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94" r:id="rId2"/>
    <p:sldId id="256" r:id="rId3"/>
    <p:sldId id="258" r:id="rId4"/>
    <p:sldId id="262" r:id="rId5"/>
    <p:sldId id="263" r:id="rId6"/>
    <p:sldId id="264" r:id="rId7"/>
    <p:sldId id="265" r:id="rId8"/>
    <p:sldId id="266" r:id="rId9"/>
    <p:sldId id="267" r:id="rId10"/>
    <p:sldId id="259" r:id="rId11"/>
    <p:sldId id="268" r:id="rId12"/>
    <p:sldId id="269" r:id="rId13"/>
    <p:sldId id="270" r:id="rId14"/>
    <p:sldId id="271" r:id="rId15"/>
    <p:sldId id="272" r:id="rId16"/>
    <p:sldId id="273" r:id="rId17"/>
    <p:sldId id="260" r:id="rId18"/>
    <p:sldId id="274" r:id="rId19"/>
    <p:sldId id="275" r:id="rId20"/>
    <p:sldId id="276" r:id="rId21"/>
    <p:sldId id="277" r:id="rId22"/>
    <p:sldId id="278" r:id="rId23"/>
    <p:sldId id="261" r:id="rId24"/>
    <p:sldId id="279" r:id="rId25"/>
    <p:sldId id="280" r:id="rId26"/>
    <p:sldId id="283"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44"/>
      </p:cViewPr>
      <p:guideLst>
        <p:guide orient="horz" pos="1620"/>
        <p:guide pos="2880"/>
      </p:guideLst>
    </p:cSldViewPr>
  </p:slideViewPr>
  <p:notesTextViewPr>
    <p:cViewPr>
      <p:scale>
        <a:sx n="100" d="100"/>
        <a:sy n="100" d="100"/>
      </p:scale>
      <p:origin x="0" y="0"/>
    </p:cViewPr>
  </p:notesTextViewPr>
  <p:sorterViewPr>
    <p:cViewPr>
      <p:scale>
        <a:sx n="81" d="100"/>
        <a:sy n="8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38E9E2-50E7-4B0C-9E57-0BF1D2EC20D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EF0F8C-13CA-4C7D-9CC2-30ED92607B2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flip="none" rotWithShape="1">
          <a:gsLst>
            <a:gs pos="0">
              <a:schemeClr val="bg1">
                <a:lumMod val="85000"/>
                <a:alpha val="73000"/>
              </a:schemeClr>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gradFill flip="none" rotWithShape="1">
          <a:gsLst>
            <a:gs pos="0">
              <a:schemeClr val="bg1">
                <a:lumMod val="85000"/>
                <a:alpha val="73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矩形 1"/>
          <p:cNvSpPr/>
          <p:nvPr userDrawn="1"/>
        </p:nvSpPr>
        <p:spPr>
          <a:xfrm>
            <a:off x="1200848" y="584975"/>
            <a:ext cx="776364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userDrawn="1"/>
        </p:nvGrpSpPr>
        <p:grpSpPr>
          <a:xfrm>
            <a:off x="162607" y="185120"/>
            <a:ext cx="848309" cy="521724"/>
            <a:chOff x="162607" y="185120"/>
            <a:chExt cx="848309" cy="521724"/>
          </a:xfrm>
        </p:grpSpPr>
        <p:sp>
          <p:nvSpPr>
            <p:cNvPr id="5" name="矩形 4"/>
            <p:cNvSpPr/>
            <p:nvPr/>
          </p:nvSpPr>
          <p:spPr>
            <a:xfrm>
              <a:off x="166101" y="185120"/>
              <a:ext cx="841321" cy="369332"/>
            </a:xfrm>
            <a:prstGeom prst="rect">
              <a:avLst/>
            </a:prstGeom>
          </p:spPr>
          <p:txBody>
            <a:bodyPr wrap="none">
              <a:spAutoFit/>
            </a:bodyPr>
            <a:lstStyle/>
            <a:p>
              <a:pPr algn="ctr"/>
              <a:r>
                <a:rPr lang="en-US" altLang="zh-CN" dirty="0">
                  <a:latin typeface="+mj-ea"/>
                  <a:ea typeface="+mj-ea"/>
                </a:rPr>
                <a:t>LOGO</a:t>
              </a:r>
              <a:endParaRPr lang="zh-CN" altLang="en-US" dirty="0">
                <a:latin typeface="+mj-ea"/>
                <a:ea typeface="+mj-ea"/>
              </a:endParaRPr>
            </a:p>
          </p:txBody>
        </p:sp>
        <p:sp>
          <p:nvSpPr>
            <p:cNvPr id="6" name="矩形 5"/>
            <p:cNvSpPr/>
            <p:nvPr/>
          </p:nvSpPr>
          <p:spPr>
            <a:xfrm>
              <a:off x="162607" y="460623"/>
              <a:ext cx="848309" cy="246221"/>
            </a:xfrm>
            <a:prstGeom prst="rect">
              <a:avLst/>
            </a:prstGeom>
          </p:spPr>
          <p:txBody>
            <a:bodyPr wrap="none">
              <a:spAutoFit/>
            </a:bodyPr>
            <a:lstStyle/>
            <a:p>
              <a:pPr algn="ctr"/>
              <a:r>
                <a:rPr lang="en-US" altLang="zh-CN" sz="1000" dirty="0">
                  <a:latin typeface="+mj-ea"/>
                  <a:ea typeface="+mj-ea"/>
                </a:rPr>
                <a:t>TEXT HERE</a:t>
              </a:r>
              <a:endParaRPr lang="zh-CN" altLang="en-US" sz="1000" dirty="0">
                <a:latin typeface="+mj-ea"/>
                <a:ea typeface="+mj-ea"/>
              </a:endParaRPr>
            </a:p>
          </p:txBody>
        </p:sp>
      </p:grpSp>
      <p:sp>
        <p:nvSpPr>
          <p:cNvPr id="7" name="标题 1"/>
          <p:cNvSpPr>
            <a:spLocks noGrp="1"/>
          </p:cNvSpPr>
          <p:nvPr>
            <p:ph type="title" hasCustomPrompt="1"/>
          </p:nvPr>
        </p:nvSpPr>
        <p:spPr>
          <a:xfrm>
            <a:off x="1177280" y="230329"/>
            <a:ext cx="2674640" cy="338554"/>
          </a:xfrm>
          <a:noFill/>
        </p:spPr>
        <p:txBody>
          <a:bodyPr wrap="square" rtlCol="0">
            <a:spAutoFit/>
          </a:bodyPr>
          <a:lstStyle>
            <a:lvl1pPr algn="l">
              <a:defRPr lang="zh-CN" altLang="en-US" sz="1800">
                <a:latin typeface="微软雅黑" panose="020B0503020204020204" pitchFamily="34" charset="-122"/>
                <a:ea typeface="微软雅黑" panose="020B0503020204020204" pitchFamily="34" charset="-122"/>
                <a:cs typeface="+mn-cs"/>
              </a:defRPr>
            </a:lvl1pPr>
          </a:lstStyle>
          <a:p>
            <a:r>
              <a:rPr lang="zh-CN" altLang="en-US" sz="1600" dirty="0">
                <a:latin typeface="微软雅黑" panose="020B0503020204020204" pitchFamily="34" charset="-122"/>
                <a:ea typeface="微软雅黑" panose="020B0503020204020204" pitchFamily="34" charset="-122"/>
              </a:rPr>
              <a:t>请在这里添加您的标题</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6330" y="-30479"/>
            <a:ext cx="2930335" cy="52610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804006" y="-30479"/>
            <a:ext cx="1841905" cy="52610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645911" y="-30479"/>
            <a:ext cx="1622550" cy="526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268461" y="-30479"/>
            <a:ext cx="1504709" cy="52610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45445" y="-30479"/>
            <a:ext cx="1504709" cy="526103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雨中漫步.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412760" y="-363012"/>
            <a:ext cx="609600" cy="609600"/>
          </a:xfrm>
          <a:prstGeom prst="rect">
            <a:avLst/>
          </a:prstGeom>
        </p:spPr>
      </p:pic>
      <p:sp>
        <p:nvSpPr>
          <p:cNvPr id="4" name="TextBox 6"/>
          <p:cNvSpPr txBox="1">
            <a:spLocks noChangeArrowheads="1"/>
          </p:cNvSpPr>
          <p:nvPr/>
        </p:nvSpPr>
        <p:spPr bwMode="auto">
          <a:xfrm>
            <a:off x="-108520" y="49025"/>
            <a:ext cx="2088232" cy="101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83" tIns="43192" rIns="86383" bIns="43192">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kumimoji="0" lang="en-US" altLang="zh-CN" sz="6000" dirty="0">
                <a:solidFill>
                  <a:schemeClr val="bg1"/>
                </a:solidFill>
                <a:latin typeface="Impact" panose="020B0806030902050204" pitchFamily="34" charset="0"/>
              </a:rPr>
              <a:t>LOGO</a:t>
            </a:r>
            <a:endParaRPr kumimoji="0" lang="en-US" altLang="zh-CN" sz="6000" dirty="0">
              <a:solidFill>
                <a:schemeClr val="bg1"/>
              </a:solidFill>
              <a:latin typeface="Impact" panose="020B0806030902050204" pitchFamily="34" charset="0"/>
              <a:ea typeface="微软雅黑" panose="020B0503020204020204" pitchFamily="34" charset="-122"/>
            </a:endParaRPr>
          </a:p>
        </p:txBody>
      </p:sp>
      <p:grpSp>
        <p:nvGrpSpPr>
          <p:cNvPr id="10" name="组合 9"/>
          <p:cNvGrpSpPr/>
          <p:nvPr/>
        </p:nvGrpSpPr>
        <p:grpSpPr>
          <a:xfrm>
            <a:off x="-126330" y="3435846"/>
            <a:ext cx="9376484" cy="1224136"/>
            <a:chOff x="-126330" y="3435846"/>
            <a:chExt cx="9376484" cy="1224136"/>
          </a:xfrm>
        </p:grpSpPr>
        <p:sp>
          <p:nvSpPr>
            <p:cNvPr id="9" name="矩形 8"/>
            <p:cNvSpPr/>
            <p:nvPr/>
          </p:nvSpPr>
          <p:spPr>
            <a:xfrm>
              <a:off x="-126330" y="3435846"/>
              <a:ext cx="9376484" cy="648072"/>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flipV="1">
              <a:off x="-126330" y="4011910"/>
              <a:ext cx="9376484" cy="648072"/>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475656" y="3456172"/>
            <a:ext cx="6265440" cy="769441"/>
          </a:xfrm>
          <a:prstGeom prst="rect">
            <a:avLst/>
          </a:prstGeom>
        </p:spPr>
        <p:txBody>
          <a:bodyPr wrap="square">
            <a:spAutoFit/>
          </a:bodyPr>
          <a:lstStyle/>
          <a:p>
            <a:pPr algn="ctr"/>
            <a:r>
              <a:rPr lang="zh-CN" altLang="en-US" sz="4400" b="1" dirty="0">
                <a:solidFill>
                  <a:schemeClr val="accent3"/>
                </a:solidFill>
                <a:latin typeface="微软雅黑" panose="020B0503020204020204" pitchFamily="34" charset="-122"/>
                <a:ea typeface="微软雅黑" panose="020B0503020204020204" pitchFamily="34" charset="-122"/>
              </a:rPr>
              <a:t>公司介绍</a:t>
            </a:r>
            <a:r>
              <a:rPr lang="en-US" altLang="zh-CN" sz="4400" b="1" dirty="0">
                <a:solidFill>
                  <a:schemeClr val="accent3"/>
                </a:solidFill>
                <a:latin typeface="微软雅黑" panose="020B0503020204020204" pitchFamily="34" charset="-122"/>
                <a:ea typeface="微软雅黑" panose="020B0503020204020204" pitchFamily="34" charset="-122"/>
              </a:rPr>
              <a:t>/</a:t>
            </a:r>
            <a:r>
              <a:rPr lang="zh-CN" altLang="en-US" sz="4400" b="1" dirty="0">
                <a:solidFill>
                  <a:schemeClr val="accent3"/>
                </a:solidFill>
                <a:latin typeface="微软雅黑" panose="020B0503020204020204" pitchFamily="34" charset="-122"/>
                <a:ea typeface="微软雅黑" panose="020B0503020204020204" pitchFamily="34" charset="-122"/>
              </a:rPr>
              <a:t>产品宣传</a:t>
            </a:r>
            <a:r>
              <a:rPr lang="en-US" altLang="zh-CN" sz="4400" b="1" dirty="0">
                <a:solidFill>
                  <a:schemeClr val="accent3"/>
                </a:solidFill>
                <a:latin typeface="微软雅黑" panose="020B0503020204020204" pitchFamily="34" charset="-122"/>
                <a:ea typeface="微软雅黑" panose="020B0503020204020204" pitchFamily="34" charset="-122"/>
              </a:rPr>
              <a:t>PPT</a:t>
            </a:r>
            <a:endParaRPr lang="zh-CN" altLang="en-US" sz="4400" b="1" dirty="0">
              <a:solidFill>
                <a:schemeClr val="accent3"/>
              </a:solidFill>
              <a:latin typeface="微软雅黑" panose="020B0503020204020204" pitchFamily="34" charset="-122"/>
              <a:ea typeface="微软雅黑" panose="020B0503020204020204" pitchFamily="34" charset="-122"/>
            </a:endParaRPr>
          </a:p>
        </p:txBody>
      </p:sp>
      <p:sp>
        <p:nvSpPr>
          <p:cNvPr id="3" name="文本框 3"/>
          <p:cNvSpPr txBox="1">
            <a:spLocks noChangeArrowheads="1"/>
          </p:cNvSpPr>
          <p:nvPr/>
        </p:nvSpPr>
        <p:spPr bwMode="auto">
          <a:xfrm>
            <a:off x="2160104" y="4227934"/>
            <a:ext cx="4896544" cy="323165"/>
          </a:xfrm>
          <a:prstGeom prst="rect">
            <a:avLst/>
          </a:prstGeom>
          <a:noFill/>
          <a:ln w="9525">
            <a:noFill/>
            <a:miter lim="800000"/>
          </a:ln>
        </p:spPr>
        <p:txBody>
          <a:bodyPr wrap="square">
            <a:spAutoFit/>
          </a:bodyPr>
          <a:lstStyle/>
          <a:p>
            <a:pPr algn="ctr"/>
            <a:r>
              <a:rPr lang="zh-CN" altLang="en-US" sz="1500" dirty="0">
                <a:solidFill>
                  <a:schemeClr val="accent3"/>
                </a:solidFill>
                <a:latin typeface="微软雅黑" panose="020B0503020204020204" pitchFamily="34" charset="-122"/>
                <a:ea typeface="微软雅黑" panose="020B0503020204020204" pitchFamily="34" charset="-122"/>
              </a:rPr>
              <a:t>适用于新年计划</a:t>
            </a:r>
            <a:r>
              <a:rPr lang="en-US" altLang="zh-CN" sz="1500" dirty="0">
                <a:solidFill>
                  <a:schemeClr val="accent3"/>
                </a:solidFill>
                <a:latin typeface="微软雅黑" panose="020B0503020204020204" pitchFamily="34" charset="-122"/>
                <a:ea typeface="微软雅黑" panose="020B0503020204020204" pitchFamily="34" charset="-122"/>
              </a:rPr>
              <a:t>/</a:t>
            </a:r>
            <a:r>
              <a:rPr lang="zh-CN" altLang="en-US" sz="1500" dirty="0">
                <a:solidFill>
                  <a:schemeClr val="accent3"/>
                </a:solidFill>
                <a:latin typeface="微软雅黑" panose="020B0503020204020204" pitchFamily="34" charset="-122"/>
                <a:ea typeface="微软雅黑" panose="020B0503020204020204" pitchFamily="34" charset="-122"/>
              </a:rPr>
              <a:t>工作汇报</a:t>
            </a:r>
            <a:r>
              <a:rPr lang="en-US" altLang="zh-CN" sz="1500" dirty="0">
                <a:solidFill>
                  <a:schemeClr val="accent3"/>
                </a:solidFill>
                <a:latin typeface="微软雅黑" panose="020B0503020204020204" pitchFamily="34" charset="-122"/>
                <a:ea typeface="微软雅黑" panose="020B0503020204020204" pitchFamily="34" charset="-122"/>
              </a:rPr>
              <a:t>/</a:t>
            </a:r>
            <a:r>
              <a:rPr lang="zh-CN" altLang="en-US" sz="1500" dirty="0">
                <a:solidFill>
                  <a:schemeClr val="accent3"/>
                </a:solidFill>
                <a:latin typeface="微软雅黑" panose="020B0503020204020204" pitchFamily="34" charset="-122"/>
                <a:ea typeface="微软雅黑" panose="020B0503020204020204" pitchFamily="34" charset="-122"/>
              </a:rPr>
              <a:t>述职等精品</a:t>
            </a:r>
            <a:r>
              <a:rPr lang="en-US" altLang="zh-CN" sz="1500" dirty="0">
                <a:solidFill>
                  <a:schemeClr val="accent3"/>
                </a:solidFill>
                <a:latin typeface="微软雅黑" panose="020B0503020204020204" pitchFamily="34" charset="-122"/>
                <a:ea typeface="微软雅黑" panose="020B0503020204020204" pitchFamily="34" charset="-122"/>
              </a:rPr>
              <a:t>PPT</a:t>
            </a:r>
            <a:endParaRPr lang="zh-CN" altLang="zh-CN" sz="1500" dirty="0">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par>
                          <p:cTn id="35" fill="hold">
                            <p:stCondLst>
                              <p:cond delay="3500"/>
                            </p:stCondLst>
                            <p:childTnLst>
                              <p:par>
                                <p:cTn id="36" presetID="42" presetClass="entr" presetSubtype="0" fill="hold" grpId="0" nodeType="after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anim calcmode="lin" valueType="num">
                                      <p:cBhvr>
                                        <p:cTn id="39" dur="500" fill="hold"/>
                                        <p:tgtEl>
                                          <p:spTgt spid="2"/>
                                        </p:tgtEl>
                                        <p:attrNameLst>
                                          <p:attrName>ppt_x</p:attrName>
                                        </p:attrNameLst>
                                      </p:cBhvr>
                                      <p:tavLst>
                                        <p:tav tm="0">
                                          <p:val>
                                            <p:strVal val="#ppt_x"/>
                                          </p:val>
                                        </p:tav>
                                        <p:tav tm="100000">
                                          <p:val>
                                            <p:strVal val="#ppt_x"/>
                                          </p:val>
                                        </p:tav>
                                      </p:tavLst>
                                    </p:anim>
                                    <p:anim calcmode="lin" valueType="num">
                                      <p:cBhvr>
                                        <p:cTn id="40" dur="500" fill="hold"/>
                                        <p:tgtEl>
                                          <p:spTgt spid="2"/>
                                        </p:tgtEl>
                                        <p:attrNameLst>
                                          <p:attrName>ppt_y</p:attrName>
                                        </p:attrNameLst>
                                      </p:cBhvr>
                                      <p:tavLst>
                                        <p:tav tm="0">
                                          <p:val>
                                            <p:strVal val="#ppt_y+.1"/>
                                          </p:val>
                                        </p:tav>
                                        <p:tav tm="100000">
                                          <p:val>
                                            <p:strVal val="#ppt_y"/>
                                          </p:val>
                                        </p:tav>
                                      </p:tavLst>
                                    </p:anim>
                                  </p:childTnLst>
                                </p:cTn>
                              </p:par>
                            </p:childTnLst>
                          </p:cTn>
                        </p:par>
                        <p:par>
                          <p:cTn id="41" fill="hold">
                            <p:stCondLst>
                              <p:cond delay="4550"/>
                            </p:stCondLst>
                            <p:childTnLst>
                              <p:par>
                                <p:cTn id="42" presetID="23" presetClass="entr" presetSubtype="528" fill="hold" grpId="0" nodeType="afterEffect">
                                  <p:stCondLst>
                                    <p:cond delay="0"/>
                                  </p:stCondLst>
                                  <p:iterate type="lt">
                                    <p:tmPct val="10000"/>
                                  </p:iterate>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6050"/>
                            </p:stCondLst>
                            <p:childTnLst>
                              <p:par>
                                <p:cTn id="49" presetID="27" presetClass="emph" presetSubtype="0" fill="remove" grpId="1" nodeType="afterEffect">
                                  <p:stCondLst>
                                    <p:cond delay="0"/>
                                  </p:stCondLst>
                                  <p:iterate type="lt">
                                    <p:tmPct val="10000"/>
                                  </p:iterate>
                                  <p:childTnLst>
                                    <p:animClr clrSpc="rgb" dir="cw">
                                      <p:cBhvr override="childStyle">
                                        <p:cTn id="50" dur="250" autoRev="1" fill="remove"/>
                                        <p:tgtEl>
                                          <p:spTgt spid="2"/>
                                        </p:tgtEl>
                                        <p:attrNameLst>
                                          <p:attrName>style.color</p:attrName>
                                        </p:attrNameLst>
                                      </p:cBhvr>
                                      <p:to>
                                        <a:schemeClr val="accent1"/>
                                      </p:to>
                                    </p:animClr>
                                    <p:animClr clrSpc="rgb" dir="cw">
                                      <p:cBhvr>
                                        <p:cTn id="51" dur="250" autoRev="1" fill="remove"/>
                                        <p:tgtEl>
                                          <p:spTgt spid="2"/>
                                        </p:tgtEl>
                                        <p:attrNameLst>
                                          <p:attrName>fillcolor</p:attrName>
                                        </p:attrNameLst>
                                      </p:cBhvr>
                                      <p:to>
                                        <a:schemeClr val="accent1"/>
                                      </p:to>
                                    </p:animClr>
                                    <p:set>
                                      <p:cBhvr>
                                        <p:cTn id="52" dur="250" autoRev="1" fill="remove"/>
                                        <p:tgtEl>
                                          <p:spTgt spid="2"/>
                                        </p:tgtEl>
                                        <p:attrNameLst>
                                          <p:attrName>fill.type</p:attrName>
                                        </p:attrNameLst>
                                      </p:cBhvr>
                                      <p:to>
                                        <p:strVal val="solid"/>
                                      </p:to>
                                    </p:set>
                                    <p:set>
                                      <p:cBhvr>
                                        <p:cTn id="53"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54" repeatCount="indefinite" fill="hold" display="0">
                  <p:stCondLst>
                    <p:cond delay="indefinite"/>
                  </p:stCondLst>
                  <p:endCondLst>
                    <p:cond evt="onStopAudio" delay="0">
                      <p:tgtEl>
                        <p:sldTgt/>
                      </p:tgtEl>
                    </p:cond>
                  </p:endCondLst>
                </p:cTn>
                <p:tgtEl>
                  <p:spTgt spid="18"/>
                </p:tgtEl>
              </p:cMediaNode>
            </p:audio>
          </p:childTnLst>
        </p:cTn>
      </p:par>
    </p:tnLst>
    <p:bldLst>
      <p:bldP spid="7" grpId="0" animBg="1"/>
      <p:bldP spid="16" grpId="0" animBg="1"/>
      <p:bldP spid="19" grpId="0" animBg="1"/>
      <p:bldP spid="20" grpId="0" animBg="1"/>
      <p:bldP spid="21" grpId="0" animBg="1"/>
      <p:bldP spid="4" grpId="0"/>
      <p:bldP spid="2" grpId="0"/>
      <p:bldP spid="2" grpId="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4407" y="1108119"/>
            <a:ext cx="1704313" cy="156966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algn="ctr"/>
            <a:r>
              <a:rPr lang="en-US" altLang="zh-CN" sz="9600" dirty="0">
                <a:solidFill>
                  <a:schemeClr val="accent1"/>
                </a:solidFill>
              </a:rPr>
              <a:t>02</a:t>
            </a:r>
            <a:endParaRPr lang="zh-CN" altLang="en-US" sz="9600" dirty="0">
              <a:solidFill>
                <a:schemeClr val="accent1"/>
              </a:solidFill>
            </a:endParaRPr>
          </a:p>
        </p:txBody>
      </p:sp>
      <p:cxnSp>
        <p:nvCxnSpPr>
          <p:cNvPr id="5" name="直接连接符 4"/>
          <p:cNvCxnSpPr/>
          <p:nvPr/>
        </p:nvCxnSpPr>
        <p:spPr>
          <a:xfrm>
            <a:off x="-12614" y="1885691"/>
            <a:ext cx="1781944" cy="0"/>
          </a:xfrm>
          <a:prstGeom prst="line">
            <a:avLst/>
          </a:prstGeom>
          <a:ln w="9525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4" idx="3"/>
          </p:cNvCxnSpPr>
          <p:nvPr/>
        </p:nvCxnSpPr>
        <p:spPr>
          <a:xfrm flipV="1">
            <a:off x="3488720" y="1885691"/>
            <a:ext cx="5655280" cy="7258"/>
          </a:xfrm>
          <a:prstGeom prst="line">
            <a:avLst/>
          </a:prstGeom>
          <a:ln w="9525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79912" y="1033789"/>
            <a:ext cx="2236510" cy="707886"/>
          </a:xfrm>
          <a:prstGeom prst="rect">
            <a:avLst/>
          </a:prstGeom>
          <a:noFill/>
        </p:spPr>
        <p:txBody>
          <a:bodyPr wrap="none" rtlCol="0">
            <a:spAutoFit/>
          </a:bodyPr>
          <a:lstStyle/>
          <a:p>
            <a:r>
              <a:rPr lang="zh-CN" altLang="en-US" sz="4000" b="1" dirty="0">
                <a:solidFill>
                  <a:schemeClr val="tx1">
                    <a:lumMod val="85000"/>
                    <a:lumOff val="15000"/>
                  </a:schemeClr>
                </a:solidFill>
                <a:latin typeface="微软雅黑" panose="020B0503020204020204" pitchFamily="34" charset="-122"/>
                <a:ea typeface="微软雅黑" panose="020B0503020204020204" pitchFamily="34" charset="-122"/>
              </a:rPr>
              <a:t>产品介绍</a:t>
            </a:r>
          </a:p>
        </p:txBody>
      </p:sp>
      <p:sp>
        <p:nvSpPr>
          <p:cNvPr id="8" name="TextBox 7"/>
          <p:cNvSpPr txBox="1"/>
          <p:nvPr/>
        </p:nvSpPr>
        <p:spPr>
          <a:xfrm>
            <a:off x="3923928" y="2209387"/>
            <a:ext cx="1608133"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：研发背景</a:t>
            </a:r>
          </a:p>
        </p:txBody>
      </p:sp>
      <p:sp>
        <p:nvSpPr>
          <p:cNvPr id="9" name="TextBox 8"/>
          <p:cNvSpPr txBox="1"/>
          <p:nvPr/>
        </p:nvSpPr>
        <p:spPr>
          <a:xfrm>
            <a:off x="3923928" y="2639112"/>
            <a:ext cx="1608133"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：产品概述</a:t>
            </a:r>
          </a:p>
        </p:txBody>
      </p:sp>
      <p:sp>
        <p:nvSpPr>
          <p:cNvPr id="10" name="TextBox 9"/>
          <p:cNvSpPr txBox="1"/>
          <p:nvPr/>
        </p:nvSpPr>
        <p:spPr>
          <a:xfrm>
            <a:off x="3923928" y="3068837"/>
            <a:ext cx="1608133"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：产品作用</a:t>
            </a:r>
          </a:p>
        </p:txBody>
      </p:sp>
      <p:sp>
        <p:nvSpPr>
          <p:cNvPr id="11" name="TextBox 10"/>
          <p:cNvSpPr txBox="1"/>
          <p:nvPr/>
        </p:nvSpPr>
        <p:spPr>
          <a:xfrm>
            <a:off x="3923928" y="3498562"/>
            <a:ext cx="2300630"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：产品展示及分析</a:t>
            </a:r>
          </a:p>
        </p:txBody>
      </p:sp>
      <p:sp>
        <p:nvSpPr>
          <p:cNvPr id="12" name="六边形 11"/>
          <p:cNvSpPr/>
          <p:nvPr/>
        </p:nvSpPr>
        <p:spPr>
          <a:xfrm rot="16200000">
            <a:off x="8059129" y="3376633"/>
            <a:ext cx="1453660" cy="1368150"/>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六边形 12"/>
          <p:cNvSpPr/>
          <p:nvPr/>
        </p:nvSpPr>
        <p:spPr>
          <a:xfrm rot="16200000">
            <a:off x="7189127" y="3896508"/>
            <a:ext cx="1174012" cy="1104952"/>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六边形 13"/>
          <p:cNvSpPr/>
          <p:nvPr/>
        </p:nvSpPr>
        <p:spPr>
          <a:xfrm rot="16200000">
            <a:off x="7984679" y="4458407"/>
            <a:ext cx="1009672" cy="950280"/>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六边形 14"/>
          <p:cNvSpPr/>
          <p:nvPr/>
        </p:nvSpPr>
        <p:spPr>
          <a:xfrm rot="16200000">
            <a:off x="509576" y="-779694"/>
            <a:ext cx="1321516" cy="1243780"/>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六边形 15"/>
          <p:cNvSpPr/>
          <p:nvPr/>
        </p:nvSpPr>
        <p:spPr>
          <a:xfrm rot="16200000">
            <a:off x="-373137" y="-271782"/>
            <a:ext cx="1067290" cy="1004508"/>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六边形 16"/>
          <p:cNvSpPr/>
          <p:nvPr/>
        </p:nvSpPr>
        <p:spPr>
          <a:xfrm rot="16200000">
            <a:off x="414945" y="283087"/>
            <a:ext cx="917890" cy="863896"/>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17"/>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1049"/>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1549"/>
                            </p:stCondLst>
                            <p:childTnLst>
                              <p:par>
                                <p:cTn id="24" presetID="2" presetClass="entr" presetSubtype="2"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25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45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65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3" presetClass="entr" presetSubtype="32"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strVal val="4*#ppt_w"/>
                                          </p:val>
                                        </p:tav>
                                        <p:tav tm="100000">
                                          <p:val>
                                            <p:strVal val="#ppt_w"/>
                                          </p:val>
                                        </p:tav>
                                      </p:tavLst>
                                    </p:anim>
                                    <p:anim calcmode="lin" valueType="num">
                                      <p:cBhvr>
                                        <p:cTn id="43" dur="500" fill="hold"/>
                                        <p:tgtEl>
                                          <p:spTgt spid="12"/>
                                        </p:tgtEl>
                                        <p:attrNameLst>
                                          <p:attrName>ppt_h</p:attrName>
                                        </p:attrNameLst>
                                      </p:cBhvr>
                                      <p:tavLst>
                                        <p:tav tm="0">
                                          <p:val>
                                            <p:strVal val="4*#ppt_h"/>
                                          </p:val>
                                        </p:tav>
                                        <p:tav tm="100000">
                                          <p:val>
                                            <p:strVal val="#ppt_h"/>
                                          </p:val>
                                        </p:tav>
                                      </p:tavLst>
                                    </p:anim>
                                  </p:childTnLst>
                                </p:cTn>
                              </p:par>
                              <p:par>
                                <p:cTn id="44" presetID="23" presetClass="entr" presetSubtype="32" fill="hold" grpId="0" nodeType="withEffect">
                                  <p:stCondLst>
                                    <p:cond delay="3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strVal val="4*#ppt_w"/>
                                          </p:val>
                                        </p:tav>
                                        <p:tav tm="100000">
                                          <p:val>
                                            <p:strVal val="#ppt_w"/>
                                          </p:val>
                                        </p:tav>
                                      </p:tavLst>
                                    </p:anim>
                                    <p:anim calcmode="lin" valueType="num">
                                      <p:cBhvr>
                                        <p:cTn id="47" dur="500" fill="hold"/>
                                        <p:tgtEl>
                                          <p:spTgt spid="13"/>
                                        </p:tgtEl>
                                        <p:attrNameLst>
                                          <p:attrName>ppt_h</p:attrName>
                                        </p:attrNameLst>
                                      </p:cBhvr>
                                      <p:tavLst>
                                        <p:tav tm="0">
                                          <p:val>
                                            <p:strVal val="4*#ppt_h"/>
                                          </p:val>
                                        </p:tav>
                                        <p:tav tm="100000">
                                          <p:val>
                                            <p:strVal val="#ppt_h"/>
                                          </p:val>
                                        </p:tav>
                                      </p:tavLst>
                                    </p:anim>
                                  </p:childTnLst>
                                </p:cTn>
                              </p:par>
                              <p:par>
                                <p:cTn id="48" presetID="23" presetClass="entr" presetSubtype="32" fill="hold" grpId="0" nodeType="withEffect">
                                  <p:stCondLst>
                                    <p:cond delay="65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strVal val="4*#ppt_w"/>
                                          </p:val>
                                        </p:tav>
                                        <p:tav tm="100000">
                                          <p:val>
                                            <p:strVal val="#ppt_w"/>
                                          </p:val>
                                        </p:tav>
                                      </p:tavLst>
                                    </p:anim>
                                    <p:anim calcmode="lin" valueType="num">
                                      <p:cBhvr>
                                        <p:cTn id="51" dur="500" fill="hold"/>
                                        <p:tgtEl>
                                          <p:spTgt spid="14"/>
                                        </p:tgtEl>
                                        <p:attrNameLst>
                                          <p:attrName>ppt_h</p:attrName>
                                        </p:attrNameLst>
                                      </p:cBhvr>
                                      <p:tavLst>
                                        <p:tav tm="0">
                                          <p:val>
                                            <p:strVal val="4*#ppt_h"/>
                                          </p:val>
                                        </p:tav>
                                        <p:tav tm="100000">
                                          <p:val>
                                            <p:strVal val="#ppt_h"/>
                                          </p:val>
                                        </p:tav>
                                      </p:tavLst>
                                    </p:anim>
                                  </p:childTnLst>
                                </p:cTn>
                              </p:par>
                              <p:par>
                                <p:cTn id="52" presetID="23" presetClass="entr" presetSubtype="32"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ppt_w"/>
                                          </p:val>
                                        </p:tav>
                                        <p:tav tm="100000">
                                          <p:val>
                                            <p:strVal val="#ppt_w"/>
                                          </p:val>
                                        </p:tav>
                                      </p:tavLst>
                                    </p:anim>
                                    <p:anim calcmode="lin" valueType="num">
                                      <p:cBhvr>
                                        <p:cTn id="55" dur="500" fill="hold"/>
                                        <p:tgtEl>
                                          <p:spTgt spid="15"/>
                                        </p:tgtEl>
                                        <p:attrNameLst>
                                          <p:attrName>ppt_h</p:attrName>
                                        </p:attrNameLst>
                                      </p:cBhvr>
                                      <p:tavLst>
                                        <p:tav tm="0">
                                          <p:val>
                                            <p:strVal val="4*#ppt_h"/>
                                          </p:val>
                                        </p:tav>
                                        <p:tav tm="100000">
                                          <p:val>
                                            <p:strVal val="#ppt_h"/>
                                          </p:val>
                                        </p:tav>
                                      </p:tavLst>
                                    </p:anim>
                                  </p:childTnLst>
                                </p:cTn>
                              </p:par>
                              <p:par>
                                <p:cTn id="56" presetID="23" presetClass="entr" presetSubtype="32" fill="hold" grpId="0" nodeType="withEffect">
                                  <p:stCondLst>
                                    <p:cond delay="35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strVal val="4*#ppt_w"/>
                                          </p:val>
                                        </p:tav>
                                        <p:tav tm="100000">
                                          <p:val>
                                            <p:strVal val="#ppt_w"/>
                                          </p:val>
                                        </p:tav>
                                      </p:tavLst>
                                    </p:anim>
                                    <p:anim calcmode="lin" valueType="num">
                                      <p:cBhvr>
                                        <p:cTn id="59" dur="500" fill="hold"/>
                                        <p:tgtEl>
                                          <p:spTgt spid="16"/>
                                        </p:tgtEl>
                                        <p:attrNameLst>
                                          <p:attrName>ppt_h</p:attrName>
                                        </p:attrNameLst>
                                      </p:cBhvr>
                                      <p:tavLst>
                                        <p:tav tm="0">
                                          <p:val>
                                            <p:strVal val="4*#ppt_h"/>
                                          </p:val>
                                        </p:tav>
                                        <p:tav tm="100000">
                                          <p:val>
                                            <p:strVal val="#ppt_h"/>
                                          </p:val>
                                        </p:tav>
                                      </p:tavLst>
                                    </p:anim>
                                  </p:childTnLst>
                                </p:cTn>
                              </p:par>
                              <p:par>
                                <p:cTn id="60" presetID="23" presetClass="entr" presetSubtype="32" fill="hold" grpId="0" nodeType="withEffect">
                                  <p:stCondLst>
                                    <p:cond delay="65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strVal val="4*#ppt_w"/>
                                          </p:val>
                                        </p:tav>
                                        <p:tav tm="100000">
                                          <p:val>
                                            <p:strVal val="#ppt_w"/>
                                          </p:val>
                                        </p:tav>
                                      </p:tavLst>
                                    </p:anim>
                                    <p:anim calcmode="lin" valueType="num">
                                      <p:cBhvr>
                                        <p:cTn id="63" dur="500" fill="hold"/>
                                        <p:tgtEl>
                                          <p:spTgt spid="17"/>
                                        </p:tgtEl>
                                        <p:attrNameLst>
                                          <p:attrName>ppt_h</p:attrName>
                                        </p:attrNameLst>
                                      </p:cBhvr>
                                      <p:tavLst>
                                        <p:tav tm="0">
                                          <p:val>
                                            <p:strVal val="4*#ppt_h"/>
                                          </p:val>
                                        </p:tav>
                                        <p:tav tm="100000">
                                          <p:val>
                                            <p:strVal val="#ppt_h"/>
                                          </p:val>
                                        </p:tav>
                                      </p:tavLst>
                                    </p:anim>
                                  </p:childTnLst>
                                </p:cTn>
                              </p:par>
                            </p:childTnLst>
                          </p:cTn>
                        </p:par>
                        <p:par>
                          <p:cTn id="64" fill="hold">
                            <p:stCondLst>
                              <p:cond delay="2049"/>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animBg="1"/>
      <p:bldP spid="13" grpId="0" animBg="1"/>
      <p:bldP spid="14" grpId="0" animBg="1"/>
      <p:bldP spid="15" grpId="0" animBg="1"/>
      <p:bldP spid="16" grpId="0" animBg="1"/>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研发背景</a:t>
            </a:r>
          </a:p>
        </p:txBody>
      </p:sp>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28" b="23406"/>
          <a:stretch>
            <a:fillRect/>
          </a:stretch>
        </p:blipFill>
        <p:spPr bwMode="auto">
          <a:xfrm>
            <a:off x="-1" y="771550"/>
            <a:ext cx="9143999" cy="312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椭圆 32"/>
          <p:cNvSpPr/>
          <p:nvPr/>
        </p:nvSpPr>
        <p:spPr>
          <a:xfrm>
            <a:off x="496224" y="2554931"/>
            <a:ext cx="1872208" cy="18722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602030" y="3143189"/>
            <a:ext cx="1593706" cy="707886"/>
          </a:xfrm>
          <a:prstGeom prst="rect">
            <a:avLst/>
          </a:prstGeom>
          <a:noFill/>
        </p:spPr>
        <p:txBody>
          <a:bodyPr wrap="none" rtlCol="0">
            <a:spAutoFit/>
          </a:bodyPr>
          <a:lstStyle/>
          <a:p>
            <a:r>
              <a:rPr lang="en-US" altLang="zh-CN" sz="4000" b="1" spc="600" dirty="0">
                <a:solidFill>
                  <a:schemeClr val="bg1"/>
                </a:solidFill>
                <a:latin typeface="微软雅黑" panose="020B0503020204020204" pitchFamily="34" charset="-122"/>
                <a:ea typeface="微软雅黑" panose="020B0503020204020204" pitchFamily="34" charset="-122"/>
              </a:rPr>
              <a:t> </a:t>
            </a:r>
            <a:r>
              <a:rPr lang="zh-CN" altLang="en-US" sz="4000" b="1" spc="600" dirty="0">
                <a:solidFill>
                  <a:schemeClr val="bg1"/>
                </a:solidFill>
                <a:latin typeface="微软雅黑" panose="020B0503020204020204" pitchFamily="34" charset="-122"/>
                <a:ea typeface="微软雅黑" panose="020B0503020204020204" pitchFamily="34" charset="-122"/>
              </a:rPr>
              <a:t>概述</a:t>
            </a:r>
          </a:p>
        </p:txBody>
      </p:sp>
      <p:sp>
        <p:nvSpPr>
          <p:cNvPr id="36" name="矩形 35"/>
          <p:cNvSpPr>
            <a:spLocks noChangeArrowheads="1"/>
          </p:cNvSpPr>
          <p:nvPr/>
        </p:nvSpPr>
        <p:spPr bwMode="auto">
          <a:xfrm>
            <a:off x="2411760" y="4088187"/>
            <a:ext cx="643692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1000" fill="hold"/>
                                        <p:tgtEl>
                                          <p:spTgt spid="33"/>
                                        </p:tgtEl>
                                        <p:attrNameLst>
                                          <p:attrName>ppt_w</p:attrName>
                                        </p:attrNameLst>
                                      </p:cBhvr>
                                      <p:tavLst>
                                        <p:tav tm="0">
                                          <p:val>
                                            <p:fltVal val="0"/>
                                          </p:val>
                                        </p:tav>
                                        <p:tav tm="100000">
                                          <p:val>
                                            <p:strVal val="#ppt_w"/>
                                          </p:val>
                                        </p:tav>
                                      </p:tavLst>
                                    </p:anim>
                                    <p:anim calcmode="lin" valueType="num">
                                      <p:cBhvr>
                                        <p:cTn id="12" dur="1000" fill="hold"/>
                                        <p:tgtEl>
                                          <p:spTgt spid="33"/>
                                        </p:tgtEl>
                                        <p:attrNameLst>
                                          <p:attrName>ppt_h</p:attrName>
                                        </p:attrNameLst>
                                      </p:cBhvr>
                                      <p:tavLst>
                                        <p:tav tm="0">
                                          <p:val>
                                            <p:fltVal val="0"/>
                                          </p:val>
                                        </p:tav>
                                        <p:tav tm="100000">
                                          <p:val>
                                            <p:strVal val="#ppt_h"/>
                                          </p:val>
                                        </p:tav>
                                      </p:tavLst>
                                    </p:anim>
                                    <p:anim calcmode="lin" valueType="num">
                                      <p:cBhvr>
                                        <p:cTn id="13"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6"/>
                                        </p:tgtEl>
                                        <p:attrNameLst>
                                          <p:attrName>ppt_y</p:attrName>
                                        </p:attrNameLst>
                                      </p:cBhvr>
                                      <p:tavLst>
                                        <p:tav tm="0">
                                          <p:val>
                                            <p:strVal val="#ppt_y"/>
                                          </p:val>
                                        </p:tav>
                                        <p:tav tm="100000">
                                          <p:val>
                                            <p:strVal val="#ppt_y"/>
                                          </p:val>
                                        </p:tav>
                                      </p:tavLst>
                                    </p:anim>
                                    <p:anim calcmode="lin" valueType="num">
                                      <p:cBhvr>
                                        <p:cTn id="2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6"/>
                                        </p:tgtEl>
                                      </p:cBhvr>
                                    </p:animEffect>
                                  </p:childTnLst>
                                </p:cTn>
                              </p:par>
                            </p:childTnLst>
                          </p:cTn>
                        </p:par>
                        <p:par>
                          <p:cTn id="29" fill="hold">
                            <p:stCondLst>
                              <p:cond delay="5849"/>
                            </p:stCondLst>
                            <p:childTnLst>
                              <p:par>
                                <p:cTn id="30" presetID="10"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6"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产品作用</a:t>
            </a:r>
          </a:p>
        </p:txBody>
      </p:sp>
      <p:grpSp>
        <p:nvGrpSpPr>
          <p:cNvPr id="3" name="Group 9"/>
          <p:cNvGrpSpPr/>
          <p:nvPr/>
        </p:nvGrpSpPr>
        <p:grpSpPr bwMode="auto">
          <a:xfrm>
            <a:off x="1115616" y="1294604"/>
            <a:ext cx="3181350" cy="3132535"/>
            <a:chOff x="0" y="0"/>
            <a:chExt cx="3725013" cy="3667701"/>
          </a:xfrm>
        </p:grpSpPr>
        <p:grpSp>
          <p:nvGrpSpPr>
            <p:cNvPr id="4" name="Group 10"/>
            <p:cNvGrpSpPr/>
            <p:nvPr/>
          </p:nvGrpSpPr>
          <p:grpSpPr bwMode="auto">
            <a:xfrm>
              <a:off x="0" y="0"/>
              <a:ext cx="3725013" cy="3667701"/>
              <a:chOff x="0" y="0"/>
              <a:chExt cx="3725013" cy="3667701"/>
            </a:xfrm>
          </p:grpSpPr>
          <p:sp>
            <p:nvSpPr>
              <p:cNvPr id="10" name="Freeform 24"/>
              <p:cNvSpPr>
                <a:spLocks noChangeArrowheads="1"/>
              </p:cNvSpPr>
              <p:nvPr/>
            </p:nvSpPr>
            <p:spPr bwMode="auto">
              <a:xfrm>
                <a:off x="0" y="0"/>
                <a:ext cx="1855343" cy="2020101"/>
              </a:xfrm>
              <a:custGeom>
                <a:avLst/>
                <a:gdLst>
                  <a:gd name="T0" fmla="*/ 259 w 259"/>
                  <a:gd name="T1" fmla="*/ 282 h 282"/>
                  <a:gd name="T2" fmla="*/ 259 w 259"/>
                  <a:gd name="T3" fmla="*/ 0 h 282"/>
                  <a:gd name="T4" fmla="*/ 129 w 259"/>
                  <a:gd name="T5" fmla="*/ 98 h 282"/>
                  <a:gd name="T6" fmla="*/ 0 w 259"/>
                  <a:gd name="T7" fmla="*/ 196 h 282"/>
                  <a:gd name="T8" fmla="*/ 259 w 259"/>
                  <a:gd name="T9" fmla="*/ 282 h 282"/>
                  <a:gd name="T10" fmla="*/ 0 60000 65536"/>
                  <a:gd name="T11" fmla="*/ 0 60000 65536"/>
                  <a:gd name="T12" fmla="*/ 0 60000 65536"/>
                  <a:gd name="T13" fmla="*/ 0 60000 65536"/>
                  <a:gd name="T14" fmla="*/ 0 60000 65536"/>
                  <a:gd name="T15" fmla="*/ 0 w 259"/>
                  <a:gd name="T16" fmla="*/ 0 h 282"/>
                  <a:gd name="T17" fmla="*/ 259 w 259"/>
                  <a:gd name="T18" fmla="*/ 282 h 282"/>
                </a:gdLst>
                <a:ahLst/>
                <a:cxnLst>
                  <a:cxn ang="T10">
                    <a:pos x="T0" y="T1"/>
                  </a:cxn>
                  <a:cxn ang="T11">
                    <a:pos x="T2" y="T3"/>
                  </a:cxn>
                  <a:cxn ang="T12">
                    <a:pos x="T4" y="T5"/>
                  </a:cxn>
                  <a:cxn ang="T13">
                    <a:pos x="T6" y="T7"/>
                  </a:cxn>
                  <a:cxn ang="T14">
                    <a:pos x="T8" y="T9"/>
                  </a:cxn>
                </a:cxnLst>
                <a:rect l="T15" t="T16" r="T17" b="T18"/>
                <a:pathLst>
                  <a:path w="259" h="282">
                    <a:moveTo>
                      <a:pt x="259" y="282"/>
                    </a:moveTo>
                    <a:lnTo>
                      <a:pt x="259" y="0"/>
                    </a:lnTo>
                    <a:lnTo>
                      <a:pt x="129" y="98"/>
                    </a:lnTo>
                    <a:lnTo>
                      <a:pt x="0" y="196"/>
                    </a:lnTo>
                    <a:lnTo>
                      <a:pt x="259" y="28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sym typeface="宋体" panose="02010600030101010101" pitchFamily="2" charset="-122"/>
                </a:endParaRPr>
              </a:p>
            </p:txBody>
          </p:sp>
          <p:sp>
            <p:nvSpPr>
              <p:cNvPr id="11" name="Freeform 25"/>
              <p:cNvSpPr>
                <a:spLocks noChangeArrowheads="1"/>
              </p:cNvSpPr>
              <p:nvPr/>
            </p:nvSpPr>
            <p:spPr bwMode="auto">
              <a:xfrm>
                <a:off x="1855343" y="0"/>
                <a:ext cx="1869670" cy="2020101"/>
              </a:xfrm>
              <a:custGeom>
                <a:avLst/>
                <a:gdLst>
                  <a:gd name="T0" fmla="*/ 0 w 261"/>
                  <a:gd name="T1" fmla="*/ 0 h 282"/>
                  <a:gd name="T2" fmla="*/ 0 w 261"/>
                  <a:gd name="T3" fmla="*/ 282 h 282"/>
                  <a:gd name="T4" fmla="*/ 261 w 261"/>
                  <a:gd name="T5" fmla="*/ 196 h 282"/>
                  <a:gd name="T6" fmla="*/ 132 w 261"/>
                  <a:gd name="T7" fmla="*/ 98 h 282"/>
                  <a:gd name="T8" fmla="*/ 0 w 261"/>
                  <a:gd name="T9" fmla="*/ 0 h 282"/>
                  <a:gd name="T10" fmla="*/ 0 60000 65536"/>
                  <a:gd name="T11" fmla="*/ 0 60000 65536"/>
                  <a:gd name="T12" fmla="*/ 0 60000 65536"/>
                  <a:gd name="T13" fmla="*/ 0 60000 65536"/>
                  <a:gd name="T14" fmla="*/ 0 60000 65536"/>
                  <a:gd name="T15" fmla="*/ 0 w 261"/>
                  <a:gd name="T16" fmla="*/ 0 h 282"/>
                  <a:gd name="T17" fmla="*/ 261 w 261"/>
                  <a:gd name="T18" fmla="*/ 282 h 282"/>
                </a:gdLst>
                <a:ahLst/>
                <a:cxnLst>
                  <a:cxn ang="T10">
                    <a:pos x="T0" y="T1"/>
                  </a:cxn>
                  <a:cxn ang="T11">
                    <a:pos x="T2" y="T3"/>
                  </a:cxn>
                  <a:cxn ang="T12">
                    <a:pos x="T4" y="T5"/>
                  </a:cxn>
                  <a:cxn ang="T13">
                    <a:pos x="T6" y="T7"/>
                  </a:cxn>
                  <a:cxn ang="T14">
                    <a:pos x="T8" y="T9"/>
                  </a:cxn>
                </a:cxnLst>
                <a:rect l="T15" t="T16" r="T17" b="T18"/>
                <a:pathLst>
                  <a:path w="261" h="282">
                    <a:moveTo>
                      <a:pt x="0" y="0"/>
                    </a:moveTo>
                    <a:lnTo>
                      <a:pt x="0" y="282"/>
                    </a:lnTo>
                    <a:lnTo>
                      <a:pt x="261" y="196"/>
                    </a:lnTo>
                    <a:lnTo>
                      <a:pt x="132" y="9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sym typeface="宋体" panose="02010600030101010101" pitchFamily="2" charset="-122"/>
                </a:endParaRPr>
              </a:p>
            </p:txBody>
          </p:sp>
          <p:sp>
            <p:nvSpPr>
              <p:cNvPr id="12" name="Freeform 26"/>
              <p:cNvSpPr>
                <a:spLocks noChangeArrowheads="1"/>
              </p:cNvSpPr>
              <p:nvPr/>
            </p:nvSpPr>
            <p:spPr bwMode="auto">
              <a:xfrm>
                <a:off x="1855343" y="1404042"/>
                <a:ext cx="1869670" cy="2263659"/>
              </a:xfrm>
              <a:custGeom>
                <a:avLst/>
                <a:gdLst>
                  <a:gd name="T0" fmla="*/ 261 w 261"/>
                  <a:gd name="T1" fmla="*/ 0 h 316"/>
                  <a:gd name="T2" fmla="*/ 0 w 261"/>
                  <a:gd name="T3" fmla="*/ 86 h 316"/>
                  <a:gd name="T4" fmla="*/ 160 w 261"/>
                  <a:gd name="T5" fmla="*/ 316 h 316"/>
                  <a:gd name="T6" fmla="*/ 211 w 261"/>
                  <a:gd name="T7" fmla="*/ 158 h 316"/>
                  <a:gd name="T8" fmla="*/ 261 w 261"/>
                  <a:gd name="T9" fmla="*/ 0 h 316"/>
                  <a:gd name="T10" fmla="*/ 0 60000 65536"/>
                  <a:gd name="T11" fmla="*/ 0 60000 65536"/>
                  <a:gd name="T12" fmla="*/ 0 60000 65536"/>
                  <a:gd name="T13" fmla="*/ 0 60000 65536"/>
                  <a:gd name="T14" fmla="*/ 0 60000 65536"/>
                  <a:gd name="T15" fmla="*/ 0 w 261"/>
                  <a:gd name="T16" fmla="*/ 0 h 316"/>
                  <a:gd name="T17" fmla="*/ 261 w 261"/>
                  <a:gd name="T18" fmla="*/ 316 h 316"/>
                </a:gdLst>
                <a:ahLst/>
                <a:cxnLst>
                  <a:cxn ang="T10">
                    <a:pos x="T0" y="T1"/>
                  </a:cxn>
                  <a:cxn ang="T11">
                    <a:pos x="T2" y="T3"/>
                  </a:cxn>
                  <a:cxn ang="T12">
                    <a:pos x="T4" y="T5"/>
                  </a:cxn>
                  <a:cxn ang="T13">
                    <a:pos x="T6" y="T7"/>
                  </a:cxn>
                  <a:cxn ang="T14">
                    <a:pos x="T8" y="T9"/>
                  </a:cxn>
                </a:cxnLst>
                <a:rect l="T15" t="T16" r="T17" b="T18"/>
                <a:pathLst>
                  <a:path w="261" h="316">
                    <a:moveTo>
                      <a:pt x="261" y="0"/>
                    </a:moveTo>
                    <a:lnTo>
                      <a:pt x="0" y="86"/>
                    </a:lnTo>
                    <a:lnTo>
                      <a:pt x="160" y="316"/>
                    </a:lnTo>
                    <a:lnTo>
                      <a:pt x="211" y="158"/>
                    </a:lnTo>
                    <a:lnTo>
                      <a:pt x="26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sym typeface="宋体" panose="02010600030101010101" pitchFamily="2" charset="-122"/>
                </a:endParaRPr>
              </a:p>
            </p:txBody>
          </p:sp>
          <p:sp>
            <p:nvSpPr>
              <p:cNvPr id="13" name="Freeform 27"/>
              <p:cNvSpPr>
                <a:spLocks noChangeArrowheads="1"/>
              </p:cNvSpPr>
              <p:nvPr/>
            </p:nvSpPr>
            <p:spPr bwMode="auto">
              <a:xfrm>
                <a:off x="702021" y="2020101"/>
                <a:ext cx="2299479" cy="1647600"/>
              </a:xfrm>
              <a:custGeom>
                <a:avLst/>
                <a:gdLst>
                  <a:gd name="T0" fmla="*/ 321 w 321"/>
                  <a:gd name="T1" fmla="*/ 230 h 230"/>
                  <a:gd name="T2" fmla="*/ 161 w 321"/>
                  <a:gd name="T3" fmla="*/ 0 h 230"/>
                  <a:gd name="T4" fmla="*/ 0 w 321"/>
                  <a:gd name="T5" fmla="*/ 230 h 230"/>
                  <a:gd name="T6" fmla="*/ 161 w 321"/>
                  <a:gd name="T7" fmla="*/ 230 h 230"/>
                  <a:gd name="T8" fmla="*/ 321 w 321"/>
                  <a:gd name="T9" fmla="*/ 230 h 230"/>
                  <a:gd name="T10" fmla="*/ 0 60000 65536"/>
                  <a:gd name="T11" fmla="*/ 0 60000 65536"/>
                  <a:gd name="T12" fmla="*/ 0 60000 65536"/>
                  <a:gd name="T13" fmla="*/ 0 60000 65536"/>
                  <a:gd name="T14" fmla="*/ 0 60000 65536"/>
                  <a:gd name="T15" fmla="*/ 0 w 321"/>
                  <a:gd name="T16" fmla="*/ 0 h 230"/>
                  <a:gd name="T17" fmla="*/ 321 w 321"/>
                  <a:gd name="T18" fmla="*/ 230 h 230"/>
                </a:gdLst>
                <a:ahLst/>
                <a:cxnLst>
                  <a:cxn ang="T10">
                    <a:pos x="T0" y="T1"/>
                  </a:cxn>
                  <a:cxn ang="T11">
                    <a:pos x="T2" y="T3"/>
                  </a:cxn>
                  <a:cxn ang="T12">
                    <a:pos x="T4" y="T5"/>
                  </a:cxn>
                  <a:cxn ang="T13">
                    <a:pos x="T6" y="T7"/>
                  </a:cxn>
                  <a:cxn ang="T14">
                    <a:pos x="T8" y="T9"/>
                  </a:cxn>
                </a:cxnLst>
                <a:rect l="T15" t="T16" r="T17" b="T18"/>
                <a:pathLst>
                  <a:path w="321" h="230">
                    <a:moveTo>
                      <a:pt x="321" y="230"/>
                    </a:moveTo>
                    <a:lnTo>
                      <a:pt x="161" y="0"/>
                    </a:lnTo>
                    <a:lnTo>
                      <a:pt x="0" y="230"/>
                    </a:lnTo>
                    <a:lnTo>
                      <a:pt x="161" y="230"/>
                    </a:lnTo>
                    <a:lnTo>
                      <a:pt x="321" y="230"/>
                    </a:lnTo>
                    <a:close/>
                  </a:path>
                </a:pathLst>
              </a:cu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sym typeface="宋体" panose="02010600030101010101" pitchFamily="2" charset="-122"/>
                </a:endParaRPr>
              </a:p>
            </p:txBody>
          </p:sp>
          <p:sp>
            <p:nvSpPr>
              <p:cNvPr id="14" name="Freeform 28"/>
              <p:cNvSpPr>
                <a:spLocks noChangeArrowheads="1"/>
              </p:cNvSpPr>
              <p:nvPr/>
            </p:nvSpPr>
            <p:spPr bwMode="auto">
              <a:xfrm>
                <a:off x="0" y="1404042"/>
                <a:ext cx="1855343" cy="2263659"/>
              </a:xfrm>
              <a:custGeom>
                <a:avLst/>
                <a:gdLst>
                  <a:gd name="T0" fmla="*/ 98 w 259"/>
                  <a:gd name="T1" fmla="*/ 316 h 316"/>
                  <a:gd name="T2" fmla="*/ 259 w 259"/>
                  <a:gd name="T3" fmla="*/ 86 h 316"/>
                  <a:gd name="T4" fmla="*/ 0 w 259"/>
                  <a:gd name="T5" fmla="*/ 0 h 316"/>
                  <a:gd name="T6" fmla="*/ 50 w 259"/>
                  <a:gd name="T7" fmla="*/ 158 h 316"/>
                  <a:gd name="T8" fmla="*/ 98 w 259"/>
                  <a:gd name="T9" fmla="*/ 316 h 316"/>
                  <a:gd name="T10" fmla="*/ 0 60000 65536"/>
                  <a:gd name="T11" fmla="*/ 0 60000 65536"/>
                  <a:gd name="T12" fmla="*/ 0 60000 65536"/>
                  <a:gd name="T13" fmla="*/ 0 60000 65536"/>
                  <a:gd name="T14" fmla="*/ 0 60000 65536"/>
                  <a:gd name="T15" fmla="*/ 0 w 259"/>
                  <a:gd name="T16" fmla="*/ 0 h 316"/>
                  <a:gd name="T17" fmla="*/ 259 w 259"/>
                  <a:gd name="T18" fmla="*/ 316 h 316"/>
                </a:gdLst>
                <a:ahLst/>
                <a:cxnLst>
                  <a:cxn ang="T10">
                    <a:pos x="T0" y="T1"/>
                  </a:cxn>
                  <a:cxn ang="T11">
                    <a:pos x="T2" y="T3"/>
                  </a:cxn>
                  <a:cxn ang="T12">
                    <a:pos x="T4" y="T5"/>
                  </a:cxn>
                  <a:cxn ang="T13">
                    <a:pos x="T6" y="T7"/>
                  </a:cxn>
                  <a:cxn ang="T14">
                    <a:pos x="T8" y="T9"/>
                  </a:cxn>
                </a:cxnLst>
                <a:rect l="T15" t="T16" r="T17" b="T18"/>
                <a:pathLst>
                  <a:path w="259" h="316">
                    <a:moveTo>
                      <a:pt x="98" y="316"/>
                    </a:moveTo>
                    <a:lnTo>
                      <a:pt x="259" y="86"/>
                    </a:lnTo>
                    <a:lnTo>
                      <a:pt x="0" y="0"/>
                    </a:lnTo>
                    <a:lnTo>
                      <a:pt x="50" y="158"/>
                    </a:lnTo>
                    <a:lnTo>
                      <a:pt x="98" y="316"/>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sym typeface="宋体" panose="02010600030101010101" pitchFamily="2" charset="-122"/>
                </a:endParaRPr>
              </a:p>
            </p:txBody>
          </p:sp>
        </p:grpSp>
        <p:pic>
          <p:nvPicPr>
            <p:cNvPr id="5" name="图片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017" y="1010050"/>
              <a:ext cx="416768" cy="41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0279" y="2054285"/>
              <a:ext cx="415025" cy="4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584" y="2683307"/>
              <a:ext cx="411010" cy="41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158" y="1957035"/>
              <a:ext cx="609524" cy="6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0362" y="984835"/>
              <a:ext cx="435092" cy="43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5" name="Straight Connector 54"/>
          <p:cNvCxnSpPr/>
          <p:nvPr/>
        </p:nvCxnSpPr>
        <p:spPr>
          <a:xfrm>
            <a:off x="4474093" y="1391766"/>
            <a:ext cx="0" cy="31242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6" name="Group 22"/>
          <p:cNvGrpSpPr/>
          <p:nvPr/>
        </p:nvGrpSpPr>
        <p:grpSpPr bwMode="auto">
          <a:xfrm>
            <a:off x="4868066" y="1389434"/>
            <a:ext cx="850106" cy="377429"/>
            <a:chOff x="0" y="0"/>
            <a:chExt cx="1131895" cy="504056"/>
          </a:xfrm>
        </p:grpSpPr>
        <p:sp>
          <p:nvSpPr>
            <p:cNvPr id="17"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18"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a:solidFill>
                    <a:schemeClr val="bg1"/>
                  </a:solidFill>
                  <a:latin typeface="+mj-ea"/>
                  <a:ea typeface="+mj-ea"/>
                  <a:sym typeface="方正兰亭细黑_GBK" charset="-122"/>
                </a:rPr>
                <a:t>作用一</a:t>
              </a:r>
            </a:p>
          </p:txBody>
        </p:sp>
      </p:grpSp>
      <p:sp>
        <p:nvSpPr>
          <p:cNvPr id="19" name="矩形 60"/>
          <p:cNvSpPr>
            <a:spLocks noChangeArrowheads="1"/>
          </p:cNvSpPr>
          <p:nvPr/>
        </p:nvSpPr>
        <p:spPr bwMode="auto">
          <a:xfrm>
            <a:off x="5860203" y="1347614"/>
            <a:ext cx="2502322" cy="50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100" dirty="0">
                <a:solidFill>
                  <a:schemeClr val="tx1">
                    <a:lumMod val="85000"/>
                    <a:lumOff val="15000"/>
                  </a:schemeClr>
                </a:solidFill>
                <a:latin typeface="微软雅黑" panose="020B0503020204020204" pitchFamily="34" charset="-122"/>
              </a:rPr>
              <a:t>单击此处添加文本单击此处添加文本</a:t>
            </a:r>
            <a:endParaRPr lang="en-US" altLang="zh-CN" sz="1100" dirty="0">
              <a:solidFill>
                <a:schemeClr val="tx1">
                  <a:lumMod val="85000"/>
                  <a:lumOff val="15000"/>
                </a:schemeClr>
              </a:solidFill>
              <a:latin typeface="微软雅黑" panose="020B0503020204020204" pitchFamily="34" charset="-122"/>
            </a:endParaRPr>
          </a:p>
          <a:p>
            <a:pPr>
              <a:lnSpc>
                <a:spcPct val="130000"/>
              </a:lnSpc>
            </a:pPr>
            <a:r>
              <a:rPr lang="zh-CN" altLang="en-US" sz="1100" dirty="0">
                <a:solidFill>
                  <a:schemeClr val="tx1">
                    <a:lumMod val="85000"/>
                    <a:lumOff val="15000"/>
                  </a:schemeClr>
                </a:solidFill>
                <a:latin typeface="微软雅黑" panose="020B0503020204020204" pitchFamily="34" charset="-122"/>
              </a:rPr>
              <a:t>单击此处添加文本单击此处添加文本</a:t>
            </a:r>
            <a:endParaRPr lang="en-US" altLang="zh-CN" sz="1100" dirty="0">
              <a:solidFill>
                <a:schemeClr val="tx1">
                  <a:lumMod val="85000"/>
                  <a:lumOff val="15000"/>
                </a:schemeClr>
              </a:solidFill>
              <a:latin typeface="微软雅黑" panose="020B0503020204020204" pitchFamily="34" charset="-122"/>
            </a:endParaRPr>
          </a:p>
        </p:txBody>
      </p:sp>
      <p:grpSp>
        <p:nvGrpSpPr>
          <p:cNvPr id="20" name="Group 22"/>
          <p:cNvGrpSpPr/>
          <p:nvPr/>
        </p:nvGrpSpPr>
        <p:grpSpPr bwMode="auto">
          <a:xfrm>
            <a:off x="4868066" y="2051360"/>
            <a:ext cx="850106" cy="377429"/>
            <a:chOff x="0" y="0"/>
            <a:chExt cx="1131895" cy="504056"/>
          </a:xfrm>
        </p:grpSpPr>
        <p:sp>
          <p:nvSpPr>
            <p:cNvPr id="21"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22"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a:solidFill>
                    <a:schemeClr val="bg1"/>
                  </a:solidFill>
                  <a:latin typeface="+mj-ea"/>
                  <a:sym typeface="方正兰亭细黑_GBK" charset="-122"/>
                </a:rPr>
                <a:t>作用二</a:t>
              </a:r>
            </a:p>
          </p:txBody>
        </p:sp>
      </p:grpSp>
      <p:sp>
        <p:nvSpPr>
          <p:cNvPr id="23" name="矩形 60"/>
          <p:cNvSpPr>
            <a:spLocks noChangeArrowheads="1"/>
          </p:cNvSpPr>
          <p:nvPr/>
        </p:nvSpPr>
        <p:spPr bwMode="auto">
          <a:xfrm>
            <a:off x="5860203" y="2009540"/>
            <a:ext cx="250232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100" dirty="0">
                <a:solidFill>
                  <a:schemeClr val="tx1">
                    <a:lumMod val="85000"/>
                    <a:lumOff val="15000"/>
                  </a:schemeClr>
                </a:solidFill>
                <a:latin typeface="微软雅黑" panose="020B0503020204020204" pitchFamily="34" charset="-122"/>
              </a:rPr>
              <a:t>单击此处添加文本单击此处添加文本</a:t>
            </a:r>
            <a:endParaRPr lang="en-US" altLang="zh-CN" sz="1100" dirty="0">
              <a:solidFill>
                <a:schemeClr val="tx1">
                  <a:lumMod val="85000"/>
                  <a:lumOff val="15000"/>
                </a:schemeClr>
              </a:solidFill>
              <a:latin typeface="微软雅黑" panose="020B0503020204020204" pitchFamily="34" charset="-122"/>
            </a:endParaRPr>
          </a:p>
          <a:p>
            <a:pPr>
              <a:lnSpc>
                <a:spcPct val="130000"/>
              </a:lnSpc>
            </a:pPr>
            <a:r>
              <a:rPr lang="zh-CN" altLang="en-US" sz="1100" dirty="0">
                <a:solidFill>
                  <a:schemeClr val="tx1">
                    <a:lumMod val="85000"/>
                    <a:lumOff val="15000"/>
                  </a:schemeClr>
                </a:solidFill>
                <a:latin typeface="微软雅黑" panose="020B0503020204020204" pitchFamily="34" charset="-122"/>
              </a:rPr>
              <a:t>单击此处添加文本单击此处添加文本</a:t>
            </a:r>
            <a:endParaRPr lang="en-US" altLang="zh-CN" sz="1100" dirty="0">
              <a:solidFill>
                <a:schemeClr val="tx1">
                  <a:lumMod val="85000"/>
                  <a:lumOff val="15000"/>
                </a:schemeClr>
              </a:solidFill>
              <a:latin typeface="微软雅黑" panose="020B0503020204020204" pitchFamily="34" charset="-122"/>
            </a:endParaRPr>
          </a:p>
        </p:txBody>
      </p:sp>
      <p:grpSp>
        <p:nvGrpSpPr>
          <p:cNvPr id="24" name="Group 22"/>
          <p:cNvGrpSpPr/>
          <p:nvPr/>
        </p:nvGrpSpPr>
        <p:grpSpPr bwMode="auto">
          <a:xfrm>
            <a:off x="4868066" y="2722889"/>
            <a:ext cx="850106" cy="377429"/>
            <a:chOff x="0" y="0"/>
            <a:chExt cx="1131895" cy="504056"/>
          </a:xfrm>
        </p:grpSpPr>
        <p:sp>
          <p:nvSpPr>
            <p:cNvPr id="25" name="矩形 46"/>
            <p:cNvSpPr>
              <a:spLocks noChangeArrowheads="1"/>
            </p:cNvSpPr>
            <p:nvPr/>
          </p:nvSpPr>
          <p:spPr bwMode="auto">
            <a:xfrm>
              <a:off x="0" y="0"/>
              <a:ext cx="1080120" cy="50405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26"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a:solidFill>
                    <a:schemeClr val="bg1"/>
                  </a:solidFill>
                  <a:latin typeface="+mj-ea"/>
                  <a:sym typeface="方正兰亭细黑_GBK" charset="-122"/>
                </a:rPr>
                <a:t>作用三</a:t>
              </a:r>
            </a:p>
          </p:txBody>
        </p:sp>
      </p:grpSp>
      <p:sp>
        <p:nvSpPr>
          <p:cNvPr id="27" name="矩形 60"/>
          <p:cNvSpPr>
            <a:spLocks noChangeArrowheads="1"/>
          </p:cNvSpPr>
          <p:nvPr/>
        </p:nvSpPr>
        <p:spPr bwMode="auto">
          <a:xfrm>
            <a:off x="5860203" y="2681069"/>
            <a:ext cx="250232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100" dirty="0">
                <a:solidFill>
                  <a:schemeClr val="tx1">
                    <a:lumMod val="85000"/>
                    <a:lumOff val="15000"/>
                  </a:schemeClr>
                </a:solidFill>
                <a:latin typeface="微软雅黑" panose="020B0503020204020204" pitchFamily="34" charset="-122"/>
              </a:rPr>
              <a:t>单击此处添加文本单击此处添加文本</a:t>
            </a:r>
            <a:endParaRPr lang="en-US" altLang="zh-CN" sz="1100" dirty="0">
              <a:solidFill>
                <a:schemeClr val="tx1">
                  <a:lumMod val="85000"/>
                  <a:lumOff val="15000"/>
                </a:schemeClr>
              </a:solidFill>
              <a:latin typeface="微软雅黑" panose="020B0503020204020204" pitchFamily="34" charset="-122"/>
            </a:endParaRPr>
          </a:p>
          <a:p>
            <a:pPr>
              <a:lnSpc>
                <a:spcPct val="130000"/>
              </a:lnSpc>
            </a:pPr>
            <a:r>
              <a:rPr lang="zh-CN" altLang="en-US" sz="1100" dirty="0">
                <a:solidFill>
                  <a:schemeClr val="tx1">
                    <a:lumMod val="85000"/>
                    <a:lumOff val="15000"/>
                  </a:schemeClr>
                </a:solidFill>
                <a:latin typeface="微软雅黑" panose="020B0503020204020204" pitchFamily="34" charset="-122"/>
              </a:rPr>
              <a:t>单击此处添加文本单击此处添加文本</a:t>
            </a:r>
            <a:endParaRPr lang="en-US" altLang="zh-CN" sz="1100" dirty="0">
              <a:solidFill>
                <a:schemeClr val="tx1">
                  <a:lumMod val="85000"/>
                  <a:lumOff val="15000"/>
                </a:schemeClr>
              </a:solidFill>
              <a:latin typeface="微软雅黑" panose="020B0503020204020204" pitchFamily="34" charset="-122"/>
            </a:endParaRPr>
          </a:p>
        </p:txBody>
      </p:sp>
      <p:grpSp>
        <p:nvGrpSpPr>
          <p:cNvPr id="28" name="Group 22"/>
          <p:cNvGrpSpPr/>
          <p:nvPr/>
        </p:nvGrpSpPr>
        <p:grpSpPr bwMode="auto">
          <a:xfrm>
            <a:off x="4868066" y="3370961"/>
            <a:ext cx="850106" cy="377429"/>
            <a:chOff x="0" y="0"/>
            <a:chExt cx="1131895" cy="504056"/>
          </a:xfrm>
        </p:grpSpPr>
        <p:sp>
          <p:nvSpPr>
            <p:cNvPr id="29" name="矩形 46"/>
            <p:cNvSpPr>
              <a:spLocks noChangeArrowheads="1"/>
            </p:cNvSpPr>
            <p:nvPr/>
          </p:nvSpPr>
          <p:spPr bwMode="auto">
            <a:xfrm>
              <a:off x="0" y="0"/>
              <a:ext cx="1080120" cy="50405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30"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a:solidFill>
                    <a:schemeClr val="bg1"/>
                  </a:solidFill>
                  <a:latin typeface="+mj-ea"/>
                  <a:sym typeface="方正兰亭细黑_GBK" charset="-122"/>
                </a:rPr>
                <a:t>作用四</a:t>
              </a:r>
            </a:p>
          </p:txBody>
        </p:sp>
      </p:grpSp>
      <p:sp>
        <p:nvSpPr>
          <p:cNvPr id="31" name="矩形 60"/>
          <p:cNvSpPr>
            <a:spLocks noChangeArrowheads="1"/>
          </p:cNvSpPr>
          <p:nvPr/>
        </p:nvSpPr>
        <p:spPr bwMode="auto">
          <a:xfrm>
            <a:off x="5860203" y="3329141"/>
            <a:ext cx="250232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100" dirty="0">
                <a:solidFill>
                  <a:schemeClr val="tx1">
                    <a:lumMod val="85000"/>
                    <a:lumOff val="15000"/>
                  </a:schemeClr>
                </a:solidFill>
                <a:latin typeface="微软雅黑" panose="020B0503020204020204" pitchFamily="34" charset="-122"/>
              </a:rPr>
              <a:t>单击此处添加文本单击此处添加文本</a:t>
            </a:r>
            <a:endParaRPr lang="en-US" altLang="zh-CN" sz="1100" dirty="0">
              <a:solidFill>
                <a:schemeClr val="tx1">
                  <a:lumMod val="85000"/>
                  <a:lumOff val="15000"/>
                </a:schemeClr>
              </a:solidFill>
              <a:latin typeface="微软雅黑" panose="020B0503020204020204" pitchFamily="34" charset="-122"/>
            </a:endParaRPr>
          </a:p>
          <a:p>
            <a:pPr>
              <a:lnSpc>
                <a:spcPct val="130000"/>
              </a:lnSpc>
            </a:pPr>
            <a:r>
              <a:rPr lang="zh-CN" altLang="en-US" sz="1100" dirty="0">
                <a:solidFill>
                  <a:schemeClr val="tx1">
                    <a:lumMod val="85000"/>
                    <a:lumOff val="15000"/>
                  </a:schemeClr>
                </a:solidFill>
                <a:latin typeface="微软雅黑" panose="020B0503020204020204" pitchFamily="34" charset="-122"/>
              </a:rPr>
              <a:t>单击此处添加文本单击此处添加文本</a:t>
            </a:r>
            <a:endParaRPr lang="en-US" altLang="zh-CN" sz="1100" dirty="0">
              <a:solidFill>
                <a:schemeClr val="tx1">
                  <a:lumMod val="85000"/>
                  <a:lumOff val="15000"/>
                </a:schemeClr>
              </a:solidFill>
              <a:latin typeface="微软雅黑" panose="020B0503020204020204" pitchFamily="34" charset="-122"/>
            </a:endParaRPr>
          </a:p>
        </p:txBody>
      </p:sp>
      <p:grpSp>
        <p:nvGrpSpPr>
          <p:cNvPr id="32" name="Group 22"/>
          <p:cNvGrpSpPr/>
          <p:nvPr/>
        </p:nvGrpSpPr>
        <p:grpSpPr bwMode="auto">
          <a:xfrm>
            <a:off x="4868066" y="4028723"/>
            <a:ext cx="850106" cy="377429"/>
            <a:chOff x="0" y="0"/>
            <a:chExt cx="1131895" cy="504056"/>
          </a:xfrm>
        </p:grpSpPr>
        <p:sp>
          <p:nvSpPr>
            <p:cNvPr id="33" name="矩形 46"/>
            <p:cNvSpPr>
              <a:spLocks noChangeArrowheads="1"/>
            </p:cNvSpPr>
            <p:nvPr/>
          </p:nvSpPr>
          <p:spPr bwMode="auto">
            <a:xfrm>
              <a:off x="0" y="0"/>
              <a:ext cx="1080120" cy="504056"/>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34"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a:solidFill>
                    <a:schemeClr val="bg1"/>
                  </a:solidFill>
                  <a:latin typeface="+mj-ea"/>
                  <a:sym typeface="方正兰亭细黑_GBK" charset="-122"/>
                </a:rPr>
                <a:t>作用五</a:t>
              </a:r>
            </a:p>
          </p:txBody>
        </p:sp>
      </p:grpSp>
      <p:sp>
        <p:nvSpPr>
          <p:cNvPr id="35" name="矩形 60"/>
          <p:cNvSpPr>
            <a:spLocks noChangeArrowheads="1"/>
          </p:cNvSpPr>
          <p:nvPr/>
        </p:nvSpPr>
        <p:spPr bwMode="auto">
          <a:xfrm>
            <a:off x="5860203" y="3986903"/>
            <a:ext cx="250232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100" dirty="0">
                <a:solidFill>
                  <a:schemeClr val="tx1">
                    <a:lumMod val="85000"/>
                    <a:lumOff val="15000"/>
                  </a:schemeClr>
                </a:solidFill>
                <a:latin typeface="微软雅黑" panose="020B0503020204020204" pitchFamily="34" charset="-122"/>
              </a:rPr>
              <a:t>单击此处添加文本单击此处添加文本</a:t>
            </a:r>
            <a:endParaRPr lang="en-US" altLang="zh-CN" sz="1100" dirty="0">
              <a:solidFill>
                <a:schemeClr val="tx1">
                  <a:lumMod val="85000"/>
                  <a:lumOff val="15000"/>
                </a:schemeClr>
              </a:solidFill>
              <a:latin typeface="微软雅黑" panose="020B0503020204020204" pitchFamily="34" charset="-122"/>
            </a:endParaRPr>
          </a:p>
          <a:p>
            <a:pPr>
              <a:lnSpc>
                <a:spcPct val="130000"/>
              </a:lnSpc>
            </a:pPr>
            <a:r>
              <a:rPr lang="zh-CN" altLang="en-US" sz="1100" dirty="0">
                <a:solidFill>
                  <a:schemeClr val="tx1">
                    <a:lumMod val="85000"/>
                    <a:lumOff val="15000"/>
                  </a:schemeClr>
                </a:solidFill>
                <a:latin typeface="微软雅黑" panose="020B0503020204020204" pitchFamily="34" charset="-122"/>
              </a:rPr>
              <a:t>单击此处添加文本单击此处添加文本</a:t>
            </a:r>
            <a:endParaRPr lang="en-US" altLang="zh-CN" sz="1100" dirty="0">
              <a:solidFill>
                <a:schemeClr val="tx1">
                  <a:lumMod val="85000"/>
                  <a:lumOff val="15000"/>
                </a:schemeClr>
              </a:solidFill>
              <a:latin typeface="微软雅黑" panose="020B0503020204020204" pitchFamily="34" charset="-122"/>
            </a:endParaRPr>
          </a:p>
        </p:txBody>
      </p:sp>
      <p:sp>
        <p:nvSpPr>
          <p:cNvPr id="36" name="TextBox 35"/>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2000"/>
                            </p:stCondLst>
                            <p:childTnLst>
                              <p:par>
                                <p:cTn id="20" presetID="2" presetClass="entr" presetSubtype="2" decel="10000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2" presetClass="entr" presetSubtype="2" decel="10000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4000"/>
                            </p:stCondLst>
                            <p:childTnLst>
                              <p:par>
                                <p:cTn id="38" presetID="2" presetClass="entr" presetSubtype="2" decel="10000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1+#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par>
                          <p:cTn id="46" fill="hold">
                            <p:stCondLst>
                              <p:cond delay="5000"/>
                            </p:stCondLst>
                            <p:childTnLst>
                              <p:par>
                                <p:cTn id="47" presetID="2" presetClass="entr" presetSubtype="2" decel="10000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1+#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par>
                          <p:cTn id="55" fill="hold">
                            <p:stCondLst>
                              <p:cond delay="6000"/>
                            </p:stCondLst>
                            <p:childTnLst>
                              <p:par>
                                <p:cTn id="56" presetID="2" presetClass="entr" presetSubtype="2" decel="10000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1+#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7" grpId="0"/>
      <p:bldP spid="31"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产品展示及分析</a:t>
            </a:r>
          </a:p>
        </p:txBody>
      </p:sp>
      <p:pic>
        <p:nvPicPr>
          <p:cNvPr id="51" name="图片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268" y="1100641"/>
            <a:ext cx="2622561" cy="156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267" y="2779138"/>
            <a:ext cx="2622561" cy="175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矩形 11"/>
          <p:cNvSpPr>
            <a:spLocks noChangeArrowheads="1"/>
          </p:cNvSpPr>
          <p:nvPr/>
        </p:nvSpPr>
        <p:spPr bwMode="auto">
          <a:xfrm>
            <a:off x="3827606" y="1059582"/>
            <a:ext cx="5064874" cy="141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p:txBody>
      </p:sp>
      <p:grpSp>
        <p:nvGrpSpPr>
          <p:cNvPr id="54" name="Group 14"/>
          <p:cNvGrpSpPr/>
          <p:nvPr/>
        </p:nvGrpSpPr>
        <p:grpSpPr bwMode="auto">
          <a:xfrm>
            <a:off x="4330236" y="2612905"/>
            <a:ext cx="4014824" cy="1667141"/>
            <a:chOff x="0" y="0"/>
            <a:chExt cx="6192688" cy="2571234"/>
          </a:xfrm>
          <a:solidFill>
            <a:schemeClr val="accent1"/>
          </a:solidFill>
        </p:grpSpPr>
        <p:sp>
          <p:nvSpPr>
            <p:cNvPr id="55" name="Rectangle 13"/>
            <p:cNvSpPr>
              <a:spLocks noChangeArrowheads="1"/>
            </p:cNvSpPr>
            <p:nvPr/>
          </p:nvSpPr>
          <p:spPr bwMode="auto">
            <a:xfrm>
              <a:off x="0"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56" name="Rectangle 14"/>
            <p:cNvSpPr>
              <a:spLocks noChangeArrowheads="1"/>
            </p:cNvSpPr>
            <p:nvPr/>
          </p:nvSpPr>
          <p:spPr bwMode="auto">
            <a:xfrm>
              <a:off x="241159" y="301788"/>
              <a:ext cx="172572" cy="226944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57" name="Rectangle 15"/>
            <p:cNvSpPr>
              <a:spLocks noChangeArrowheads="1"/>
            </p:cNvSpPr>
            <p:nvPr/>
          </p:nvSpPr>
          <p:spPr bwMode="auto">
            <a:xfrm>
              <a:off x="482317" y="848024"/>
              <a:ext cx="172572" cy="172320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58" name="Rectangle 16"/>
            <p:cNvSpPr>
              <a:spLocks noChangeArrowheads="1"/>
            </p:cNvSpPr>
            <p:nvPr/>
          </p:nvSpPr>
          <p:spPr bwMode="auto">
            <a:xfrm>
              <a:off x="723476"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59" name="Rectangle 17"/>
            <p:cNvSpPr>
              <a:spLocks noChangeArrowheads="1"/>
            </p:cNvSpPr>
            <p:nvPr/>
          </p:nvSpPr>
          <p:spPr bwMode="auto">
            <a:xfrm>
              <a:off x="964634" y="1696047"/>
              <a:ext cx="172572" cy="87518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60" name="Rectangle 18"/>
            <p:cNvSpPr>
              <a:spLocks noChangeArrowheads="1"/>
            </p:cNvSpPr>
            <p:nvPr/>
          </p:nvSpPr>
          <p:spPr bwMode="auto">
            <a:xfrm>
              <a:off x="1685898" y="353093"/>
              <a:ext cx="174785" cy="2218141"/>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61" name="Rectangle 19"/>
            <p:cNvSpPr>
              <a:spLocks noChangeArrowheads="1"/>
            </p:cNvSpPr>
            <p:nvPr/>
          </p:nvSpPr>
          <p:spPr bwMode="auto">
            <a:xfrm>
              <a:off x="1927057" y="848024"/>
              <a:ext cx="174785" cy="1723209"/>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62" name="Rectangle 20"/>
            <p:cNvSpPr>
              <a:spLocks noChangeArrowheads="1"/>
            </p:cNvSpPr>
            <p:nvPr/>
          </p:nvSpPr>
          <p:spPr bwMode="auto">
            <a:xfrm>
              <a:off x="2168215" y="1342956"/>
              <a:ext cx="172572" cy="1228277"/>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63" name="Rectangle 21"/>
            <p:cNvSpPr>
              <a:spLocks noChangeArrowheads="1"/>
            </p:cNvSpPr>
            <p:nvPr/>
          </p:nvSpPr>
          <p:spPr bwMode="auto">
            <a:xfrm>
              <a:off x="2409374" y="733345"/>
              <a:ext cx="172572" cy="1837888"/>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64" name="Rectangle 22"/>
            <p:cNvSpPr>
              <a:spLocks noChangeArrowheads="1"/>
            </p:cNvSpPr>
            <p:nvPr/>
          </p:nvSpPr>
          <p:spPr bwMode="auto">
            <a:xfrm>
              <a:off x="2650532" y="1010990"/>
              <a:ext cx="172572" cy="1560244"/>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65" name="Rectangle 23"/>
            <p:cNvSpPr>
              <a:spLocks noChangeArrowheads="1"/>
            </p:cNvSpPr>
            <p:nvPr/>
          </p:nvSpPr>
          <p:spPr bwMode="auto">
            <a:xfrm>
              <a:off x="3374009" y="1364081"/>
              <a:ext cx="168147"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66" name="Rectangle 24"/>
            <p:cNvSpPr>
              <a:spLocks noChangeArrowheads="1"/>
            </p:cNvSpPr>
            <p:nvPr/>
          </p:nvSpPr>
          <p:spPr bwMode="auto">
            <a:xfrm>
              <a:off x="3615167" y="516058"/>
              <a:ext cx="168147" cy="205517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67" name="Rectangle 25"/>
            <p:cNvSpPr>
              <a:spLocks noChangeArrowheads="1"/>
            </p:cNvSpPr>
            <p:nvPr/>
          </p:nvSpPr>
          <p:spPr bwMode="auto">
            <a:xfrm>
              <a:off x="3849688" y="187108"/>
              <a:ext cx="174785" cy="238412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68" name="Rectangle 26"/>
            <p:cNvSpPr>
              <a:spLocks noChangeArrowheads="1"/>
            </p:cNvSpPr>
            <p:nvPr/>
          </p:nvSpPr>
          <p:spPr bwMode="auto">
            <a:xfrm>
              <a:off x="4090847" y="920454"/>
              <a:ext cx="172572" cy="1650780"/>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69" name="Rectangle 27"/>
            <p:cNvSpPr>
              <a:spLocks noChangeArrowheads="1"/>
            </p:cNvSpPr>
            <p:nvPr/>
          </p:nvSpPr>
          <p:spPr bwMode="auto">
            <a:xfrm>
              <a:off x="4332005" y="374217"/>
              <a:ext cx="172572" cy="219701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70" name="Rectangle 28"/>
            <p:cNvSpPr>
              <a:spLocks noChangeArrowheads="1"/>
            </p:cNvSpPr>
            <p:nvPr/>
          </p:nvSpPr>
          <p:spPr bwMode="auto">
            <a:xfrm>
              <a:off x="5055481" y="754469"/>
              <a:ext cx="172572" cy="1816762"/>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71" name="Rectangle 29"/>
            <p:cNvSpPr>
              <a:spLocks noChangeArrowheads="1"/>
            </p:cNvSpPr>
            <p:nvPr/>
          </p:nvSpPr>
          <p:spPr bwMode="auto">
            <a:xfrm>
              <a:off x="5296639" y="1623618"/>
              <a:ext cx="172572" cy="947613"/>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72" name="Rectangle 30"/>
            <p:cNvSpPr>
              <a:spLocks noChangeArrowheads="1"/>
            </p:cNvSpPr>
            <p:nvPr/>
          </p:nvSpPr>
          <p:spPr bwMode="auto">
            <a:xfrm>
              <a:off x="5537799" y="1816762"/>
              <a:ext cx="172572" cy="754469"/>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73" name="Rectangle 31"/>
            <p:cNvSpPr>
              <a:spLocks noChangeArrowheads="1"/>
            </p:cNvSpPr>
            <p:nvPr/>
          </p:nvSpPr>
          <p:spPr bwMode="auto">
            <a:xfrm>
              <a:off x="5778956" y="1364081"/>
              <a:ext cx="172572" cy="1207151"/>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sp>
          <p:nvSpPr>
            <p:cNvPr id="74" name="Rectangle 32"/>
            <p:cNvSpPr>
              <a:spLocks noChangeArrowheads="1"/>
            </p:cNvSpPr>
            <p:nvPr/>
          </p:nvSpPr>
          <p:spPr bwMode="auto">
            <a:xfrm>
              <a:off x="6020116" y="0"/>
              <a:ext cx="172572" cy="2571231"/>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000000"/>
                </a:solidFill>
                <a:latin typeface="Calibri" panose="020F0502020204030204" pitchFamily="34" charset="0"/>
                <a:sym typeface="宋体" panose="02010600030101010101" pitchFamily="2" charset="-122"/>
              </a:endParaRPr>
            </a:p>
          </p:txBody>
        </p:sp>
      </p:grpSp>
      <p:sp>
        <p:nvSpPr>
          <p:cNvPr id="75" name="文本框 37"/>
          <p:cNvSpPr>
            <a:spLocks noChangeArrowheads="1"/>
          </p:cNvSpPr>
          <p:nvPr/>
        </p:nvSpPr>
        <p:spPr bwMode="auto">
          <a:xfrm>
            <a:off x="4249975" y="4352205"/>
            <a:ext cx="10935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添加文字</a:t>
            </a:r>
          </a:p>
        </p:txBody>
      </p:sp>
      <p:sp>
        <p:nvSpPr>
          <p:cNvPr id="76" name="文本框 38"/>
          <p:cNvSpPr>
            <a:spLocks noChangeArrowheads="1"/>
          </p:cNvSpPr>
          <p:nvPr/>
        </p:nvSpPr>
        <p:spPr bwMode="auto">
          <a:xfrm>
            <a:off x="5321176" y="4352205"/>
            <a:ext cx="1093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添加文字</a:t>
            </a:r>
          </a:p>
        </p:txBody>
      </p:sp>
      <p:sp>
        <p:nvSpPr>
          <p:cNvPr id="77" name="文本框 39"/>
          <p:cNvSpPr>
            <a:spLocks noChangeArrowheads="1"/>
          </p:cNvSpPr>
          <p:nvPr/>
        </p:nvSpPr>
        <p:spPr bwMode="auto">
          <a:xfrm>
            <a:off x="6452094" y="4352205"/>
            <a:ext cx="10948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添加文字</a:t>
            </a:r>
          </a:p>
        </p:txBody>
      </p:sp>
      <p:sp>
        <p:nvSpPr>
          <p:cNvPr id="78" name="文本框 40"/>
          <p:cNvSpPr>
            <a:spLocks noChangeArrowheads="1"/>
          </p:cNvSpPr>
          <p:nvPr/>
        </p:nvSpPr>
        <p:spPr bwMode="auto">
          <a:xfrm>
            <a:off x="7509609" y="4352205"/>
            <a:ext cx="10948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添加文字</a:t>
            </a:r>
          </a:p>
        </p:txBody>
      </p:sp>
      <p:sp>
        <p:nvSpPr>
          <p:cNvPr id="79" name="TextBox 78"/>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5" grpId="0"/>
      <p:bldP spid="76" grpId="0"/>
      <p:bldP spid="77" grpId="0"/>
      <p:bldP spid="78" grpId="0"/>
      <p:bldP spid="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latin typeface="+mn-lt"/>
                <a:ea typeface="+mn-ea"/>
                <a:cs typeface="+mn-ea"/>
                <a:sym typeface="+mn-lt"/>
              </a:rPr>
              <a:t>产品展示及分析</a:t>
            </a:r>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4295" y="1490120"/>
            <a:ext cx="1580591" cy="1273057"/>
          </a:xfrm>
          <a:prstGeom prst="rect">
            <a:avLst/>
          </a:prstGeom>
          <a:noFill/>
          <a:ln>
            <a:noFill/>
          </a:ln>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295" y="2969821"/>
            <a:ext cx="1580591" cy="1224803"/>
          </a:xfrm>
          <a:prstGeom prst="rect">
            <a:avLst/>
          </a:prstGeom>
          <a:noFill/>
          <a:ln>
            <a:noFill/>
          </a:ln>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2920" y="1502599"/>
            <a:ext cx="1553387" cy="1273058"/>
          </a:xfrm>
          <a:prstGeom prst="rect">
            <a:avLst/>
          </a:prstGeom>
          <a:noFill/>
          <a:ln>
            <a:noFill/>
          </a:ln>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9335" y="2969822"/>
            <a:ext cx="1569825" cy="1224803"/>
          </a:xfrm>
          <a:prstGeom prst="rect">
            <a:avLst/>
          </a:prstGeom>
          <a:noFill/>
          <a:ln>
            <a:noFill/>
          </a:ln>
        </p:spPr>
      </p:pic>
      <p:grpSp>
        <p:nvGrpSpPr>
          <p:cNvPr id="25" name="组合 24"/>
          <p:cNvGrpSpPr/>
          <p:nvPr/>
        </p:nvGrpSpPr>
        <p:grpSpPr>
          <a:xfrm>
            <a:off x="6378664" y="1677910"/>
            <a:ext cx="1712798" cy="2478770"/>
            <a:chOff x="8503778" y="2237214"/>
            <a:chExt cx="2283434" cy="3305025"/>
          </a:xfrm>
        </p:grpSpPr>
        <p:sp>
          <p:nvSpPr>
            <p:cNvPr id="26" name="TextBox 25"/>
            <p:cNvSpPr txBox="1"/>
            <p:nvPr/>
          </p:nvSpPr>
          <p:spPr>
            <a:xfrm>
              <a:off x="8503778" y="2798119"/>
              <a:ext cx="2232249" cy="680942"/>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85000"/>
                      <a:lumOff val="15000"/>
                    </a:schemeClr>
                  </a:solidFill>
                  <a:cs typeface="+mn-ea"/>
                  <a:sym typeface="+mn-lt"/>
                </a:rPr>
                <a:t>您的内容打在这里，或者通过复制您的文本后，</a:t>
              </a:r>
            </a:p>
          </p:txBody>
        </p:sp>
        <p:sp>
          <p:nvSpPr>
            <p:cNvPr id="27" name="TextBox 26"/>
            <p:cNvSpPr txBox="1"/>
            <p:nvPr/>
          </p:nvSpPr>
          <p:spPr>
            <a:xfrm>
              <a:off x="8503778" y="2279309"/>
              <a:ext cx="1774276" cy="488767"/>
            </a:xfrm>
            <a:prstGeom prst="rect">
              <a:avLst/>
            </a:prstGeom>
            <a:noFill/>
          </p:spPr>
          <p:txBody>
            <a:bodyPr wrap="square" lIns="91431" tIns="0" rIns="91431" bIns="0" rtlCol="0" anchor="t">
              <a:spAutoFit/>
            </a:bodyPr>
            <a:lstStyle/>
            <a:p>
              <a:pPr>
                <a:lnSpc>
                  <a:spcPct val="150000"/>
                </a:lnSpc>
              </a:pPr>
              <a:r>
                <a:rPr lang="zh-CN" altLang="en-US" sz="1800" dirty="0">
                  <a:solidFill>
                    <a:schemeClr val="accent2"/>
                  </a:solidFill>
                  <a:cs typeface="+mn-ea"/>
                  <a:sym typeface="+mn-lt"/>
                </a:rPr>
                <a:t>重点</a:t>
              </a:r>
            </a:p>
          </p:txBody>
        </p:sp>
        <p:sp>
          <p:nvSpPr>
            <p:cNvPr id="28" name="TextBox 27"/>
            <p:cNvSpPr txBox="1"/>
            <p:nvPr/>
          </p:nvSpPr>
          <p:spPr>
            <a:xfrm>
              <a:off x="8554963" y="4861297"/>
              <a:ext cx="2232249" cy="680942"/>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85000"/>
                      <a:lumOff val="15000"/>
                    </a:schemeClr>
                  </a:solidFill>
                  <a:cs typeface="+mn-ea"/>
                  <a:sym typeface="+mn-lt"/>
                </a:rPr>
                <a:t>您的内容打在这里，或者通过复制您的文本后，</a:t>
              </a:r>
            </a:p>
          </p:txBody>
        </p:sp>
        <p:sp>
          <p:nvSpPr>
            <p:cNvPr id="29" name="TextBox 28"/>
            <p:cNvSpPr txBox="1"/>
            <p:nvPr/>
          </p:nvSpPr>
          <p:spPr>
            <a:xfrm>
              <a:off x="8554963" y="4301768"/>
              <a:ext cx="1774276" cy="488767"/>
            </a:xfrm>
            <a:prstGeom prst="rect">
              <a:avLst/>
            </a:prstGeom>
            <a:noFill/>
          </p:spPr>
          <p:txBody>
            <a:bodyPr wrap="square" lIns="91431" tIns="0" rIns="91431" bIns="0" rtlCol="0" anchor="t">
              <a:spAutoFit/>
            </a:bodyPr>
            <a:lstStyle/>
            <a:p>
              <a:pPr>
                <a:lnSpc>
                  <a:spcPct val="150000"/>
                </a:lnSpc>
              </a:pPr>
              <a:r>
                <a:rPr lang="zh-CN" altLang="en-US" sz="1800" dirty="0">
                  <a:solidFill>
                    <a:schemeClr val="accent4"/>
                  </a:solidFill>
                  <a:cs typeface="+mn-ea"/>
                  <a:sym typeface="+mn-lt"/>
                </a:rPr>
                <a:t>重点</a:t>
              </a:r>
            </a:p>
          </p:txBody>
        </p:sp>
        <p:sp>
          <p:nvSpPr>
            <p:cNvPr id="30" name="圆角矩形 29"/>
            <p:cNvSpPr/>
            <p:nvPr/>
          </p:nvSpPr>
          <p:spPr>
            <a:xfrm>
              <a:off x="9390916" y="2237214"/>
              <a:ext cx="592638" cy="5478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2400" dirty="0">
                  <a:solidFill>
                    <a:prstClr val="white"/>
                  </a:solidFill>
                  <a:cs typeface="+mn-ea"/>
                  <a:sym typeface="+mn-lt"/>
                </a:rPr>
                <a:t>B</a:t>
              </a:r>
              <a:endParaRPr lang="zh-CN" altLang="en-US" sz="2400" dirty="0">
                <a:solidFill>
                  <a:prstClr val="white"/>
                </a:solidFill>
                <a:cs typeface="+mn-ea"/>
                <a:sym typeface="+mn-lt"/>
              </a:endParaRPr>
            </a:p>
          </p:txBody>
        </p:sp>
        <p:sp>
          <p:nvSpPr>
            <p:cNvPr id="31" name="圆角矩形 30"/>
            <p:cNvSpPr/>
            <p:nvPr/>
          </p:nvSpPr>
          <p:spPr>
            <a:xfrm>
              <a:off x="9442102" y="4259085"/>
              <a:ext cx="592638" cy="54783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2400" dirty="0">
                  <a:solidFill>
                    <a:prstClr val="white"/>
                  </a:solidFill>
                  <a:cs typeface="+mn-ea"/>
                  <a:sym typeface="+mn-lt"/>
                </a:rPr>
                <a:t>C</a:t>
              </a:r>
              <a:endParaRPr lang="zh-CN" altLang="en-US" sz="2400" dirty="0">
                <a:solidFill>
                  <a:prstClr val="white"/>
                </a:solidFill>
                <a:cs typeface="+mn-ea"/>
                <a:sym typeface="+mn-lt"/>
              </a:endParaRPr>
            </a:p>
          </p:txBody>
        </p:sp>
      </p:grpSp>
      <p:grpSp>
        <p:nvGrpSpPr>
          <p:cNvPr id="32" name="组合 31"/>
          <p:cNvGrpSpPr/>
          <p:nvPr/>
        </p:nvGrpSpPr>
        <p:grpSpPr>
          <a:xfrm>
            <a:off x="953127" y="1814847"/>
            <a:ext cx="1711520" cy="2257106"/>
            <a:chOff x="1270670" y="2419796"/>
            <a:chExt cx="2281730" cy="3009473"/>
          </a:xfrm>
        </p:grpSpPr>
        <p:sp>
          <p:nvSpPr>
            <p:cNvPr id="33" name="TextBox 32"/>
            <p:cNvSpPr txBox="1"/>
            <p:nvPr/>
          </p:nvSpPr>
          <p:spPr>
            <a:xfrm>
              <a:off x="1296420" y="3022002"/>
              <a:ext cx="2232248" cy="680942"/>
            </a:xfrm>
            <a:prstGeom prst="rect">
              <a:avLst/>
            </a:prstGeom>
            <a:noFill/>
          </p:spPr>
          <p:txBody>
            <a:bodyPr wrap="square" lIns="91431" tIns="45715" rIns="91431" bIns="45715" rtlCol="0">
              <a:spAutoFit/>
            </a:bodyPr>
            <a:lstStyle/>
            <a:p>
              <a:pPr algn="r">
                <a:lnSpc>
                  <a:spcPct val="130000"/>
                </a:lnSpc>
              </a:pPr>
              <a:r>
                <a:rPr lang="zh-CN" altLang="en-US" sz="1100" dirty="0">
                  <a:solidFill>
                    <a:schemeClr val="tx1">
                      <a:lumMod val="85000"/>
                      <a:lumOff val="15000"/>
                    </a:schemeClr>
                  </a:solidFill>
                  <a:cs typeface="+mn-ea"/>
                  <a:sym typeface="+mn-lt"/>
                </a:rPr>
                <a:t>您的内容打在这里，或者通过复制您的文本后</a:t>
              </a:r>
            </a:p>
          </p:txBody>
        </p:sp>
        <p:sp>
          <p:nvSpPr>
            <p:cNvPr id="34" name="TextBox 33"/>
            <p:cNvSpPr txBox="1"/>
            <p:nvPr/>
          </p:nvSpPr>
          <p:spPr>
            <a:xfrm>
              <a:off x="1778124" y="2509979"/>
              <a:ext cx="1774276" cy="488766"/>
            </a:xfrm>
            <a:prstGeom prst="rect">
              <a:avLst/>
            </a:prstGeom>
            <a:noFill/>
          </p:spPr>
          <p:txBody>
            <a:bodyPr wrap="square" lIns="91431" tIns="0" rIns="91431" bIns="0" rtlCol="0" anchor="t">
              <a:spAutoFit/>
            </a:bodyPr>
            <a:lstStyle/>
            <a:p>
              <a:pPr algn="r">
                <a:lnSpc>
                  <a:spcPct val="150000"/>
                </a:lnSpc>
              </a:pPr>
              <a:r>
                <a:rPr lang="zh-CN" altLang="en-US" sz="1800" dirty="0">
                  <a:solidFill>
                    <a:schemeClr val="accent1"/>
                  </a:solidFill>
                  <a:cs typeface="+mn-ea"/>
                  <a:sym typeface="+mn-lt"/>
                </a:rPr>
                <a:t>重点</a:t>
              </a:r>
            </a:p>
          </p:txBody>
        </p:sp>
        <p:sp>
          <p:nvSpPr>
            <p:cNvPr id="35" name="TextBox 34"/>
            <p:cNvSpPr txBox="1"/>
            <p:nvPr/>
          </p:nvSpPr>
          <p:spPr>
            <a:xfrm>
              <a:off x="1270670" y="4748327"/>
              <a:ext cx="2232248" cy="680942"/>
            </a:xfrm>
            <a:prstGeom prst="rect">
              <a:avLst/>
            </a:prstGeom>
            <a:noFill/>
          </p:spPr>
          <p:txBody>
            <a:bodyPr wrap="square" lIns="91431" tIns="45715" rIns="91431" bIns="45715" rtlCol="0">
              <a:spAutoFit/>
            </a:bodyPr>
            <a:lstStyle/>
            <a:p>
              <a:pPr algn="r">
                <a:lnSpc>
                  <a:spcPct val="130000"/>
                </a:lnSpc>
              </a:pPr>
              <a:r>
                <a:rPr lang="zh-CN" altLang="en-US" sz="1100" dirty="0">
                  <a:solidFill>
                    <a:schemeClr val="tx1">
                      <a:lumMod val="85000"/>
                      <a:lumOff val="15000"/>
                    </a:schemeClr>
                  </a:solidFill>
                  <a:cs typeface="+mn-ea"/>
                  <a:sym typeface="+mn-lt"/>
                </a:rPr>
                <a:t>您的内容打在这里，或者通过复制您的文本后</a:t>
              </a:r>
            </a:p>
          </p:txBody>
        </p:sp>
        <p:sp>
          <p:nvSpPr>
            <p:cNvPr id="36" name="TextBox 35"/>
            <p:cNvSpPr txBox="1"/>
            <p:nvPr/>
          </p:nvSpPr>
          <p:spPr>
            <a:xfrm>
              <a:off x="1728642" y="4245950"/>
              <a:ext cx="1774276" cy="488766"/>
            </a:xfrm>
            <a:prstGeom prst="rect">
              <a:avLst/>
            </a:prstGeom>
            <a:noFill/>
          </p:spPr>
          <p:txBody>
            <a:bodyPr wrap="square" lIns="91431" tIns="0" rIns="91431" bIns="0" rtlCol="0" anchor="t">
              <a:spAutoFit/>
            </a:bodyPr>
            <a:lstStyle/>
            <a:p>
              <a:pPr algn="r">
                <a:lnSpc>
                  <a:spcPct val="150000"/>
                </a:lnSpc>
              </a:pPr>
              <a:r>
                <a:rPr lang="zh-CN" altLang="en-US" sz="1800" dirty="0">
                  <a:solidFill>
                    <a:schemeClr val="accent3"/>
                  </a:solidFill>
                  <a:cs typeface="+mn-ea"/>
                  <a:sym typeface="+mn-lt"/>
                </a:rPr>
                <a:t>重点</a:t>
              </a:r>
            </a:p>
          </p:txBody>
        </p:sp>
        <p:sp>
          <p:nvSpPr>
            <p:cNvPr id="37" name="圆角矩形 36"/>
            <p:cNvSpPr/>
            <p:nvPr/>
          </p:nvSpPr>
          <p:spPr>
            <a:xfrm>
              <a:off x="2125863" y="2419796"/>
              <a:ext cx="592638" cy="54783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2400" dirty="0">
                  <a:solidFill>
                    <a:prstClr val="white"/>
                  </a:solidFill>
                  <a:cs typeface="+mn-ea"/>
                  <a:sym typeface="+mn-lt"/>
                </a:rPr>
                <a:t>A</a:t>
              </a:r>
              <a:endParaRPr lang="zh-CN" altLang="en-US" sz="2400" dirty="0">
                <a:solidFill>
                  <a:prstClr val="white"/>
                </a:solidFill>
                <a:cs typeface="+mn-ea"/>
                <a:sym typeface="+mn-lt"/>
              </a:endParaRPr>
            </a:p>
          </p:txBody>
        </p:sp>
        <p:sp>
          <p:nvSpPr>
            <p:cNvPr id="38" name="圆角矩形 37"/>
            <p:cNvSpPr/>
            <p:nvPr/>
          </p:nvSpPr>
          <p:spPr>
            <a:xfrm>
              <a:off x="2100113" y="4146117"/>
              <a:ext cx="592638" cy="5478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2400" dirty="0">
                  <a:solidFill>
                    <a:prstClr val="white"/>
                  </a:solidFill>
                  <a:cs typeface="+mn-ea"/>
                  <a:sym typeface="+mn-lt"/>
                </a:rPr>
                <a:t>D</a:t>
              </a:r>
              <a:endParaRPr lang="zh-CN" altLang="en-US" sz="2400" dirty="0">
                <a:solidFill>
                  <a:prstClr val="white"/>
                </a:solidFill>
                <a:cs typeface="+mn-ea"/>
                <a:sym typeface="+mn-lt"/>
              </a:endParaRPr>
            </a:p>
          </p:txBody>
        </p:sp>
      </p:grpSp>
      <p:sp>
        <p:nvSpPr>
          <p:cNvPr id="39" name="TextBox 38"/>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360"/>
                                          </p:val>
                                        </p:tav>
                                        <p:tav tm="100000">
                                          <p:val>
                                            <p:fltVal val="0"/>
                                          </p:val>
                                        </p:tav>
                                      </p:tavLst>
                                    </p:anim>
                                    <p:animEffect transition="in" filter="fade">
                                      <p:cBhvr>
                                        <p:cTn id="10" dur="500"/>
                                        <p:tgtEl>
                                          <p:spTgt spid="21"/>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style.rotation</p:attrName>
                                        </p:attrNameLst>
                                      </p:cBhvr>
                                      <p:tavLst>
                                        <p:tav tm="0">
                                          <p:val>
                                            <p:fltVal val="360"/>
                                          </p:val>
                                        </p:tav>
                                        <p:tav tm="100000">
                                          <p:val>
                                            <p:fltVal val="0"/>
                                          </p:val>
                                        </p:tav>
                                      </p:tavLst>
                                    </p:anim>
                                    <p:animEffect transition="in" filter="fade">
                                      <p:cBhvr>
                                        <p:cTn id="22" dur="500"/>
                                        <p:tgtEl>
                                          <p:spTgt spid="22"/>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 calcmode="lin" valueType="num">
                                      <p:cBhvr>
                                        <p:cTn id="27" dur="500" fill="hold"/>
                                        <p:tgtEl>
                                          <p:spTgt spid="24"/>
                                        </p:tgtEl>
                                        <p:attrNameLst>
                                          <p:attrName>style.rotation</p:attrName>
                                        </p:attrNameLst>
                                      </p:cBhvr>
                                      <p:tavLst>
                                        <p:tav tm="0">
                                          <p:val>
                                            <p:fltVal val="360"/>
                                          </p:val>
                                        </p:tav>
                                        <p:tav tm="100000">
                                          <p:val>
                                            <p:fltVal val="0"/>
                                          </p:val>
                                        </p:tav>
                                      </p:tavLst>
                                    </p:anim>
                                    <p:animEffect transition="in" filter="fade">
                                      <p:cBhvr>
                                        <p:cTn id="28" dur="500"/>
                                        <p:tgtEl>
                                          <p:spTgt spid="24"/>
                                        </p:tgtEl>
                                      </p:cBhvr>
                                    </p:animEffect>
                                  </p:childTnLst>
                                </p:cTn>
                              </p:par>
                            </p:childTnLst>
                          </p:cTn>
                        </p:par>
                        <p:par>
                          <p:cTn id="29" fill="hold">
                            <p:stCondLst>
                              <p:cond delay="500"/>
                            </p:stCondLst>
                            <p:childTnLst>
                              <p:par>
                                <p:cTn id="30" presetID="12" presetClass="entr" presetSubtype="8"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p:tgtEl>
                                          <p:spTgt spid="25"/>
                                        </p:tgtEl>
                                        <p:attrNameLst>
                                          <p:attrName>ppt_x</p:attrName>
                                        </p:attrNameLst>
                                      </p:cBhvr>
                                      <p:tavLst>
                                        <p:tav tm="0">
                                          <p:val>
                                            <p:strVal val="#ppt_x-#ppt_w*1.125000"/>
                                          </p:val>
                                        </p:tav>
                                        <p:tav tm="100000">
                                          <p:val>
                                            <p:strVal val="#ppt_x"/>
                                          </p:val>
                                        </p:tav>
                                      </p:tavLst>
                                    </p:anim>
                                    <p:animEffect transition="in" filter="wipe(right)">
                                      <p:cBhvr>
                                        <p:cTn id="33" dur="500"/>
                                        <p:tgtEl>
                                          <p:spTgt spid="25"/>
                                        </p:tgtEl>
                                      </p:cBhvr>
                                    </p:animEffect>
                                  </p:childTnLst>
                                </p:cTn>
                              </p:par>
                              <p:par>
                                <p:cTn id="34" presetID="12" presetClass="entr" presetSubtype="2"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ppt_x</p:attrName>
                                        </p:attrNameLst>
                                      </p:cBhvr>
                                      <p:tavLst>
                                        <p:tav tm="0">
                                          <p:val>
                                            <p:strVal val="#ppt_x+#ppt_w*1.125000"/>
                                          </p:val>
                                        </p:tav>
                                        <p:tav tm="100000">
                                          <p:val>
                                            <p:strVal val="#ppt_x"/>
                                          </p:val>
                                        </p:tav>
                                      </p:tavLst>
                                    </p:anim>
                                    <p:animEffect transition="in" filter="wipe(left)">
                                      <p:cBhvr>
                                        <p:cTn id="37" dur="500"/>
                                        <p:tgtEl>
                                          <p:spTgt spid="32"/>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产品展示及分析</a:t>
            </a:r>
          </a:p>
        </p:txBody>
      </p:sp>
      <p:grpSp>
        <p:nvGrpSpPr>
          <p:cNvPr id="3" name="组合 2"/>
          <p:cNvGrpSpPr/>
          <p:nvPr/>
        </p:nvGrpSpPr>
        <p:grpSpPr>
          <a:xfrm>
            <a:off x="4500071" y="3659468"/>
            <a:ext cx="3456305" cy="1144530"/>
            <a:chOff x="4355976" y="3299428"/>
            <a:chExt cx="3456305" cy="1144530"/>
          </a:xfrm>
        </p:grpSpPr>
        <p:grpSp>
          <p:nvGrpSpPr>
            <p:cNvPr id="4" name="Group 27"/>
            <p:cNvGrpSpPr/>
            <p:nvPr/>
          </p:nvGrpSpPr>
          <p:grpSpPr bwMode="auto">
            <a:xfrm>
              <a:off x="6930203" y="3299428"/>
              <a:ext cx="882078" cy="1144530"/>
              <a:chOff x="3600" y="3001"/>
              <a:chExt cx="779" cy="1007"/>
            </a:xfrm>
            <a:solidFill>
              <a:schemeClr val="accent5"/>
            </a:solidFill>
          </p:grpSpPr>
          <p:sp>
            <p:nvSpPr>
              <p:cNvPr id="14" name="Freeform 7"/>
              <p:cNvSpPr/>
              <p:nvPr/>
            </p:nvSpPr>
            <p:spPr bwMode="auto">
              <a:xfrm>
                <a:off x="3600" y="3072"/>
                <a:ext cx="779" cy="936"/>
              </a:xfrm>
              <a:custGeom>
                <a:avLst/>
                <a:gdLst/>
                <a:ahLst/>
                <a:cxnLst>
                  <a:cxn ang="0">
                    <a:pos x="3" y="159"/>
                  </a:cxn>
                  <a:cxn ang="0">
                    <a:pos x="90" y="130"/>
                  </a:cxn>
                  <a:cxn ang="0">
                    <a:pos x="360" y="128"/>
                  </a:cxn>
                  <a:cxn ang="0">
                    <a:pos x="451" y="116"/>
                  </a:cxn>
                  <a:cxn ang="0">
                    <a:pos x="602" y="40"/>
                  </a:cxn>
                  <a:cxn ang="0">
                    <a:pos x="693" y="26"/>
                  </a:cxn>
                  <a:cxn ang="0">
                    <a:pos x="648" y="98"/>
                  </a:cxn>
                  <a:cxn ang="0">
                    <a:pos x="586" y="139"/>
                  </a:cxn>
                  <a:cxn ang="0">
                    <a:pos x="483" y="221"/>
                  </a:cxn>
                  <a:cxn ang="0">
                    <a:pos x="465" y="306"/>
                  </a:cxn>
                  <a:cxn ang="0">
                    <a:pos x="571" y="786"/>
                  </a:cxn>
                  <a:cxn ang="0">
                    <a:pos x="541" y="843"/>
                  </a:cxn>
                  <a:cxn ang="0">
                    <a:pos x="483" y="816"/>
                  </a:cxn>
                  <a:cxn ang="0">
                    <a:pos x="389" y="557"/>
                  </a:cxn>
                  <a:cxn ang="0">
                    <a:pos x="366" y="518"/>
                  </a:cxn>
                  <a:cxn ang="0">
                    <a:pos x="355" y="518"/>
                  </a:cxn>
                  <a:cxn ang="0">
                    <a:pos x="334" y="557"/>
                  </a:cxn>
                  <a:cxn ang="0">
                    <a:pos x="239" y="816"/>
                  </a:cxn>
                  <a:cxn ang="0">
                    <a:pos x="182" y="843"/>
                  </a:cxn>
                  <a:cxn ang="0">
                    <a:pos x="152" y="786"/>
                  </a:cxn>
                  <a:cxn ang="0">
                    <a:pos x="257" y="306"/>
                  </a:cxn>
                  <a:cxn ang="0">
                    <a:pos x="241" y="235"/>
                  </a:cxn>
                  <a:cxn ang="0">
                    <a:pos x="165" y="211"/>
                  </a:cxn>
                  <a:cxn ang="0">
                    <a:pos x="75" y="203"/>
                  </a:cxn>
                  <a:cxn ang="0">
                    <a:pos x="3" y="159"/>
                  </a:cxn>
                </a:cxnLst>
                <a:rect l="0" t="0" r="r" b="b"/>
                <a:pathLst>
                  <a:path w="709" h="852">
                    <a:moveTo>
                      <a:pt x="3" y="159"/>
                    </a:moveTo>
                    <a:cubicBezTo>
                      <a:pt x="6" y="128"/>
                      <a:pt x="51" y="130"/>
                      <a:pt x="90" y="130"/>
                    </a:cubicBezTo>
                    <a:cubicBezTo>
                      <a:pt x="126" y="130"/>
                      <a:pt x="312" y="128"/>
                      <a:pt x="360" y="128"/>
                    </a:cubicBezTo>
                    <a:cubicBezTo>
                      <a:pt x="409" y="128"/>
                      <a:pt x="450" y="116"/>
                      <a:pt x="451" y="116"/>
                    </a:cubicBezTo>
                    <a:cubicBezTo>
                      <a:pt x="478" y="111"/>
                      <a:pt x="569" y="57"/>
                      <a:pt x="602" y="40"/>
                    </a:cubicBezTo>
                    <a:cubicBezTo>
                      <a:pt x="637" y="23"/>
                      <a:pt x="676" y="0"/>
                      <a:pt x="693" y="26"/>
                    </a:cubicBezTo>
                    <a:cubicBezTo>
                      <a:pt x="709" y="52"/>
                      <a:pt x="687" y="73"/>
                      <a:pt x="648" y="98"/>
                    </a:cubicBezTo>
                    <a:cubicBezTo>
                      <a:pt x="605" y="125"/>
                      <a:pt x="611" y="123"/>
                      <a:pt x="586" y="139"/>
                    </a:cubicBezTo>
                    <a:cubicBezTo>
                      <a:pt x="558" y="156"/>
                      <a:pt x="497" y="200"/>
                      <a:pt x="483" y="221"/>
                    </a:cubicBezTo>
                    <a:cubicBezTo>
                      <a:pt x="470" y="241"/>
                      <a:pt x="469" y="272"/>
                      <a:pt x="465" y="306"/>
                    </a:cubicBezTo>
                    <a:cubicBezTo>
                      <a:pt x="454" y="436"/>
                      <a:pt x="564" y="761"/>
                      <a:pt x="571" y="786"/>
                    </a:cubicBezTo>
                    <a:cubicBezTo>
                      <a:pt x="577" y="807"/>
                      <a:pt x="573" y="833"/>
                      <a:pt x="541" y="843"/>
                    </a:cubicBezTo>
                    <a:cubicBezTo>
                      <a:pt x="509" y="852"/>
                      <a:pt x="490" y="837"/>
                      <a:pt x="483" y="816"/>
                    </a:cubicBezTo>
                    <a:cubicBezTo>
                      <a:pt x="472" y="778"/>
                      <a:pt x="408" y="606"/>
                      <a:pt x="389" y="557"/>
                    </a:cubicBezTo>
                    <a:cubicBezTo>
                      <a:pt x="381" y="537"/>
                      <a:pt x="373" y="522"/>
                      <a:pt x="366" y="518"/>
                    </a:cubicBezTo>
                    <a:cubicBezTo>
                      <a:pt x="363" y="517"/>
                      <a:pt x="357" y="518"/>
                      <a:pt x="355" y="518"/>
                    </a:cubicBezTo>
                    <a:cubicBezTo>
                      <a:pt x="348" y="521"/>
                      <a:pt x="341" y="537"/>
                      <a:pt x="334" y="557"/>
                    </a:cubicBezTo>
                    <a:cubicBezTo>
                      <a:pt x="315" y="606"/>
                      <a:pt x="251" y="778"/>
                      <a:pt x="239" y="816"/>
                    </a:cubicBezTo>
                    <a:cubicBezTo>
                      <a:pt x="233" y="837"/>
                      <a:pt x="214" y="852"/>
                      <a:pt x="182" y="843"/>
                    </a:cubicBezTo>
                    <a:cubicBezTo>
                      <a:pt x="150" y="833"/>
                      <a:pt x="145" y="807"/>
                      <a:pt x="152" y="786"/>
                    </a:cubicBezTo>
                    <a:cubicBezTo>
                      <a:pt x="159" y="761"/>
                      <a:pt x="269" y="436"/>
                      <a:pt x="257" y="306"/>
                    </a:cubicBezTo>
                    <a:cubicBezTo>
                      <a:pt x="254" y="272"/>
                      <a:pt x="254" y="255"/>
                      <a:pt x="241" y="235"/>
                    </a:cubicBezTo>
                    <a:cubicBezTo>
                      <a:pt x="227" y="215"/>
                      <a:pt x="197" y="214"/>
                      <a:pt x="165" y="211"/>
                    </a:cubicBezTo>
                    <a:cubicBezTo>
                      <a:pt x="136" y="208"/>
                      <a:pt x="125" y="207"/>
                      <a:pt x="75" y="203"/>
                    </a:cubicBezTo>
                    <a:cubicBezTo>
                      <a:pt x="29" y="198"/>
                      <a:pt x="0" y="189"/>
                      <a:pt x="3" y="159"/>
                    </a:cubicBezTo>
                    <a:close/>
                  </a:path>
                </a:pathLst>
              </a:custGeom>
              <a:grpFill/>
              <a:ln w="9525">
                <a:noFill/>
                <a:round/>
              </a:ln>
            </p:spPr>
            <p:txBody>
              <a:bodyPr/>
              <a:lstStyle/>
              <a:p>
                <a:endParaRPr lang="zh-CN" altLang="zh-CN"/>
              </a:p>
            </p:txBody>
          </p:sp>
          <p:sp>
            <p:nvSpPr>
              <p:cNvPr id="15" name="Oval 8"/>
              <p:cNvSpPr>
                <a:spLocks noChangeArrowheads="1"/>
              </p:cNvSpPr>
              <p:nvPr/>
            </p:nvSpPr>
            <p:spPr bwMode="auto">
              <a:xfrm>
                <a:off x="3899" y="3001"/>
                <a:ext cx="188" cy="189"/>
              </a:xfrm>
              <a:prstGeom prst="ellipse">
                <a:avLst/>
              </a:prstGeom>
              <a:grpFill/>
              <a:ln w="9525">
                <a:noFill/>
                <a:round/>
              </a:ln>
            </p:spPr>
            <p:txBody>
              <a:bodyPr/>
              <a:lstStyle/>
              <a:p>
                <a:endParaRPr lang="zh-CN" altLang="zh-CN"/>
              </a:p>
            </p:txBody>
          </p:sp>
        </p:grpSp>
        <p:grpSp>
          <p:nvGrpSpPr>
            <p:cNvPr id="5" name="Group 29"/>
            <p:cNvGrpSpPr/>
            <p:nvPr/>
          </p:nvGrpSpPr>
          <p:grpSpPr bwMode="auto">
            <a:xfrm>
              <a:off x="5215552" y="3299428"/>
              <a:ext cx="891079" cy="1144530"/>
              <a:chOff x="2086" y="3001"/>
              <a:chExt cx="787" cy="1007"/>
            </a:xfrm>
            <a:solidFill>
              <a:schemeClr val="accent5"/>
            </a:solidFill>
          </p:grpSpPr>
          <p:sp>
            <p:nvSpPr>
              <p:cNvPr id="12" name="Freeform 9"/>
              <p:cNvSpPr/>
              <p:nvPr/>
            </p:nvSpPr>
            <p:spPr bwMode="auto">
              <a:xfrm>
                <a:off x="2086" y="3213"/>
                <a:ext cx="787" cy="795"/>
              </a:xfrm>
              <a:custGeom>
                <a:avLst/>
                <a:gdLst/>
                <a:ahLst/>
                <a:cxnLst>
                  <a:cxn ang="0">
                    <a:pos x="713" y="31"/>
                  </a:cxn>
                  <a:cxn ang="0">
                    <a:pos x="625" y="2"/>
                  </a:cxn>
                  <a:cxn ang="0">
                    <a:pos x="358" y="0"/>
                  </a:cxn>
                  <a:cxn ang="0">
                    <a:pos x="91" y="2"/>
                  </a:cxn>
                  <a:cxn ang="0">
                    <a:pos x="3" y="31"/>
                  </a:cxn>
                  <a:cxn ang="0">
                    <a:pos x="76" y="75"/>
                  </a:cxn>
                  <a:cxn ang="0">
                    <a:pos x="166" y="83"/>
                  </a:cxn>
                  <a:cxn ang="0">
                    <a:pos x="241" y="107"/>
                  </a:cxn>
                  <a:cxn ang="0">
                    <a:pos x="258" y="178"/>
                  </a:cxn>
                  <a:cxn ang="0">
                    <a:pos x="152" y="658"/>
                  </a:cxn>
                  <a:cxn ang="0">
                    <a:pos x="183" y="715"/>
                  </a:cxn>
                  <a:cxn ang="0">
                    <a:pos x="240" y="688"/>
                  </a:cxn>
                  <a:cxn ang="0">
                    <a:pos x="334" y="429"/>
                  </a:cxn>
                  <a:cxn ang="0">
                    <a:pos x="356"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6" h="724">
                    <a:moveTo>
                      <a:pt x="713" y="31"/>
                    </a:moveTo>
                    <a:cubicBezTo>
                      <a:pt x="710" y="0"/>
                      <a:pt x="664" y="2"/>
                      <a:pt x="625" y="2"/>
                    </a:cubicBezTo>
                    <a:cubicBezTo>
                      <a:pt x="591" y="2"/>
                      <a:pt x="410" y="0"/>
                      <a:pt x="358" y="0"/>
                    </a:cubicBezTo>
                    <a:cubicBezTo>
                      <a:pt x="306" y="0"/>
                      <a:pt x="125" y="2"/>
                      <a:pt x="91"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5" y="144"/>
                      <a:pt x="258" y="178"/>
                    </a:cubicBezTo>
                    <a:cubicBezTo>
                      <a:pt x="269" y="308"/>
                      <a:pt x="159" y="633"/>
                      <a:pt x="152" y="658"/>
                    </a:cubicBezTo>
                    <a:cubicBezTo>
                      <a:pt x="146" y="679"/>
                      <a:pt x="150" y="705"/>
                      <a:pt x="183" y="715"/>
                    </a:cubicBezTo>
                    <a:cubicBezTo>
                      <a:pt x="215" y="724"/>
                      <a:pt x="234" y="709"/>
                      <a:pt x="240" y="688"/>
                    </a:cubicBezTo>
                    <a:cubicBezTo>
                      <a:pt x="251" y="650"/>
                      <a:pt x="315" y="478"/>
                      <a:pt x="334" y="429"/>
                    </a:cubicBezTo>
                    <a:cubicBezTo>
                      <a:pt x="342" y="409"/>
                      <a:pt x="348" y="393"/>
                      <a:pt x="356" y="390"/>
                    </a:cubicBezTo>
                    <a:cubicBezTo>
                      <a:pt x="360" y="390"/>
                      <a:pt x="360" y="390"/>
                      <a:pt x="360" y="390"/>
                    </a:cubicBezTo>
                    <a:cubicBezTo>
                      <a:pt x="368" y="393"/>
                      <a:pt x="374" y="409"/>
                      <a:pt x="382" y="429"/>
                    </a:cubicBezTo>
                    <a:cubicBezTo>
                      <a:pt x="401" y="478"/>
                      <a:pt x="465" y="650"/>
                      <a:pt x="476" y="688"/>
                    </a:cubicBezTo>
                    <a:cubicBezTo>
                      <a:pt x="482" y="709"/>
                      <a:pt x="501" y="724"/>
                      <a:pt x="533" y="715"/>
                    </a:cubicBezTo>
                    <a:cubicBezTo>
                      <a:pt x="566" y="705"/>
                      <a:pt x="570" y="679"/>
                      <a:pt x="564" y="658"/>
                    </a:cubicBezTo>
                    <a:cubicBezTo>
                      <a:pt x="556" y="633"/>
                      <a:pt x="447" y="308"/>
                      <a:pt x="458" y="178"/>
                    </a:cubicBezTo>
                    <a:cubicBezTo>
                      <a:pt x="461" y="144"/>
                      <a:pt x="462" y="127"/>
                      <a:pt x="475" y="107"/>
                    </a:cubicBezTo>
                    <a:cubicBezTo>
                      <a:pt x="488" y="87"/>
                      <a:pt x="518" y="86"/>
                      <a:pt x="550" y="83"/>
                    </a:cubicBezTo>
                    <a:cubicBezTo>
                      <a:pt x="580" y="80"/>
                      <a:pt x="590" y="79"/>
                      <a:pt x="640" y="75"/>
                    </a:cubicBezTo>
                    <a:cubicBezTo>
                      <a:pt x="687" y="70"/>
                      <a:pt x="716" y="61"/>
                      <a:pt x="713" y="31"/>
                    </a:cubicBezTo>
                    <a:close/>
                  </a:path>
                </a:pathLst>
              </a:custGeom>
              <a:grpFill/>
              <a:ln w="9525">
                <a:noFill/>
                <a:round/>
              </a:ln>
            </p:spPr>
            <p:txBody>
              <a:bodyPr/>
              <a:lstStyle/>
              <a:p>
                <a:endParaRPr lang="zh-CN" altLang="zh-CN"/>
              </a:p>
            </p:txBody>
          </p:sp>
          <p:sp>
            <p:nvSpPr>
              <p:cNvPr id="13" name="Oval 10"/>
              <p:cNvSpPr>
                <a:spLocks noChangeArrowheads="1"/>
              </p:cNvSpPr>
              <p:nvPr/>
            </p:nvSpPr>
            <p:spPr bwMode="auto">
              <a:xfrm>
                <a:off x="2384" y="3001"/>
                <a:ext cx="189" cy="189"/>
              </a:xfrm>
              <a:prstGeom prst="ellipse">
                <a:avLst/>
              </a:prstGeom>
              <a:grpFill/>
              <a:ln w="9525">
                <a:noFill/>
                <a:round/>
              </a:ln>
            </p:spPr>
            <p:txBody>
              <a:bodyPr/>
              <a:lstStyle/>
              <a:p>
                <a:endParaRPr lang="zh-CN" altLang="zh-CN"/>
              </a:p>
            </p:txBody>
          </p:sp>
        </p:grpSp>
        <p:grpSp>
          <p:nvGrpSpPr>
            <p:cNvPr id="6" name="Group 30"/>
            <p:cNvGrpSpPr/>
            <p:nvPr/>
          </p:nvGrpSpPr>
          <p:grpSpPr bwMode="auto">
            <a:xfrm>
              <a:off x="4355976" y="3299428"/>
              <a:ext cx="883578" cy="1144530"/>
              <a:chOff x="1327" y="3001"/>
              <a:chExt cx="780" cy="1007"/>
            </a:xfrm>
            <a:solidFill>
              <a:schemeClr val="accent5"/>
            </a:solidFill>
          </p:grpSpPr>
          <p:sp>
            <p:nvSpPr>
              <p:cNvPr id="10" name="Freeform 11"/>
              <p:cNvSpPr/>
              <p:nvPr/>
            </p:nvSpPr>
            <p:spPr bwMode="auto">
              <a:xfrm>
                <a:off x="1327" y="3072"/>
                <a:ext cx="780" cy="936"/>
              </a:xfrm>
              <a:custGeom>
                <a:avLst/>
                <a:gdLst/>
                <a:ahLst/>
                <a:cxnLst>
                  <a:cxn ang="0">
                    <a:pos x="706" y="159"/>
                  </a:cxn>
                  <a:cxn ang="0">
                    <a:pos x="618" y="130"/>
                  </a:cxn>
                  <a:cxn ang="0">
                    <a:pos x="348" y="128"/>
                  </a:cxn>
                  <a:cxn ang="0">
                    <a:pos x="258" y="116"/>
                  </a:cxn>
                  <a:cxn ang="0">
                    <a:pos x="107" y="40"/>
                  </a:cxn>
                  <a:cxn ang="0">
                    <a:pos x="16" y="26"/>
                  </a:cxn>
                  <a:cxn ang="0">
                    <a:pos x="61" y="98"/>
                  </a:cxn>
                  <a:cxn ang="0">
                    <a:pos x="123" y="139"/>
                  </a:cxn>
                  <a:cxn ang="0">
                    <a:pos x="225" y="221"/>
                  </a:cxn>
                  <a:cxn ang="0">
                    <a:pos x="243" y="306"/>
                  </a:cxn>
                  <a:cxn ang="0">
                    <a:pos x="138" y="786"/>
                  </a:cxn>
                  <a:cxn ang="0">
                    <a:pos x="168" y="843"/>
                  </a:cxn>
                  <a:cxn ang="0">
                    <a:pos x="225" y="816"/>
                  </a:cxn>
                  <a:cxn ang="0">
                    <a:pos x="319" y="557"/>
                  </a:cxn>
                  <a:cxn ang="0">
                    <a:pos x="343" y="518"/>
                  </a:cxn>
                  <a:cxn ang="0">
                    <a:pos x="354" y="518"/>
                  </a:cxn>
                  <a:cxn ang="0">
                    <a:pos x="375" y="557"/>
                  </a:cxn>
                  <a:cxn ang="0">
                    <a:pos x="469" y="816"/>
                  </a:cxn>
                  <a:cxn ang="0">
                    <a:pos x="527" y="843"/>
                  </a:cxn>
                  <a:cxn ang="0">
                    <a:pos x="557" y="786"/>
                  </a:cxn>
                  <a:cxn ang="0">
                    <a:pos x="451" y="306"/>
                  </a:cxn>
                  <a:cxn ang="0">
                    <a:pos x="468" y="235"/>
                  </a:cxn>
                  <a:cxn ang="0">
                    <a:pos x="543" y="211"/>
                  </a:cxn>
                  <a:cxn ang="0">
                    <a:pos x="633" y="203"/>
                  </a:cxn>
                  <a:cxn ang="0">
                    <a:pos x="706" y="159"/>
                  </a:cxn>
                </a:cxnLst>
                <a:rect l="0" t="0" r="r" b="b"/>
                <a:pathLst>
                  <a:path w="709" h="852">
                    <a:moveTo>
                      <a:pt x="706" y="159"/>
                    </a:moveTo>
                    <a:cubicBezTo>
                      <a:pt x="703" y="128"/>
                      <a:pt x="658" y="130"/>
                      <a:pt x="618" y="130"/>
                    </a:cubicBezTo>
                    <a:cubicBezTo>
                      <a:pt x="583" y="130"/>
                      <a:pt x="397" y="128"/>
                      <a:pt x="348" y="128"/>
                    </a:cubicBezTo>
                    <a:cubicBezTo>
                      <a:pt x="300" y="128"/>
                      <a:pt x="258"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5" y="221"/>
                    </a:cubicBezTo>
                    <a:cubicBezTo>
                      <a:pt x="238" y="241"/>
                      <a:pt x="240" y="272"/>
                      <a:pt x="243" y="306"/>
                    </a:cubicBezTo>
                    <a:cubicBezTo>
                      <a:pt x="255" y="436"/>
                      <a:pt x="145" y="761"/>
                      <a:pt x="138" y="786"/>
                    </a:cubicBezTo>
                    <a:cubicBezTo>
                      <a:pt x="131" y="807"/>
                      <a:pt x="136" y="833"/>
                      <a:pt x="168" y="843"/>
                    </a:cubicBezTo>
                    <a:cubicBezTo>
                      <a:pt x="200" y="852"/>
                      <a:pt x="219" y="837"/>
                      <a:pt x="225" y="816"/>
                    </a:cubicBezTo>
                    <a:cubicBezTo>
                      <a:pt x="237" y="778"/>
                      <a:pt x="300" y="606"/>
                      <a:pt x="319" y="557"/>
                    </a:cubicBezTo>
                    <a:cubicBezTo>
                      <a:pt x="327" y="537"/>
                      <a:pt x="335" y="522"/>
                      <a:pt x="343" y="518"/>
                    </a:cubicBezTo>
                    <a:cubicBezTo>
                      <a:pt x="346" y="517"/>
                      <a:pt x="352" y="518"/>
                      <a:pt x="354" y="518"/>
                    </a:cubicBezTo>
                    <a:cubicBezTo>
                      <a:pt x="361" y="521"/>
                      <a:pt x="367" y="537"/>
                      <a:pt x="375" y="557"/>
                    </a:cubicBezTo>
                    <a:cubicBezTo>
                      <a:pt x="394" y="606"/>
                      <a:pt x="458" y="778"/>
                      <a:pt x="469" y="816"/>
                    </a:cubicBezTo>
                    <a:cubicBezTo>
                      <a:pt x="476" y="837"/>
                      <a:pt x="495" y="852"/>
                      <a:pt x="527" y="843"/>
                    </a:cubicBezTo>
                    <a:cubicBezTo>
                      <a:pt x="559" y="833"/>
                      <a:pt x="563" y="807"/>
                      <a:pt x="557" y="786"/>
                    </a:cubicBezTo>
                    <a:cubicBezTo>
                      <a:pt x="550" y="761"/>
                      <a:pt x="440" y="436"/>
                      <a:pt x="451" y="306"/>
                    </a:cubicBezTo>
                    <a:cubicBezTo>
                      <a:pt x="454" y="272"/>
                      <a:pt x="455" y="255"/>
                      <a:pt x="468" y="235"/>
                    </a:cubicBezTo>
                    <a:cubicBezTo>
                      <a:pt x="481" y="215"/>
                      <a:pt x="511" y="214"/>
                      <a:pt x="543" y="211"/>
                    </a:cubicBezTo>
                    <a:cubicBezTo>
                      <a:pt x="573" y="208"/>
                      <a:pt x="583" y="207"/>
                      <a:pt x="633" y="203"/>
                    </a:cubicBezTo>
                    <a:cubicBezTo>
                      <a:pt x="680" y="198"/>
                      <a:pt x="709" y="189"/>
                      <a:pt x="706" y="159"/>
                    </a:cubicBezTo>
                    <a:close/>
                  </a:path>
                </a:pathLst>
              </a:custGeom>
              <a:grpFill/>
              <a:ln w="9525">
                <a:noFill/>
                <a:round/>
              </a:ln>
            </p:spPr>
            <p:txBody>
              <a:bodyPr/>
              <a:lstStyle/>
              <a:p>
                <a:endParaRPr lang="zh-CN" altLang="zh-CN"/>
              </a:p>
            </p:txBody>
          </p:sp>
          <p:sp>
            <p:nvSpPr>
              <p:cNvPr id="11" name="Oval 12"/>
              <p:cNvSpPr>
                <a:spLocks noChangeArrowheads="1"/>
              </p:cNvSpPr>
              <p:nvPr/>
            </p:nvSpPr>
            <p:spPr bwMode="auto">
              <a:xfrm>
                <a:off x="1617" y="3001"/>
                <a:ext cx="189" cy="189"/>
              </a:xfrm>
              <a:prstGeom prst="ellipse">
                <a:avLst/>
              </a:prstGeom>
              <a:grpFill/>
              <a:ln w="9525">
                <a:noFill/>
                <a:round/>
              </a:ln>
            </p:spPr>
            <p:txBody>
              <a:bodyPr/>
              <a:lstStyle/>
              <a:p>
                <a:endParaRPr lang="zh-CN" altLang="zh-CN"/>
              </a:p>
            </p:txBody>
          </p:sp>
        </p:grpSp>
        <p:grpSp>
          <p:nvGrpSpPr>
            <p:cNvPr id="7" name="Group 28"/>
            <p:cNvGrpSpPr/>
            <p:nvPr/>
          </p:nvGrpSpPr>
          <p:grpSpPr bwMode="auto">
            <a:xfrm>
              <a:off x="6061627" y="3299428"/>
              <a:ext cx="889578" cy="1144530"/>
              <a:chOff x="2833" y="3001"/>
              <a:chExt cx="786" cy="1007"/>
            </a:xfrm>
            <a:solidFill>
              <a:schemeClr val="accent5"/>
            </a:solidFill>
          </p:grpSpPr>
          <p:sp>
            <p:nvSpPr>
              <p:cNvPr id="8" name="Freeform 13"/>
              <p:cNvSpPr/>
              <p:nvPr/>
            </p:nvSpPr>
            <p:spPr bwMode="auto">
              <a:xfrm>
                <a:off x="2833" y="3213"/>
                <a:ext cx="786" cy="795"/>
              </a:xfrm>
              <a:custGeom>
                <a:avLst/>
                <a:gdLst/>
                <a:ahLst/>
                <a:cxnLst>
                  <a:cxn ang="0">
                    <a:pos x="713" y="31"/>
                  </a:cxn>
                  <a:cxn ang="0">
                    <a:pos x="625" y="2"/>
                  </a:cxn>
                  <a:cxn ang="0">
                    <a:pos x="358" y="0"/>
                  </a:cxn>
                  <a:cxn ang="0">
                    <a:pos x="90" y="2"/>
                  </a:cxn>
                  <a:cxn ang="0">
                    <a:pos x="3" y="31"/>
                  </a:cxn>
                  <a:cxn ang="0">
                    <a:pos x="76" y="75"/>
                  </a:cxn>
                  <a:cxn ang="0">
                    <a:pos x="166" y="83"/>
                  </a:cxn>
                  <a:cxn ang="0">
                    <a:pos x="241" y="107"/>
                  </a:cxn>
                  <a:cxn ang="0">
                    <a:pos x="258" y="178"/>
                  </a:cxn>
                  <a:cxn ang="0">
                    <a:pos x="152" y="658"/>
                  </a:cxn>
                  <a:cxn ang="0">
                    <a:pos x="182" y="715"/>
                  </a:cxn>
                  <a:cxn ang="0">
                    <a:pos x="240" y="688"/>
                  </a:cxn>
                  <a:cxn ang="0">
                    <a:pos x="334" y="429"/>
                  </a:cxn>
                  <a:cxn ang="0">
                    <a:pos x="355"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5" h="724">
                    <a:moveTo>
                      <a:pt x="713" y="31"/>
                    </a:moveTo>
                    <a:cubicBezTo>
                      <a:pt x="710" y="0"/>
                      <a:pt x="664" y="2"/>
                      <a:pt x="625" y="2"/>
                    </a:cubicBezTo>
                    <a:cubicBezTo>
                      <a:pt x="590" y="2"/>
                      <a:pt x="410" y="0"/>
                      <a:pt x="358" y="0"/>
                    </a:cubicBezTo>
                    <a:cubicBezTo>
                      <a:pt x="306" y="0"/>
                      <a:pt x="125" y="2"/>
                      <a:pt x="90"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4" y="144"/>
                      <a:pt x="258" y="178"/>
                    </a:cubicBezTo>
                    <a:cubicBezTo>
                      <a:pt x="269" y="308"/>
                      <a:pt x="159" y="633"/>
                      <a:pt x="152" y="658"/>
                    </a:cubicBezTo>
                    <a:cubicBezTo>
                      <a:pt x="146" y="679"/>
                      <a:pt x="150" y="705"/>
                      <a:pt x="182" y="715"/>
                    </a:cubicBezTo>
                    <a:cubicBezTo>
                      <a:pt x="214" y="724"/>
                      <a:pt x="233" y="709"/>
                      <a:pt x="240" y="688"/>
                    </a:cubicBezTo>
                    <a:cubicBezTo>
                      <a:pt x="251" y="650"/>
                      <a:pt x="315" y="478"/>
                      <a:pt x="334" y="429"/>
                    </a:cubicBezTo>
                    <a:cubicBezTo>
                      <a:pt x="342" y="409"/>
                      <a:pt x="348" y="393"/>
                      <a:pt x="355" y="390"/>
                    </a:cubicBezTo>
                    <a:cubicBezTo>
                      <a:pt x="360" y="390"/>
                      <a:pt x="360" y="390"/>
                      <a:pt x="360" y="390"/>
                    </a:cubicBezTo>
                    <a:cubicBezTo>
                      <a:pt x="368" y="393"/>
                      <a:pt x="374" y="409"/>
                      <a:pt x="382" y="429"/>
                    </a:cubicBezTo>
                    <a:cubicBezTo>
                      <a:pt x="401" y="478"/>
                      <a:pt x="464" y="650"/>
                      <a:pt x="476" y="688"/>
                    </a:cubicBezTo>
                    <a:cubicBezTo>
                      <a:pt x="482" y="709"/>
                      <a:pt x="501" y="724"/>
                      <a:pt x="533" y="715"/>
                    </a:cubicBezTo>
                    <a:cubicBezTo>
                      <a:pt x="565" y="705"/>
                      <a:pt x="570" y="679"/>
                      <a:pt x="564" y="658"/>
                    </a:cubicBezTo>
                    <a:cubicBezTo>
                      <a:pt x="556" y="633"/>
                      <a:pt x="446" y="308"/>
                      <a:pt x="458" y="178"/>
                    </a:cubicBezTo>
                    <a:cubicBezTo>
                      <a:pt x="461" y="144"/>
                      <a:pt x="462" y="127"/>
                      <a:pt x="475" y="107"/>
                    </a:cubicBezTo>
                    <a:cubicBezTo>
                      <a:pt x="488" y="87"/>
                      <a:pt x="518" y="86"/>
                      <a:pt x="550" y="83"/>
                    </a:cubicBezTo>
                    <a:cubicBezTo>
                      <a:pt x="580" y="80"/>
                      <a:pt x="590" y="79"/>
                      <a:pt x="640" y="75"/>
                    </a:cubicBezTo>
                    <a:cubicBezTo>
                      <a:pt x="687" y="70"/>
                      <a:pt x="715" y="61"/>
                      <a:pt x="713" y="31"/>
                    </a:cubicBezTo>
                    <a:close/>
                  </a:path>
                </a:pathLst>
              </a:custGeom>
              <a:grpFill/>
              <a:ln w="9525">
                <a:noFill/>
                <a:round/>
              </a:ln>
            </p:spPr>
            <p:txBody>
              <a:bodyPr/>
              <a:lstStyle/>
              <a:p>
                <a:endParaRPr lang="zh-CN" altLang="zh-CN"/>
              </a:p>
            </p:txBody>
          </p:sp>
          <p:sp>
            <p:nvSpPr>
              <p:cNvPr id="9" name="Oval 14"/>
              <p:cNvSpPr>
                <a:spLocks noChangeArrowheads="1"/>
              </p:cNvSpPr>
              <p:nvPr/>
            </p:nvSpPr>
            <p:spPr bwMode="auto">
              <a:xfrm>
                <a:off x="3131" y="3001"/>
                <a:ext cx="188" cy="189"/>
              </a:xfrm>
              <a:prstGeom prst="ellipse">
                <a:avLst/>
              </a:prstGeom>
              <a:grpFill/>
              <a:ln w="9525">
                <a:noFill/>
                <a:round/>
              </a:ln>
            </p:spPr>
            <p:txBody>
              <a:bodyPr/>
              <a:lstStyle/>
              <a:p>
                <a:endParaRPr lang="zh-CN" altLang="zh-CN"/>
              </a:p>
            </p:txBody>
          </p:sp>
        </p:grpSp>
      </p:grpSp>
      <p:grpSp>
        <p:nvGrpSpPr>
          <p:cNvPr id="16" name="组合 15"/>
          <p:cNvGrpSpPr/>
          <p:nvPr/>
        </p:nvGrpSpPr>
        <p:grpSpPr>
          <a:xfrm>
            <a:off x="4933609" y="2766944"/>
            <a:ext cx="2602731" cy="1143031"/>
            <a:chOff x="4789514" y="2406904"/>
            <a:chExt cx="2602731" cy="1143031"/>
          </a:xfrm>
        </p:grpSpPr>
        <p:grpSp>
          <p:nvGrpSpPr>
            <p:cNvPr id="17" name="Group 34"/>
            <p:cNvGrpSpPr/>
            <p:nvPr/>
          </p:nvGrpSpPr>
          <p:grpSpPr bwMode="auto">
            <a:xfrm>
              <a:off x="6508667" y="2406904"/>
              <a:ext cx="883578" cy="1143031"/>
              <a:chOff x="3228" y="2215"/>
              <a:chExt cx="780" cy="1006"/>
            </a:xfrm>
            <a:solidFill>
              <a:schemeClr val="accent3"/>
            </a:solidFill>
          </p:grpSpPr>
          <p:sp>
            <p:nvSpPr>
              <p:cNvPr id="24" name="Freeform 15"/>
              <p:cNvSpPr/>
              <p:nvPr/>
            </p:nvSpPr>
            <p:spPr bwMode="auto">
              <a:xfrm>
                <a:off x="3228" y="2286"/>
                <a:ext cx="780" cy="935"/>
              </a:xfrm>
              <a:custGeom>
                <a:avLst/>
                <a:gdLst/>
                <a:ahLst/>
                <a:cxnLst>
                  <a:cxn ang="0">
                    <a:pos x="3" y="159"/>
                  </a:cxn>
                  <a:cxn ang="0">
                    <a:pos x="90" y="130"/>
                  </a:cxn>
                  <a:cxn ang="0">
                    <a:pos x="360" y="128"/>
                  </a:cxn>
                  <a:cxn ang="0">
                    <a:pos x="451" y="116"/>
                  </a:cxn>
                  <a:cxn ang="0">
                    <a:pos x="602" y="40"/>
                  </a:cxn>
                  <a:cxn ang="0">
                    <a:pos x="692" y="26"/>
                  </a:cxn>
                  <a:cxn ang="0">
                    <a:pos x="648" y="98"/>
                  </a:cxn>
                  <a:cxn ang="0">
                    <a:pos x="586" y="139"/>
                  </a:cxn>
                  <a:cxn ang="0">
                    <a:pos x="483" y="221"/>
                  </a:cxn>
                  <a:cxn ang="0">
                    <a:pos x="465" y="306"/>
                  </a:cxn>
                  <a:cxn ang="0">
                    <a:pos x="571" y="785"/>
                  </a:cxn>
                  <a:cxn ang="0">
                    <a:pos x="541" y="842"/>
                  </a:cxn>
                  <a:cxn ang="0">
                    <a:pos x="483" y="816"/>
                  </a:cxn>
                  <a:cxn ang="0">
                    <a:pos x="389" y="557"/>
                  </a:cxn>
                  <a:cxn ang="0">
                    <a:pos x="366" y="518"/>
                  </a:cxn>
                  <a:cxn ang="0">
                    <a:pos x="355" y="518"/>
                  </a:cxn>
                  <a:cxn ang="0">
                    <a:pos x="333" y="557"/>
                  </a:cxn>
                  <a:cxn ang="0">
                    <a:pos x="239" y="816"/>
                  </a:cxn>
                  <a:cxn ang="0">
                    <a:pos x="182" y="842"/>
                  </a:cxn>
                  <a:cxn ang="0">
                    <a:pos x="151" y="785"/>
                  </a:cxn>
                  <a:cxn ang="0">
                    <a:pos x="257" y="306"/>
                  </a:cxn>
                  <a:cxn ang="0">
                    <a:pos x="241" y="235"/>
                  </a:cxn>
                  <a:cxn ang="0">
                    <a:pos x="165" y="211"/>
                  </a:cxn>
                  <a:cxn ang="0">
                    <a:pos x="75" y="202"/>
                  </a:cxn>
                  <a:cxn ang="0">
                    <a:pos x="3" y="159"/>
                  </a:cxn>
                </a:cxnLst>
                <a:rect l="0" t="0" r="r" b="b"/>
                <a:pathLst>
                  <a:path w="709" h="852">
                    <a:moveTo>
                      <a:pt x="3" y="159"/>
                    </a:moveTo>
                    <a:cubicBezTo>
                      <a:pt x="6" y="128"/>
                      <a:pt x="51" y="130"/>
                      <a:pt x="90" y="130"/>
                    </a:cubicBezTo>
                    <a:cubicBezTo>
                      <a:pt x="125" y="130"/>
                      <a:pt x="312" y="128"/>
                      <a:pt x="360" y="128"/>
                    </a:cubicBezTo>
                    <a:cubicBezTo>
                      <a:pt x="408" y="128"/>
                      <a:pt x="450" y="116"/>
                      <a:pt x="451" y="116"/>
                    </a:cubicBezTo>
                    <a:cubicBezTo>
                      <a:pt x="478" y="111"/>
                      <a:pt x="569" y="57"/>
                      <a:pt x="602" y="40"/>
                    </a:cubicBezTo>
                    <a:cubicBezTo>
                      <a:pt x="637" y="23"/>
                      <a:pt x="676" y="0"/>
                      <a:pt x="692" y="26"/>
                    </a:cubicBezTo>
                    <a:cubicBezTo>
                      <a:pt x="709" y="52"/>
                      <a:pt x="687" y="73"/>
                      <a:pt x="648" y="98"/>
                    </a:cubicBezTo>
                    <a:cubicBezTo>
                      <a:pt x="605" y="125"/>
                      <a:pt x="611" y="123"/>
                      <a:pt x="586" y="139"/>
                    </a:cubicBezTo>
                    <a:cubicBezTo>
                      <a:pt x="558" y="156"/>
                      <a:pt x="496" y="200"/>
                      <a:pt x="483" y="221"/>
                    </a:cubicBezTo>
                    <a:cubicBezTo>
                      <a:pt x="470" y="241"/>
                      <a:pt x="468" y="272"/>
                      <a:pt x="465" y="306"/>
                    </a:cubicBezTo>
                    <a:cubicBezTo>
                      <a:pt x="454" y="436"/>
                      <a:pt x="564" y="760"/>
                      <a:pt x="571" y="785"/>
                    </a:cubicBezTo>
                    <a:cubicBezTo>
                      <a:pt x="577" y="807"/>
                      <a:pt x="573" y="833"/>
                      <a:pt x="541" y="842"/>
                    </a:cubicBezTo>
                    <a:cubicBezTo>
                      <a:pt x="508" y="852"/>
                      <a:pt x="489" y="837"/>
                      <a:pt x="483" y="816"/>
                    </a:cubicBezTo>
                    <a:cubicBezTo>
                      <a:pt x="472" y="777"/>
                      <a:pt x="408" y="606"/>
                      <a:pt x="389" y="557"/>
                    </a:cubicBezTo>
                    <a:cubicBezTo>
                      <a:pt x="381" y="537"/>
                      <a:pt x="373" y="522"/>
                      <a:pt x="366" y="518"/>
                    </a:cubicBezTo>
                    <a:cubicBezTo>
                      <a:pt x="363" y="517"/>
                      <a:pt x="357" y="517"/>
                      <a:pt x="355" y="518"/>
                    </a:cubicBezTo>
                    <a:cubicBezTo>
                      <a:pt x="347" y="521"/>
                      <a:pt x="341" y="537"/>
                      <a:pt x="333" y="557"/>
                    </a:cubicBezTo>
                    <a:cubicBezTo>
                      <a:pt x="314" y="606"/>
                      <a:pt x="251" y="777"/>
                      <a:pt x="239" y="816"/>
                    </a:cubicBezTo>
                    <a:cubicBezTo>
                      <a:pt x="233" y="837"/>
                      <a:pt x="214" y="852"/>
                      <a:pt x="182" y="842"/>
                    </a:cubicBezTo>
                    <a:cubicBezTo>
                      <a:pt x="150" y="833"/>
                      <a:pt x="145" y="807"/>
                      <a:pt x="151" y="785"/>
                    </a:cubicBezTo>
                    <a:cubicBezTo>
                      <a:pt x="159" y="760"/>
                      <a:pt x="269" y="436"/>
                      <a:pt x="257" y="306"/>
                    </a:cubicBezTo>
                    <a:cubicBezTo>
                      <a:pt x="254" y="272"/>
                      <a:pt x="254" y="255"/>
                      <a:pt x="241" y="235"/>
                    </a:cubicBezTo>
                    <a:cubicBezTo>
                      <a:pt x="227" y="214"/>
                      <a:pt x="197" y="214"/>
                      <a:pt x="165" y="211"/>
                    </a:cubicBezTo>
                    <a:cubicBezTo>
                      <a:pt x="136" y="208"/>
                      <a:pt x="125" y="207"/>
                      <a:pt x="75" y="202"/>
                    </a:cubicBezTo>
                    <a:cubicBezTo>
                      <a:pt x="29" y="198"/>
                      <a:pt x="0" y="189"/>
                      <a:pt x="3" y="159"/>
                    </a:cubicBezTo>
                    <a:close/>
                  </a:path>
                </a:pathLst>
              </a:custGeom>
              <a:grpFill/>
              <a:ln w="9525">
                <a:noFill/>
                <a:round/>
              </a:ln>
            </p:spPr>
            <p:txBody>
              <a:bodyPr/>
              <a:lstStyle/>
              <a:p>
                <a:endParaRPr lang="zh-CN" altLang="zh-CN"/>
              </a:p>
            </p:txBody>
          </p:sp>
          <p:sp>
            <p:nvSpPr>
              <p:cNvPr id="25" name="Oval 16"/>
              <p:cNvSpPr>
                <a:spLocks noChangeArrowheads="1"/>
              </p:cNvSpPr>
              <p:nvPr/>
            </p:nvSpPr>
            <p:spPr bwMode="auto">
              <a:xfrm>
                <a:off x="3527" y="2215"/>
                <a:ext cx="189" cy="187"/>
              </a:xfrm>
              <a:prstGeom prst="ellipse">
                <a:avLst/>
              </a:prstGeom>
              <a:grpFill/>
              <a:ln w="9525">
                <a:noFill/>
                <a:round/>
              </a:ln>
            </p:spPr>
            <p:txBody>
              <a:bodyPr/>
              <a:lstStyle/>
              <a:p>
                <a:endParaRPr lang="zh-CN" altLang="zh-CN"/>
              </a:p>
            </p:txBody>
          </p:sp>
        </p:grpSp>
        <p:grpSp>
          <p:nvGrpSpPr>
            <p:cNvPr id="18" name="Group 33"/>
            <p:cNvGrpSpPr/>
            <p:nvPr/>
          </p:nvGrpSpPr>
          <p:grpSpPr bwMode="auto">
            <a:xfrm>
              <a:off x="5647590" y="2406904"/>
              <a:ext cx="892578" cy="1143031"/>
              <a:chOff x="2468" y="2215"/>
              <a:chExt cx="788" cy="1006"/>
            </a:xfrm>
            <a:solidFill>
              <a:schemeClr val="accent3"/>
            </a:solidFill>
          </p:grpSpPr>
          <p:sp>
            <p:nvSpPr>
              <p:cNvPr id="22" name="Freeform 17"/>
              <p:cNvSpPr/>
              <p:nvPr/>
            </p:nvSpPr>
            <p:spPr bwMode="auto">
              <a:xfrm>
                <a:off x="2468" y="2426"/>
                <a:ext cx="788" cy="795"/>
              </a:xfrm>
              <a:custGeom>
                <a:avLst/>
                <a:gdLst/>
                <a:ahLst/>
                <a:cxnLst>
                  <a:cxn ang="0">
                    <a:pos x="713" y="31"/>
                  </a:cxn>
                  <a:cxn ang="0">
                    <a:pos x="625" y="2"/>
                  </a:cxn>
                  <a:cxn ang="0">
                    <a:pos x="358" y="0"/>
                  </a:cxn>
                  <a:cxn ang="0">
                    <a:pos x="91" y="2"/>
                  </a:cxn>
                  <a:cxn ang="0">
                    <a:pos x="3" y="31"/>
                  </a:cxn>
                  <a:cxn ang="0">
                    <a:pos x="76" y="74"/>
                  </a:cxn>
                  <a:cxn ang="0">
                    <a:pos x="166" y="83"/>
                  </a:cxn>
                  <a:cxn ang="0">
                    <a:pos x="241" y="107"/>
                  </a:cxn>
                  <a:cxn ang="0">
                    <a:pos x="258" y="178"/>
                  </a:cxn>
                  <a:cxn ang="0">
                    <a:pos x="152" y="657"/>
                  </a:cxn>
                  <a:cxn ang="0">
                    <a:pos x="183" y="714"/>
                  </a:cxn>
                  <a:cxn ang="0">
                    <a:pos x="240" y="688"/>
                  </a:cxn>
                  <a:cxn ang="0">
                    <a:pos x="334" y="429"/>
                  </a:cxn>
                  <a:cxn ang="0">
                    <a:pos x="356" y="390"/>
                  </a:cxn>
                  <a:cxn ang="0">
                    <a:pos x="360" y="390"/>
                  </a:cxn>
                  <a:cxn ang="0">
                    <a:pos x="382" y="429"/>
                  </a:cxn>
                  <a:cxn ang="0">
                    <a:pos x="476" y="688"/>
                  </a:cxn>
                  <a:cxn ang="0">
                    <a:pos x="533" y="714"/>
                  </a:cxn>
                  <a:cxn ang="0">
                    <a:pos x="564" y="657"/>
                  </a:cxn>
                  <a:cxn ang="0">
                    <a:pos x="458" y="178"/>
                  </a:cxn>
                  <a:cxn ang="0">
                    <a:pos x="475" y="107"/>
                  </a:cxn>
                  <a:cxn ang="0">
                    <a:pos x="550" y="83"/>
                  </a:cxn>
                  <a:cxn ang="0">
                    <a:pos x="640" y="74"/>
                  </a:cxn>
                  <a:cxn ang="0">
                    <a:pos x="713" y="31"/>
                  </a:cxn>
                </a:cxnLst>
                <a:rect l="0" t="0" r="r" b="b"/>
                <a:pathLst>
                  <a:path w="716" h="724">
                    <a:moveTo>
                      <a:pt x="713" y="31"/>
                    </a:moveTo>
                    <a:cubicBezTo>
                      <a:pt x="710" y="0"/>
                      <a:pt x="665" y="2"/>
                      <a:pt x="625" y="2"/>
                    </a:cubicBezTo>
                    <a:cubicBezTo>
                      <a:pt x="591" y="2"/>
                      <a:pt x="410" y="0"/>
                      <a:pt x="358" y="0"/>
                    </a:cubicBezTo>
                    <a:cubicBezTo>
                      <a:pt x="306" y="0"/>
                      <a:pt x="125" y="2"/>
                      <a:pt x="91" y="2"/>
                    </a:cubicBezTo>
                    <a:cubicBezTo>
                      <a:pt x="52" y="2"/>
                      <a:pt x="6" y="0"/>
                      <a:pt x="3" y="31"/>
                    </a:cubicBezTo>
                    <a:cubicBezTo>
                      <a:pt x="0" y="61"/>
                      <a:pt x="29" y="70"/>
                      <a:pt x="76" y="74"/>
                    </a:cubicBezTo>
                    <a:cubicBezTo>
                      <a:pt x="126" y="79"/>
                      <a:pt x="136" y="80"/>
                      <a:pt x="166" y="83"/>
                    </a:cubicBezTo>
                    <a:cubicBezTo>
                      <a:pt x="198" y="86"/>
                      <a:pt x="228" y="86"/>
                      <a:pt x="241" y="107"/>
                    </a:cubicBezTo>
                    <a:cubicBezTo>
                      <a:pt x="254" y="127"/>
                      <a:pt x="255" y="144"/>
                      <a:pt x="258" y="178"/>
                    </a:cubicBezTo>
                    <a:cubicBezTo>
                      <a:pt x="269" y="308"/>
                      <a:pt x="160" y="632"/>
                      <a:pt x="152" y="657"/>
                    </a:cubicBezTo>
                    <a:cubicBezTo>
                      <a:pt x="146" y="679"/>
                      <a:pt x="150" y="705"/>
                      <a:pt x="183" y="714"/>
                    </a:cubicBezTo>
                    <a:cubicBezTo>
                      <a:pt x="215" y="724"/>
                      <a:pt x="234" y="709"/>
                      <a:pt x="240" y="688"/>
                    </a:cubicBezTo>
                    <a:cubicBezTo>
                      <a:pt x="251" y="649"/>
                      <a:pt x="315" y="478"/>
                      <a:pt x="334" y="429"/>
                    </a:cubicBezTo>
                    <a:cubicBezTo>
                      <a:pt x="342" y="409"/>
                      <a:pt x="348" y="393"/>
                      <a:pt x="356" y="390"/>
                    </a:cubicBezTo>
                    <a:cubicBezTo>
                      <a:pt x="360" y="390"/>
                      <a:pt x="360" y="390"/>
                      <a:pt x="360" y="390"/>
                    </a:cubicBezTo>
                    <a:cubicBezTo>
                      <a:pt x="368" y="393"/>
                      <a:pt x="374" y="409"/>
                      <a:pt x="382" y="429"/>
                    </a:cubicBezTo>
                    <a:cubicBezTo>
                      <a:pt x="401" y="478"/>
                      <a:pt x="465" y="649"/>
                      <a:pt x="476" y="688"/>
                    </a:cubicBezTo>
                    <a:cubicBezTo>
                      <a:pt x="482" y="709"/>
                      <a:pt x="501" y="724"/>
                      <a:pt x="533" y="714"/>
                    </a:cubicBezTo>
                    <a:cubicBezTo>
                      <a:pt x="566" y="705"/>
                      <a:pt x="570" y="679"/>
                      <a:pt x="564" y="657"/>
                    </a:cubicBezTo>
                    <a:cubicBezTo>
                      <a:pt x="557" y="632"/>
                      <a:pt x="447" y="308"/>
                      <a:pt x="458" y="178"/>
                    </a:cubicBezTo>
                    <a:cubicBezTo>
                      <a:pt x="461" y="144"/>
                      <a:pt x="462" y="127"/>
                      <a:pt x="475" y="107"/>
                    </a:cubicBezTo>
                    <a:cubicBezTo>
                      <a:pt x="488" y="86"/>
                      <a:pt x="518" y="86"/>
                      <a:pt x="550" y="83"/>
                    </a:cubicBezTo>
                    <a:cubicBezTo>
                      <a:pt x="580" y="80"/>
                      <a:pt x="590" y="79"/>
                      <a:pt x="640" y="74"/>
                    </a:cubicBezTo>
                    <a:cubicBezTo>
                      <a:pt x="687" y="70"/>
                      <a:pt x="716" y="61"/>
                      <a:pt x="713" y="31"/>
                    </a:cubicBezTo>
                    <a:close/>
                  </a:path>
                </a:pathLst>
              </a:custGeom>
              <a:grpFill/>
              <a:ln w="9525">
                <a:noFill/>
                <a:round/>
              </a:ln>
            </p:spPr>
            <p:txBody>
              <a:bodyPr/>
              <a:lstStyle/>
              <a:p>
                <a:endParaRPr lang="zh-CN" altLang="zh-CN"/>
              </a:p>
            </p:txBody>
          </p:sp>
          <p:sp>
            <p:nvSpPr>
              <p:cNvPr id="23" name="Oval 18"/>
              <p:cNvSpPr>
                <a:spLocks noChangeArrowheads="1"/>
              </p:cNvSpPr>
              <p:nvPr/>
            </p:nvSpPr>
            <p:spPr bwMode="auto">
              <a:xfrm>
                <a:off x="2766" y="2215"/>
                <a:ext cx="189" cy="187"/>
              </a:xfrm>
              <a:prstGeom prst="ellipse">
                <a:avLst/>
              </a:prstGeom>
              <a:grpFill/>
              <a:ln w="9525">
                <a:noFill/>
                <a:round/>
              </a:ln>
            </p:spPr>
            <p:txBody>
              <a:bodyPr/>
              <a:lstStyle/>
              <a:p>
                <a:endParaRPr lang="zh-CN" altLang="zh-CN"/>
              </a:p>
            </p:txBody>
          </p:sp>
        </p:grpSp>
        <p:grpSp>
          <p:nvGrpSpPr>
            <p:cNvPr id="19" name="Group 32"/>
            <p:cNvGrpSpPr/>
            <p:nvPr/>
          </p:nvGrpSpPr>
          <p:grpSpPr bwMode="auto">
            <a:xfrm>
              <a:off x="4789514" y="2406904"/>
              <a:ext cx="882078" cy="1143031"/>
              <a:chOff x="1710" y="2215"/>
              <a:chExt cx="779" cy="1006"/>
            </a:xfrm>
            <a:solidFill>
              <a:schemeClr val="accent3"/>
            </a:solidFill>
          </p:grpSpPr>
          <p:sp>
            <p:nvSpPr>
              <p:cNvPr id="20" name="Freeform 19"/>
              <p:cNvSpPr/>
              <p:nvPr/>
            </p:nvSpPr>
            <p:spPr bwMode="auto">
              <a:xfrm>
                <a:off x="1710" y="2286"/>
                <a:ext cx="779" cy="935"/>
              </a:xfrm>
              <a:custGeom>
                <a:avLst/>
                <a:gdLst/>
                <a:ahLst/>
                <a:cxnLst>
                  <a:cxn ang="0">
                    <a:pos x="706" y="159"/>
                  </a:cxn>
                  <a:cxn ang="0">
                    <a:pos x="619" y="130"/>
                  </a:cxn>
                  <a:cxn ang="0">
                    <a:pos x="348" y="128"/>
                  </a:cxn>
                  <a:cxn ang="0">
                    <a:pos x="258" y="116"/>
                  </a:cxn>
                  <a:cxn ang="0">
                    <a:pos x="107" y="40"/>
                  </a:cxn>
                  <a:cxn ang="0">
                    <a:pos x="16" y="26"/>
                  </a:cxn>
                  <a:cxn ang="0">
                    <a:pos x="61" y="98"/>
                  </a:cxn>
                  <a:cxn ang="0">
                    <a:pos x="123" y="139"/>
                  </a:cxn>
                  <a:cxn ang="0">
                    <a:pos x="226" y="221"/>
                  </a:cxn>
                  <a:cxn ang="0">
                    <a:pos x="243" y="306"/>
                  </a:cxn>
                  <a:cxn ang="0">
                    <a:pos x="138" y="785"/>
                  </a:cxn>
                  <a:cxn ang="0">
                    <a:pos x="168" y="842"/>
                  </a:cxn>
                  <a:cxn ang="0">
                    <a:pos x="225" y="816"/>
                  </a:cxn>
                  <a:cxn ang="0">
                    <a:pos x="320" y="557"/>
                  </a:cxn>
                  <a:cxn ang="0">
                    <a:pos x="343" y="518"/>
                  </a:cxn>
                  <a:cxn ang="0">
                    <a:pos x="354" y="518"/>
                  </a:cxn>
                  <a:cxn ang="0">
                    <a:pos x="375" y="557"/>
                  </a:cxn>
                  <a:cxn ang="0">
                    <a:pos x="469" y="816"/>
                  </a:cxn>
                  <a:cxn ang="0">
                    <a:pos x="527" y="842"/>
                  </a:cxn>
                  <a:cxn ang="0">
                    <a:pos x="557" y="785"/>
                  </a:cxn>
                  <a:cxn ang="0">
                    <a:pos x="451" y="306"/>
                  </a:cxn>
                  <a:cxn ang="0">
                    <a:pos x="468" y="235"/>
                  </a:cxn>
                  <a:cxn ang="0">
                    <a:pos x="543" y="211"/>
                  </a:cxn>
                  <a:cxn ang="0">
                    <a:pos x="633" y="202"/>
                  </a:cxn>
                  <a:cxn ang="0">
                    <a:pos x="706" y="159"/>
                  </a:cxn>
                </a:cxnLst>
                <a:rect l="0" t="0" r="r" b="b"/>
                <a:pathLst>
                  <a:path w="709" h="852">
                    <a:moveTo>
                      <a:pt x="706" y="159"/>
                    </a:moveTo>
                    <a:cubicBezTo>
                      <a:pt x="703" y="128"/>
                      <a:pt x="658" y="130"/>
                      <a:pt x="619" y="130"/>
                    </a:cubicBezTo>
                    <a:cubicBezTo>
                      <a:pt x="583" y="130"/>
                      <a:pt x="397" y="128"/>
                      <a:pt x="348" y="128"/>
                    </a:cubicBezTo>
                    <a:cubicBezTo>
                      <a:pt x="300" y="128"/>
                      <a:pt x="259"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6" y="221"/>
                    </a:cubicBezTo>
                    <a:cubicBezTo>
                      <a:pt x="238" y="241"/>
                      <a:pt x="240" y="272"/>
                      <a:pt x="243" y="306"/>
                    </a:cubicBezTo>
                    <a:cubicBezTo>
                      <a:pt x="255" y="436"/>
                      <a:pt x="145" y="760"/>
                      <a:pt x="138" y="785"/>
                    </a:cubicBezTo>
                    <a:cubicBezTo>
                      <a:pt x="131" y="807"/>
                      <a:pt x="136" y="833"/>
                      <a:pt x="168" y="842"/>
                    </a:cubicBezTo>
                    <a:cubicBezTo>
                      <a:pt x="200" y="852"/>
                      <a:pt x="219" y="837"/>
                      <a:pt x="225" y="816"/>
                    </a:cubicBezTo>
                    <a:cubicBezTo>
                      <a:pt x="237" y="777"/>
                      <a:pt x="301" y="606"/>
                      <a:pt x="320" y="557"/>
                    </a:cubicBezTo>
                    <a:cubicBezTo>
                      <a:pt x="327" y="537"/>
                      <a:pt x="335" y="522"/>
                      <a:pt x="343" y="518"/>
                    </a:cubicBezTo>
                    <a:cubicBezTo>
                      <a:pt x="346" y="517"/>
                      <a:pt x="352" y="517"/>
                      <a:pt x="354" y="518"/>
                    </a:cubicBezTo>
                    <a:cubicBezTo>
                      <a:pt x="361" y="521"/>
                      <a:pt x="367" y="537"/>
                      <a:pt x="375" y="557"/>
                    </a:cubicBezTo>
                    <a:cubicBezTo>
                      <a:pt x="394" y="606"/>
                      <a:pt x="458" y="777"/>
                      <a:pt x="469" y="816"/>
                    </a:cubicBezTo>
                    <a:cubicBezTo>
                      <a:pt x="476" y="837"/>
                      <a:pt x="495" y="852"/>
                      <a:pt x="527" y="842"/>
                    </a:cubicBezTo>
                    <a:cubicBezTo>
                      <a:pt x="559" y="833"/>
                      <a:pt x="563" y="807"/>
                      <a:pt x="557" y="785"/>
                    </a:cubicBezTo>
                    <a:cubicBezTo>
                      <a:pt x="550" y="760"/>
                      <a:pt x="440" y="436"/>
                      <a:pt x="451" y="306"/>
                    </a:cubicBezTo>
                    <a:cubicBezTo>
                      <a:pt x="455" y="272"/>
                      <a:pt x="455" y="255"/>
                      <a:pt x="468" y="235"/>
                    </a:cubicBezTo>
                    <a:cubicBezTo>
                      <a:pt x="481" y="214"/>
                      <a:pt x="511" y="214"/>
                      <a:pt x="543" y="211"/>
                    </a:cubicBezTo>
                    <a:cubicBezTo>
                      <a:pt x="573" y="208"/>
                      <a:pt x="583" y="207"/>
                      <a:pt x="633" y="202"/>
                    </a:cubicBezTo>
                    <a:cubicBezTo>
                      <a:pt x="680" y="198"/>
                      <a:pt x="709" y="189"/>
                      <a:pt x="706" y="159"/>
                    </a:cubicBezTo>
                    <a:close/>
                  </a:path>
                </a:pathLst>
              </a:custGeom>
              <a:grpFill/>
              <a:ln w="9525">
                <a:noFill/>
                <a:round/>
              </a:ln>
            </p:spPr>
            <p:txBody>
              <a:bodyPr/>
              <a:lstStyle/>
              <a:p>
                <a:endParaRPr lang="zh-CN" altLang="zh-CN"/>
              </a:p>
            </p:txBody>
          </p:sp>
          <p:sp>
            <p:nvSpPr>
              <p:cNvPr id="21" name="Oval 20"/>
              <p:cNvSpPr>
                <a:spLocks noChangeArrowheads="1"/>
              </p:cNvSpPr>
              <p:nvPr/>
            </p:nvSpPr>
            <p:spPr bwMode="auto">
              <a:xfrm>
                <a:off x="2001" y="2215"/>
                <a:ext cx="188" cy="187"/>
              </a:xfrm>
              <a:prstGeom prst="ellipse">
                <a:avLst/>
              </a:prstGeom>
              <a:grpFill/>
              <a:ln w="9525">
                <a:noFill/>
                <a:round/>
              </a:ln>
            </p:spPr>
            <p:txBody>
              <a:bodyPr/>
              <a:lstStyle/>
              <a:p>
                <a:endParaRPr lang="zh-CN" altLang="zh-CN"/>
              </a:p>
            </p:txBody>
          </p:sp>
        </p:grpSp>
      </p:grpSp>
      <p:grpSp>
        <p:nvGrpSpPr>
          <p:cNvPr id="26" name="组合 25"/>
          <p:cNvGrpSpPr/>
          <p:nvPr/>
        </p:nvGrpSpPr>
        <p:grpSpPr>
          <a:xfrm>
            <a:off x="5371648" y="1871420"/>
            <a:ext cx="1734153" cy="1144530"/>
            <a:chOff x="5227553" y="1511380"/>
            <a:chExt cx="1734153" cy="1144530"/>
          </a:xfrm>
        </p:grpSpPr>
        <p:grpSp>
          <p:nvGrpSpPr>
            <p:cNvPr id="27" name="Group 35"/>
            <p:cNvGrpSpPr/>
            <p:nvPr/>
          </p:nvGrpSpPr>
          <p:grpSpPr bwMode="auto">
            <a:xfrm>
              <a:off x="6079628" y="1511380"/>
              <a:ext cx="882078" cy="1144530"/>
              <a:chOff x="2849" y="1428"/>
              <a:chExt cx="779" cy="1007"/>
            </a:xfrm>
            <a:solidFill>
              <a:schemeClr val="accent2"/>
            </a:solidFill>
          </p:grpSpPr>
          <p:sp>
            <p:nvSpPr>
              <p:cNvPr id="31" name="Freeform 21"/>
              <p:cNvSpPr/>
              <p:nvPr/>
            </p:nvSpPr>
            <p:spPr bwMode="auto">
              <a:xfrm>
                <a:off x="2849" y="1501"/>
                <a:ext cx="779" cy="934"/>
              </a:xfrm>
              <a:custGeom>
                <a:avLst/>
                <a:gdLst/>
                <a:ahLst/>
                <a:cxnLst>
                  <a:cxn ang="0">
                    <a:pos x="3" y="158"/>
                  </a:cxn>
                  <a:cxn ang="0">
                    <a:pos x="91" y="130"/>
                  </a:cxn>
                  <a:cxn ang="0">
                    <a:pos x="361" y="128"/>
                  </a:cxn>
                  <a:cxn ang="0">
                    <a:pos x="451" y="116"/>
                  </a:cxn>
                  <a:cxn ang="0">
                    <a:pos x="602" y="40"/>
                  </a:cxn>
                  <a:cxn ang="0">
                    <a:pos x="693" y="26"/>
                  </a:cxn>
                  <a:cxn ang="0">
                    <a:pos x="648" y="98"/>
                  </a:cxn>
                  <a:cxn ang="0">
                    <a:pos x="586" y="139"/>
                  </a:cxn>
                  <a:cxn ang="0">
                    <a:pos x="484" y="221"/>
                  </a:cxn>
                  <a:cxn ang="0">
                    <a:pos x="466" y="306"/>
                  </a:cxn>
                  <a:cxn ang="0">
                    <a:pos x="572" y="785"/>
                  </a:cxn>
                  <a:cxn ang="0">
                    <a:pos x="541" y="842"/>
                  </a:cxn>
                  <a:cxn ang="0">
                    <a:pos x="484" y="816"/>
                  </a:cxn>
                  <a:cxn ang="0">
                    <a:pos x="390" y="556"/>
                  </a:cxn>
                  <a:cxn ang="0">
                    <a:pos x="366" y="518"/>
                  </a:cxn>
                  <a:cxn ang="0">
                    <a:pos x="356" y="518"/>
                  </a:cxn>
                  <a:cxn ang="0">
                    <a:pos x="334" y="556"/>
                  </a:cxn>
                  <a:cxn ang="0">
                    <a:pos x="240" y="816"/>
                  </a:cxn>
                  <a:cxn ang="0">
                    <a:pos x="183" y="842"/>
                  </a:cxn>
                  <a:cxn ang="0">
                    <a:pos x="152" y="785"/>
                  </a:cxn>
                  <a:cxn ang="0">
                    <a:pos x="258" y="306"/>
                  </a:cxn>
                  <a:cxn ang="0">
                    <a:pos x="241" y="235"/>
                  </a:cxn>
                  <a:cxn ang="0">
                    <a:pos x="166" y="211"/>
                  </a:cxn>
                  <a:cxn ang="0">
                    <a:pos x="76" y="202"/>
                  </a:cxn>
                  <a:cxn ang="0">
                    <a:pos x="3" y="158"/>
                  </a:cxn>
                </a:cxnLst>
                <a:rect l="0" t="0" r="r" b="b"/>
                <a:pathLst>
                  <a:path w="709" h="852">
                    <a:moveTo>
                      <a:pt x="3" y="158"/>
                    </a:moveTo>
                    <a:cubicBezTo>
                      <a:pt x="6" y="128"/>
                      <a:pt x="52" y="130"/>
                      <a:pt x="91" y="130"/>
                    </a:cubicBezTo>
                    <a:cubicBezTo>
                      <a:pt x="126" y="130"/>
                      <a:pt x="312" y="128"/>
                      <a:pt x="361" y="128"/>
                    </a:cubicBezTo>
                    <a:cubicBezTo>
                      <a:pt x="409" y="128"/>
                      <a:pt x="451" y="116"/>
                      <a:pt x="451" y="116"/>
                    </a:cubicBezTo>
                    <a:cubicBezTo>
                      <a:pt x="479" y="111"/>
                      <a:pt x="569" y="57"/>
                      <a:pt x="602" y="40"/>
                    </a:cubicBezTo>
                    <a:cubicBezTo>
                      <a:pt x="637" y="22"/>
                      <a:pt x="677" y="0"/>
                      <a:pt x="693" y="26"/>
                    </a:cubicBezTo>
                    <a:cubicBezTo>
                      <a:pt x="709" y="51"/>
                      <a:pt x="688" y="73"/>
                      <a:pt x="648" y="98"/>
                    </a:cubicBezTo>
                    <a:cubicBezTo>
                      <a:pt x="606" y="125"/>
                      <a:pt x="611" y="123"/>
                      <a:pt x="586" y="139"/>
                    </a:cubicBezTo>
                    <a:cubicBezTo>
                      <a:pt x="559" y="156"/>
                      <a:pt x="497" y="200"/>
                      <a:pt x="484" y="221"/>
                    </a:cubicBezTo>
                    <a:cubicBezTo>
                      <a:pt x="471" y="241"/>
                      <a:pt x="469" y="272"/>
                      <a:pt x="466" y="306"/>
                    </a:cubicBezTo>
                    <a:cubicBezTo>
                      <a:pt x="454" y="436"/>
                      <a:pt x="564" y="760"/>
                      <a:pt x="572" y="785"/>
                    </a:cubicBezTo>
                    <a:cubicBezTo>
                      <a:pt x="578" y="807"/>
                      <a:pt x="573" y="833"/>
                      <a:pt x="541" y="842"/>
                    </a:cubicBezTo>
                    <a:cubicBezTo>
                      <a:pt x="509" y="852"/>
                      <a:pt x="490" y="837"/>
                      <a:pt x="484" y="816"/>
                    </a:cubicBezTo>
                    <a:cubicBezTo>
                      <a:pt x="472" y="777"/>
                      <a:pt x="409" y="606"/>
                      <a:pt x="390" y="556"/>
                    </a:cubicBezTo>
                    <a:cubicBezTo>
                      <a:pt x="382" y="536"/>
                      <a:pt x="374" y="521"/>
                      <a:pt x="366" y="518"/>
                    </a:cubicBezTo>
                    <a:cubicBezTo>
                      <a:pt x="363" y="517"/>
                      <a:pt x="358" y="517"/>
                      <a:pt x="356" y="518"/>
                    </a:cubicBezTo>
                    <a:cubicBezTo>
                      <a:pt x="348" y="521"/>
                      <a:pt x="342" y="536"/>
                      <a:pt x="334" y="556"/>
                    </a:cubicBezTo>
                    <a:cubicBezTo>
                      <a:pt x="315" y="606"/>
                      <a:pt x="251" y="777"/>
                      <a:pt x="240" y="816"/>
                    </a:cubicBezTo>
                    <a:cubicBezTo>
                      <a:pt x="234" y="837"/>
                      <a:pt x="215" y="852"/>
                      <a:pt x="183" y="842"/>
                    </a:cubicBezTo>
                    <a:cubicBezTo>
                      <a:pt x="150" y="833"/>
                      <a:pt x="146" y="807"/>
                      <a:pt x="152" y="785"/>
                    </a:cubicBezTo>
                    <a:cubicBezTo>
                      <a:pt x="160" y="760"/>
                      <a:pt x="269" y="436"/>
                      <a:pt x="258" y="306"/>
                    </a:cubicBezTo>
                    <a:cubicBezTo>
                      <a:pt x="255" y="272"/>
                      <a:pt x="254" y="255"/>
                      <a:pt x="241" y="235"/>
                    </a:cubicBezTo>
                    <a:cubicBezTo>
                      <a:pt x="228" y="214"/>
                      <a:pt x="198" y="214"/>
                      <a:pt x="166" y="211"/>
                    </a:cubicBezTo>
                    <a:cubicBezTo>
                      <a:pt x="136" y="208"/>
                      <a:pt x="126" y="207"/>
                      <a:pt x="76" y="202"/>
                    </a:cubicBezTo>
                    <a:cubicBezTo>
                      <a:pt x="29" y="198"/>
                      <a:pt x="0" y="189"/>
                      <a:pt x="3" y="158"/>
                    </a:cubicBezTo>
                    <a:close/>
                  </a:path>
                </a:pathLst>
              </a:custGeom>
              <a:grpFill/>
              <a:ln w="9525">
                <a:noFill/>
                <a:round/>
              </a:ln>
            </p:spPr>
            <p:txBody>
              <a:bodyPr/>
              <a:lstStyle/>
              <a:p>
                <a:endParaRPr lang="zh-CN" altLang="zh-CN"/>
              </a:p>
            </p:txBody>
          </p:sp>
          <p:sp>
            <p:nvSpPr>
              <p:cNvPr id="32" name="Oval 22"/>
              <p:cNvSpPr>
                <a:spLocks noChangeArrowheads="1"/>
              </p:cNvSpPr>
              <p:nvPr/>
            </p:nvSpPr>
            <p:spPr bwMode="auto">
              <a:xfrm>
                <a:off x="3148" y="1428"/>
                <a:ext cx="189" cy="187"/>
              </a:xfrm>
              <a:prstGeom prst="ellipse">
                <a:avLst/>
              </a:prstGeom>
              <a:grpFill/>
              <a:ln w="9525">
                <a:noFill/>
                <a:round/>
              </a:ln>
            </p:spPr>
            <p:txBody>
              <a:bodyPr/>
              <a:lstStyle/>
              <a:p>
                <a:endParaRPr lang="zh-CN" altLang="zh-CN"/>
              </a:p>
            </p:txBody>
          </p:sp>
        </p:grpSp>
        <p:grpSp>
          <p:nvGrpSpPr>
            <p:cNvPr id="28" name="Group 36"/>
            <p:cNvGrpSpPr/>
            <p:nvPr/>
          </p:nvGrpSpPr>
          <p:grpSpPr bwMode="auto">
            <a:xfrm>
              <a:off x="5227553" y="1511380"/>
              <a:ext cx="882078" cy="1144530"/>
              <a:chOff x="2097" y="1428"/>
              <a:chExt cx="779" cy="1007"/>
            </a:xfrm>
            <a:solidFill>
              <a:schemeClr val="accent2"/>
            </a:solidFill>
          </p:grpSpPr>
          <p:sp>
            <p:nvSpPr>
              <p:cNvPr id="29" name="Freeform 23"/>
              <p:cNvSpPr/>
              <p:nvPr/>
            </p:nvSpPr>
            <p:spPr bwMode="auto">
              <a:xfrm>
                <a:off x="2097" y="1501"/>
                <a:ext cx="779" cy="934"/>
              </a:xfrm>
              <a:custGeom>
                <a:avLst/>
                <a:gdLst/>
                <a:ahLst/>
                <a:cxnLst>
                  <a:cxn ang="0">
                    <a:pos x="706" y="158"/>
                  </a:cxn>
                  <a:cxn ang="0">
                    <a:pos x="619" y="130"/>
                  </a:cxn>
                  <a:cxn ang="0">
                    <a:pos x="349" y="128"/>
                  </a:cxn>
                  <a:cxn ang="0">
                    <a:pos x="259" y="116"/>
                  </a:cxn>
                  <a:cxn ang="0">
                    <a:pos x="107" y="40"/>
                  </a:cxn>
                  <a:cxn ang="0">
                    <a:pos x="17" y="26"/>
                  </a:cxn>
                  <a:cxn ang="0">
                    <a:pos x="61" y="98"/>
                  </a:cxn>
                  <a:cxn ang="0">
                    <a:pos x="124" y="139"/>
                  </a:cxn>
                  <a:cxn ang="0">
                    <a:pos x="226" y="221"/>
                  </a:cxn>
                  <a:cxn ang="0">
                    <a:pos x="244" y="306"/>
                  </a:cxn>
                  <a:cxn ang="0">
                    <a:pos x="138" y="785"/>
                  </a:cxn>
                  <a:cxn ang="0">
                    <a:pos x="169" y="842"/>
                  </a:cxn>
                  <a:cxn ang="0">
                    <a:pos x="226" y="816"/>
                  </a:cxn>
                  <a:cxn ang="0">
                    <a:pos x="320" y="556"/>
                  </a:cxn>
                  <a:cxn ang="0">
                    <a:pos x="344" y="518"/>
                  </a:cxn>
                  <a:cxn ang="0">
                    <a:pos x="354" y="518"/>
                  </a:cxn>
                  <a:cxn ang="0">
                    <a:pos x="376" y="556"/>
                  </a:cxn>
                  <a:cxn ang="0">
                    <a:pos x="470" y="816"/>
                  </a:cxn>
                  <a:cxn ang="0">
                    <a:pos x="527" y="842"/>
                  </a:cxn>
                  <a:cxn ang="0">
                    <a:pos x="558" y="785"/>
                  </a:cxn>
                  <a:cxn ang="0">
                    <a:pos x="452" y="306"/>
                  </a:cxn>
                  <a:cxn ang="0">
                    <a:pos x="468" y="235"/>
                  </a:cxn>
                  <a:cxn ang="0">
                    <a:pos x="544" y="211"/>
                  </a:cxn>
                  <a:cxn ang="0">
                    <a:pos x="634" y="202"/>
                  </a:cxn>
                  <a:cxn ang="0">
                    <a:pos x="706" y="158"/>
                  </a:cxn>
                </a:cxnLst>
                <a:rect l="0" t="0" r="r" b="b"/>
                <a:pathLst>
                  <a:path w="709" h="852">
                    <a:moveTo>
                      <a:pt x="706" y="158"/>
                    </a:moveTo>
                    <a:cubicBezTo>
                      <a:pt x="703" y="128"/>
                      <a:pt x="658" y="130"/>
                      <a:pt x="619" y="130"/>
                    </a:cubicBezTo>
                    <a:cubicBezTo>
                      <a:pt x="584" y="130"/>
                      <a:pt x="397" y="128"/>
                      <a:pt x="349" y="128"/>
                    </a:cubicBezTo>
                    <a:cubicBezTo>
                      <a:pt x="301" y="128"/>
                      <a:pt x="259" y="116"/>
                      <a:pt x="259" y="116"/>
                    </a:cubicBezTo>
                    <a:cubicBezTo>
                      <a:pt x="231" y="111"/>
                      <a:pt x="140" y="57"/>
                      <a:pt x="107" y="40"/>
                    </a:cubicBezTo>
                    <a:cubicBezTo>
                      <a:pt x="72" y="22"/>
                      <a:pt x="33" y="0"/>
                      <a:pt x="17" y="26"/>
                    </a:cubicBezTo>
                    <a:cubicBezTo>
                      <a:pt x="0" y="51"/>
                      <a:pt x="22" y="73"/>
                      <a:pt x="61" y="98"/>
                    </a:cubicBezTo>
                    <a:cubicBezTo>
                      <a:pt x="104" y="125"/>
                      <a:pt x="98" y="123"/>
                      <a:pt x="124" y="139"/>
                    </a:cubicBezTo>
                    <a:cubicBezTo>
                      <a:pt x="151" y="156"/>
                      <a:pt x="213" y="200"/>
                      <a:pt x="226" y="221"/>
                    </a:cubicBezTo>
                    <a:cubicBezTo>
                      <a:pt x="239" y="241"/>
                      <a:pt x="241" y="272"/>
                      <a:pt x="244" y="306"/>
                    </a:cubicBezTo>
                    <a:cubicBezTo>
                      <a:pt x="255" y="436"/>
                      <a:pt x="146" y="760"/>
                      <a:pt x="138" y="785"/>
                    </a:cubicBezTo>
                    <a:cubicBezTo>
                      <a:pt x="132" y="807"/>
                      <a:pt x="136" y="833"/>
                      <a:pt x="169" y="842"/>
                    </a:cubicBezTo>
                    <a:cubicBezTo>
                      <a:pt x="201" y="852"/>
                      <a:pt x="220" y="837"/>
                      <a:pt x="226" y="816"/>
                    </a:cubicBezTo>
                    <a:cubicBezTo>
                      <a:pt x="237" y="777"/>
                      <a:pt x="301" y="606"/>
                      <a:pt x="320" y="556"/>
                    </a:cubicBezTo>
                    <a:cubicBezTo>
                      <a:pt x="328" y="536"/>
                      <a:pt x="336" y="521"/>
                      <a:pt x="344" y="518"/>
                    </a:cubicBezTo>
                    <a:cubicBezTo>
                      <a:pt x="346" y="517"/>
                      <a:pt x="352" y="517"/>
                      <a:pt x="354" y="518"/>
                    </a:cubicBezTo>
                    <a:cubicBezTo>
                      <a:pt x="362" y="521"/>
                      <a:pt x="368" y="536"/>
                      <a:pt x="376" y="556"/>
                    </a:cubicBezTo>
                    <a:cubicBezTo>
                      <a:pt x="395" y="606"/>
                      <a:pt x="458" y="777"/>
                      <a:pt x="470" y="816"/>
                    </a:cubicBezTo>
                    <a:cubicBezTo>
                      <a:pt x="476" y="837"/>
                      <a:pt x="495" y="852"/>
                      <a:pt x="527" y="842"/>
                    </a:cubicBezTo>
                    <a:cubicBezTo>
                      <a:pt x="559" y="833"/>
                      <a:pt x="564" y="807"/>
                      <a:pt x="558" y="785"/>
                    </a:cubicBezTo>
                    <a:cubicBezTo>
                      <a:pt x="550" y="760"/>
                      <a:pt x="440" y="436"/>
                      <a:pt x="452" y="306"/>
                    </a:cubicBezTo>
                    <a:cubicBezTo>
                      <a:pt x="455" y="272"/>
                      <a:pt x="456" y="255"/>
                      <a:pt x="468" y="235"/>
                    </a:cubicBezTo>
                    <a:cubicBezTo>
                      <a:pt x="482" y="214"/>
                      <a:pt x="512" y="214"/>
                      <a:pt x="544" y="211"/>
                    </a:cubicBezTo>
                    <a:cubicBezTo>
                      <a:pt x="574" y="208"/>
                      <a:pt x="584" y="207"/>
                      <a:pt x="634" y="202"/>
                    </a:cubicBezTo>
                    <a:cubicBezTo>
                      <a:pt x="681" y="198"/>
                      <a:pt x="709" y="189"/>
                      <a:pt x="706" y="158"/>
                    </a:cubicBezTo>
                    <a:close/>
                  </a:path>
                </a:pathLst>
              </a:custGeom>
              <a:grpFill/>
              <a:ln w="9525">
                <a:noFill/>
                <a:round/>
              </a:ln>
            </p:spPr>
            <p:txBody>
              <a:bodyPr/>
              <a:lstStyle/>
              <a:p>
                <a:endParaRPr lang="zh-CN" altLang="zh-CN"/>
              </a:p>
            </p:txBody>
          </p:sp>
          <p:sp>
            <p:nvSpPr>
              <p:cNvPr id="30" name="Oval 24"/>
              <p:cNvSpPr>
                <a:spLocks noChangeArrowheads="1"/>
              </p:cNvSpPr>
              <p:nvPr/>
            </p:nvSpPr>
            <p:spPr bwMode="auto">
              <a:xfrm>
                <a:off x="2388" y="1428"/>
                <a:ext cx="188" cy="187"/>
              </a:xfrm>
              <a:prstGeom prst="ellipse">
                <a:avLst/>
              </a:prstGeom>
              <a:grpFill/>
              <a:ln w="9525">
                <a:noFill/>
                <a:round/>
              </a:ln>
            </p:spPr>
            <p:txBody>
              <a:bodyPr/>
              <a:lstStyle/>
              <a:p>
                <a:endParaRPr lang="zh-CN" altLang="zh-CN"/>
              </a:p>
            </p:txBody>
          </p:sp>
        </p:grpSp>
      </p:grpSp>
      <p:grpSp>
        <p:nvGrpSpPr>
          <p:cNvPr id="33" name="Group 31"/>
          <p:cNvGrpSpPr/>
          <p:nvPr/>
        </p:nvGrpSpPr>
        <p:grpSpPr bwMode="auto">
          <a:xfrm>
            <a:off x="5821688" y="978896"/>
            <a:ext cx="865576" cy="1144531"/>
            <a:chOff x="2494" y="642"/>
            <a:chExt cx="765" cy="1007"/>
          </a:xfrm>
          <a:solidFill>
            <a:schemeClr val="accent1"/>
          </a:solidFill>
        </p:grpSpPr>
        <p:sp>
          <p:nvSpPr>
            <p:cNvPr id="34" name="Freeform 25"/>
            <p:cNvSpPr/>
            <p:nvPr/>
          </p:nvSpPr>
          <p:spPr bwMode="auto">
            <a:xfrm>
              <a:off x="2494" y="715"/>
              <a:ext cx="765" cy="934"/>
            </a:xfrm>
            <a:custGeom>
              <a:avLst/>
              <a:gdLst/>
              <a:ahLst/>
              <a:cxnLst>
                <a:cxn ang="0">
                  <a:pos x="680" y="26"/>
                </a:cxn>
                <a:cxn ang="0">
                  <a:pos x="589" y="40"/>
                </a:cxn>
                <a:cxn ang="0">
                  <a:pos x="440" y="115"/>
                </a:cxn>
                <a:cxn ang="0">
                  <a:pos x="348" y="128"/>
                </a:cxn>
                <a:cxn ang="0">
                  <a:pos x="258" y="116"/>
                </a:cxn>
                <a:cxn ang="0">
                  <a:pos x="107" y="40"/>
                </a:cxn>
                <a:cxn ang="0">
                  <a:pos x="16" y="26"/>
                </a:cxn>
                <a:cxn ang="0">
                  <a:pos x="61" y="98"/>
                </a:cxn>
                <a:cxn ang="0">
                  <a:pos x="123" y="139"/>
                </a:cxn>
                <a:cxn ang="0">
                  <a:pos x="225" y="221"/>
                </a:cxn>
                <a:cxn ang="0">
                  <a:pos x="243" y="306"/>
                </a:cxn>
                <a:cxn ang="0">
                  <a:pos x="137" y="785"/>
                </a:cxn>
                <a:cxn ang="0">
                  <a:pos x="168" y="842"/>
                </a:cxn>
                <a:cxn ang="0">
                  <a:pos x="225" y="816"/>
                </a:cxn>
                <a:cxn ang="0">
                  <a:pos x="319" y="556"/>
                </a:cxn>
                <a:cxn ang="0">
                  <a:pos x="343" y="518"/>
                </a:cxn>
                <a:cxn ang="0">
                  <a:pos x="354" y="518"/>
                </a:cxn>
                <a:cxn ang="0">
                  <a:pos x="375" y="556"/>
                </a:cxn>
                <a:cxn ang="0">
                  <a:pos x="469" y="816"/>
                </a:cxn>
                <a:cxn ang="0">
                  <a:pos x="527" y="842"/>
                </a:cxn>
                <a:cxn ang="0">
                  <a:pos x="557" y="785"/>
                </a:cxn>
                <a:cxn ang="0">
                  <a:pos x="451" y="306"/>
                </a:cxn>
                <a:cxn ang="0">
                  <a:pos x="469" y="221"/>
                </a:cxn>
                <a:cxn ang="0">
                  <a:pos x="573" y="139"/>
                </a:cxn>
                <a:cxn ang="0">
                  <a:pos x="635" y="98"/>
                </a:cxn>
                <a:cxn ang="0">
                  <a:pos x="680" y="26"/>
                </a:cxn>
              </a:cxnLst>
              <a:rect l="0" t="0" r="r" b="b"/>
              <a:pathLst>
                <a:path w="696" h="852">
                  <a:moveTo>
                    <a:pt x="680" y="26"/>
                  </a:moveTo>
                  <a:cubicBezTo>
                    <a:pt x="663" y="0"/>
                    <a:pt x="624" y="22"/>
                    <a:pt x="589" y="40"/>
                  </a:cubicBezTo>
                  <a:cubicBezTo>
                    <a:pt x="557" y="56"/>
                    <a:pt x="471" y="107"/>
                    <a:pt x="440" y="115"/>
                  </a:cubicBezTo>
                  <a:cubicBezTo>
                    <a:pt x="439" y="115"/>
                    <a:pt x="397" y="128"/>
                    <a:pt x="348" y="128"/>
                  </a:cubicBezTo>
                  <a:cubicBezTo>
                    <a:pt x="300" y="128"/>
                    <a:pt x="258" y="116"/>
                    <a:pt x="258" y="116"/>
                  </a:cubicBezTo>
                  <a:cubicBezTo>
                    <a:pt x="230" y="111"/>
                    <a:pt x="140" y="57"/>
                    <a:pt x="107" y="40"/>
                  </a:cubicBezTo>
                  <a:cubicBezTo>
                    <a:pt x="72" y="22"/>
                    <a:pt x="33" y="0"/>
                    <a:pt x="16" y="26"/>
                  </a:cubicBezTo>
                  <a:cubicBezTo>
                    <a:pt x="0" y="51"/>
                    <a:pt x="21" y="73"/>
                    <a:pt x="61" y="98"/>
                  </a:cubicBezTo>
                  <a:cubicBezTo>
                    <a:pt x="103" y="125"/>
                    <a:pt x="98" y="123"/>
                    <a:pt x="123" y="139"/>
                  </a:cubicBezTo>
                  <a:cubicBezTo>
                    <a:pt x="150" y="156"/>
                    <a:pt x="212" y="200"/>
                    <a:pt x="225" y="221"/>
                  </a:cubicBezTo>
                  <a:cubicBezTo>
                    <a:pt x="238" y="241"/>
                    <a:pt x="240" y="272"/>
                    <a:pt x="243" y="306"/>
                  </a:cubicBezTo>
                  <a:cubicBezTo>
                    <a:pt x="255" y="436"/>
                    <a:pt x="145" y="760"/>
                    <a:pt x="137" y="785"/>
                  </a:cubicBezTo>
                  <a:cubicBezTo>
                    <a:pt x="131" y="807"/>
                    <a:pt x="136" y="833"/>
                    <a:pt x="168" y="842"/>
                  </a:cubicBezTo>
                  <a:cubicBezTo>
                    <a:pt x="200" y="852"/>
                    <a:pt x="219" y="837"/>
                    <a:pt x="225" y="816"/>
                  </a:cubicBezTo>
                  <a:cubicBezTo>
                    <a:pt x="237" y="777"/>
                    <a:pt x="300" y="606"/>
                    <a:pt x="319" y="556"/>
                  </a:cubicBezTo>
                  <a:cubicBezTo>
                    <a:pt x="327" y="536"/>
                    <a:pt x="335" y="521"/>
                    <a:pt x="343" y="518"/>
                  </a:cubicBezTo>
                  <a:cubicBezTo>
                    <a:pt x="346" y="517"/>
                    <a:pt x="351" y="517"/>
                    <a:pt x="354" y="518"/>
                  </a:cubicBezTo>
                  <a:cubicBezTo>
                    <a:pt x="361" y="521"/>
                    <a:pt x="367" y="536"/>
                    <a:pt x="375" y="556"/>
                  </a:cubicBezTo>
                  <a:cubicBezTo>
                    <a:pt x="394" y="606"/>
                    <a:pt x="458" y="777"/>
                    <a:pt x="469" y="816"/>
                  </a:cubicBezTo>
                  <a:cubicBezTo>
                    <a:pt x="476" y="837"/>
                    <a:pt x="494" y="852"/>
                    <a:pt x="527" y="842"/>
                  </a:cubicBezTo>
                  <a:cubicBezTo>
                    <a:pt x="559" y="833"/>
                    <a:pt x="563" y="807"/>
                    <a:pt x="557" y="785"/>
                  </a:cubicBezTo>
                  <a:cubicBezTo>
                    <a:pt x="550" y="760"/>
                    <a:pt x="440" y="436"/>
                    <a:pt x="451" y="306"/>
                  </a:cubicBezTo>
                  <a:cubicBezTo>
                    <a:pt x="454" y="272"/>
                    <a:pt x="456" y="241"/>
                    <a:pt x="469" y="221"/>
                  </a:cubicBezTo>
                  <a:cubicBezTo>
                    <a:pt x="482" y="200"/>
                    <a:pt x="545" y="156"/>
                    <a:pt x="573" y="139"/>
                  </a:cubicBezTo>
                  <a:cubicBezTo>
                    <a:pt x="598" y="123"/>
                    <a:pt x="592" y="125"/>
                    <a:pt x="635" y="98"/>
                  </a:cubicBezTo>
                  <a:cubicBezTo>
                    <a:pt x="674" y="73"/>
                    <a:pt x="696" y="51"/>
                    <a:pt x="680" y="26"/>
                  </a:cubicBezTo>
                  <a:close/>
                </a:path>
              </a:pathLst>
            </a:custGeom>
            <a:grpFill/>
            <a:ln w="9525">
              <a:noFill/>
              <a:round/>
            </a:ln>
          </p:spPr>
          <p:txBody>
            <a:bodyPr/>
            <a:lstStyle/>
            <a:p>
              <a:endParaRPr lang="zh-CN" altLang="zh-CN"/>
            </a:p>
          </p:txBody>
        </p:sp>
        <p:sp>
          <p:nvSpPr>
            <p:cNvPr id="35" name="Oval 26"/>
            <p:cNvSpPr>
              <a:spLocks noChangeArrowheads="1"/>
            </p:cNvSpPr>
            <p:nvPr/>
          </p:nvSpPr>
          <p:spPr bwMode="auto">
            <a:xfrm>
              <a:off x="2784" y="642"/>
              <a:ext cx="188" cy="187"/>
            </a:xfrm>
            <a:prstGeom prst="ellipse">
              <a:avLst/>
            </a:prstGeom>
            <a:grpFill/>
            <a:ln w="9525">
              <a:noFill/>
              <a:round/>
            </a:ln>
          </p:spPr>
          <p:txBody>
            <a:bodyPr/>
            <a:lstStyle/>
            <a:p>
              <a:endParaRPr lang="zh-CN" altLang="zh-CN"/>
            </a:p>
          </p:txBody>
        </p:sp>
      </p:grpSp>
      <p:grpSp>
        <p:nvGrpSpPr>
          <p:cNvPr id="36" name="组合 35"/>
          <p:cNvGrpSpPr/>
          <p:nvPr/>
        </p:nvGrpSpPr>
        <p:grpSpPr>
          <a:xfrm>
            <a:off x="1331640" y="1442597"/>
            <a:ext cx="2628444" cy="546192"/>
            <a:chOff x="5285584" y="1367721"/>
            <a:chExt cx="2628444" cy="546192"/>
          </a:xfrm>
          <a:solidFill>
            <a:schemeClr val="accent1"/>
          </a:solidFill>
        </p:grpSpPr>
        <p:sp>
          <p:nvSpPr>
            <p:cNvPr id="37"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38" name="Text Box 66"/>
            <p:cNvSpPr txBox="1">
              <a:spLocks noChangeArrowheads="1"/>
            </p:cNvSpPr>
            <p:nvPr/>
          </p:nvSpPr>
          <p:spPr bwMode="auto">
            <a:xfrm>
              <a:off x="5728292" y="1471539"/>
              <a:ext cx="1569660" cy="3693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单击填加文字</a:t>
              </a:r>
              <a:endParaRPr lang="en-US" altLang="ko-KR" b="1"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1331640" y="2199446"/>
            <a:ext cx="2628444" cy="546192"/>
            <a:chOff x="5285584" y="1367721"/>
            <a:chExt cx="2628444" cy="546192"/>
          </a:xfrm>
          <a:solidFill>
            <a:schemeClr val="accent2"/>
          </a:solidFill>
        </p:grpSpPr>
        <p:sp>
          <p:nvSpPr>
            <p:cNvPr id="40"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 name="Text Box 66"/>
            <p:cNvSpPr txBox="1">
              <a:spLocks noChangeArrowheads="1"/>
            </p:cNvSpPr>
            <p:nvPr/>
          </p:nvSpPr>
          <p:spPr bwMode="auto">
            <a:xfrm>
              <a:off x="5728292" y="1471539"/>
              <a:ext cx="1569660" cy="3693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单击填加文字</a:t>
              </a:r>
              <a:endParaRPr lang="en-US" altLang="ko-KR"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1331640" y="2942250"/>
            <a:ext cx="2628444" cy="546192"/>
            <a:chOff x="5285584" y="1367721"/>
            <a:chExt cx="2628444" cy="546192"/>
          </a:xfrm>
          <a:solidFill>
            <a:schemeClr val="accent3"/>
          </a:solidFill>
        </p:grpSpPr>
        <p:sp>
          <p:nvSpPr>
            <p:cNvPr id="43"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4" name="Text Box 66"/>
            <p:cNvSpPr txBox="1">
              <a:spLocks noChangeArrowheads="1"/>
            </p:cNvSpPr>
            <p:nvPr/>
          </p:nvSpPr>
          <p:spPr bwMode="auto">
            <a:xfrm>
              <a:off x="5728292" y="1471539"/>
              <a:ext cx="1569660" cy="3693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单击填加文字</a:t>
              </a:r>
              <a:endParaRPr lang="en-US" altLang="ko-KR" b="1"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331640" y="3681742"/>
            <a:ext cx="2628444" cy="546192"/>
            <a:chOff x="5285584" y="1367721"/>
            <a:chExt cx="2628444" cy="546192"/>
          </a:xfrm>
          <a:solidFill>
            <a:schemeClr val="accent5"/>
          </a:solidFill>
        </p:grpSpPr>
        <p:sp>
          <p:nvSpPr>
            <p:cNvPr id="46"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7" name="Text Box 66"/>
            <p:cNvSpPr txBox="1">
              <a:spLocks noChangeArrowheads="1"/>
            </p:cNvSpPr>
            <p:nvPr/>
          </p:nvSpPr>
          <p:spPr bwMode="auto">
            <a:xfrm>
              <a:off x="5728292" y="1471539"/>
              <a:ext cx="1569660" cy="3693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单击填加文字</a:t>
              </a:r>
              <a:endParaRPr lang="en-US" altLang="ko-KR" b="1" dirty="0">
                <a:solidFill>
                  <a:schemeClr val="bg1"/>
                </a:solidFill>
                <a:latin typeface="微软雅黑" panose="020B0503020204020204" pitchFamily="34" charset="-122"/>
                <a:ea typeface="微软雅黑" panose="020B0503020204020204" pitchFamily="34" charset="-122"/>
              </a:endParaRPr>
            </a:p>
          </p:txBody>
        </p:sp>
      </p:grpSp>
      <p:sp>
        <p:nvSpPr>
          <p:cNvPr id="48" name="TextBox 47"/>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0-#ppt_w/2"/>
                                          </p:val>
                                        </p:tav>
                                        <p:tav tm="100000">
                                          <p:val>
                                            <p:strVal val="#ppt_x"/>
                                          </p:val>
                                        </p:tav>
                                      </p:tavLst>
                                    </p:anim>
                                    <p:anim calcmode="lin" valueType="num">
                                      <p:cBhvr additive="base">
                                        <p:cTn id="12" dur="75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750" fill="hold"/>
                                        <p:tgtEl>
                                          <p:spTgt spid="42"/>
                                        </p:tgtEl>
                                        <p:attrNameLst>
                                          <p:attrName>ppt_x</p:attrName>
                                        </p:attrNameLst>
                                      </p:cBhvr>
                                      <p:tavLst>
                                        <p:tav tm="0">
                                          <p:val>
                                            <p:strVal val="0-#ppt_w/2"/>
                                          </p:val>
                                        </p:tav>
                                        <p:tav tm="100000">
                                          <p:val>
                                            <p:strVal val="#ppt_x"/>
                                          </p:val>
                                        </p:tav>
                                      </p:tavLst>
                                    </p:anim>
                                    <p:anim calcmode="lin" valueType="num">
                                      <p:cBhvr additive="base">
                                        <p:cTn id="16" dur="75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750" fill="hold"/>
                                        <p:tgtEl>
                                          <p:spTgt spid="45"/>
                                        </p:tgtEl>
                                        <p:attrNameLst>
                                          <p:attrName>ppt_x</p:attrName>
                                        </p:attrNameLst>
                                      </p:cBhvr>
                                      <p:tavLst>
                                        <p:tav tm="0">
                                          <p:val>
                                            <p:strVal val="0-#ppt_w/2"/>
                                          </p:val>
                                        </p:tav>
                                        <p:tav tm="100000">
                                          <p:val>
                                            <p:strVal val="#ppt_x"/>
                                          </p:val>
                                        </p:tav>
                                      </p:tavLst>
                                    </p:anim>
                                    <p:anim calcmode="lin" valueType="num">
                                      <p:cBhvr additive="base">
                                        <p:cTn id="20" dur="75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latin typeface="+mn-lt"/>
                <a:ea typeface="+mn-ea"/>
                <a:cs typeface="+mn-ea"/>
                <a:sym typeface="+mn-lt"/>
              </a:rPr>
              <a:t>产品展示及分析</a:t>
            </a:r>
          </a:p>
        </p:txBody>
      </p:sp>
      <p:sp>
        <p:nvSpPr>
          <p:cNvPr id="3" name="Freeform 74"/>
          <p:cNvSpPr/>
          <p:nvPr/>
        </p:nvSpPr>
        <p:spPr bwMode="auto">
          <a:xfrm>
            <a:off x="4441614" y="1491630"/>
            <a:ext cx="4721497" cy="539651"/>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chemeClr val="accent1"/>
          </a:solidFill>
          <a:ln w="4" cap="flat">
            <a:noFill/>
            <a:prstDash val="solid"/>
            <a:miter lim="800000"/>
          </a:ln>
        </p:spPr>
        <p:txBody>
          <a:bodyPr vert="horz" wrap="square" lIns="68573" tIns="34286" rIns="68573" bIns="34286" numCol="1" anchor="t" anchorCtr="0" compatLnSpc="1"/>
          <a:lstStyle/>
          <a:p>
            <a:endParaRPr lang="zh-CN" altLang="en-US">
              <a:cs typeface="+mn-ea"/>
              <a:sym typeface="+mn-lt"/>
            </a:endParaRPr>
          </a:p>
        </p:txBody>
      </p:sp>
      <p:sp>
        <p:nvSpPr>
          <p:cNvPr id="8" name="TextBox 7"/>
          <p:cNvSpPr txBox="1"/>
          <p:nvPr/>
        </p:nvSpPr>
        <p:spPr>
          <a:xfrm>
            <a:off x="4757201" y="1592765"/>
            <a:ext cx="1383316" cy="346249"/>
          </a:xfrm>
          <a:prstGeom prst="rect">
            <a:avLst/>
          </a:prstGeom>
          <a:noFill/>
          <a:ln>
            <a:noFill/>
          </a:ln>
        </p:spPr>
        <p:txBody>
          <a:bodyPr wrap="square" lIns="68573" tIns="34286" rIns="68573" bIns="34286" rtlCol="0">
            <a:spAutoFit/>
          </a:bodyPr>
          <a:lstStyle/>
          <a:p>
            <a:r>
              <a:rPr lang="zh-CN" altLang="en-US" b="1" dirty="0">
                <a:solidFill>
                  <a:schemeClr val="bg1"/>
                </a:solidFill>
                <a:cs typeface="+mn-ea"/>
                <a:sym typeface="+mn-lt"/>
              </a:rPr>
              <a:t>产品分析</a:t>
            </a:r>
            <a:endParaRPr lang="zh-CN" altLang="en-US" sz="1800" b="1" dirty="0">
              <a:solidFill>
                <a:schemeClr val="bg1"/>
              </a:solidFill>
              <a:cs typeface="+mn-ea"/>
              <a:sym typeface="+mn-lt"/>
            </a:endParaRPr>
          </a:p>
        </p:txBody>
      </p:sp>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42178" t="23799" r="7235" b="16813"/>
          <a:stretch>
            <a:fillRect/>
          </a:stretch>
        </p:blipFill>
        <p:spPr>
          <a:xfrm>
            <a:off x="597387" y="1491630"/>
            <a:ext cx="3887707" cy="2617799"/>
          </a:xfrm>
          <a:prstGeom prst="rect">
            <a:avLst/>
          </a:prstGeom>
        </p:spPr>
      </p:pic>
      <p:sp>
        <p:nvSpPr>
          <p:cNvPr id="25" name="矩形 11"/>
          <p:cNvSpPr>
            <a:spLocks noChangeArrowheads="1"/>
          </p:cNvSpPr>
          <p:nvPr/>
        </p:nvSpPr>
        <p:spPr bwMode="auto">
          <a:xfrm>
            <a:off x="4441614" y="2259602"/>
            <a:ext cx="4594882" cy="161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style.rotation</p:attrName>
                                        </p:attrNameLst>
                                      </p:cBhvr>
                                      <p:tavLst>
                                        <p:tav tm="0">
                                          <p:val>
                                            <p:fltVal val="720"/>
                                          </p:val>
                                        </p:tav>
                                        <p:tav tm="100000">
                                          <p:val>
                                            <p:fltVal val="0"/>
                                          </p:val>
                                        </p:tav>
                                      </p:tavLst>
                                    </p:anim>
                                    <p:anim calcmode="lin" valueType="num">
                                      <p:cBhvr>
                                        <p:cTn id="9" dur="500" fill="hold"/>
                                        <p:tgtEl>
                                          <p:spTgt spid="20"/>
                                        </p:tgtEl>
                                        <p:attrNameLst>
                                          <p:attrName>ppt_h</p:attrName>
                                        </p:attrNameLst>
                                      </p:cBhvr>
                                      <p:tavLst>
                                        <p:tav tm="0">
                                          <p:val>
                                            <p:fltVal val="0"/>
                                          </p:val>
                                        </p:tav>
                                        <p:tav tm="100000">
                                          <p:val>
                                            <p:strVal val="#ppt_h"/>
                                          </p:val>
                                        </p:tav>
                                      </p:tavLst>
                                    </p:anim>
                                    <p:anim calcmode="lin" valueType="num">
                                      <p:cBhvr>
                                        <p:cTn id="10" dur="500" fill="hold"/>
                                        <p:tgtEl>
                                          <p:spTgt spid="20"/>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4406" y="1061904"/>
            <a:ext cx="1704313" cy="156966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algn="ctr"/>
            <a:r>
              <a:rPr lang="en-US" altLang="zh-CN" sz="9600" dirty="0">
                <a:solidFill>
                  <a:schemeClr val="accent1"/>
                </a:solidFill>
              </a:rPr>
              <a:t>03</a:t>
            </a:r>
            <a:endParaRPr lang="zh-CN" altLang="en-US" sz="9600" dirty="0">
              <a:solidFill>
                <a:schemeClr val="accent1"/>
              </a:solidFill>
            </a:endParaRPr>
          </a:p>
        </p:txBody>
      </p:sp>
      <p:cxnSp>
        <p:nvCxnSpPr>
          <p:cNvPr id="3" name="直接连接符 2"/>
          <p:cNvCxnSpPr/>
          <p:nvPr/>
        </p:nvCxnSpPr>
        <p:spPr>
          <a:xfrm>
            <a:off x="-12614" y="1839476"/>
            <a:ext cx="1781944" cy="0"/>
          </a:xfrm>
          <a:prstGeom prst="line">
            <a:avLst/>
          </a:prstGeom>
          <a:ln w="9525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a:stCxn id="2" idx="3"/>
          </p:cNvCxnSpPr>
          <p:nvPr/>
        </p:nvCxnSpPr>
        <p:spPr>
          <a:xfrm flipV="1">
            <a:off x="3488719" y="1839476"/>
            <a:ext cx="5655281" cy="7258"/>
          </a:xfrm>
          <a:prstGeom prst="line">
            <a:avLst/>
          </a:prstGeom>
          <a:ln w="9525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779912" y="987574"/>
            <a:ext cx="2236510" cy="707886"/>
          </a:xfrm>
          <a:prstGeom prst="rect">
            <a:avLst/>
          </a:prstGeom>
          <a:noFill/>
        </p:spPr>
        <p:txBody>
          <a:bodyPr wrap="none" rtlCol="0">
            <a:spAutoFit/>
          </a:bodyPr>
          <a:lstStyle/>
          <a:p>
            <a:r>
              <a:rPr lang="zh-CN" altLang="en-US" sz="4000" b="1">
                <a:solidFill>
                  <a:schemeClr val="tx1">
                    <a:lumMod val="85000"/>
                    <a:lumOff val="15000"/>
                  </a:schemeClr>
                </a:solidFill>
                <a:latin typeface="微软雅黑" panose="020B0503020204020204" pitchFamily="34" charset="-122"/>
                <a:ea typeface="微软雅黑" panose="020B0503020204020204" pitchFamily="34" charset="-122"/>
              </a:rPr>
              <a:t>市场分析</a:t>
            </a:r>
            <a:endParaRPr lang="zh-CN" altLang="en-US" sz="4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3798347" y="2137379"/>
            <a:ext cx="2069797"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：当前市场分析</a:t>
            </a:r>
          </a:p>
        </p:txBody>
      </p:sp>
      <p:sp>
        <p:nvSpPr>
          <p:cNvPr id="7" name="TextBox 6"/>
          <p:cNvSpPr txBox="1"/>
          <p:nvPr/>
        </p:nvSpPr>
        <p:spPr>
          <a:xfrm>
            <a:off x="3798347" y="2567104"/>
            <a:ext cx="2069797"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：同类产品对比</a:t>
            </a:r>
          </a:p>
        </p:txBody>
      </p:sp>
      <p:sp>
        <p:nvSpPr>
          <p:cNvPr id="8" name="TextBox 7"/>
          <p:cNvSpPr txBox="1"/>
          <p:nvPr/>
        </p:nvSpPr>
        <p:spPr>
          <a:xfrm>
            <a:off x="3798347" y="2996829"/>
            <a:ext cx="1824602"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SWOT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分析</a:t>
            </a:r>
          </a:p>
        </p:txBody>
      </p:sp>
      <p:sp>
        <p:nvSpPr>
          <p:cNvPr id="9" name="TextBox 8"/>
          <p:cNvSpPr txBox="1"/>
          <p:nvPr/>
        </p:nvSpPr>
        <p:spPr>
          <a:xfrm>
            <a:off x="3798347" y="3426554"/>
            <a:ext cx="2069797"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：客户需求分析</a:t>
            </a:r>
          </a:p>
        </p:txBody>
      </p:sp>
      <p:sp>
        <p:nvSpPr>
          <p:cNvPr id="10" name="六边形 9"/>
          <p:cNvSpPr/>
          <p:nvPr/>
        </p:nvSpPr>
        <p:spPr>
          <a:xfrm rot="16200000">
            <a:off x="8059129" y="3376633"/>
            <a:ext cx="1453660" cy="1368150"/>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六边形 10"/>
          <p:cNvSpPr/>
          <p:nvPr/>
        </p:nvSpPr>
        <p:spPr>
          <a:xfrm rot="16200000">
            <a:off x="7189127" y="3896508"/>
            <a:ext cx="1174012" cy="1104952"/>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六边形 11"/>
          <p:cNvSpPr/>
          <p:nvPr/>
        </p:nvSpPr>
        <p:spPr>
          <a:xfrm rot="16200000">
            <a:off x="7984679" y="4458407"/>
            <a:ext cx="1009672" cy="950280"/>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六边形 12"/>
          <p:cNvSpPr/>
          <p:nvPr/>
        </p:nvSpPr>
        <p:spPr>
          <a:xfrm rot="16200000">
            <a:off x="509576" y="-779694"/>
            <a:ext cx="1321516" cy="1243780"/>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六边形 13"/>
          <p:cNvSpPr/>
          <p:nvPr/>
        </p:nvSpPr>
        <p:spPr>
          <a:xfrm rot="16200000">
            <a:off x="-373137" y="-271782"/>
            <a:ext cx="1067290" cy="1004508"/>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六边形 14"/>
          <p:cNvSpPr/>
          <p:nvPr/>
        </p:nvSpPr>
        <p:spPr>
          <a:xfrm rot="16200000">
            <a:off x="414945" y="283087"/>
            <a:ext cx="917890" cy="863896"/>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TextBox 15"/>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049"/>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500" autoRev="1" fill="hold">
                                          <p:stCondLst>
                                            <p:cond delay="0"/>
                                          </p:stCondLst>
                                        </p:cTn>
                                        <p:tgtEl>
                                          <p:spTgt spid="5"/>
                                        </p:tgtEl>
                                        <p:attrNameLst>
                                          <p:attrName>ppt_w</p:attrName>
                                        </p:attrNameLst>
                                      </p:cBhvr>
                                    </p:anim>
                                    <p:anim by="(#ppt_w*0.50)" calcmode="lin" valueType="num">
                                      <p:cBhvr>
                                        <p:cTn id="22" dur="500" decel="50000" autoRev="1" fill="hold">
                                          <p:stCondLst>
                                            <p:cond delay="0"/>
                                          </p:stCondLst>
                                        </p:cTn>
                                        <p:tgtEl>
                                          <p:spTgt spid="5"/>
                                        </p:tgtEl>
                                        <p:attrNameLst>
                                          <p:attrName>ppt_x</p:attrName>
                                        </p:attrNameLst>
                                      </p:cBhvr>
                                    </p:anim>
                                    <p:anim from="(-#ppt_h/2)" to="(#ppt_y)" calcmode="lin" valueType="num">
                                      <p:cBhvr>
                                        <p:cTn id="23" dur="1000" fill="hold">
                                          <p:stCondLst>
                                            <p:cond delay="0"/>
                                          </p:stCondLst>
                                        </p:cTn>
                                        <p:tgtEl>
                                          <p:spTgt spid="5"/>
                                        </p:tgtEl>
                                        <p:attrNameLst>
                                          <p:attrName>ppt_y</p:attrName>
                                        </p:attrNameLst>
                                      </p:cBhvr>
                                    </p:anim>
                                    <p:animRot by="21600000">
                                      <p:cBhvr>
                                        <p:cTn id="24" dur="1000" fill="hold">
                                          <p:stCondLst>
                                            <p:cond delay="0"/>
                                          </p:stCondLst>
                                        </p:cTn>
                                        <p:tgtEl>
                                          <p:spTgt spid="5"/>
                                        </p:tgtEl>
                                        <p:attrNameLst>
                                          <p:attrName>r</p:attrName>
                                        </p:attrNameLst>
                                      </p:cBhvr>
                                    </p:animRot>
                                  </p:childTnLst>
                                </p:cTn>
                              </p:par>
                            </p:childTnLst>
                          </p:cTn>
                        </p:par>
                        <p:par>
                          <p:cTn id="25" fill="hold">
                            <p:stCondLst>
                              <p:cond delay="2349"/>
                            </p:stCondLst>
                            <p:childTnLst>
                              <p:par>
                                <p:cTn id="26" presetID="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35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55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3" presetClass="entr" presetSubtype="32"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strVal val="4*#ppt_w"/>
                                          </p:val>
                                        </p:tav>
                                        <p:tav tm="100000">
                                          <p:val>
                                            <p:strVal val="#ppt_w"/>
                                          </p:val>
                                        </p:tav>
                                      </p:tavLst>
                                    </p:anim>
                                    <p:anim calcmode="lin" valueType="num">
                                      <p:cBhvr>
                                        <p:cTn id="45" dur="500" fill="hold"/>
                                        <p:tgtEl>
                                          <p:spTgt spid="10"/>
                                        </p:tgtEl>
                                        <p:attrNameLst>
                                          <p:attrName>ppt_h</p:attrName>
                                        </p:attrNameLst>
                                      </p:cBhvr>
                                      <p:tavLst>
                                        <p:tav tm="0">
                                          <p:val>
                                            <p:strVal val="4*#ppt_h"/>
                                          </p:val>
                                        </p:tav>
                                        <p:tav tm="100000">
                                          <p:val>
                                            <p:strVal val="#ppt_h"/>
                                          </p:val>
                                        </p:tav>
                                      </p:tavLst>
                                    </p:anim>
                                  </p:childTnLst>
                                </p:cTn>
                              </p:par>
                              <p:par>
                                <p:cTn id="46" presetID="23" presetClass="entr" presetSubtype="32" fill="hold" grpId="0" nodeType="withEffect">
                                  <p:stCondLst>
                                    <p:cond delay="35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strVal val="4*#ppt_w"/>
                                          </p:val>
                                        </p:tav>
                                        <p:tav tm="100000">
                                          <p:val>
                                            <p:strVal val="#ppt_w"/>
                                          </p:val>
                                        </p:tav>
                                      </p:tavLst>
                                    </p:anim>
                                    <p:anim calcmode="lin" valueType="num">
                                      <p:cBhvr>
                                        <p:cTn id="49" dur="500" fill="hold"/>
                                        <p:tgtEl>
                                          <p:spTgt spid="11"/>
                                        </p:tgtEl>
                                        <p:attrNameLst>
                                          <p:attrName>ppt_h</p:attrName>
                                        </p:attrNameLst>
                                      </p:cBhvr>
                                      <p:tavLst>
                                        <p:tav tm="0">
                                          <p:val>
                                            <p:strVal val="4*#ppt_h"/>
                                          </p:val>
                                        </p:tav>
                                        <p:tav tm="100000">
                                          <p:val>
                                            <p:strVal val="#ppt_h"/>
                                          </p:val>
                                        </p:tav>
                                      </p:tavLst>
                                    </p:anim>
                                  </p:childTnLst>
                                </p:cTn>
                              </p:par>
                              <p:par>
                                <p:cTn id="50" presetID="23" presetClass="entr" presetSubtype="32" fill="hold" grpId="0" nodeType="withEffect">
                                  <p:stCondLst>
                                    <p:cond delay="65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strVal val="4*#ppt_w"/>
                                          </p:val>
                                        </p:tav>
                                        <p:tav tm="100000">
                                          <p:val>
                                            <p:strVal val="#ppt_w"/>
                                          </p:val>
                                        </p:tav>
                                      </p:tavLst>
                                    </p:anim>
                                    <p:anim calcmode="lin" valueType="num">
                                      <p:cBhvr>
                                        <p:cTn id="53" dur="500" fill="hold"/>
                                        <p:tgtEl>
                                          <p:spTgt spid="12"/>
                                        </p:tgtEl>
                                        <p:attrNameLst>
                                          <p:attrName>ppt_h</p:attrName>
                                        </p:attrNameLst>
                                      </p:cBhvr>
                                      <p:tavLst>
                                        <p:tav tm="0">
                                          <p:val>
                                            <p:strVal val="4*#ppt_h"/>
                                          </p:val>
                                        </p:tav>
                                        <p:tav tm="100000">
                                          <p:val>
                                            <p:strVal val="#ppt_h"/>
                                          </p:val>
                                        </p:tav>
                                      </p:tavLst>
                                    </p:anim>
                                  </p:childTnLst>
                                </p:cTn>
                              </p:par>
                              <p:par>
                                <p:cTn id="54" presetID="23" presetClass="entr" presetSubtype="32"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strVal val="4*#ppt_w"/>
                                          </p:val>
                                        </p:tav>
                                        <p:tav tm="100000">
                                          <p:val>
                                            <p:strVal val="#ppt_w"/>
                                          </p:val>
                                        </p:tav>
                                      </p:tavLst>
                                    </p:anim>
                                    <p:anim calcmode="lin" valueType="num">
                                      <p:cBhvr>
                                        <p:cTn id="57" dur="500" fill="hold"/>
                                        <p:tgtEl>
                                          <p:spTgt spid="13"/>
                                        </p:tgtEl>
                                        <p:attrNameLst>
                                          <p:attrName>ppt_h</p:attrName>
                                        </p:attrNameLst>
                                      </p:cBhvr>
                                      <p:tavLst>
                                        <p:tav tm="0">
                                          <p:val>
                                            <p:strVal val="4*#ppt_h"/>
                                          </p:val>
                                        </p:tav>
                                        <p:tav tm="100000">
                                          <p:val>
                                            <p:strVal val="#ppt_h"/>
                                          </p:val>
                                        </p:tav>
                                      </p:tavLst>
                                    </p:anim>
                                  </p:childTnLst>
                                </p:cTn>
                              </p:par>
                              <p:par>
                                <p:cTn id="58" presetID="23" presetClass="entr" presetSubtype="32" fill="hold" grpId="0" nodeType="withEffect">
                                  <p:stCondLst>
                                    <p:cond delay="35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4*#ppt_w"/>
                                          </p:val>
                                        </p:tav>
                                        <p:tav tm="100000">
                                          <p:val>
                                            <p:strVal val="#ppt_w"/>
                                          </p:val>
                                        </p:tav>
                                      </p:tavLst>
                                    </p:anim>
                                    <p:anim calcmode="lin" valueType="num">
                                      <p:cBhvr>
                                        <p:cTn id="61" dur="500" fill="hold"/>
                                        <p:tgtEl>
                                          <p:spTgt spid="14"/>
                                        </p:tgtEl>
                                        <p:attrNameLst>
                                          <p:attrName>ppt_h</p:attrName>
                                        </p:attrNameLst>
                                      </p:cBhvr>
                                      <p:tavLst>
                                        <p:tav tm="0">
                                          <p:val>
                                            <p:strVal val="4*#ppt_h"/>
                                          </p:val>
                                        </p:tav>
                                        <p:tav tm="100000">
                                          <p:val>
                                            <p:strVal val="#ppt_h"/>
                                          </p:val>
                                        </p:tav>
                                      </p:tavLst>
                                    </p:anim>
                                  </p:childTnLst>
                                </p:cTn>
                              </p:par>
                              <p:par>
                                <p:cTn id="62" presetID="23" presetClass="entr" presetSubtype="32" fill="hold" grpId="0" nodeType="withEffect">
                                  <p:stCondLst>
                                    <p:cond delay="65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4*#ppt_w"/>
                                          </p:val>
                                        </p:tav>
                                        <p:tav tm="100000">
                                          <p:val>
                                            <p:strVal val="#ppt_w"/>
                                          </p:val>
                                        </p:tav>
                                      </p:tavLst>
                                    </p:anim>
                                    <p:anim calcmode="lin" valueType="num">
                                      <p:cBhvr>
                                        <p:cTn id="65" dur="500" fill="hold"/>
                                        <p:tgtEl>
                                          <p:spTgt spid="15"/>
                                        </p:tgtEl>
                                        <p:attrNameLst>
                                          <p:attrName>ppt_h</p:attrName>
                                        </p:attrNameLst>
                                      </p:cBhvr>
                                      <p:tavLst>
                                        <p:tav tm="0">
                                          <p:val>
                                            <p:strVal val="4*#ppt_h"/>
                                          </p:val>
                                        </p:tav>
                                        <p:tav tm="100000">
                                          <p:val>
                                            <p:strVal val="#ppt_h"/>
                                          </p:val>
                                        </p:tav>
                                      </p:tavLst>
                                    </p:anim>
                                  </p:childTnLst>
                                </p:cTn>
                              </p:par>
                            </p:childTnLst>
                          </p:cTn>
                        </p:par>
                        <p:par>
                          <p:cTn id="66" fill="hold">
                            <p:stCondLst>
                              <p:cond delay="2849"/>
                            </p:stCondLst>
                            <p:childTnLst>
                              <p:par>
                                <p:cTn id="67" presetID="10"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animBg="1"/>
      <p:bldP spid="11" grpId="0" animBg="1"/>
      <p:bldP spid="12" grpId="0" animBg="1"/>
      <p:bldP spid="13" grpId="0" animBg="1"/>
      <p:bldP spid="14" grpId="0" animBg="1"/>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当前市场分析</a:t>
            </a:r>
          </a:p>
        </p:txBody>
      </p:sp>
      <p:grpSp>
        <p:nvGrpSpPr>
          <p:cNvPr id="3" name="组合 2"/>
          <p:cNvGrpSpPr/>
          <p:nvPr/>
        </p:nvGrpSpPr>
        <p:grpSpPr>
          <a:xfrm>
            <a:off x="-18138" y="3063174"/>
            <a:ext cx="9162137" cy="1195276"/>
            <a:chOff x="-325978" y="3573016"/>
            <a:chExt cx="12214593" cy="1593701"/>
          </a:xfrm>
        </p:grpSpPr>
        <p:sp>
          <p:nvSpPr>
            <p:cNvPr id="4" name="Line 34"/>
            <p:cNvSpPr>
              <a:spLocks noChangeShapeType="1"/>
            </p:cNvSpPr>
            <p:nvPr/>
          </p:nvSpPr>
          <p:spPr bwMode="auto">
            <a:xfrm flipH="1">
              <a:off x="-325978" y="5121597"/>
              <a:ext cx="5112107" cy="0"/>
            </a:xfrm>
            <a:prstGeom prst="line">
              <a:avLst/>
            </a:prstGeom>
            <a:noFill/>
            <a:ln w="88900" cmpd="sng">
              <a:solidFill>
                <a:schemeClr val="accent1"/>
              </a:solidFill>
              <a:bevel/>
            </a:ln>
            <a:extLst>
              <a:ext uri="{909E8E84-426E-40DD-AFC4-6F175D3DCCD1}">
                <a14:hiddenFill xmlns:a14="http://schemas.microsoft.com/office/drawing/2010/main">
                  <a:noFill/>
                </a14:hiddenFill>
              </a:ext>
            </a:extLst>
          </p:spPr>
          <p:txBody>
            <a:bodyPr wrap="none" anchor="ctr"/>
            <a:lstStyle/>
            <a:p>
              <a:pPr latinLnBrk="1"/>
              <a:endParaRPr lang="zh-CN" altLang="zh-CN" sz="2400" b="1">
                <a:solidFill>
                  <a:srgbClr val="000000"/>
                </a:solidFill>
                <a:latin typeface="굴림" pitchFamily="34" charset="-127"/>
                <a:ea typeface="굴림" pitchFamily="34" charset="-127"/>
                <a:sym typeface="굴림" pitchFamily="34" charset="-127"/>
              </a:endParaRPr>
            </a:p>
          </p:txBody>
        </p:sp>
        <p:sp>
          <p:nvSpPr>
            <p:cNvPr id="5" name="Line 34"/>
            <p:cNvSpPr>
              <a:spLocks noChangeShapeType="1"/>
            </p:cNvSpPr>
            <p:nvPr/>
          </p:nvSpPr>
          <p:spPr bwMode="auto">
            <a:xfrm flipH="1" flipV="1">
              <a:off x="4814641" y="4345635"/>
              <a:ext cx="0" cy="821082"/>
            </a:xfrm>
            <a:prstGeom prst="line">
              <a:avLst/>
            </a:prstGeom>
            <a:noFill/>
            <a:ln w="88900" cmpd="sng">
              <a:solidFill>
                <a:schemeClr val="accent1"/>
              </a:solidFill>
              <a:bevel/>
            </a:ln>
            <a:extLst>
              <a:ext uri="{909E8E84-426E-40DD-AFC4-6F175D3DCCD1}">
                <a14:hiddenFill xmlns:a14="http://schemas.microsoft.com/office/drawing/2010/main">
                  <a:noFill/>
                </a14:hiddenFill>
              </a:ext>
            </a:extLst>
          </p:spPr>
          <p:txBody>
            <a:bodyPr wrap="none" anchor="ctr"/>
            <a:lstStyle/>
            <a:p>
              <a:pPr latinLnBrk="1"/>
              <a:endParaRPr lang="zh-CN" altLang="zh-CN" sz="2400" b="1">
                <a:solidFill>
                  <a:srgbClr val="000000"/>
                </a:solidFill>
                <a:latin typeface="굴림" pitchFamily="34" charset="-127"/>
                <a:ea typeface="굴림" pitchFamily="34" charset="-127"/>
                <a:sym typeface="굴림" pitchFamily="34" charset="-127"/>
              </a:endParaRPr>
            </a:p>
          </p:txBody>
        </p:sp>
        <p:sp>
          <p:nvSpPr>
            <p:cNvPr id="6" name="Line 34"/>
            <p:cNvSpPr>
              <a:spLocks noChangeShapeType="1"/>
            </p:cNvSpPr>
            <p:nvPr/>
          </p:nvSpPr>
          <p:spPr bwMode="auto">
            <a:xfrm flipH="1">
              <a:off x="4767345" y="4351939"/>
              <a:ext cx="2711107" cy="1764"/>
            </a:xfrm>
            <a:prstGeom prst="line">
              <a:avLst/>
            </a:prstGeom>
            <a:noFill/>
            <a:ln w="88900" cmpd="sng">
              <a:solidFill>
                <a:schemeClr val="accent1"/>
              </a:solidFill>
              <a:bevel/>
            </a:ln>
            <a:extLst>
              <a:ext uri="{909E8E84-426E-40DD-AFC4-6F175D3DCCD1}">
                <a14:hiddenFill xmlns:a14="http://schemas.microsoft.com/office/drawing/2010/main">
                  <a:noFill/>
                </a14:hiddenFill>
              </a:ext>
            </a:extLst>
          </p:spPr>
          <p:txBody>
            <a:bodyPr wrap="none" anchor="ctr"/>
            <a:lstStyle/>
            <a:p>
              <a:pPr latinLnBrk="1"/>
              <a:endParaRPr lang="zh-CN" altLang="zh-CN" sz="2400" b="1">
                <a:solidFill>
                  <a:srgbClr val="000000"/>
                </a:solidFill>
                <a:latin typeface="굴림" pitchFamily="34" charset="-127"/>
                <a:ea typeface="굴림" pitchFamily="34" charset="-127"/>
                <a:sym typeface="굴림" pitchFamily="34" charset="-127"/>
              </a:endParaRPr>
            </a:p>
          </p:txBody>
        </p:sp>
        <p:sp>
          <p:nvSpPr>
            <p:cNvPr id="7" name="Line 34"/>
            <p:cNvSpPr>
              <a:spLocks noChangeShapeType="1"/>
            </p:cNvSpPr>
            <p:nvPr/>
          </p:nvSpPr>
          <p:spPr bwMode="auto">
            <a:xfrm flipH="1">
              <a:off x="7459401" y="3574780"/>
              <a:ext cx="4429214" cy="0"/>
            </a:xfrm>
            <a:prstGeom prst="line">
              <a:avLst/>
            </a:prstGeom>
            <a:noFill/>
            <a:ln w="88900" cmpd="sng">
              <a:solidFill>
                <a:schemeClr val="accent1"/>
              </a:solidFill>
              <a:bevel/>
            </a:ln>
            <a:extLst>
              <a:ext uri="{909E8E84-426E-40DD-AFC4-6F175D3DCCD1}">
                <a14:hiddenFill xmlns:a14="http://schemas.microsoft.com/office/drawing/2010/main">
                  <a:noFill/>
                </a14:hiddenFill>
              </a:ext>
            </a:extLst>
          </p:spPr>
          <p:txBody>
            <a:bodyPr wrap="none" anchor="ctr"/>
            <a:lstStyle/>
            <a:p>
              <a:pPr latinLnBrk="1"/>
              <a:endParaRPr lang="zh-CN" altLang="zh-CN" sz="2400" b="1">
                <a:solidFill>
                  <a:srgbClr val="000000"/>
                </a:solidFill>
                <a:latin typeface="굴림" pitchFamily="34" charset="-127"/>
                <a:ea typeface="굴림" pitchFamily="34" charset="-127"/>
                <a:sym typeface="굴림" pitchFamily="34" charset="-127"/>
              </a:endParaRPr>
            </a:p>
          </p:txBody>
        </p:sp>
        <p:sp>
          <p:nvSpPr>
            <p:cNvPr id="8" name="Line 34"/>
            <p:cNvSpPr>
              <a:spLocks noChangeShapeType="1"/>
            </p:cNvSpPr>
            <p:nvPr/>
          </p:nvSpPr>
          <p:spPr bwMode="auto">
            <a:xfrm flipH="1" flipV="1">
              <a:off x="7507733" y="3573016"/>
              <a:ext cx="0" cy="821082"/>
            </a:xfrm>
            <a:prstGeom prst="line">
              <a:avLst/>
            </a:prstGeom>
            <a:noFill/>
            <a:ln w="88900" cmpd="sng">
              <a:solidFill>
                <a:schemeClr val="accent1"/>
              </a:solidFill>
              <a:bevel/>
            </a:ln>
            <a:extLst>
              <a:ext uri="{909E8E84-426E-40DD-AFC4-6F175D3DCCD1}">
                <a14:hiddenFill xmlns:a14="http://schemas.microsoft.com/office/drawing/2010/main">
                  <a:noFill/>
                </a14:hiddenFill>
              </a:ext>
            </a:extLst>
          </p:spPr>
          <p:txBody>
            <a:bodyPr wrap="none" anchor="ctr"/>
            <a:lstStyle/>
            <a:p>
              <a:pPr latinLnBrk="1"/>
              <a:endParaRPr lang="zh-CN" altLang="zh-CN" sz="2400" b="1">
                <a:solidFill>
                  <a:srgbClr val="000000"/>
                </a:solidFill>
                <a:latin typeface="굴림" pitchFamily="34" charset="-127"/>
                <a:ea typeface="굴림" pitchFamily="34" charset="-127"/>
                <a:sym typeface="굴림" pitchFamily="34" charset="-127"/>
              </a:endParaRPr>
            </a:p>
          </p:txBody>
        </p:sp>
      </p:grpSp>
      <p:grpSp>
        <p:nvGrpSpPr>
          <p:cNvPr id="9" name="组合 8"/>
          <p:cNvGrpSpPr/>
          <p:nvPr/>
        </p:nvGrpSpPr>
        <p:grpSpPr>
          <a:xfrm>
            <a:off x="2192453" y="4283047"/>
            <a:ext cx="1448002" cy="240524"/>
            <a:chOff x="2922891" y="5710735"/>
            <a:chExt cx="1930417" cy="320699"/>
          </a:xfrm>
        </p:grpSpPr>
        <p:sp>
          <p:nvSpPr>
            <p:cNvPr id="10" name="TextBox 9"/>
            <p:cNvSpPr txBox="1"/>
            <p:nvPr/>
          </p:nvSpPr>
          <p:spPr>
            <a:xfrm>
              <a:off x="2922891" y="5710735"/>
              <a:ext cx="566087" cy="320699"/>
            </a:xfrm>
            <a:prstGeom prst="rect">
              <a:avLst/>
            </a:prstGeom>
            <a:noFill/>
          </p:spPr>
          <p:txBody>
            <a:bodyPr wrap="none" lIns="70557" tIns="35279" rIns="70557" bIns="35279" rtlCol="0">
              <a:spAutoFit/>
            </a:bodyPr>
            <a:lstStyle/>
            <a:p>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11" name="TextBox 10"/>
            <p:cNvSpPr txBox="1"/>
            <p:nvPr/>
          </p:nvSpPr>
          <p:spPr>
            <a:xfrm>
              <a:off x="3607216" y="5710735"/>
              <a:ext cx="566087" cy="320699"/>
            </a:xfrm>
            <a:prstGeom prst="rect">
              <a:avLst/>
            </a:prstGeom>
            <a:noFill/>
          </p:spPr>
          <p:txBody>
            <a:bodyPr wrap="none" lIns="70557" tIns="35279" rIns="70557" bIns="35279" rtlCol="0">
              <a:spAutoFit/>
            </a:bodyPr>
            <a:lstStyle/>
            <a:p>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12" name="TextBox 11"/>
            <p:cNvSpPr txBox="1"/>
            <p:nvPr/>
          </p:nvSpPr>
          <p:spPr>
            <a:xfrm>
              <a:off x="4287221" y="5710735"/>
              <a:ext cx="566087" cy="320699"/>
            </a:xfrm>
            <a:prstGeom prst="rect">
              <a:avLst/>
            </a:prstGeom>
            <a:noFill/>
          </p:spPr>
          <p:txBody>
            <a:bodyPr wrap="none" lIns="70557" tIns="35279" rIns="70557" bIns="35279" rtlCol="0">
              <a:spAutoFit/>
            </a:bodyPr>
            <a:lstStyle/>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grpSp>
      <p:grpSp>
        <p:nvGrpSpPr>
          <p:cNvPr id="13" name="组合 12"/>
          <p:cNvGrpSpPr/>
          <p:nvPr/>
        </p:nvGrpSpPr>
        <p:grpSpPr>
          <a:xfrm>
            <a:off x="4197324" y="2399316"/>
            <a:ext cx="1320254" cy="1265149"/>
            <a:chOff x="5595703" y="3199087"/>
            <a:chExt cx="1760110" cy="1686865"/>
          </a:xfrm>
        </p:grpSpPr>
        <p:sp>
          <p:nvSpPr>
            <p:cNvPr id="14" name="矩形 13"/>
            <p:cNvSpPr/>
            <p:nvPr/>
          </p:nvSpPr>
          <p:spPr>
            <a:xfrm>
              <a:off x="5595703" y="3901594"/>
              <a:ext cx="498761" cy="961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228402" y="3199087"/>
              <a:ext cx="498761" cy="16639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857052" y="3589422"/>
              <a:ext cx="498761" cy="1273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595703" y="4481638"/>
              <a:ext cx="498761" cy="404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228402" y="4186204"/>
              <a:ext cx="498761" cy="6997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857052" y="4350356"/>
              <a:ext cx="498761" cy="535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6192124" y="1746035"/>
            <a:ext cx="1324512" cy="1306562"/>
            <a:chOff x="8216058" y="2328047"/>
            <a:chExt cx="1765786" cy="1742082"/>
          </a:xfrm>
        </p:grpSpPr>
        <p:sp>
          <p:nvSpPr>
            <p:cNvPr id="21" name="矩形 20"/>
            <p:cNvSpPr/>
            <p:nvPr/>
          </p:nvSpPr>
          <p:spPr>
            <a:xfrm>
              <a:off x="8216058" y="2690043"/>
              <a:ext cx="498761" cy="1380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848757" y="2328047"/>
              <a:ext cx="498761" cy="17420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477407" y="2602029"/>
              <a:ext cx="498761" cy="1468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221734" y="3665814"/>
              <a:ext cx="498761" cy="404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854433" y="3370380"/>
              <a:ext cx="498761" cy="6997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9483083" y="3534532"/>
              <a:ext cx="498761" cy="535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2227629" y="3493311"/>
            <a:ext cx="1322683" cy="747811"/>
            <a:chOff x="2969784" y="4657748"/>
            <a:chExt cx="1763347" cy="997081"/>
          </a:xfrm>
        </p:grpSpPr>
        <p:sp>
          <p:nvSpPr>
            <p:cNvPr id="28" name="矩形 27"/>
            <p:cNvSpPr/>
            <p:nvPr/>
          </p:nvSpPr>
          <p:spPr>
            <a:xfrm>
              <a:off x="2969784" y="5017788"/>
              <a:ext cx="498761" cy="6009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602484" y="4657748"/>
              <a:ext cx="498761" cy="960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231134" y="4832407"/>
              <a:ext cx="498761" cy="7863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973021" y="5337741"/>
              <a:ext cx="498761" cy="3094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605720" y="5119233"/>
              <a:ext cx="498761" cy="535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234370" y="5237257"/>
              <a:ext cx="498761" cy="409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4186399" y="3713432"/>
            <a:ext cx="1448002" cy="240524"/>
            <a:chOff x="5581138" y="4951248"/>
            <a:chExt cx="1930417" cy="320699"/>
          </a:xfrm>
        </p:grpSpPr>
        <p:sp>
          <p:nvSpPr>
            <p:cNvPr id="35" name="TextBox 34"/>
            <p:cNvSpPr txBox="1"/>
            <p:nvPr/>
          </p:nvSpPr>
          <p:spPr>
            <a:xfrm>
              <a:off x="5581138" y="4951248"/>
              <a:ext cx="566087" cy="320699"/>
            </a:xfrm>
            <a:prstGeom prst="rect">
              <a:avLst/>
            </a:prstGeom>
            <a:noFill/>
          </p:spPr>
          <p:txBody>
            <a:bodyPr wrap="none" lIns="70557" tIns="35279" rIns="70557" bIns="35279" rtlCol="0">
              <a:spAutoFit/>
            </a:bodyPr>
            <a:lstStyle/>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36" name="TextBox 35"/>
            <p:cNvSpPr txBox="1"/>
            <p:nvPr/>
          </p:nvSpPr>
          <p:spPr>
            <a:xfrm>
              <a:off x="6265463" y="4951248"/>
              <a:ext cx="566087" cy="320699"/>
            </a:xfrm>
            <a:prstGeom prst="rect">
              <a:avLst/>
            </a:prstGeom>
            <a:noFill/>
          </p:spPr>
          <p:txBody>
            <a:bodyPr wrap="none" lIns="70557" tIns="35279" rIns="70557" bIns="35279" rtlCol="0">
              <a:spAutoFit/>
            </a:bodyPr>
            <a:lstStyle/>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37" name="TextBox 36"/>
            <p:cNvSpPr txBox="1"/>
            <p:nvPr/>
          </p:nvSpPr>
          <p:spPr>
            <a:xfrm>
              <a:off x="6945468" y="4951248"/>
              <a:ext cx="566087" cy="320699"/>
            </a:xfrm>
            <a:prstGeom prst="rect">
              <a:avLst/>
            </a:prstGeom>
            <a:noFill/>
          </p:spPr>
          <p:txBody>
            <a:bodyPr wrap="none" lIns="70557" tIns="35279" rIns="70557" bIns="35279" rtlCol="0">
              <a:spAutoFit/>
            </a:bodyPr>
            <a:lstStyle/>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grpSp>
      <p:grpSp>
        <p:nvGrpSpPr>
          <p:cNvPr id="38" name="组合 37"/>
          <p:cNvGrpSpPr/>
          <p:nvPr/>
        </p:nvGrpSpPr>
        <p:grpSpPr>
          <a:xfrm>
            <a:off x="6188304" y="3172219"/>
            <a:ext cx="1448002" cy="240524"/>
            <a:chOff x="8249997" y="4229629"/>
            <a:chExt cx="1930417" cy="320699"/>
          </a:xfrm>
        </p:grpSpPr>
        <p:sp>
          <p:nvSpPr>
            <p:cNvPr id="39" name="TextBox 38"/>
            <p:cNvSpPr txBox="1"/>
            <p:nvPr/>
          </p:nvSpPr>
          <p:spPr>
            <a:xfrm>
              <a:off x="8249997" y="4229629"/>
              <a:ext cx="566087" cy="320699"/>
            </a:xfrm>
            <a:prstGeom prst="rect">
              <a:avLst/>
            </a:prstGeom>
            <a:noFill/>
          </p:spPr>
          <p:txBody>
            <a:bodyPr wrap="none" lIns="70557" tIns="35279" rIns="70557" bIns="35279" rtlCol="0">
              <a:spAutoFit/>
            </a:bodyPr>
            <a:lstStyle/>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40" name="TextBox 39"/>
            <p:cNvSpPr txBox="1"/>
            <p:nvPr/>
          </p:nvSpPr>
          <p:spPr>
            <a:xfrm>
              <a:off x="8934322" y="4229629"/>
              <a:ext cx="566087" cy="320699"/>
            </a:xfrm>
            <a:prstGeom prst="rect">
              <a:avLst/>
            </a:prstGeom>
            <a:noFill/>
          </p:spPr>
          <p:txBody>
            <a:bodyPr wrap="none" lIns="70557" tIns="35279" rIns="70557" bIns="35279" rtlCol="0">
              <a:spAutoFit/>
            </a:bodyPr>
            <a:lstStyle/>
            <a:p>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41" name="TextBox 40"/>
            <p:cNvSpPr txBox="1"/>
            <p:nvPr/>
          </p:nvSpPr>
          <p:spPr>
            <a:xfrm>
              <a:off x="9614327" y="4229629"/>
              <a:ext cx="566087" cy="320699"/>
            </a:xfrm>
            <a:prstGeom prst="rect">
              <a:avLst/>
            </a:prstGeom>
            <a:noFill/>
          </p:spPr>
          <p:txBody>
            <a:bodyPr wrap="none" lIns="70557" tIns="35279" rIns="70557" bIns="35279" rtlCol="0">
              <a:spAutoFit/>
            </a:bodyPr>
            <a:lstStyle/>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grpSp>
      <p:grpSp>
        <p:nvGrpSpPr>
          <p:cNvPr id="42" name="组合 41"/>
          <p:cNvGrpSpPr/>
          <p:nvPr/>
        </p:nvGrpSpPr>
        <p:grpSpPr>
          <a:xfrm>
            <a:off x="2059410" y="2854946"/>
            <a:ext cx="786945" cy="362511"/>
            <a:chOff x="2745522" y="3806594"/>
            <a:chExt cx="1049124" cy="483348"/>
          </a:xfrm>
        </p:grpSpPr>
        <p:grpSp>
          <p:nvGrpSpPr>
            <p:cNvPr id="43" name="组合 42"/>
            <p:cNvGrpSpPr/>
            <p:nvPr/>
          </p:nvGrpSpPr>
          <p:grpSpPr>
            <a:xfrm>
              <a:off x="2745522" y="3806594"/>
              <a:ext cx="953758" cy="483348"/>
              <a:chOff x="2745522" y="3806594"/>
              <a:chExt cx="953758" cy="483348"/>
            </a:xfrm>
          </p:grpSpPr>
          <p:sp>
            <p:nvSpPr>
              <p:cNvPr id="45" name="TextBox 44"/>
              <p:cNvSpPr txBox="1"/>
              <p:nvPr/>
            </p:nvSpPr>
            <p:spPr>
              <a:xfrm>
                <a:off x="2745522" y="3806594"/>
                <a:ext cx="953758" cy="410369"/>
              </a:xfrm>
              <a:prstGeom prst="rect">
                <a:avLst/>
              </a:prstGeom>
              <a:solidFill>
                <a:schemeClr val="accent1"/>
              </a:solidFill>
            </p:spPr>
            <p:txBody>
              <a:bodyPr wrap="square" rtlCol="0" anchor="ctr">
                <a:spAutoFit/>
              </a:bodyPr>
              <a:lstStyle/>
              <a:p>
                <a:pPr algn="just"/>
                <a:endParaRPr lang="zh-CN" altLang="en-US" dirty="0">
                  <a:solidFill>
                    <a:srgbClr val="001B36"/>
                  </a:solidFill>
                </a:endParaRPr>
              </a:p>
            </p:txBody>
          </p:sp>
          <p:sp>
            <p:nvSpPr>
              <p:cNvPr id="46" name="等腰三角形 45"/>
              <p:cNvSpPr/>
              <p:nvPr/>
            </p:nvSpPr>
            <p:spPr>
              <a:xfrm rot="10800000">
                <a:off x="3542054" y="4154402"/>
                <a:ext cx="157226" cy="1355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p:cNvSpPr txBox="1"/>
            <p:nvPr/>
          </p:nvSpPr>
          <p:spPr>
            <a:xfrm>
              <a:off x="2863839" y="3844333"/>
              <a:ext cx="930807" cy="369332"/>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第一月</a:t>
              </a:r>
            </a:p>
          </p:txBody>
        </p:sp>
      </p:grpSp>
      <p:grpSp>
        <p:nvGrpSpPr>
          <p:cNvPr id="47" name="组合 46"/>
          <p:cNvGrpSpPr/>
          <p:nvPr/>
        </p:nvGrpSpPr>
        <p:grpSpPr>
          <a:xfrm>
            <a:off x="4133596" y="1862271"/>
            <a:ext cx="786945" cy="362511"/>
            <a:chOff x="5510744" y="2483028"/>
            <a:chExt cx="1049124" cy="483348"/>
          </a:xfrm>
        </p:grpSpPr>
        <p:sp>
          <p:nvSpPr>
            <p:cNvPr id="48" name="TextBox 47"/>
            <p:cNvSpPr txBox="1"/>
            <p:nvPr/>
          </p:nvSpPr>
          <p:spPr>
            <a:xfrm>
              <a:off x="5510744" y="2483028"/>
              <a:ext cx="953758" cy="410369"/>
            </a:xfrm>
            <a:prstGeom prst="rect">
              <a:avLst/>
            </a:prstGeom>
            <a:solidFill>
              <a:schemeClr val="accent1"/>
            </a:solidFill>
          </p:spPr>
          <p:txBody>
            <a:bodyPr wrap="square" rtlCol="0" anchor="ctr">
              <a:spAutoFit/>
            </a:bodyPr>
            <a:lstStyle/>
            <a:p>
              <a:pPr algn="just"/>
              <a:endParaRPr lang="zh-CN" altLang="en-US" dirty="0">
                <a:solidFill>
                  <a:srgbClr val="001B36"/>
                </a:solidFill>
              </a:endParaRPr>
            </a:p>
          </p:txBody>
        </p:sp>
        <p:sp>
          <p:nvSpPr>
            <p:cNvPr id="49" name="等腰三角形 48"/>
            <p:cNvSpPr/>
            <p:nvPr/>
          </p:nvSpPr>
          <p:spPr>
            <a:xfrm rot="10800000">
              <a:off x="6307276" y="2830836"/>
              <a:ext cx="157226" cy="1355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5629061" y="2520767"/>
              <a:ext cx="930807" cy="369332"/>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第二月</a:t>
              </a:r>
            </a:p>
          </p:txBody>
        </p:sp>
      </p:grpSp>
      <p:grpSp>
        <p:nvGrpSpPr>
          <p:cNvPr id="51" name="组合 50"/>
          <p:cNvGrpSpPr/>
          <p:nvPr/>
        </p:nvGrpSpPr>
        <p:grpSpPr>
          <a:xfrm>
            <a:off x="6103376" y="1275146"/>
            <a:ext cx="786945" cy="362511"/>
            <a:chOff x="8136775" y="1700194"/>
            <a:chExt cx="1049124" cy="483348"/>
          </a:xfrm>
        </p:grpSpPr>
        <p:sp>
          <p:nvSpPr>
            <p:cNvPr id="52" name="TextBox 51"/>
            <p:cNvSpPr txBox="1"/>
            <p:nvPr/>
          </p:nvSpPr>
          <p:spPr>
            <a:xfrm>
              <a:off x="8136775" y="1700194"/>
              <a:ext cx="953758" cy="410369"/>
            </a:xfrm>
            <a:prstGeom prst="rect">
              <a:avLst/>
            </a:prstGeom>
            <a:solidFill>
              <a:schemeClr val="accent1"/>
            </a:solidFill>
          </p:spPr>
          <p:txBody>
            <a:bodyPr wrap="square" rtlCol="0" anchor="ctr">
              <a:spAutoFit/>
            </a:bodyPr>
            <a:lstStyle/>
            <a:p>
              <a:pPr algn="just"/>
              <a:endParaRPr lang="zh-CN" altLang="en-US" dirty="0">
                <a:solidFill>
                  <a:srgbClr val="001B36"/>
                </a:solidFill>
              </a:endParaRPr>
            </a:p>
          </p:txBody>
        </p:sp>
        <p:sp>
          <p:nvSpPr>
            <p:cNvPr id="53" name="等腰三角形 52"/>
            <p:cNvSpPr/>
            <p:nvPr/>
          </p:nvSpPr>
          <p:spPr>
            <a:xfrm rot="10800000">
              <a:off x="8933307" y="2048002"/>
              <a:ext cx="157226" cy="1355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8255092" y="1737933"/>
              <a:ext cx="930807" cy="369332"/>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第三月</a:t>
              </a:r>
            </a:p>
          </p:txBody>
        </p:sp>
      </p:grpSp>
      <p:sp>
        <p:nvSpPr>
          <p:cNvPr id="55" name="TextBox 54"/>
          <p:cNvSpPr txBox="1"/>
          <p:nvPr/>
        </p:nvSpPr>
        <p:spPr>
          <a:xfrm>
            <a:off x="6927800" y="987574"/>
            <a:ext cx="1472406" cy="789439"/>
          </a:xfrm>
          <a:prstGeom prst="rect">
            <a:avLst/>
          </a:prstGeom>
          <a:noFill/>
        </p:spPr>
        <p:txBody>
          <a:bodyPr wrap="square" lIns="68573" tIns="34286" rIns="68573" bIns="34286"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56" name="TextBox 55"/>
          <p:cNvSpPr txBox="1"/>
          <p:nvPr/>
        </p:nvSpPr>
        <p:spPr>
          <a:xfrm>
            <a:off x="502581" y="2805670"/>
            <a:ext cx="1472406" cy="789439"/>
          </a:xfrm>
          <a:prstGeom prst="rect">
            <a:avLst/>
          </a:prstGeom>
          <a:noFill/>
        </p:spPr>
        <p:txBody>
          <a:bodyPr wrap="square" lIns="68573" tIns="34286" rIns="68573" bIns="34286"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57" name="TextBox 56"/>
          <p:cNvSpPr txBox="1"/>
          <p:nvPr/>
        </p:nvSpPr>
        <p:spPr>
          <a:xfrm>
            <a:off x="2604175" y="1871890"/>
            <a:ext cx="1472406" cy="789439"/>
          </a:xfrm>
          <a:prstGeom prst="rect">
            <a:avLst/>
          </a:prstGeom>
          <a:noFill/>
        </p:spPr>
        <p:txBody>
          <a:bodyPr wrap="square" lIns="68573" tIns="34286" rIns="68573" bIns="34286"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58" name="TextBox 57"/>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300"/>
                                        <p:tgtEl>
                                          <p:spTgt spid="9"/>
                                        </p:tgtEl>
                                      </p:cBhvr>
                                    </p:animEffect>
                                  </p:childTnLst>
                                </p:cTn>
                              </p:par>
                            </p:childTnLst>
                          </p:cTn>
                        </p:par>
                        <p:par>
                          <p:cTn id="12" fill="hold">
                            <p:stCondLst>
                              <p:cond delay="1500"/>
                            </p:stCondLst>
                            <p:childTnLst>
                              <p:par>
                                <p:cTn id="13" presetID="1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300"/>
                                        <p:tgtEl>
                                          <p:spTgt spid="27"/>
                                        </p:tgtEl>
                                        <p:attrNameLst>
                                          <p:attrName>ppt_y</p:attrName>
                                        </p:attrNameLst>
                                      </p:cBhvr>
                                      <p:tavLst>
                                        <p:tav tm="0">
                                          <p:val>
                                            <p:strVal val="#ppt_y+#ppt_h*1.125000"/>
                                          </p:val>
                                        </p:tav>
                                        <p:tav tm="100000">
                                          <p:val>
                                            <p:strVal val="#ppt_y"/>
                                          </p:val>
                                        </p:tav>
                                      </p:tavLst>
                                    </p:anim>
                                    <p:animEffect transition="in" filter="wipe(up)">
                                      <p:cBhvr>
                                        <p:cTn id="16" dur="300"/>
                                        <p:tgtEl>
                                          <p:spTgt spid="27"/>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300"/>
                                        <p:tgtEl>
                                          <p:spTgt spid="34"/>
                                        </p:tgtEl>
                                      </p:cBhvr>
                                    </p:animEffect>
                                  </p:childTnLst>
                                </p:cTn>
                              </p:par>
                            </p:childTnLst>
                          </p:cTn>
                        </p:par>
                        <p:par>
                          <p:cTn id="21" fill="hold">
                            <p:stCondLst>
                              <p:cond delay="2500"/>
                            </p:stCondLst>
                            <p:childTnLst>
                              <p:par>
                                <p:cTn id="22" presetID="1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300"/>
                                        <p:tgtEl>
                                          <p:spTgt spid="13"/>
                                        </p:tgtEl>
                                        <p:attrNameLst>
                                          <p:attrName>ppt_y</p:attrName>
                                        </p:attrNameLst>
                                      </p:cBhvr>
                                      <p:tavLst>
                                        <p:tav tm="0">
                                          <p:val>
                                            <p:strVal val="#ppt_y+#ppt_h*1.125000"/>
                                          </p:val>
                                        </p:tav>
                                        <p:tav tm="100000">
                                          <p:val>
                                            <p:strVal val="#ppt_y"/>
                                          </p:val>
                                        </p:tav>
                                      </p:tavLst>
                                    </p:anim>
                                    <p:animEffect transition="in" filter="wipe(up)">
                                      <p:cBhvr>
                                        <p:cTn id="25" dur="300"/>
                                        <p:tgtEl>
                                          <p:spTgt spid="13"/>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300"/>
                                        <p:tgtEl>
                                          <p:spTgt spid="38"/>
                                        </p:tgtEl>
                                      </p:cBhvr>
                                    </p:animEffect>
                                  </p:childTnLst>
                                </p:cTn>
                              </p:par>
                            </p:childTnLst>
                          </p:cTn>
                        </p:par>
                        <p:par>
                          <p:cTn id="30" fill="hold">
                            <p:stCondLst>
                              <p:cond delay="3500"/>
                            </p:stCondLst>
                            <p:childTnLst>
                              <p:par>
                                <p:cTn id="31" presetID="1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300"/>
                                        <p:tgtEl>
                                          <p:spTgt spid="20"/>
                                        </p:tgtEl>
                                        <p:attrNameLst>
                                          <p:attrName>ppt_y</p:attrName>
                                        </p:attrNameLst>
                                      </p:cBhvr>
                                      <p:tavLst>
                                        <p:tav tm="0">
                                          <p:val>
                                            <p:strVal val="#ppt_y+#ppt_h*1.125000"/>
                                          </p:val>
                                        </p:tav>
                                        <p:tav tm="100000">
                                          <p:val>
                                            <p:strVal val="#ppt_y"/>
                                          </p:val>
                                        </p:tav>
                                      </p:tavLst>
                                    </p:anim>
                                    <p:animEffect transition="in" filter="wipe(up)">
                                      <p:cBhvr>
                                        <p:cTn id="34" dur="300"/>
                                        <p:tgtEl>
                                          <p:spTgt spid="20"/>
                                        </p:tgtEl>
                                      </p:cBhvr>
                                    </p:animEffect>
                                  </p:childTnLst>
                                </p:cTn>
                              </p:par>
                            </p:childTnLst>
                          </p:cTn>
                        </p:par>
                        <p:par>
                          <p:cTn id="35" fill="hold">
                            <p:stCondLst>
                              <p:cond delay="4000"/>
                            </p:stCondLst>
                            <p:childTnLst>
                              <p:par>
                                <p:cTn id="36" presetID="2" presetClass="entr" presetSubtype="8"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0-#ppt_w/2"/>
                                          </p:val>
                                        </p:tav>
                                        <p:tav tm="100000">
                                          <p:val>
                                            <p:strVal val="#ppt_x"/>
                                          </p:val>
                                        </p:tav>
                                      </p:tavLst>
                                    </p:anim>
                                    <p:anim calcmode="lin" valueType="num">
                                      <p:cBhvr additive="base">
                                        <p:cTn id="39" dur="500" fill="hold"/>
                                        <p:tgtEl>
                                          <p:spTgt spid="42"/>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0-#ppt_w/2"/>
                                          </p:val>
                                        </p:tav>
                                        <p:tav tm="100000">
                                          <p:val>
                                            <p:strVal val="#ppt_x"/>
                                          </p:val>
                                        </p:tav>
                                      </p:tavLst>
                                    </p:anim>
                                    <p:anim calcmode="lin" valueType="num">
                                      <p:cBhvr additive="base">
                                        <p:cTn id="44" dur="500" fill="hold"/>
                                        <p:tgtEl>
                                          <p:spTgt spid="47"/>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8"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300" fill="hold"/>
                                        <p:tgtEl>
                                          <p:spTgt spid="51"/>
                                        </p:tgtEl>
                                        <p:attrNameLst>
                                          <p:attrName>ppt_x</p:attrName>
                                        </p:attrNameLst>
                                      </p:cBhvr>
                                      <p:tavLst>
                                        <p:tav tm="0">
                                          <p:val>
                                            <p:strVal val="0-#ppt_w/2"/>
                                          </p:val>
                                        </p:tav>
                                        <p:tav tm="100000">
                                          <p:val>
                                            <p:strVal val="#ppt_x"/>
                                          </p:val>
                                        </p:tav>
                                      </p:tavLst>
                                    </p:anim>
                                    <p:anim calcmode="lin" valueType="num">
                                      <p:cBhvr additive="base">
                                        <p:cTn id="49" dur="300" fill="hold"/>
                                        <p:tgtEl>
                                          <p:spTgt spid="51"/>
                                        </p:tgtEl>
                                        <p:attrNameLst>
                                          <p:attrName>ppt_y</p:attrName>
                                        </p:attrNameLst>
                                      </p:cBhvr>
                                      <p:tavLst>
                                        <p:tav tm="0">
                                          <p:val>
                                            <p:strVal val="#ppt_y"/>
                                          </p:val>
                                        </p:tav>
                                        <p:tav tm="100000">
                                          <p:val>
                                            <p:strVal val="#ppt_y"/>
                                          </p:val>
                                        </p:tav>
                                      </p:tavLst>
                                    </p:anim>
                                  </p:childTnLst>
                                </p:cTn>
                              </p:par>
                              <p:par>
                                <p:cTn id="50" presetID="12" presetClass="entr" presetSubtype="2"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additive="base">
                                        <p:cTn id="52" dur="500"/>
                                        <p:tgtEl>
                                          <p:spTgt spid="56"/>
                                        </p:tgtEl>
                                        <p:attrNameLst>
                                          <p:attrName>ppt_x</p:attrName>
                                        </p:attrNameLst>
                                      </p:cBhvr>
                                      <p:tavLst>
                                        <p:tav tm="0">
                                          <p:val>
                                            <p:strVal val="#ppt_x+#ppt_w*1.125000"/>
                                          </p:val>
                                        </p:tav>
                                        <p:tav tm="100000">
                                          <p:val>
                                            <p:strVal val="#ppt_x"/>
                                          </p:val>
                                        </p:tav>
                                      </p:tavLst>
                                    </p:anim>
                                    <p:animEffect transition="in" filter="wipe(left)">
                                      <p:cBhvr>
                                        <p:cTn id="53" dur="500"/>
                                        <p:tgtEl>
                                          <p:spTgt spid="56"/>
                                        </p:tgtEl>
                                      </p:cBhvr>
                                    </p:animEffect>
                                  </p:childTnLst>
                                </p:cTn>
                              </p:par>
                              <p:par>
                                <p:cTn id="54" presetID="12" presetClass="entr" presetSubtype="2"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p:tgtEl>
                                          <p:spTgt spid="57"/>
                                        </p:tgtEl>
                                        <p:attrNameLst>
                                          <p:attrName>ppt_x</p:attrName>
                                        </p:attrNameLst>
                                      </p:cBhvr>
                                      <p:tavLst>
                                        <p:tav tm="0">
                                          <p:val>
                                            <p:strVal val="#ppt_x+#ppt_w*1.125000"/>
                                          </p:val>
                                        </p:tav>
                                        <p:tav tm="100000">
                                          <p:val>
                                            <p:strVal val="#ppt_x"/>
                                          </p:val>
                                        </p:tav>
                                      </p:tavLst>
                                    </p:anim>
                                    <p:animEffect transition="in" filter="wipe(left)">
                                      <p:cBhvr>
                                        <p:cTn id="57" dur="500"/>
                                        <p:tgtEl>
                                          <p:spTgt spid="57"/>
                                        </p:tgtEl>
                                      </p:cBhvr>
                                    </p:animEffect>
                                  </p:childTnLst>
                                </p:cTn>
                              </p:par>
                              <p:par>
                                <p:cTn id="58" presetID="12" presetClass="entr" presetSubtype="2"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additive="base">
                                        <p:cTn id="60" dur="500"/>
                                        <p:tgtEl>
                                          <p:spTgt spid="55"/>
                                        </p:tgtEl>
                                        <p:attrNameLst>
                                          <p:attrName>ppt_x</p:attrName>
                                        </p:attrNameLst>
                                      </p:cBhvr>
                                      <p:tavLst>
                                        <p:tav tm="0">
                                          <p:val>
                                            <p:strVal val="#ppt_x+#ppt_w*1.125000"/>
                                          </p:val>
                                        </p:tav>
                                        <p:tav tm="100000">
                                          <p:val>
                                            <p:strVal val="#ppt_x"/>
                                          </p:val>
                                        </p:tav>
                                      </p:tavLst>
                                    </p:anim>
                                    <p:animEffect transition="in" filter="wipe(left)">
                                      <p:cBhvr>
                                        <p:cTn id="61" dur="500"/>
                                        <p:tgtEl>
                                          <p:spTgt spid="55"/>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当前市场分析</a:t>
            </a:r>
          </a:p>
        </p:txBody>
      </p:sp>
      <p:sp>
        <p:nvSpPr>
          <p:cNvPr id="3" name="五边形 2"/>
          <p:cNvSpPr/>
          <p:nvPr/>
        </p:nvSpPr>
        <p:spPr>
          <a:xfrm flipH="1">
            <a:off x="1979696" y="1832156"/>
            <a:ext cx="2384015"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endParaRPr>
          </a:p>
        </p:txBody>
      </p:sp>
      <p:sp>
        <p:nvSpPr>
          <p:cNvPr id="4" name="五边形 3"/>
          <p:cNvSpPr/>
          <p:nvPr/>
        </p:nvSpPr>
        <p:spPr>
          <a:xfrm flipH="1">
            <a:off x="2897546" y="2246202"/>
            <a:ext cx="1466166"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endParaRPr>
          </a:p>
        </p:txBody>
      </p:sp>
      <p:sp>
        <p:nvSpPr>
          <p:cNvPr id="5" name="五边形 4"/>
          <p:cNvSpPr/>
          <p:nvPr/>
        </p:nvSpPr>
        <p:spPr>
          <a:xfrm flipH="1">
            <a:off x="2339784" y="2660248"/>
            <a:ext cx="2023928"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endParaRPr>
          </a:p>
        </p:txBody>
      </p:sp>
      <p:sp>
        <p:nvSpPr>
          <p:cNvPr id="6" name="五边形 5"/>
          <p:cNvSpPr/>
          <p:nvPr/>
        </p:nvSpPr>
        <p:spPr>
          <a:xfrm flipH="1">
            <a:off x="1146223" y="3074294"/>
            <a:ext cx="3217489"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endParaRPr>
          </a:p>
        </p:txBody>
      </p:sp>
      <p:sp>
        <p:nvSpPr>
          <p:cNvPr id="7" name="五边形 6"/>
          <p:cNvSpPr/>
          <p:nvPr/>
        </p:nvSpPr>
        <p:spPr>
          <a:xfrm flipH="1">
            <a:off x="1706510" y="3488339"/>
            <a:ext cx="2657202"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endParaRPr>
          </a:p>
        </p:txBody>
      </p:sp>
      <p:sp>
        <p:nvSpPr>
          <p:cNvPr id="8" name="五边形 7"/>
          <p:cNvSpPr/>
          <p:nvPr/>
        </p:nvSpPr>
        <p:spPr>
          <a:xfrm flipH="1">
            <a:off x="2563277" y="3902385"/>
            <a:ext cx="1800435"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endParaRPr>
          </a:p>
        </p:txBody>
      </p:sp>
      <p:sp>
        <p:nvSpPr>
          <p:cNvPr id="9" name="五边形 8"/>
          <p:cNvSpPr/>
          <p:nvPr/>
        </p:nvSpPr>
        <p:spPr>
          <a:xfrm flipH="1">
            <a:off x="3283450" y="4316786"/>
            <a:ext cx="1080262"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endParaRPr>
          </a:p>
        </p:txBody>
      </p:sp>
      <p:sp>
        <p:nvSpPr>
          <p:cNvPr id="10" name="TextBox 9"/>
          <p:cNvSpPr txBox="1"/>
          <p:nvPr/>
        </p:nvSpPr>
        <p:spPr>
          <a:xfrm>
            <a:off x="1502581" y="1838240"/>
            <a:ext cx="420628" cy="238527"/>
          </a:xfrm>
          <a:prstGeom prst="rect">
            <a:avLst/>
          </a:prstGeom>
          <a:noFill/>
        </p:spPr>
        <p:txBody>
          <a:bodyPr wrap="none" lIns="68580" tIns="34290" rIns="68580" bIns="34290" rtlCol="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11" name="TextBox 10"/>
          <p:cNvSpPr txBox="1"/>
          <p:nvPr/>
        </p:nvSpPr>
        <p:spPr>
          <a:xfrm>
            <a:off x="2402504" y="2252754"/>
            <a:ext cx="420628" cy="238527"/>
          </a:xfrm>
          <a:prstGeom prst="rect">
            <a:avLst/>
          </a:prstGeom>
          <a:noFill/>
        </p:spPr>
        <p:txBody>
          <a:bodyPr wrap="none" lIns="68580" tIns="34290" rIns="68580" bIns="34290" rtlCol="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12" name="TextBox 11"/>
          <p:cNvSpPr txBox="1"/>
          <p:nvPr/>
        </p:nvSpPr>
        <p:spPr>
          <a:xfrm>
            <a:off x="1865695" y="2666508"/>
            <a:ext cx="420628" cy="238527"/>
          </a:xfrm>
          <a:prstGeom prst="rect">
            <a:avLst/>
          </a:prstGeom>
          <a:noFill/>
        </p:spPr>
        <p:txBody>
          <a:bodyPr wrap="none" lIns="68580" tIns="34290" rIns="68580" bIns="34290" rtlCol="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13" name="TextBox 12"/>
          <p:cNvSpPr txBox="1"/>
          <p:nvPr/>
        </p:nvSpPr>
        <p:spPr>
          <a:xfrm>
            <a:off x="715073" y="3074294"/>
            <a:ext cx="420628" cy="238527"/>
          </a:xfrm>
          <a:prstGeom prst="rect">
            <a:avLst/>
          </a:prstGeom>
          <a:noFill/>
        </p:spPr>
        <p:txBody>
          <a:bodyPr wrap="none" lIns="68580" tIns="34290" rIns="68580" bIns="34290" rtlCol="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14" name="TextBox 13"/>
          <p:cNvSpPr txBox="1"/>
          <p:nvPr/>
        </p:nvSpPr>
        <p:spPr>
          <a:xfrm>
            <a:off x="1278917" y="3494423"/>
            <a:ext cx="420628" cy="238527"/>
          </a:xfrm>
          <a:prstGeom prst="rect">
            <a:avLst/>
          </a:prstGeom>
          <a:noFill/>
        </p:spPr>
        <p:txBody>
          <a:bodyPr wrap="none" lIns="68580" tIns="34290" rIns="68580" bIns="34290" rtlCol="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15" name="TextBox 14"/>
          <p:cNvSpPr txBox="1"/>
          <p:nvPr/>
        </p:nvSpPr>
        <p:spPr>
          <a:xfrm>
            <a:off x="2066597" y="3908937"/>
            <a:ext cx="420628" cy="238527"/>
          </a:xfrm>
          <a:prstGeom prst="rect">
            <a:avLst/>
          </a:prstGeom>
          <a:noFill/>
        </p:spPr>
        <p:txBody>
          <a:bodyPr wrap="none" lIns="68580" tIns="34290" rIns="68580" bIns="34290" rtlCol="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16" name="TextBox 15"/>
          <p:cNvSpPr txBox="1"/>
          <p:nvPr/>
        </p:nvSpPr>
        <p:spPr>
          <a:xfrm>
            <a:off x="2780722" y="4322691"/>
            <a:ext cx="420628" cy="238527"/>
          </a:xfrm>
          <a:prstGeom prst="rect">
            <a:avLst/>
          </a:prstGeom>
          <a:noFill/>
        </p:spPr>
        <p:txBody>
          <a:bodyPr wrap="none" lIns="68580" tIns="34290" rIns="68580" bIns="34290" rtlCol="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17" name="五边形 16"/>
          <p:cNvSpPr/>
          <p:nvPr/>
        </p:nvSpPr>
        <p:spPr>
          <a:xfrm>
            <a:off x="4780288" y="1832156"/>
            <a:ext cx="1216853"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endParaRPr>
          </a:p>
        </p:txBody>
      </p:sp>
      <p:sp>
        <p:nvSpPr>
          <p:cNvPr id="18" name="五边形 17"/>
          <p:cNvSpPr/>
          <p:nvPr/>
        </p:nvSpPr>
        <p:spPr>
          <a:xfrm>
            <a:off x="4780288" y="2246202"/>
            <a:ext cx="2297113"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endParaRPr>
          </a:p>
        </p:txBody>
      </p:sp>
      <p:sp>
        <p:nvSpPr>
          <p:cNvPr id="19" name="五边形 18"/>
          <p:cNvSpPr/>
          <p:nvPr/>
        </p:nvSpPr>
        <p:spPr>
          <a:xfrm>
            <a:off x="4780288" y="2660248"/>
            <a:ext cx="1440346"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endParaRPr>
          </a:p>
        </p:txBody>
      </p:sp>
      <p:sp>
        <p:nvSpPr>
          <p:cNvPr id="20" name="五边形 19"/>
          <p:cNvSpPr/>
          <p:nvPr/>
        </p:nvSpPr>
        <p:spPr>
          <a:xfrm>
            <a:off x="4780287" y="3074294"/>
            <a:ext cx="3070521"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endParaRPr>
          </a:p>
        </p:txBody>
      </p:sp>
      <p:sp>
        <p:nvSpPr>
          <p:cNvPr id="21" name="五边形 20"/>
          <p:cNvSpPr/>
          <p:nvPr/>
        </p:nvSpPr>
        <p:spPr>
          <a:xfrm>
            <a:off x="4780288" y="3488339"/>
            <a:ext cx="2222299"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endParaRPr>
          </a:p>
        </p:txBody>
      </p:sp>
      <p:sp>
        <p:nvSpPr>
          <p:cNvPr id="22" name="五边形 21"/>
          <p:cNvSpPr/>
          <p:nvPr/>
        </p:nvSpPr>
        <p:spPr>
          <a:xfrm>
            <a:off x="4780288" y="3902385"/>
            <a:ext cx="2575740"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endParaRPr>
          </a:p>
        </p:txBody>
      </p:sp>
      <p:sp>
        <p:nvSpPr>
          <p:cNvPr id="23" name="五边形 22"/>
          <p:cNvSpPr/>
          <p:nvPr/>
        </p:nvSpPr>
        <p:spPr>
          <a:xfrm>
            <a:off x="4780288" y="4316786"/>
            <a:ext cx="1898220" cy="236738"/>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endParaRPr>
          </a:p>
        </p:txBody>
      </p:sp>
      <p:sp>
        <p:nvSpPr>
          <p:cNvPr id="24" name="TextBox 23"/>
          <p:cNvSpPr txBox="1"/>
          <p:nvPr/>
        </p:nvSpPr>
        <p:spPr>
          <a:xfrm>
            <a:off x="6060449" y="1838240"/>
            <a:ext cx="420628" cy="238527"/>
          </a:xfrm>
          <a:prstGeom prst="rect">
            <a:avLst/>
          </a:prstGeom>
          <a:noFill/>
        </p:spPr>
        <p:txBody>
          <a:bodyPr wrap="none" lIns="68580" tIns="34290" rIns="68580" bIns="34290" rtlCol="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5" name="TextBox 24"/>
          <p:cNvSpPr txBox="1"/>
          <p:nvPr/>
        </p:nvSpPr>
        <p:spPr>
          <a:xfrm>
            <a:off x="7134860" y="2252754"/>
            <a:ext cx="420628" cy="238527"/>
          </a:xfrm>
          <a:prstGeom prst="rect">
            <a:avLst/>
          </a:prstGeom>
          <a:noFill/>
        </p:spPr>
        <p:txBody>
          <a:bodyPr wrap="none" lIns="68580" tIns="34290" rIns="68580" bIns="34290" rtlCol="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6" name="TextBox 25"/>
          <p:cNvSpPr txBox="1"/>
          <p:nvPr/>
        </p:nvSpPr>
        <p:spPr>
          <a:xfrm>
            <a:off x="6270651" y="2666508"/>
            <a:ext cx="420628" cy="238527"/>
          </a:xfrm>
          <a:prstGeom prst="rect">
            <a:avLst/>
          </a:prstGeom>
          <a:noFill/>
        </p:spPr>
        <p:txBody>
          <a:bodyPr wrap="none" lIns="68580" tIns="34290" rIns="68580" bIns="34290" rtlCol="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7" name="TextBox 26"/>
          <p:cNvSpPr txBox="1"/>
          <p:nvPr/>
        </p:nvSpPr>
        <p:spPr>
          <a:xfrm>
            <a:off x="7850809" y="3074294"/>
            <a:ext cx="420628" cy="238527"/>
          </a:xfrm>
          <a:prstGeom prst="rect">
            <a:avLst/>
          </a:prstGeom>
          <a:noFill/>
        </p:spPr>
        <p:txBody>
          <a:bodyPr wrap="none" lIns="68580" tIns="34290" rIns="68580" bIns="34290" rtlCol="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8" name="TextBox 27"/>
          <p:cNvSpPr txBox="1"/>
          <p:nvPr/>
        </p:nvSpPr>
        <p:spPr>
          <a:xfrm>
            <a:off x="7096965" y="3494423"/>
            <a:ext cx="420628" cy="238527"/>
          </a:xfrm>
          <a:prstGeom prst="rect">
            <a:avLst/>
          </a:prstGeom>
          <a:noFill/>
        </p:spPr>
        <p:txBody>
          <a:bodyPr wrap="none" lIns="68580" tIns="34290" rIns="68580" bIns="34290" rtlCol="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9" name="TextBox 28"/>
          <p:cNvSpPr txBox="1"/>
          <p:nvPr/>
        </p:nvSpPr>
        <p:spPr>
          <a:xfrm>
            <a:off x="7402811" y="3908937"/>
            <a:ext cx="420628" cy="238527"/>
          </a:xfrm>
          <a:prstGeom prst="rect">
            <a:avLst/>
          </a:prstGeom>
          <a:noFill/>
        </p:spPr>
        <p:txBody>
          <a:bodyPr wrap="none" lIns="68580" tIns="34290" rIns="68580" bIns="34290" rtlCol="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30" name="TextBox 29"/>
          <p:cNvSpPr txBox="1"/>
          <p:nvPr/>
        </p:nvSpPr>
        <p:spPr>
          <a:xfrm>
            <a:off x="6741185" y="4322691"/>
            <a:ext cx="420628" cy="238527"/>
          </a:xfrm>
          <a:prstGeom prst="rect">
            <a:avLst/>
          </a:prstGeom>
          <a:noFill/>
        </p:spPr>
        <p:txBody>
          <a:bodyPr wrap="none" lIns="68580" tIns="34290" rIns="68580" bIns="34290" rtlCol="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31" name="TextBox 30"/>
          <p:cNvSpPr txBox="1"/>
          <p:nvPr/>
        </p:nvSpPr>
        <p:spPr>
          <a:xfrm>
            <a:off x="4434805" y="1803615"/>
            <a:ext cx="274390" cy="300083"/>
          </a:xfrm>
          <a:prstGeom prst="rect">
            <a:avLst/>
          </a:prstGeom>
          <a:noFill/>
        </p:spPr>
        <p:txBody>
          <a:bodyPr wrap="none" lIns="68580" tIns="34290" rIns="68580" bIns="34290" rtlCol="0">
            <a:spAutoFit/>
          </a:bodyPr>
          <a:lstStyle/>
          <a:p>
            <a:r>
              <a:rPr lang="en-US" altLang="zh-CN" sz="1500">
                <a:solidFill>
                  <a:schemeClr val="tx1">
                    <a:lumMod val="65000"/>
                    <a:lumOff val="35000"/>
                  </a:schemeClr>
                </a:solidFill>
                <a:latin typeface="微软雅黑" panose="020B0503020204020204" pitchFamily="34" charset="-122"/>
                <a:ea typeface="微软雅黑" panose="020B0503020204020204" pitchFamily="34" charset="-122"/>
              </a:rPr>
              <a:t>A</a:t>
            </a:r>
            <a:endParaRPr lang="zh-CN" altLang="en-US" sz="15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4434805" y="2217661"/>
            <a:ext cx="258758" cy="300083"/>
          </a:xfrm>
          <a:prstGeom prst="rect">
            <a:avLst/>
          </a:prstGeom>
          <a:noFill/>
        </p:spPr>
        <p:txBody>
          <a:bodyPr wrap="none" lIns="68580" tIns="34290" rIns="68580" bIns="34290" rtlCol="0">
            <a:spAutoFit/>
          </a:bodyPr>
          <a:lstStyle/>
          <a:p>
            <a:r>
              <a:rPr lang="en-US" altLang="zh-CN" sz="1500">
                <a:solidFill>
                  <a:schemeClr val="tx1">
                    <a:lumMod val="65000"/>
                    <a:lumOff val="35000"/>
                  </a:schemeClr>
                </a:solidFill>
                <a:latin typeface="微软雅黑" panose="020B0503020204020204" pitchFamily="34" charset="-122"/>
                <a:ea typeface="微软雅黑" panose="020B0503020204020204" pitchFamily="34" charset="-122"/>
              </a:rPr>
              <a:t>B</a:t>
            </a:r>
            <a:endParaRPr lang="zh-CN" altLang="en-US" sz="15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434804" y="2631706"/>
            <a:ext cx="267176" cy="300083"/>
          </a:xfrm>
          <a:prstGeom prst="rect">
            <a:avLst/>
          </a:prstGeom>
          <a:noFill/>
        </p:spPr>
        <p:txBody>
          <a:bodyPr wrap="none" lIns="68580" tIns="34290" rIns="68580" bIns="34290" rtlCol="0">
            <a:spAutoFit/>
          </a:bodyPr>
          <a:lstStyle/>
          <a:p>
            <a:r>
              <a:rPr lang="en-US" altLang="zh-CN" sz="1500">
                <a:solidFill>
                  <a:schemeClr val="tx1">
                    <a:lumMod val="65000"/>
                    <a:lumOff val="35000"/>
                  </a:schemeClr>
                </a:solidFill>
                <a:latin typeface="微软雅黑" panose="020B0503020204020204" pitchFamily="34" charset="-122"/>
                <a:ea typeface="微软雅黑" panose="020B0503020204020204" pitchFamily="34" charset="-122"/>
              </a:rPr>
              <a:t>C</a:t>
            </a:r>
            <a:endParaRPr lang="zh-CN" altLang="en-US" sz="15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4434805" y="3045752"/>
            <a:ext cx="285211" cy="300083"/>
          </a:xfrm>
          <a:prstGeom prst="rect">
            <a:avLst/>
          </a:prstGeom>
          <a:noFill/>
        </p:spPr>
        <p:txBody>
          <a:bodyPr wrap="none" lIns="68580" tIns="34290" rIns="68580" bIns="34290" rtlCol="0">
            <a:spAutoFit/>
          </a:bodyPr>
          <a:lstStyle/>
          <a:p>
            <a:r>
              <a:rPr lang="en-US" altLang="zh-CN" sz="1500">
                <a:solidFill>
                  <a:schemeClr val="tx1">
                    <a:lumMod val="65000"/>
                    <a:lumOff val="35000"/>
                  </a:schemeClr>
                </a:solidFill>
                <a:latin typeface="微软雅黑" panose="020B0503020204020204" pitchFamily="34" charset="-122"/>
                <a:ea typeface="微软雅黑" panose="020B0503020204020204" pitchFamily="34" charset="-122"/>
              </a:rPr>
              <a:t>D</a:t>
            </a:r>
            <a:endParaRPr lang="zh-CN" altLang="en-US" sz="15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434805" y="3459798"/>
            <a:ext cx="244329" cy="300083"/>
          </a:xfrm>
          <a:prstGeom prst="rect">
            <a:avLst/>
          </a:prstGeom>
          <a:noFill/>
        </p:spPr>
        <p:txBody>
          <a:bodyPr wrap="none" lIns="68580" tIns="34290" rIns="68580" bIns="34290" rtlCol="0">
            <a:spAutoFit/>
          </a:bodyPr>
          <a:lstStyle/>
          <a:p>
            <a:r>
              <a:rPr lang="en-US" altLang="zh-CN" sz="1500">
                <a:solidFill>
                  <a:schemeClr val="tx1">
                    <a:lumMod val="65000"/>
                    <a:lumOff val="35000"/>
                  </a:schemeClr>
                </a:solidFill>
                <a:latin typeface="微软雅黑" panose="020B0503020204020204" pitchFamily="34" charset="-122"/>
                <a:ea typeface="微软雅黑" panose="020B0503020204020204" pitchFamily="34" charset="-122"/>
              </a:rPr>
              <a:t>E</a:t>
            </a:r>
            <a:endParaRPr lang="zh-CN" altLang="en-US" sz="15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434805" y="3873844"/>
            <a:ext cx="244329" cy="300083"/>
          </a:xfrm>
          <a:prstGeom prst="rect">
            <a:avLst/>
          </a:prstGeom>
          <a:noFill/>
        </p:spPr>
        <p:txBody>
          <a:bodyPr wrap="none" lIns="68580" tIns="34290" rIns="68580" bIns="34290" rtlCol="0">
            <a:spAutoFit/>
          </a:bodyPr>
          <a:lstStyle/>
          <a:p>
            <a:r>
              <a:rPr lang="en-US" altLang="zh-CN" sz="1500">
                <a:solidFill>
                  <a:schemeClr val="tx1">
                    <a:lumMod val="65000"/>
                    <a:lumOff val="35000"/>
                  </a:schemeClr>
                </a:solidFill>
                <a:latin typeface="微软雅黑" panose="020B0503020204020204" pitchFamily="34" charset="-122"/>
                <a:ea typeface="微软雅黑" panose="020B0503020204020204" pitchFamily="34" charset="-122"/>
              </a:rPr>
              <a:t>F</a:t>
            </a:r>
            <a:endParaRPr lang="zh-CN" altLang="en-US" sz="15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4434804" y="4287891"/>
            <a:ext cx="281605" cy="300083"/>
          </a:xfrm>
          <a:prstGeom prst="rect">
            <a:avLst/>
          </a:prstGeom>
          <a:noFill/>
        </p:spPr>
        <p:txBody>
          <a:bodyPr wrap="none" lIns="68580" tIns="34290" rIns="68580" bIns="34290" rtlCol="0">
            <a:spAutoFit/>
          </a:bodyPr>
          <a:lstStyle/>
          <a:p>
            <a:r>
              <a:rPr lang="en-US" altLang="zh-CN" sz="1500">
                <a:solidFill>
                  <a:schemeClr val="tx1">
                    <a:lumMod val="65000"/>
                    <a:lumOff val="35000"/>
                  </a:schemeClr>
                </a:solidFill>
                <a:latin typeface="微软雅黑" panose="020B0503020204020204" pitchFamily="34" charset="-122"/>
                <a:ea typeface="微软雅黑" panose="020B0503020204020204" pitchFamily="34" charset="-122"/>
              </a:rPr>
              <a:t>G</a:t>
            </a:r>
            <a:endParaRPr lang="zh-CN" altLang="en-US" sz="15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8" name="Picture 3" descr="D:\360data\重要数据\桌面\未标题-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459" y="2465982"/>
            <a:ext cx="2221995" cy="298608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D:\360data\重要数据\桌面\未标题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0086" y="2437407"/>
            <a:ext cx="2293442" cy="3014663"/>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组合 39"/>
          <p:cNvGrpSpPr/>
          <p:nvPr/>
        </p:nvGrpSpPr>
        <p:grpSpPr>
          <a:xfrm>
            <a:off x="1112114" y="1491630"/>
            <a:ext cx="3238673" cy="54000"/>
            <a:chOff x="1507396" y="1628800"/>
            <a:chExt cx="4320480" cy="144016"/>
          </a:xfrm>
        </p:grpSpPr>
        <p:cxnSp>
          <p:nvCxnSpPr>
            <p:cNvPr id="41" name="直接连接符 40"/>
            <p:cNvCxnSpPr/>
            <p:nvPr/>
          </p:nvCxnSpPr>
          <p:spPr>
            <a:xfrm>
              <a:off x="1507396" y="1700808"/>
              <a:ext cx="43204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150739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1987449"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2467502"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2947555"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427608"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3907661"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387714"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4867767"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5347820"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582787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4767092" y="1491630"/>
            <a:ext cx="3238673" cy="54000"/>
            <a:chOff x="1507396" y="1628800"/>
            <a:chExt cx="4320480" cy="144016"/>
          </a:xfrm>
        </p:grpSpPr>
        <p:cxnSp>
          <p:nvCxnSpPr>
            <p:cNvPr id="53" name="直接连接符 52"/>
            <p:cNvCxnSpPr/>
            <p:nvPr/>
          </p:nvCxnSpPr>
          <p:spPr>
            <a:xfrm>
              <a:off x="1507396" y="1700808"/>
              <a:ext cx="43204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150739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1987449"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2467502"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2947555"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3427608"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3907661"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4387714"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4867767"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5347820"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582787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4208570"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10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3854427"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20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3494576"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30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3134723"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40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2774870"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50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2415019"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60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2055166"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70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695314"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80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1335462"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90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941964" y="1203598"/>
            <a:ext cx="388550" cy="238517"/>
          </a:xfrm>
          <a:prstGeom prst="rect">
            <a:avLst/>
          </a:prstGeom>
          <a:noFill/>
        </p:spPr>
        <p:txBody>
          <a:bodyPr wrap="none" lIns="68571" tIns="34285" rIns="68571" bIns="34285" rtlCol="0">
            <a:spAutoFit/>
          </a:bodyPr>
          <a:lstStyle/>
          <a:p>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100</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4632182"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10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4990439"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20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5350292"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30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5710144"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40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6069996"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50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6429849"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60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6789701"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70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7149553"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80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7509406" y="1203598"/>
            <a:ext cx="305194"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90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7835615" y="1203598"/>
            <a:ext cx="388550" cy="238517"/>
          </a:xfrm>
          <a:prstGeom prst="rect">
            <a:avLst/>
          </a:prstGeom>
          <a:noFill/>
        </p:spPr>
        <p:txBody>
          <a:bodyPr wrap="none" lIns="68571" tIns="34285" rIns="68571" bIns="34285" rtlCol="0">
            <a:spAutoFit/>
          </a:bodyPr>
          <a:lstStyle/>
          <a:p>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100</a:t>
            </a:r>
            <a:endParaRPr lang="zh-CN" altLang="en-US"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1000"/>
                                        <p:tgtEl>
                                          <p:spTgt spid="64"/>
                                        </p:tgtEl>
                                      </p:cBhvr>
                                    </p:animEffect>
                                    <p:anim calcmode="lin" valueType="num">
                                      <p:cBhvr>
                                        <p:cTn id="19" dur="1000" fill="hold"/>
                                        <p:tgtEl>
                                          <p:spTgt spid="64"/>
                                        </p:tgtEl>
                                        <p:attrNameLst>
                                          <p:attrName>ppt_x</p:attrName>
                                        </p:attrNameLst>
                                      </p:cBhvr>
                                      <p:tavLst>
                                        <p:tav tm="0">
                                          <p:val>
                                            <p:strVal val="#ppt_x"/>
                                          </p:val>
                                        </p:tav>
                                        <p:tav tm="100000">
                                          <p:val>
                                            <p:strVal val="#ppt_x"/>
                                          </p:val>
                                        </p:tav>
                                      </p:tavLst>
                                    </p:anim>
                                    <p:anim calcmode="lin" valueType="num">
                                      <p:cBhvr>
                                        <p:cTn id="20" dur="1000" fill="hold"/>
                                        <p:tgtEl>
                                          <p:spTgt spid="6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10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anim calcmode="lin" valueType="num">
                                      <p:cBhvr>
                                        <p:cTn id="24" dur="1000" fill="hold"/>
                                        <p:tgtEl>
                                          <p:spTgt spid="65"/>
                                        </p:tgtEl>
                                        <p:attrNameLst>
                                          <p:attrName>ppt_x</p:attrName>
                                        </p:attrNameLst>
                                      </p:cBhvr>
                                      <p:tavLst>
                                        <p:tav tm="0">
                                          <p:val>
                                            <p:strVal val="#ppt_x"/>
                                          </p:val>
                                        </p:tav>
                                        <p:tav tm="100000">
                                          <p:val>
                                            <p:strVal val="#ppt_x"/>
                                          </p:val>
                                        </p:tav>
                                      </p:tavLst>
                                    </p:anim>
                                    <p:anim calcmode="lin" valueType="num">
                                      <p:cBhvr>
                                        <p:cTn id="25" dur="1000" fill="hold"/>
                                        <p:tgtEl>
                                          <p:spTgt spid="65"/>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20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1000"/>
                                        <p:tgtEl>
                                          <p:spTgt spid="66"/>
                                        </p:tgtEl>
                                      </p:cBhvr>
                                    </p:animEffect>
                                    <p:anim calcmode="lin" valueType="num">
                                      <p:cBhvr>
                                        <p:cTn id="29" dur="1000" fill="hold"/>
                                        <p:tgtEl>
                                          <p:spTgt spid="66"/>
                                        </p:tgtEl>
                                        <p:attrNameLst>
                                          <p:attrName>ppt_x</p:attrName>
                                        </p:attrNameLst>
                                      </p:cBhvr>
                                      <p:tavLst>
                                        <p:tav tm="0">
                                          <p:val>
                                            <p:strVal val="#ppt_x"/>
                                          </p:val>
                                        </p:tav>
                                        <p:tav tm="100000">
                                          <p:val>
                                            <p:strVal val="#ppt_x"/>
                                          </p:val>
                                        </p:tav>
                                      </p:tavLst>
                                    </p:anim>
                                    <p:anim calcmode="lin" valueType="num">
                                      <p:cBhvr>
                                        <p:cTn id="30" dur="1000" fill="hold"/>
                                        <p:tgtEl>
                                          <p:spTgt spid="6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1000"/>
                                        <p:tgtEl>
                                          <p:spTgt spid="68"/>
                                        </p:tgtEl>
                                      </p:cBhvr>
                                    </p:animEffect>
                                    <p:anim calcmode="lin" valueType="num">
                                      <p:cBhvr>
                                        <p:cTn id="39" dur="1000" fill="hold"/>
                                        <p:tgtEl>
                                          <p:spTgt spid="68"/>
                                        </p:tgtEl>
                                        <p:attrNameLst>
                                          <p:attrName>ppt_x</p:attrName>
                                        </p:attrNameLst>
                                      </p:cBhvr>
                                      <p:tavLst>
                                        <p:tav tm="0">
                                          <p:val>
                                            <p:strVal val="#ppt_x"/>
                                          </p:val>
                                        </p:tav>
                                        <p:tav tm="100000">
                                          <p:val>
                                            <p:strVal val="#ppt_x"/>
                                          </p:val>
                                        </p:tav>
                                      </p:tavLst>
                                    </p:anim>
                                    <p:anim calcmode="lin" valueType="num">
                                      <p:cBhvr>
                                        <p:cTn id="40" dur="1000" fill="hold"/>
                                        <p:tgtEl>
                                          <p:spTgt spid="68"/>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50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0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1000"/>
                                        <p:tgtEl>
                                          <p:spTgt spid="70"/>
                                        </p:tgtEl>
                                      </p:cBhvr>
                                    </p:animEffect>
                                    <p:anim calcmode="lin" valueType="num">
                                      <p:cBhvr>
                                        <p:cTn id="49" dur="1000" fill="hold"/>
                                        <p:tgtEl>
                                          <p:spTgt spid="70"/>
                                        </p:tgtEl>
                                        <p:attrNameLst>
                                          <p:attrName>ppt_x</p:attrName>
                                        </p:attrNameLst>
                                      </p:cBhvr>
                                      <p:tavLst>
                                        <p:tav tm="0">
                                          <p:val>
                                            <p:strVal val="#ppt_x"/>
                                          </p:val>
                                        </p:tav>
                                        <p:tav tm="100000">
                                          <p:val>
                                            <p:strVal val="#ppt_x"/>
                                          </p:val>
                                        </p:tav>
                                      </p:tavLst>
                                    </p:anim>
                                    <p:anim calcmode="lin" valueType="num">
                                      <p:cBhvr>
                                        <p:cTn id="50" dur="1000" fill="hold"/>
                                        <p:tgtEl>
                                          <p:spTgt spid="70"/>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70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anim calcmode="lin" valueType="num">
                                      <p:cBhvr>
                                        <p:cTn id="54" dur="1000" fill="hold"/>
                                        <p:tgtEl>
                                          <p:spTgt spid="71"/>
                                        </p:tgtEl>
                                        <p:attrNameLst>
                                          <p:attrName>ppt_x</p:attrName>
                                        </p:attrNameLst>
                                      </p:cBhvr>
                                      <p:tavLst>
                                        <p:tav tm="0">
                                          <p:val>
                                            <p:strVal val="#ppt_x"/>
                                          </p:val>
                                        </p:tav>
                                        <p:tav tm="100000">
                                          <p:val>
                                            <p:strVal val="#ppt_x"/>
                                          </p:val>
                                        </p:tav>
                                      </p:tavLst>
                                    </p:anim>
                                    <p:anim calcmode="lin" valueType="num">
                                      <p:cBhvr>
                                        <p:cTn id="55" dur="1000" fill="hold"/>
                                        <p:tgtEl>
                                          <p:spTgt spid="71"/>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80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1000"/>
                                        <p:tgtEl>
                                          <p:spTgt spid="72"/>
                                        </p:tgtEl>
                                      </p:cBhvr>
                                    </p:animEffect>
                                    <p:anim calcmode="lin" valueType="num">
                                      <p:cBhvr>
                                        <p:cTn id="59" dur="1000" fill="hold"/>
                                        <p:tgtEl>
                                          <p:spTgt spid="72"/>
                                        </p:tgtEl>
                                        <p:attrNameLst>
                                          <p:attrName>ppt_x</p:attrName>
                                        </p:attrNameLst>
                                      </p:cBhvr>
                                      <p:tavLst>
                                        <p:tav tm="0">
                                          <p:val>
                                            <p:strVal val="#ppt_x"/>
                                          </p:val>
                                        </p:tav>
                                        <p:tav tm="100000">
                                          <p:val>
                                            <p:strVal val="#ppt_x"/>
                                          </p:val>
                                        </p:tav>
                                      </p:tavLst>
                                    </p:anim>
                                    <p:anim calcmode="lin" valueType="num">
                                      <p:cBhvr>
                                        <p:cTn id="60" dur="1000" fill="hold"/>
                                        <p:tgtEl>
                                          <p:spTgt spid="7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1000"/>
                                        <p:tgtEl>
                                          <p:spTgt spid="73"/>
                                        </p:tgtEl>
                                      </p:cBhvr>
                                    </p:animEffect>
                                    <p:anim calcmode="lin" valueType="num">
                                      <p:cBhvr>
                                        <p:cTn id="64" dur="1000" fill="hold"/>
                                        <p:tgtEl>
                                          <p:spTgt spid="73"/>
                                        </p:tgtEl>
                                        <p:attrNameLst>
                                          <p:attrName>ppt_x</p:attrName>
                                        </p:attrNameLst>
                                      </p:cBhvr>
                                      <p:tavLst>
                                        <p:tav tm="0">
                                          <p:val>
                                            <p:strVal val="#ppt_x"/>
                                          </p:val>
                                        </p:tav>
                                        <p:tav tm="100000">
                                          <p:val>
                                            <p:strVal val="#ppt_x"/>
                                          </p:val>
                                        </p:tav>
                                      </p:tavLst>
                                    </p:anim>
                                    <p:anim calcmode="lin" valueType="num">
                                      <p:cBhvr>
                                        <p:cTn id="65" dur="1000" fill="hold"/>
                                        <p:tgtEl>
                                          <p:spTgt spid="73"/>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1000"/>
                                        <p:tgtEl>
                                          <p:spTgt spid="74"/>
                                        </p:tgtEl>
                                      </p:cBhvr>
                                    </p:animEffect>
                                    <p:anim calcmode="lin" valueType="num">
                                      <p:cBhvr>
                                        <p:cTn id="69" dur="1000" fill="hold"/>
                                        <p:tgtEl>
                                          <p:spTgt spid="74"/>
                                        </p:tgtEl>
                                        <p:attrNameLst>
                                          <p:attrName>ppt_x</p:attrName>
                                        </p:attrNameLst>
                                      </p:cBhvr>
                                      <p:tavLst>
                                        <p:tav tm="0">
                                          <p:val>
                                            <p:strVal val="#ppt_x"/>
                                          </p:val>
                                        </p:tav>
                                        <p:tav tm="100000">
                                          <p:val>
                                            <p:strVal val="#ppt_x"/>
                                          </p:val>
                                        </p:tav>
                                      </p:tavLst>
                                    </p:anim>
                                    <p:anim calcmode="lin" valueType="num">
                                      <p:cBhvr>
                                        <p:cTn id="70" dur="1000" fill="hold"/>
                                        <p:tgtEl>
                                          <p:spTgt spid="74"/>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1000"/>
                                        <p:tgtEl>
                                          <p:spTgt spid="75"/>
                                        </p:tgtEl>
                                      </p:cBhvr>
                                    </p:animEffect>
                                    <p:anim calcmode="lin" valueType="num">
                                      <p:cBhvr>
                                        <p:cTn id="74" dur="1000" fill="hold"/>
                                        <p:tgtEl>
                                          <p:spTgt spid="75"/>
                                        </p:tgtEl>
                                        <p:attrNameLst>
                                          <p:attrName>ppt_x</p:attrName>
                                        </p:attrNameLst>
                                      </p:cBhvr>
                                      <p:tavLst>
                                        <p:tav tm="0">
                                          <p:val>
                                            <p:strVal val="#ppt_x"/>
                                          </p:val>
                                        </p:tav>
                                        <p:tav tm="100000">
                                          <p:val>
                                            <p:strVal val="#ppt_x"/>
                                          </p:val>
                                        </p:tav>
                                      </p:tavLst>
                                    </p:anim>
                                    <p:anim calcmode="lin" valueType="num">
                                      <p:cBhvr>
                                        <p:cTn id="75" dur="1000" fill="hold"/>
                                        <p:tgtEl>
                                          <p:spTgt spid="75"/>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0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30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1000"/>
                                        <p:tgtEl>
                                          <p:spTgt spid="77"/>
                                        </p:tgtEl>
                                      </p:cBhvr>
                                    </p:animEffect>
                                    <p:anim calcmode="lin" valueType="num">
                                      <p:cBhvr>
                                        <p:cTn id="84" dur="1000" fill="hold"/>
                                        <p:tgtEl>
                                          <p:spTgt spid="77"/>
                                        </p:tgtEl>
                                        <p:attrNameLst>
                                          <p:attrName>ppt_x</p:attrName>
                                        </p:attrNameLst>
                                      </p:cBhvr>
                                      <p:tavLst>
                                        <p:tav tm="0">
                                          <p:val>
                                            <p:strVal val="#ppt_x"/>
                                          </p:val>
                                        </p:tav>
                                        <p:tav tm="100000">
                                          <p:val>
                                            <p:strVal val="#ppt_x"/>
                                          </p:val>
                                        </p:tav>
                                      </p:tavLst>
                                    </p:anim>
                                    <p:anim calcmode="lin" valueType="num">
                                      <p:cBhvr>
                                        <p:cTn id="85" dur="1000" fill="hold"/>
                                        <p:tgtEl>
                                          <p:spTgt spid="77"/>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1000"/>
                                        <p:tgtEl>
                                          <p:spTgt spid="78"/>
                                        </p:tgtEl>
                                      </p:cBhvr>
                                    </p:animEffect>
                                    <p:anim calcmode="lin" valueType="num">
                                      <p:cBhvr>
                                        <p:cTn id="89" dur="1000" fill="hold"/>
                                        <p:tgtEl>
                                          <p:spTgt spid="78"/>
                                        </p:tgtEl>
                                        <p:attrNameLst>
                                          <p:attrName>ppt_x</p:attrName>
                                        </p:attrNameLst>
                                      </p:cBhvr>
                                      <p:tavLst>
                                        <p:tav tm="0">
                                          <p:val>
                                            <p:strVal val="#ppt_x"/>
                                          </p:val>
                                        </p:tav>
                                        <p:tav tm="100000">
                                          <p:val>
                                            <p:strVal val="#ppt_x"/>
                                          </p:val>
                                        </p:tav>
                                      </p:tavLst>
                                    </p:anim>
                                    <p:anim calcmode="lin" valueType="num">
                                      <p:cBhvr>
                                        <p:cTn id="90" dur="1000" fill="hold"/>
                                        <p:tgtEl>
                                          <p:spTgt spid="78"/>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50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1000"/>
                                        <p:tgtEl>
                                          <p:spTgt spid="79"/>
                                        </p:tgtEl>
                                      </p:cBhvr>
                                    </p:animEffect>
                                    <p:anim calcmode="lin" valueType="num">
                                      <p:cBhvr>
                                        <p:cTn id="94" dur="1000" fill="hold"/>
                                        <p:tgtEl>
                                          <p:spTgt spid="79"/>
                                        </p:tgtEl>
                                        <p:attrNameLst>
                                          <p:attrName>ppt_x</p:attrName>
                                        </p:attrNameLst>
                                      </p:cBhvr>
                                      <p:tavLst>
                                        <p:tav tm="0">
                                          <p:val>
                                            <p:strVal val="#ppt_x"/>
                                          </p:val>
                                        </p:tav>
                                        <p:tav tm="100000">
                                          <p:val>
                                            <p:strVal val="#ppt_x"/>
                                          </p:val>
                                        </p:tav>
                                      </p:tavLst>
                                    </p:anim>
                                    <p:anim calcmode="lin" valueType="num">
                                      <p:cBhvr>
                                        <p:cTn id="95" dur="1000" fill="hold"/>
                                        <p:tgtEl>
                                          <p:spTgt spid="79"/>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600"/>
                                  </p:stCondLst>
                                  <p:childTnLst>
                                    <p:set>
                                      <p:cBhvr>
                                        <p:cTn id="97" dur="1" fill="hold">
                                          <p:stCondLst>
                                            <p:cond delay="0"/>
                                          </p:stCondLst>
                                        </p:cTn>
                                        <p:tgtEl>
                                          <p:spTgt spid="80"/>
                                        </p:tgtEl>
                                        <p:attrNameLst>
                                          <p:attrName>style.visibility</p:attrName>
                                        </p:attrNameLst>
                                      </p:cBhvr>
                                      <p:to>
                                        <p:strVal val="visible"/>
                                      </p:to>
                                    </p:set>
                                    <p:animEffect transition="in" filter="fade">
                                      <p:cBhvr>
                                        <p:cTn id="98" dur="1000"/>
                                        <p:tgtEl>
                                          <p:spTgt spid="80"/>
                                        </p:tgtEl>
                                      </p:cBhvr>
                                    </p:animEffect>
                                    <p:anim calcmode="lin" valueType="num">
                                      <p:cBhvr>
                                        <p:cTn id="99" dur="1000" fill="hold"/>
                                        <p:tgtEl>
                                          <p:spTgt spid="80"/>
                                        </p:tgtEl>
                                        <p:attrNameLst>
                                          <p:attrName>ppt_x</p:attrName>
                                        </p:attrNameLst>
                                      </p:cBhvr>
                                      <p:tavLst>
                                        <p:tav tm="0">
                                          <p:val>
                                            <p:strVal val="#ppt_x"/>
                                          </p:val>
                                        </p:tav>
                                        <p:tav tm="100000">
                                          <p:val>
                                            <p:strVal val="#ppt_x"/>
                                          </p:val>
                                        </p:tav>
                                      </p:tavLst>
                                    </p:anim>
                                    <p:anim calcmode="lin" valueType="num">
                                      <p:cBhvr>
                                        <p:cTn id="100" dur="1000" fill="hold"/>
                                        <p:tgtEl>
                                          <p:spTgt spid="80"/>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700"/>
                                  </p:stCondLst>
                                  <p:childTnLst>
                                    <p:set>
                                      <p:cBhvr>
                                        <p:cTn id="102" dur="1" fill="hold">
                                          <p:stCondLst>
                                            <p:cond delay="0"/>
                                          </p:stCondLst>
                                        </p:cTn>
                                        <p:tgtEl>
                                          <p:spTgt spid="81"/>
                                        </p:tgtEl>
                                        <p:attrNameLst>
                                          <p:attrName>style.visibility</p:attrName>
                                        </p:attrNameLst>
                                      </p:cBhvr>
                                      <p:to>
                                        <p:strVal val="visible"/>
                                      </p:to>
                                    </p:set>
                                    <p:animEffect transition="in" filter="fade">
                                      <p:cBhvr>
                                        <p:cTn id="103" dur="1000"/>
                                        <p:tgtEl>
                                          <p:spTgt spid="81"/>
                                        </p:tgtEl>
                                      </p:cBhvr>
                                    </p:animEffect>
                                    <p:anim calcmode="lin" valueType="num">
                                      <p:cBhvr>
                                        <p:cTn id="104" dur="1000" fill="hold"/>
                                        <p:tgtEl>
                                          <p:spTgt spid="81"/>
                                        </p:tgtEl>
                                        <p:attrNameLst>
                                          <p:attrName>ppt_x</p:attrName>
                                        </p:attrNameLst>
                                      </p:cBhvr>
                                      <p:tavLst>
                                        <p:tav tm="0">
                                          <p:val>
                                            <p:strVal val="#ppt_x"/>
                                          </p:val>
                                        </p:tav>
                                        <p:tav tm="100000">
                                          <p:val>
                                            <p:strVal val="#ppt_x"/>
                                          </p:val>
                                        </p:tav>
                                      </p:tavLst>
                                    </p:anim>
                                    <p:anim calcmode="lin" valueType="num">
                                      <p:cBhvr>
                                        <p:cTn id="105" dur="1000" fill="hold"/>
                                        <p:tgtEl>
                                          <p:spTgt spid="81"/>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80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1000"/>
                                        <p:tgtEl>
                                          <p:spTgt spid="82"/>
                                        </p:tgtEl>
                                      </p:cBhvr>
                                    </p:animEffect>
                                    <p:anim calcmode="lin" valueType="num">
                                      <p:cBhvr>
                                        <p:cTn id="109" dur="1000" fill="hold"/>
                                        <p:tgtEl>
                                          <p:spTgt spid="82"/>
                                        </p:tgtEl>
                                        <p:attrNameLst>
                                          <p:attrName>ppt_x</p:attrName>
                                        </p:attrNameLst>
                                      </p:cBhvr>
                                      <p:tavLst>
                                        <p:tav tm="0">
                                          <p:val>
                                            <p:strVal val="#ppt_x"/>
                                          </p:val>
                                        </p:tav>
                                        <p:tav tm="100000">
                                          <p:val>
                                            <p:strVal val="#ppt_x"/>
                                          </p:val>
                                        </p:tav>
                                      </p:tavLst>
                                    </p:anim>
                                    <p:anim calcmode="lin" valueType="num">
                                      <p:cBhvr>
                                        <p:cTn id="110" dur="1000" fill="hold"/>
                                        <p:tgtEl>
                                          <p:spTgt spid="82"/>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900"/>
                                  </p:stCondLst>
                                  <p:childTnLst>
                                    <p:set>
                                      <p:cBhvr>
                                        <p:cTn id="112" dur="1" fill="hold">
                                          <p:stCondLst>
                                            <p:cond delay="0"/>
                                          </p:stCondLst>
                                        </p:cTn>
                                        <p:tgtEl>
                                          <p:spTgt spid="83"/>
                                        </p:tgtEl>
                                        <p:attrNameLst>
                                          <p:attrName>style.visibility</p:attrName>
                                        </p:attrNameLst>
                                      </p:cBhvr>
                                      <p:to>
                                        <p:strVal val="visible"/>
                                      </p:to>
                                    </p:set>
                                    <p:animEffect transition="in" filter="fade">
                                      <p:cBhvr>
                                        <p:cTn id="113" dur="1000"/>
                                        <p:tgtEl>
                                          <p:spTgt spid="83"/>
                                        </p:tgtEl>
                                      </p:cBhvr>
                                    </p:animEffect>
                                    <p:anim calcmode="lin" valueType="num">
                                      <p:cBhvr>
                                        <p:cTn id="114" dur="1000" fill="hold"/>
                                        <p:tgtEl>
                                          <p:spTgt spid="83"/>
                                        </p:tgtEl>
                                        <p:attrNameLst>
                                          <p:attrName>ppt_x</p:attrName>
                                        </p:attrNameLst>
                                      </p:cBhvr>
                                      <p:tavLst>
                                        <p:tav tm="0">
                                          <p:val>
                                            <p:strVal val="#ppt_x"/>
                                          </p:val>
                                        </p:tav>
                                        <p:tav tm="100000">
                                          <p:val>
                                            <p:strVal val="#ppt_x"/>
                                          </p:val>
                                        </p:tav>
                                      </p:tavLst>
                                    </p:anim>
                                    <p:anim calcmode="lin" valueType="num">
                                      <p:cBhvr>
                                        <p:cTn id="115" dur="1000" fill="hold"/>
                                        <p:tgtEl>
                                          <p:spTgt spid="83"/>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2" presetClass="entr" presetSubtype="4" decel="10000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additive="base">
                                        <p:cTn id="119" dur="500" fill="hold"/>
                                        <p:tgtEl>
                                          <p:spTgt spid="31"/>
                                        </p:tgtEl>
                                        <p:attrNameLst>
                                          <p:attrName>ppt_x</p:attrName>
                                        </p:attrNameLst>
                                      </p:cBhvr>
                                      <p:tavLst>
                                        <p:tav tm="0">
                                          <p:val>
                                            <p:strVal val="#ppt_x"/>
                                          </p:val>
                                        </p:tav>
                                        <p:tav tm="100000">
                                          <p:val>
                                            <p:strVal val="#ppt_x"/>
                                          </p:val>
                                        </p:tav>
                                      </p:tavLst>
                                    </p:anim>
                                    <p:anim calcmode="lin" valueType="num">
                                      <p:cBhvr additive="base">
                                        <p:cTn id="120" dur="500" fill="hold"/>
                                        <p:tgtEl>
                                          <p:spTgt spid="31"/>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0"/>
                                  </p:stCondLst>
                                  <p:childTnLst>
                                    <p:set>
                                      <p:cBhvr>
                                        <p:cTn id="122" dur="1" fill="hold">
                                          <p:stCondLst>
                                            <p:cond delay="0"/>
                                          </p:stCondLst>
                                        </p:cTn>
                                        <p:tgtEl>
                                          <p:spTgt spid="32"/>
                                        </p:tgtEl>
                                        <p:attrNameLst>
                                          <p:attrName>style.visibility</p:attrName>
                                        </p:attrNameLst>
                                      </p:cBhvr>
                                      <p:to>
                                        <p:strVal val="visible"/>
                                      </p:to>
                                    </p:set>
                                    <p:anim calcmode="lin" valueType="num">
                                      <p:cBhvr additive="base">
                                        <p:cTn id="123" dur="500" fill="hold"/>
                                        <p:tgtEl>
                                          <p:spTgt spid="32"/>
                                        </p:tgtEl>
                                        <p:attrNameLst>
                                          <p:attrName>ppt_x</p:attrName>
                                        </p:attrNameLst>
                                      </p:cBhvr>
                                      <p:tavLst>
                                        <p:tav tm="0">
                                          <p:val>
                                            <p:strVal val="#ppt_x"/>
                                          </p:val>
                                        </p:tav>
                                        <p:tav tm="100000">
                                          <p:val>
                                            <p:strVal val="#ppt_x"/>
                                          </p:val>
                                        </p:tav>
                                      </p:tavLst>
                                    </p:anim>
                                    <p:anim calcmode="lin" valueType="num">
                                      <p:cBhvr additive="base">
                                        <p:cTn id="124" dur="500" fill="hold"/>
                                        <p:tgtEl>
                                          <p:spTgt spid="32"/>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additive="base">
                                        <p:cTn id="127" dur="500" fill="hold"/>
                                        <p:tgtEl>
                                          <p:spTgt spid="33"/>
                                        </p:tgtEl>
                                        <p:attrNameLst>
                                          <p:attrName>ppt_x</p:attrName>
                                        </p:attrNameLst>
                                      </p:cBhvr>
                                      <p:tavLst>
                                        <p:tav tm="0">
                                          <p:val>
                                            <p:strVal val="#ppt_x"/>
                                          </p:val>
                                        </p:tav>
                                        <p:tav tm="100000">
                                          <p:val>
                                            <p:strVal val="#ppt_x"/>
                                          </p:val>
                                        </p:tav>
                                      </p:tavLst>
                                    </p:anim>
                                    <p:anim calcmode="lin" valueType="num">
                                      <p:cBhvr additive="base">
                                        <p:cTn id="128" dur="500" fill="hold"/>
                                        <p:tgtEl>
                                          <p:spTgt spid="33"/>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0"/>
                                  </p:stCondLst>
                                  <p:childTnLst>
                                    <p:set>
                                      <p:cBhvr>
                                        <p:cTn id="130" dur="1" fill="hold">
                                          <p:stCondLst>
                                            <p:cond delay="0"/>
                                          </p:stCondLst>
                                        </p:cTn>
                                        <p:tgtEl>
                                          <p:spTgt spid="34"/>
                                        </p:tgtEl>
                                        <p:attrNameLst>
                                          <p:attrName>style.visibility</p:attrName>
                                        </p:attrNameLst>
                                      </p:cBhvr>
                                      <p:to>
                                        <p:strVal val="visible"/>
                                      </p:to>
                                    </p:set>
                                    <p:anim calcmode="lin" valueType="num">
                                      <p:cBhvr additive="base">
                                        <p:cTn id="131" dur="500" fill="hold"/>
                                        <p:tgtEl>
                                          <p:spTgt spid="34"/>
                                        </p:tgtEl>
                                        <p:attrNameLst>
                                          <p:attrName>ppt_x</p:attrName>
                                        </p:attrNameLst>
                                      </p:cBhvr>
                                      <p:tavLst>
                                        <p:tav tm="0">
                                          <p:val>
                                            <p:strVal val="#ppt_x"/>
                                          </p:val>
                                        </p:tav>
                                        <p:tav tm="100000">
                                          <p:val>
                                            <p:strVal val="#ppt_x"/>
                                          </p:val>
                                        </p:tav>
                                      </p:tavLst>
                                    </p:anim>
                                    <p:anim calcmode="lin" valueType="num">
                                      <p:cBhvr additive="base">
                                        <p:cTn id="132" dur="500" fill="hold"/>
                                        <p:tgtEl>
                                          <p:spTgt spid="34"/>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35"/>
                                        </p:tgtEl>
                                        <p:attrNameLst>
                                          <p:attrName>style.visibility</p:attrName>
                                        </p:attrNameLst>
                                      </p:cBhvr>
                                      <p:to>
                                        <p:strVal val="visible"/>
                                      </p:to>
                                    </p:set>
                                    <p:anim calcmode="lin" valueType="num">
                                      <p:cBhvr additive="base">
                                        <p:cTn id="135" dur="500" fill="hold"/>
                                        <p:tgtEl>
                                          <p:spTgt spid="35"/>
                                        </p:tgtEl>
                                        <p:attrNameLst>
                                          <p:attrName>ppt_x</p:attrName>
                                        </p:attrNameLst>
                                      </p:cBhvr>
                                      <p:tavLst>
                                        <p:tav tm="0">
                                          <p:val>
                                            <p:strVal val="#ppt_x"/>
                                          </p:val>
                                        </p:tav>
                                        <p:tav tm="100000">
                                          <p:val>
                                            <p:strVal val="#ppt_x"/>
                                          </p:val>
                                        </p:tav>
                                      </p:tavLst>
                                    </p:anim>
                                    <p:anim calcmode="lin" valueType="num">
                                      <p:cBhvr additive="base">
                                        <p:cTn id="136" dur="500" fill="hold"/>
                                        <p:tgtEl>
                                          <p:spTgt spid="35"/>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additive="base">
                                        <p:cTn id="139" dur="500" fill="hold"/>
                                        <p:tgtEl>
                                          <p:spTgt spid="36"/>
                                        </p:tgtEl>
                                        <p:attrNameLst>
                                          <p:attrName>ppt_x</p:attrName>
                                        </p:attrNameLst>
                                      </p:cBhvr>
                                      <p:tavLst>
                                        <p:tav tm="0">
                                          <p:val>
                                            <p:strVal val="#ppt_x"/>
                                          </p:val>
                                        </p:tav>
                                        <p:tav tm="100000">
                                          <p:val>
                                            <p:strVal val="#ppt_x"/>
                                          </p:val>
                                        </p:tav>
                                      </p:tavLst>
                                    </p:anim>
                                    <p:anim calcmode="lin" valueType="num">
                                      <p:cBhvr additive="base">
                                        <p:cTn id="140" dur="500" fill="hold"/>
                                        <p:tgtEl>
                                          <p:spTgt spid="36"/>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additive="base">
                                        <p:cTn id="143" dur="500" fill="hold"/>
                                        <p:tgtEl>
                                          <p:spTgt spid="37"/>
                                        </p:tgtEl>
                                        <p:attrNameLst>
                                          <p:attrName>ppt_x</p:attrName>
                                        </p:attrNameLst>
                                      </p:cBhvr>
                                      <p:tavLst>
                                        <p:tav tm="0">
                                          <p:val>
                                            <p:strVal val="#ppt_x"/>
                                          </p:val>
                                        </p:tav>
                                        <p:tav tm="100000">
                                          <p:val>
                                            <p:strVal val="#ppt_x"/>
                                          </p:val>
                                        </p:tav>
                                      </p:tavLst>
                                    </p:anim>
                                    <p:anim calcmode="lin" valueType="num">
                                      <p:cBhvr additive="base">
                                        <p:cTn id="144" dur="500" fill="hold"/>
                                        <p:tgtEl>
                                          <p:spTgt spid="37"/>
                                        </p:tgtEl>
                                        <p:attrNameLst>
                                          <p:attrName>ppt_y</p:attrName>
                                        </p:attrNameLst>
                                      </p:cBhvr>
                                      <p:tavLst>
                                        <p:tav tm="0">
                                          <p:val>
                                            <p:strVal val="1+#ppt_h/2"/>
                                          </p:val>
                                        </p:tav>
                                        <p:tav tm="100000">
                                          <p:val>
                                            <p:strVal val="#ppt_y"/>
                                          </p:val>
                                        </p:tav>
                                      </p:tavLst>
                                    </p:anim>
                                  </p:childTnLst>
                                </p:cTn>
                              </p:par>
                            </p:childTnLst>
                          </p:cTn>
                        </p:par>
                        <p:par>
                          <p:cTn id="145" fill="hold">
                            <p:stCondLst>
                              <p:cond delay="2500"/>
                            </p:stCondLst>
                            <p:childTnLst>
                              <p:par>
                                <p:cTn id="146" presetID="2" presetClass="entr" presetSubtype="4" decel="100000" fill="hold" nodeType="afterEffect">
                                  <p:stCondLst>
                                    <p:cond delay="0"/>
                                  </p:stCondLst>
                                  <p:childTnLst>
                                    <p:set>
                                      <p:cBhvr>
                                        <p:cTn id="147" dur="1" fill="hold">
                                          <p:stCondLst>
                                            <p:cond delay="0"/>
                                          </p:stCondLst>
                                        </p:cTn>
                                        <p:tgtEl>
                                          <p:spTgt spid="38"/>
                                        </p:tgtEl>
                                        <p:attrNameLst>
                                          <p:attrName>style.visibility</p:attrName>
                                        </p:attrNameLst>
                                      </p:cBhvr>
                                      <p:to>
                                        <p:strVal val="visible"/>
                                      </p:to>
                                    </p:set>
                                    <p:anim calcmode="lin" valueType="num">
                                      <p:cBhvr additive="base">
                                        <p:cTn id="148" dur="500" fill="hold"/>
                                        <p:tgtEl>
                                          <p:spTgt spid="38"/>
                                        </p:tgtEl>
                                        <p:attrNameLst>
                                          <p:attrName>ppt_x</p:attrName>
                                        </p:attrNameLst>
                                      </p:cBhvr>
                                      <p:tavLst>
                                        <p:tav tm="0">
                                          <p:val>
                                            <p:strVal val="#ppt_x"/>
                                          </p:val>
                                        </p:tav>
                                        <p:tav tm="100000">
                                          <p:val>
                                            <p:strVal val="#ppt_x"/>
                                          </p:val>
                                        </p:tav>
                                      </p:tavLst>
                                    </p:anim>
                                    <p:anim calcmode="lin" valueType="num">
                                      <p:cBhvr additive="base">
                                        <p:cTn id="149" dur="500" fill="hold"/>
                                        <p:tgtEl>
                                          <p:spTgt spid="38"/>
                                        </p:tgtEl>
                                        <p:attrNameLst>
                                          <p:attrName>ppt_y</p:attrName>
                                        </p:attrNameLst>
                                      </p:cBhvr>
                                      <p:tavLst>
                                        <p:tav tm="0">
                                          <p:val>
                                            <p:strVal val="1+#ppt_h/2"/>
                                          </p:val>
                                        </p:tav>
                                        <p:tav tm="100000">
                                          <p:val>
                                            <p:strVal val="#ppt_y"/>
                                          </p:val>
                                        </p:tav>
                                      </p:tavLst>
                                    </p:anim>
                                  </p:childTnLst>
                                </p:cTn>
                              </p:par>
                              <p:par>
                                <p:cTn id="150" presetID="2" presetClass="entr" presetSubtype="4" decel="100000" fill="hold" nodeType="withEffect">
                                  <p:stCondLst>
                                    <p:cond delay="0"/>
                                  </p:stCondLst>
                                  <p:childTnLst>
                                    <p:set>
                                      <p:cBhvr>
                                        <p:cTn id="151" dur="1" fill="hold">
                                          <p:stCondLst>
                                            <p:cond delay="0"/>
                                          </p:stCondLst>
                                        </p:cTn>
                                        <p:tgtEl>
                                          <p:spTgt spid="39"/>
                                        </p:tgtEl>
                                        <p:attrNameLst>
                                          <p:attrName>style.visibility</p:attrName>
                                        </p:attrNameLst>
                                      </p:cBhvr>
                                      <p:to>
                                        <p:strVal val="visible"/>
                                      </p:to>
                                    </p:set>
                                    <p:anim calcmode="lin" valueType="num">
                                      <p:cBhvr additive="base">
                                        <p:cTn id="152" dur="500" fill="hold"/>
                                        <p:tgtEl>
                                          <p:spTgt spid="39"/>
                                        </p:tgtEl>
                                        <p:attrNameLst>
                                          <p:attrName>ppt_x</p:attrName>
                                        </p:attrNameLst>
                                      </p:cBhvr>
                                      <p:tavLst>
                                        <p:tav tm="0">
                                          <p:val>
                                            <p:strVal val="#ppt_x"/>
                                          </p:val>
                                        </p:tav>
                                        <p:tav tm="100000">
                                          <p:val>
                                            <p:strVal val="#ppt_x"/>
                                          </p:val>
                                        </p:tav>
                                      </p:tavLst>
                                    </p:anim>
                                    <p:anim calcmode="lin" valueType="num">
                                      <p:cBhvr additive="base">
                                        <p:cTn id="153" dur="500" fill="hold"/>
                                        <p:tgtEl>
                                          <p:spTgt spid="39"/>
                                        </p:tgtEl>
                                        <p:attrNameLst>
                                          <p:attrName>ppt_y</p:attrName>
                                        </p:attrNameLst>
                                      </p:cBhvr>
                                      <p:tavLst>
                                        <p:tav tm="0">
                                          <p:val>
                                            <p:strVal val="1+#ppt_h/2"/>
                                          </p:val>
                                        </p:tav>
                                        <p:tav tm="100000">
                                          <p:val>
                                            <p:strVal val="#ppt_y"/>
                                          </p:val>
                                        </p:tav>
                                      </p:tavLst>
                                    </p:anim>
                                  </p:childTnLst>
                                </p:cTn>
                              </p:par>
                            </p:childTnLst>
                          </p:cTn>
                        </p:par>
                        <p:par>
                          <p:cTn id="154" fill="hold">
                            <p:stCondLst>
                              <p:cond delay="3000"/>
                            </p:stCondLst>
                            <p:childTnLst>
                              <p:par>
                                <p:cTn id="155" presetID="63" presetClass="path" presetSubtype="0" fill="hold" nodeType="afterEffect">
                                  <p:stCondLst>
                                    <p:cond delay="0"/>
                                  </p:stCondLst>
                                  <p:childTnLst>
                                    <p:animMotion origin="layout" path="M 0 0 L 0.25 0 E" pathEditMode="relative" ptsTypes="">
                                      <p:cBhvr>
                                        <p:cTn id="156" dur="500" fill="hold"/>
                                        <p:tgtEl>
                                          <p:spTgt spid="38"/>
                                        </p:tgtEl>
                                        <p:attrNameLst>
                                          <p:attrName>ppt_x</p:attrName>
                                          <p:attrName>ppt_y</p:attrName>
                                        </p:attrNameLst>
                                      </p:cBhvr>
                                    </p:animMotion>
                                  </p:childTnLst>
                                </p:cTn>
                              </p:par>
                              <p:par>
                                <p:cTn id="157" presetID="35" presetClass="path" presetSubtype="0" fill="hold" nodeType="withEffect">
                                  <p:stCondLst>
                                    <p:cond delay="0"/>
                                  </p:stCondLst>
                                  <p:childTnLst>
                                    <p:animMotion origin="layout" path="M 0 0 L -0.25 0 E" pathEditMode="relative" ptsTypes="">
                                      <p:cBhvr>
                                        <p:cTn id="158" dur="500" fill="hold"/>
                                        <p:tgtEl>
                                          <p:spTgt spid="39"/>
                                        </p:tgtEl>
                                        <p:attrNameLst>
                                          <p:attrName>ppt_x</p:attrName>
                                          <p:attrName>ppt_y</p:attrName>
                                        </p:attrNameLst>
                                      </p:cBhvr>
                                    </p:animMotion>
                                  </p:childTnLst>
                                </p:cTn>
                              </p:par>
                              <p:par>
                                <p:cTn id="159" presetID="10" presetClass="exit" presetSubtype="0" fill="hold" nodeType="withEffect">
                                  <p:stCondLst>
                                    <p:cond delay="200"/>
                                  </p:stCondLst>
                                  <p:childTnLst>
                                    <p:animEffect transition="out" filter="fade">
                                      <p:cBhvr>
                                        <p:cTn id="160" dur="300"/>
                                        <p:tgtEl>
                                          <p:spTgt spid="39"/>
                                        </p:tgtEl>
                                      </p:cBhvr>
                                    </p:animEffect>
                                    <p:set>
                                      <p:cBhvr>
                                        <p:cTn id="161" dur="1" fill="hold">
                                          <p:stCondLst>
                                            <p:cond delay="299"/>
                                          </p:stCondLst>
                                        </p:cTn>
                                        <p:tgtEl>
                                          <p:spTgt spid="39"/>
                                        </p:tgtEl>
                                        <p:attrNameLst>
                                          <p:attrName>style.visibility</p:attrName>
                                        </p:attrNameLst>
                                      </p:cBhvr>
                                      <p:to>
                                        <p:strVal val="hidden"/>
                                      </p:to>
                                    </p:set>
                                  </p:childTnLst>
                                </p:cTn>
                              </p:par>
                              <p:par>
                                <p:cTn id="162" presetID="10" presetClass="exit" presetSubtype="0" fill="hold" nodeType="withEffect">
                                  <p:stCondLst>
                                    <p:cond delay="200"/>
                                  </p:stCondLst>
                                  <p:childTnLst>
                                    <p:animEffect transition="out" filter="fade">
                                      <p:cBhvr>
                                        <p:cTn id="163" dur="300"/>
                                        <p:tgtEl>
                                          <p:spTgt spid="38"/>
                                        </p:tgtEl>
                                      </p:cBhvr>
                                    </p:animEffect>
                                    <p:set>
                                      <p:cBhvr>
                                        <p:cTn id="164" dur="1" fill="hold">
                                          <p:stCondLst>
                                            <p:cond delay="299"/>
                                          </p:stCondLst>
                                        </p:cTn>
                                        <p:tgtEl>
                                          <p:spTgt spid="38"/>
                                        </p:tgtEl>
                                        <p:attrNameLst>
                                          <p:attrName>style.visibility</p:attrName>
                                        </p:attrNameLst>
                                      </p:cBhvr>
                                      <p:to>
                                        <p:strVal val="hidden"/>
                                      </p:to>
                                    </p:set>
                                  </p:childTnLst>
                                </p:cTn>
                              </p:par>
                              <p:par>
                                <p:cTn id="165" presetID="22" presetClass="entr" presetSubtype="8" fill="hold" grpId="0" nodeType="withEffect">
                                  <p:stCondLst>
                                    <p:cond delay="200"/>
                                  </p:stCondLst>
                                  <p:childTnLst>
                                    <p:set>
                                      <p:cBhvr>
                                        <p:cTn id="166" dur="1" fill="hold">
                                          <p:stCondLst>
                                            <p:cond delay="0"/>
                                          </p:stCondLst>
                                        </p:cTn>
                                        <p:tgtEl>
                                          <p:spTgt spid="17"/>
                                        </p:tgtEl>
                                        <p:attrNameLst>
                                          <p:attrName>style.visibility</p:attrName>
                                        </p:attrNameLst>
                                      </p:cBhvr>
                                      <p:to>
                                        <p:strVal val="visible"/>
                                      </p:to>
                                    </p:set>
                                    <p:animEffect transition="in" filter="wipe(left)">
                                      <p:cBhvr>
                                        <p:cTn id="167" dur="500"/>
                                        <p:tgtEl>
                                          <p:spTgt spid="17"/>
                                        </p:tgtEl>
                                      </p:cBhvr>
                                    </p:animEffect>
                                  </p:childTnLst>
                                </p:cTn>
                              </p:par>
                              <p:par>
                                <p:cTn id="168" presetID="22" presetClass="entr" presetSubtype="8" fill="hold" grpId="0" nodeType="withEffect">
                                  <p:stCondLst>
                                    <p:cond delay="100"/>
                                  </p:stCondLst>
                                  <p:childTnLst>
                                    <p:set>
                                      <p:cBhvr>
                                        <p:cTn id="169" dur="1" fill="hold">
                                          <p:stCondLst>
                                            <p:cond delay="0"/>
                                          </p:stCondLst>
                                        </p:cTn>
                                        <p:tgtEl>
                                          <p:spTgt spid="18"/>
                                        </p:tgtEl>
                                        <p:attrNameLst>
                                          <p:attrName>style.visibility</p:attrName>
                                        </p:attrNameLst>
                                      </p:cBhvr>
                                      <p:to>
                                        <p:strVal val="visible"/>
                                      </p:to>
                                    </p:set>
                                    <p:animEffect transition="in" filter="wipe(left)">
                                      <p:cBhvr>
                                        <p:cTn id="170" dur="500"/>
                                        <p:tgtEl>
                                          <p:spTgt spid="18"/>
                                        </p:tgtEl>
                                      </p:cBhvr>
                                    </p:animEffect>
                                  </p:childTnLst>
                                </p:cTn>
                              </p:par>
                              <p:par>
                                <p:cTn id="171" presetID="22" presetClass="entr" presetSubtype="8" fill="hold" grpId="0" nodeType="withEffect">
                                  <p:stCondLst>
                                    <p:cond delay="200"/>
                                  </p:stCondLst>
                                  <p:childTnLst>
                                    <p:set>
                                      <p:cBhvr>
                                        <p:cTn id="172" dur="1" fill="hold">
                                          <p:stCondLst>
                                            <p:cond delay="0"/>
                                          </p:stCondLst>
                                        </p:cTn>
                                        <p:tgtEl>
                                          <p:spTgt spid="19"/>
                                        </p:tgtEl>
                                        <p:attrNameLst>
                                          <p:attrName>style.visibility</p:attrName>
                                        </p:attrNameLst>
                                      </p:cBhvr>
                                      <p:to>
                                        <p:strVal val="visible"/>
                                      </p:to>
                                    </p:set>
                                    <p:animEffect transition="in" filter="wipe(left)">
                                      <p:cBhvr>
                                        <p:cTn id="173" dur="500"/>
                                        <p:tgtEl>
                                          <p:spTgt spid="19"/>
                                        </p:tgtEl>
                                      </p:cBhvr>
                                    </p:animEffect>
                                  </p:childTnLst>
                                </p:cTn>
                              </p:par>
                              <p:par>
                                <p:cTn id="174" presetID="22" presetClass="entr" presetSubtype="8" fill="hold" grpId="0" nodeType="withEffect">
                                  <p:stCondLst>
                                    <p:cond delay="300"/>
                                  </p:stCondLst>
                                  <p:childTnLst>
                                    <p:set>
                                      <p:cBhvr>
                                        <p:cTn id="175" dur="1" fill="hold">
                                          <p:stCondLst>
                                            <p:cond delay="0"/>
                                          </p:stCondLst>
                                        </p:cTn>
                                        <p:tgtEl>
                                          <p:spTgt spid="20"/>
                                        </p:tgtEl>
                                        <p:attrNameLst>
                                          <p:attrName>style.visibility</p:attrName>
                                        </p:attrNameLst>
                                      </p:cBhvr>
                                      <p:to>
                                        <p:strVal val="visible"/>
                                      </p:to>
                                    </p:set>
                                    <p:animEffect transition="in" filter="wipe(left)">
                                      <p:cBhvr>
                                        <p:cTn id="176" dur="500"/>
                                        <p:tgtEl>
                                          <p:spTgt spid="20"/>
                                        </p:tgtEl>
                                      </p:cBhvr>
                                    </p:animEffect>
                                  </p:childTnLst>
                                </p:cTn>
                              </p:par>
                              <p:par>
                                <p:cTn id="177" presetID="22" presetClass="entr" presetSubtype="8" fill="hold" grpId="0" nodeType="withEffect">
                                  <p:stCondLst>
                                    <p:cond delay="400"/>
                                  </p:stCondLst>
                                  <p:childTnLst>
                                    <p:set>
                                      <p:cBhvr>
                                        <p:cTn id="178" dur="1" fill="hold">
                                          <p:stCondLst>
                                            <p:cond delay="0"/>
                                          </p:stCondLst>
                                        </p:cTn>
                                        <p:tgtEl>
                                          <p:spTgt spid="21"/>
                                        </p:tgtEl>
                                        <p:attrNameLst>
                                          <p:attrName>style.visibility</p:attrName>
                                        </p:attrNameLst>
                                      </p:cBhvr>
                                      <p:to>
                                        <p:strVal val="visible"/>
                                      </p:to>
                                    </p:set>
                                    <p:animEffect transition="in" filter="wipe(left)">
                                      <p:cBhvr>
                                        <p:cTn id="179" dur="500"/>
                                        <p:tgtEl>
                                          <p:spTgt spid="21"/>
                                        </p:tgtEl>
                                      </p:cBhvr>
                                    </p:animEffect>
                                  </p:childTnLst>
                                </p:cTn>
                              </p:par>
                              <p:par>
                                <p:cTn id="180" presetID="22" presetClass="entr" presetSubtype="8" fill="hold" grpId="0" nodeType="withEffect">
                                  <p:stCondLst>
                                    <p:cond delay="500"/>
                                  </p:stCondLst>
                                  <p:childTnLst>
                                    <p:set>
                                      <p:cBhvr>
                                        <p:cTn id="181" dur="1" fill="hold">
                                          <p:stCondLst>
                                            <p:cond delay="0"/>
                                          </p:stCondLst>
                                        </p:cTn>
                                        <p:tgtEl>
                                          <p:spTgt spid="22"/>
                                        </p:tgtEl>
                                        <p:attrNameLst>
                                          <p:attrName>style.visibility</p:attrName>
                                        </p:attrNameLst>
                                      </p:cBhvr>
                                      <p:to>
                                        <p:strVal val="visible"/>
                                      </p:to>
                                    </p:set>
                                    <p:animEffect transition="in" filter="wipe(left)">
                                      <p:cBhvr>
                                        <p:cTn id="182" dur="500"/>
                                        <p:tgtEl>
                                          <p:spTgt spid="22"/>
                                        </p:tgtEl>
                                      </p:cBhvr>
                                    </p:animEffect>
                                  </p:childTnLst>
                                </p:cTn>
                              </p:par>
                              <p:par>
                                <p:cTn id="183" presetID="22" presetClass="entr" presetSubtype="8" fill="hold" grpId="0" nodeType="withEffect">
                                  <p:stCondLst>
                                    <p:cond delay="600"/>
                                  </p:stCondLst>
                                  <p:childTnLst>
                                    <p:set>
                                      <p:cBhvr>
                                        <p:cTn id="184" dur="1" fill="hold">
                                          <p:stCondLst>
                                            <p:cond delay="0"/>
                                          </p:stCondLst>
                                        </p:cTn>
                                        <p:tgtEl>
                                          <p:spTgt spid="23"/>
                                        </p:tgtEl>
                                        <p:attrNameLst>
                                          <p:attrName>style.visibility</p:attrName>
                                        </p:attrNameLst>
                                      </p:cBhvr>
                                      <p:to>
                                        <p:strVal val="visible"/>
                                      </p:to>
                                    </p:set>
                                    <p:animEffect transition="in" filter="wipe(left)">
                                      <p:cBhvr>
                                        <p:cTn id="185" dur="500"/>
                                        <p:tgtEl>
                                          <p:spTgt spid="23"/>
                                        </p:tgtEl>
                                      </p:cBhvr>
                                    </p:animEffect>
                                  </p:childTnLst>
                                </p:cTn>
                              </p:par>
                              <p:par>
                                <p:cTn id="186" presetID="22" presetClass="entr" presetSubtype="2" fill="hold" grpId="0" nodeType="withEffect">
                                  <p:stCondLst>
                                    <p:cond delay="0"/>
                                  </p:stCondLst>
                                  <p:childTnLst>
                                    <p:set>
                                      <p:cBhvr>
                                        <p:cTn id="187" dur="1" fill="hold">
                                          <p:stCondLst>
                                            <p:cond delay="0"/>
                                          </p:stCondLst>
                                        </p:cTn>
                                        <p:tgtEl>
                                          <p:spTgt spid="3"/>
                                        </p:tgtEl>
                                        <p:attrNameLst>
                                          <p:attrName>style.visibility</p:attrName>
                                        </p:attrNameLst>
                                      </p:cBhvr>
                                      <p:to>
                                        <p:strVal val="visible"/>
                                      </p:to>
                                    </p:set>
                                    <p:animEffect transition="in" filter="wipe(right)">
                                      <p:cBhvr>
                                        <p:cTn id="188" dur="500"/>
                                        <p:tgtEl>
                                          <p:spTgt spid="3"/>
                                        </p:tgtEl>
                                      </p:cBhvr>
                                    </p:animEffect>
                                  </p:childTnLst>
                                </p:cTn>
                              </p:par>
                              <p:par>
                                <p:cTn id="189" presetID="22" presetClass="entr" presetSubtype="2" fill="hold" grpId="0" nodeType="withEffect">
                                  <p:stCondLst>
                                    <p:cond delay="100"/>
                                  </p:stCondLst>
                                  <p:childTnLst>
                                    <p:set>
                                      <p:cBhvr>
                                        <p:cTn id="190" dur="1" fill="hold">
                                          <p:stCondLst>
                                            <p:cond delay="0"/>
                                          </p:stCondLst>
                                        </p:cTn>
                                        <p:tgtEl>
                                          <p:spTgt spid="4"/>
                                        </p:tgtEl>
                                        <p:attrNameLst>
                                          <p:attrName>style.visibility</p:attrName>
                                        </p:attrNameLst>
                                      </p:cBhvr>
                                      <p:to>
                                        <p:strVal val="visible"/>
                                      </p:to>
                                    </p:set>
                                    <p:animEffect transition="in" filter="wipe(right)">
                                      <p:cBhvr>
                                        <p:cTn id="191" dur="500"/>
                                        <p:tgtEl>
                                          <p:spTgt spid="4"/>
                                        </p:tgtEl>
                                      </p:cBhvr>
                                    </p:animEffect>
                                  </p:childTnLst>
                                </p:cTn>
                              </p:par>
                              <p:par>
                                <p:cTn id="192" presetID="22" presetClass="entr" presetSubtype="2" fill="hold" grpId="0" nodeType="withEffect">
                                  <p:stCondLst>
                                    <p:cond delay="200"/>
                                  </p:stCondLst>
                                  <p:childTnLst>
                                    <p:set>
                                      <p:cBhvr>
                                        <p:cTn id="193" dur="1" fill="hold">
                                          <p:stCondLst>
                                            <p:cond delay="0"/>
                                          </p:stCondLst>
                                        </p:cTn>
                                        <p:tgtEl>
                                          <p:spTgt spid="5"/>
                                        </p:tgtEl>
                                        <p:attrNameLst>
                                          <p:attrName>style.visibility</p:attrName>
                                        </p:attrNameLst>
                                      </p:cBhvr>
                                      <p:to>
                                        <p:strVal val="visible"/>
                                      </p:to>
                                    </p:set>
                                    <p:animEffect transition="in" filter="wipe(right)">
                                      <p:cBhvr>
                                        <p:cTn id="194" dur="500"/>
                                        <p:tgtEl>
                                          <p:spTgt spid="5"/>
                                        </p:tgtEl>
                                      </p:cBhvr>
                                    </p:animEffect>
                                  </p:childTnLst>
                                </p:cTn>
                              </p:par>
                              <p:par>
                                <p:cTn id="195" presetID="22" presetClass="entr" presetSubtype="2" fill="hold" grpId="0" nodeType="withEffect">
                                  <p:stCondLst>
                                    <p:cond delay="300"/>
                                  </p:stCondLst>
                                  <p:childTnLst>
                                    <p:set>
                                      <p:cBhvr>
                                        <p:cTn id="196" dur="1" fill="hold">
                                          <p:stCondLst>
                                            <p:cond delay="0"/>
                                          </p:stCondLst>
                                        </p:cTn>
                                        <p:tgtEl>
                                          <p:spTgt spid="6"/>
                                        </p:tgtEl>
                                        <p:attrNameLst>
                                          <p:attrName>style.visibility</p:attrName>
                                        </p:attrNameLst>
                                      </p:cBhvr>
                                      <p:to>
                                        <p:strVal val="visible"/>
                                      </p:to>
                                    </p:set>
                                    <p:animEffect transition="in" filter="wipe(right)">
                                      <p:cBhvr>
                                        <p:cTn id="197" dur="500"/>
                                        <p:tgtEl>
                                          <p:spTgt spid="6"/>
                                        </p:tgtEl>
                                      </p:cBhvr>
                                    </p:animEffect>
                                  </p:childTnLst>
                                </p:cTn>
                              </p:par>
                              <p:par>
                                <p:cTn id="198" presetID="22" presetClass="entr" presetSubtype="2" fill="hold" grpId="0" nodeType="withEffect">
                                  <p:stCondLst>
                                    <p:cond delay="400"/>
                                  </p:stCondLst>
                                  <p:childTnLst>
                                    <p:set>
                                      <p:cBhvr>
                                        <p:cTn id="199" dur="1" fill="hold">
                                          <p:stCondLst>
                                            <p:cond delay="0"/>
                                          </p:stCondLst>
                                        </p:cTn>
                                        <p:tgtEl>
                                          <p:spTgt spid="7"/>
                                        </p:tgtEl>
                                        <p:attrNameLst>
                                          <p:attrName>style.visibility</p:attrName>
                                        </p:attrNameLst>
                                      </p:cBhvr>
                                      <p:to>
                                        <p:strVal val="visible"/>
                                      </p:to>
                                    </p:set>
                                    <p:animEffect transition="in" filter="wipe(right)">
                                      <p:cBhvr>
                                        <p:cTn id="200" dur="500"/>
                                        <p:tgtEl>
                                          <p:spTgt spid="7"/>
                                        </p:tgtEl>
                                      </p:cBhvr>
                                    </p:animEffect>
                                  </p:childTnLst>
                                </p:cTn>
                              </p:par>
                              <p:par>
                                <p:cTn id="201" presetID="22" presetClass="entr" presetSubtype="2" fill="hold" grpId="0" nodeType="withEffect">
                                  <p:stCondLst>
                                    <p:cond delay="500"/>
                                  </p:stCondLst>
                                  <p:childTnLst>
                                    <p:set>
                                      <p:cBhvr>
                                        <p:cTn id="202" dur="1" fill="hold">
                                          <p:stCondLst>
                                            <p:cond delay="0"/>
                                          </p:stCondLst>
                                        </p:cTn>
                                        <p:tgtEl>
                                          <p:spTgt spid="8"/>
                                        </p:tgtEl>
                                        <p:attrNameLst>
                                          <p:attrName>style.visibility</p:attrName>
                                        </p:attrNameLst>
                                      </p:cBhvr>
                                      <p:to>
                                        <p:strVal val="visible"/>
                                      </p:to>
                                    </p:set>
                                    <p:animEffect transition="in" filter="wipe(right)">
                                      <p:cBhvr>
                                        <p:cTn id="203" dur="500"/>
                                        <p:tgtEl>
                                          <p:spTgt spid="8"/>
                                        </p:tgtEl>
                                      </p:cBhvr>
                                    </p:animEffect>
                                  </p:childTnLst>
                                </p:cTn>
                              </p:par>
                              <p:par>
                                <p:cTn id="204" presetID="22" presetClass="entr" presetSubtype="2" fill="hold" grpId="0" nodeType="withEffect">
                                  <p:stCondLst>
                                    <p:cond delay="600"/>
                                  </p:stCondLst>
                                  <p:childTnLst>
                                    <p:set>
                                      <p:cBhvr>
                                        <p:cTn id="205" dur="1" fill="hold">
                                          <p:stCondLst>
                                            <p:cond delay="0"/>
                                          </p:stCondLst>
                                        </p:cTn>
                                        <p:tgtEl>
                                          <p:spTgt spid="9"/>
                                        </p:tgtEl>
                                        <p:attrNameLst>
                                          <p:attrName>style.visibility</p:attrName>
                                        </p:attrNameLst>
                                      </p:cBhvr>
                                      <p:to>
                                        <p:strVal val="visible"/>
                                      </p:to>
                                    </p:set>
                                    <p:animEffect transition="in" filter="wipe(right)">
                                      <p:cBhvr>
                                        <p:cTn id="206" dur="500"/>
                                        <p:tgtEl>
                                          <p:spTgt spid="9"/>
                                        </p:tgtEl>
                                      </p:cBhvr>
                                    </p:animEffect>
                                  </p:childTnLst>
                                </p:cTn>
                              </p:par>
                            </p:childTnLst>
                          </p:cTn>
                        </p:par>
                        <p:par>
                          <p:cTn id="207" fill="hold">
                            <p:stCondLst>
                              <p:cond delay="3500"/>
                            </p:stCondLst>
                            <p:childTnLst>
                              <p:par>
                                <p:cTn id="208" presetID="22" presetClass="entr" presetSubtype="8" fill="hold" grpId="0" nodeType="afterEffect">
                                  <p:stCondLst>
                                    <p:cond delay="0"/>
                                  </p:stCondLst>
                                  <p:childTnLst>
                                    <p:set>
                                      <p:cBhvr>
                                        <p:cTn id="209" dur="1" fill="hold">
                                          <p:stCondLst>
                                            <p:cond delay="0"/>
                                          </p:stCondLst>
                                        </p:cTn>
                                        <p:tgtEl>
                                          <p:spTgt spid="24"/>
                                        </p:tgtEl>
                                        <p:attrNameLst>
                                          <p:attrName>style.visibility</p:attrName>
                                        </p:attrNameLst>
                                      </p:cBhvr>
                                      <p:to>
                                        <p:strVal val="visible"/>
                                      </p:to>
                                    </p:set>
                                    <p:animEffect transition="in" filter="wipe(left)">
                                      <p:cBhvr>
                                        <p:cTn id="210" dur="500"/>
                                        <p:tgtEl>
                                          <p:spTgt spid="24"/>
                                        </p:tgtEl>
                                      </p:cBhvr>
                                    </p:animEffect>
                                  </p:childTnLst>
                                </p:cTn>
                              </p:par>
                              <p:par>
                                <p:cTn id="211" presetID="22" presetClass="entr" presetSubtype="8" fill="hold" grpId="0" nodeType="withEffect">
                                  <p:stCondLst>
                                    <p:cond delay="0"/>
                                  </p:stCondLst>
                                  <p:childTnLst>
                                    <p:set>
                                      <p:cBhvr>
                                        <p:cTn id="212" dur="1" fill="hold">
                                          <p:stCondLst>
                                            <p:cond delay="0"/>
                                          </p:stCondLst>
                                        </p:cTn>
                                        <p:tgtEl>
                                          <p:spTgt spid="25"/>
                                        </p:tgtEl>
                                        <p:attrNameLst>
                                          <p:attrName>style.visibility</p:attrName>
                                        </p:attrNameLst>
                                      </p:cBhvr>
                                      <p:to>
                                        <p:strVal val="visible"/>
                                      </p:to>
                                    </p:set>
                                    <p:animEffect transition="in" filter="wipe(left)">
                                      <p:cBhvr>
                                        <p:cTn id="213" dur="500"/>
                                        <p:tgtEl>
                                          <p:spTgt spid="25"/>
                                        </p:tgtEl>
                                      </p:cBhvr>
                                    </p:animEffect>
                                  </p:childTnLst>
                                </p:cTn>
                              </p:par>
                              <p:par>
                                <p:cTn id="214" presetID="22" presetClass="entr" presetSubtype="8" fill="hold" grpId="0" nodeType="withEffect">
                                  <p:stCondLst>
                                    <p:cond delay="0"/>
                                  </p:stCondLst>
                                  <p:childTnLst>
                                    <p:set>
                                      <p:cBhvr>
                                        <p:cTn id="215" dur="1" fill="hold">
                                          <p:stCondLst>
                                            <p:cond delay="0"/>
                                          </p:stCondLst>
                                        </p:cTn>
                                        <p:tgtEl>
                                          <p:spTgt spid="26"/>
                                        </p:tgtEl>
                                        <p:attrNameLst>
                                          <p:attrName>style.visibility</p:attrName>
                                        </p:attrNameLst>
                                      </p:cBhvr>
                                      <p:to>
                                        <p:strVal val="visible"/>
                                      </p:to>
                                    </p:set>
                                    <p:animEffect transition="in" filter="wipe(left)">
                                      <p:cBhvr>
                                        <p:cTn id="216" dur="500"/>
                                        <p:tgtEl>
                                          <p:spTgt spid="26"/>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27"/>
                                        </p:tgtEl>
                                        <p:attrNameLst>
                                          <p:attrName>style.visibility</p:attrName>
                                        </p:attrNameLst>
                                      </p:cBhvr>
                                      <p:to>
                                        <p:strVal val="visible"/>
                                      </p:to>
                                    </p:set>
                                    <p:animEffect transition="in" filter="wipe(left)">
                                      <p:cBhvr>
                                        <p:cTn id="219" dur="500"/>
                                        <p:tgtEl>
                                          <p:spTgt spid="27"/>
                                        </p:tgtEl>
                                      </p:cBhvr>
                                    </p:animEffect>
                                  </p:childTnLst>
                                </p:cTn>
                              </p:par>
                              <p:par>
                                <p:cTn id="220" presetID="22" presetClass="entr" presetSubtype="8" fill="hold" grpId="0" nodeType="withEffect">
                                  <p:stCondLst>
                                    <p:cond delay="0"/>
                                  </p:stCondLst>
                                  <p:childTnLst>
                                    <p:set>
                                      <p:cBhvr>
                                        <p:cTn id="221" dur="1" fill="hold">
                                          <p:stCondLst>
                                            <p:cond delay="0"/>
                                          </p:stCondLst>
                                        </p:cTn>
                                        <p:tgtEl>
                                          <p:spTgt spid="28"/>
                                        </p:tgtEl>
                                        <p:attrNameLst>
                                          <p:attrName>style.visibility</p:attrName>
                                        </p:attrNameLst>
                                      </p:cBhvr>
                                      <p:to>
                                        <p:strVal val="visible"/>
                                      </p:to>
                                    </p:set>
                                    <p:animEffect transition="in" filter="wipe(left)">
                                      <p:cBhvr>
                                        <p:cTn id="222" dur="500"/>
                                        <p:tgtEl>
                                          <p:spTgt spid="28"/>
                                        </p:tgtEl>
                                      </p:cBhvr>
                                    </p:animEffect>
                                  </p:childTnLst>
                                </p:cTn>
                              </p:par>
                              <p:par>
                                <p:cTn id="223" presetID="22" presetClass="entr" presetSubtype="8" fill="hold" grpId="0" nodeType="withEffect">
                                  <p:stCondLst>
                                    <p:cond delay="0"/>
                                  </p:stCondLst>
                                  <p:childTnLst>
                                    <p:set>
                                      <p:cBhvr>
                                        <p:cTn id="224" dur="1" fill="hold">
                                          <p:stCondLst>
                                            <p:cond delay="0"/>
                                          </p:stCondLst>
                                        </p:cTn>
                                        <p:tgtEl>
                                          <p:spTgt spid="29"/>
                                        </p:tgtEl>
                                        <p:attrNameLst>
                                          <p:attrName>style.visibility</p:attrName>
                                        </p:attrNameLst>
                                      </p:cBhvr>
                                      <p:to>
                                        <p:strVal val="visible"/>
                                      </p:to>
                                    </p:set>
                                    <p:animEffect transition="in" filter="wipe(left)">
                                      <p:cBhvr>
                                        <p:cTn id="225" dur="500"/>
                                        <p:tgtEl>
                                          <p:spTgt spid="29"/>
                                        </p:tgtEl>
                                      </p:cBhvr>
                                    </p:animEffect>
                                  </p:childTnLst>
                                </p:cTn>
                              </p:par>
                              <p:par>
                                <p:cTn id="226" presetID="22" presetClass="entr" presetSubtype="8" fill="hold" grpId="0" nodeType="withEffect">
                                  <p:stCondLst>
                                    <p:cond delay="0"/>
                                  </p:stCondLst>
                                  <p:childTnLst>
                                    <p:set>
                                      <p:cBhvr>
                                        <p:cTn id="227" dur="1" fill="hold">
                                          <p:stCondLst>
                                            <p:cond delay="0"/>
                                          </p:stCondLst>
                                        </p:cTn>
                                        <p:tgtEl>
                                          <p:spTgt spid="30"/>
                                        </p:tgtEl>
                                        <p:attrNameLst>
                                          <p:attrName>style.visibility</p:attrName>
                                        </p:attrNameLst>
                                      </p:cBhvr>
                                      <p:to>
                                        <p:strVal val="visible"/>
                                      </p:to>
                                    </p:set>
                                    <p:animEffect transition="in" filter="wipe(left)">
                                      <p:cBhvr>
                                        <p:cTn id="228" dur="500"/>
                                        <p:tgtEl>
                                          <p:spTgt spid="30"/>
                                        </p:tgtEl>
                                      </p:cBhvr>
                                    </p:animEffect>
                                  </p:childTnLst>
                                </p:cTn>
                              </p:par>
                              <p:par>
                                <p:cTn id="229" presetID="22" presetClass="entr" presetSubtype="2" fill="hold" grpId="0" nodeType="withEffect">
                                  <p:stCondLst>
                                    <p:cond delay="0"/>
                                  </p:stCondLst>
                                  <p:childTnLst>
                                    <p:set>
                                      <p:cBhvr>
                                        <p:cTn id="230" dur="1" fill="hold">
                                          <p:stCondLst>
                                            <p:cond delay="0"/>
                                          </p:stCondLst>
                                        </p:cTn>
                                        <p:tgtEl>
                                          <p:spTgt spid="10"/>
                                        </p:tgtEl>
                                        <p:attrNameLst>
                                          <p:attrName>style.visibility</p:attrName>
                                        </p:attrNameLst>
                                      </p:cBhvr>
                                      <p:to>
                                        <p:strVal val="visible"/>
                                      </p:to>
                                    </p:set>
                                    <p:animEffect transition="in" filter="wipe(right)">
                                      <p:cBhvr>
                                        <p:cTn id="231" dur="500"/>
                                        <p:tgtEl>
                                          <p:spTgt spid="10"/>
                                        </p:tgtEl>
                                      </p:cBhvr>
                                    </p:animEffect>
                                  </p:childTnLst>
                                </p:cTn>
                              </p:par>
                              <p:par>
                                <p:cTn id="232" presetID="22" presetClass="entr" presetSubtype="2" fill="hold" grpId="0" nodeType="withEffect">
                                  <p:stCondLst>
                                    <p:cond delay="0"/>
                                  </p:stCondLst>
                                  <p:childTnLst>
                                    <p:set>
                                      <p:cBhvr>
                                        <p:cTn id="233" dur="1" fill="hold">
                                          <p:stCondLst>
                                            <p:cond delay="0"/>
                                          </p:stCondLst>
                                        </p:cTn>
                                        <p:tgtEl>
                                          <p:spTgt spid="11"/>
                                        </p:tgtEl>
                                        <p:attrNameLst>
                                          <p:attrName>style.visibility</p:attrName>
                                        </p:attrNameLst>
                                      </p:cBhvr>
                                      <p:to>
                                        <p:strVal val="visible"/>
                                      </p:to>
                                    </p:set>
                                    <p:animEffect transition="in" filter="wipe(right)">
                                      <p:cBhvr>
                                        <p:cTn id="234" dur="500"/>
                                        <p:tgtEl>
                                          <p:spTgt spid="11"/>
                                        </p:tgtEl>
                                      </p:cBhvr>
                                    </p:animEffect>
                                  </p:childTnLst>
                                </p:cTn>
                              </p:par>
                              <p:par>
                                <p:cTn id="235" presetID="22" presetClass="entr" presetSubtype="2" fill="hold" grpId="0" nodeType="withEffect">
                                  <p:stCondLst>
                                    <p:cond delay="0"/>
                                  </p:stCondLst>
                                  <p:childTnLst>
                                    <p:set>
                                      <p:cBhvr>
                                        <p:cTn id="236" dur="1" fill="hold">
                                          <p:stCondLst>
                                            <p:cond delay="0"/>
                                          </p:stCondLst>
                                        </p:cTn>
                                        <p:tgtEl>
                                          <p:spTgt spid="12"/>
                                        </p:tgtEl>
                                        <p:attrNameLst>
                                          <p:attrName>style.visibility</p:attrName>
                                        </p:attrNameLst>
                                      </p:cBhvr>
                                      <p:to>
                                        <p:strVal val="visible"/>
                                      </p:to>
                                    </p:set>
                                    <p:animEffect transition="in" filter="wipe(right)">
                                      <p:cBhvr>
                                        <p:cTn id="237" dur="500"/>
                                        <p:tgtEl>
                                          <p:spTgt spid="12"/>
                                        </p:tgtEl>
                                      </p:cBhvr>
                                    </p:animEffect>
                                  </p:childTnLst>
                                </p:cTn>
                              </p:par>
                              <p:par>
                                <p:cTn id="238" presetID="22" presetClass="entr" presetSubtype="2" fill="hold" grpId="0" nodeType="withEffect">
                                  <p:stCondLst>
                                    <p:cond delay="0"/>
                                  </p:stCondLst>
                                  <p:childTnLst>
                                    <p:set>
                                      <p:cBhvr>
                                        <p:cTn id="239" dur="1" fill="hold">
                                          <p:stCondLst>
                                            <p:cond delay="0"/>
                                          </p:stCondLst>
                                        </p:cTn>
                                        <p:tgtEl>
                                          <p:spTgt spid="13"/>
                                        </p:tgtEl>
                                        <p:attrNameLst>
                                          <p:attrName>style.visibility</p:attrName>
                                        </p:attrNameLst>
                                      </p:cBhvr>
                                      <p:to>
                                        <p:strVal val="visible"/>
                                      </p:to>
                                    </p:set>
                                    <p:animEffect transition="in" filter="wipe(right)">
                                      <p:cBhvr>
                                        <p:cTn id="240" dur="500"/>
                                        <p:tgtEl>
                                          <p:spTgt spid="13"/>
                                        </p:tgtEl>
                                      </p:cBhvr>
                                    </p:animEffect>
                                  </p:childTnLst>
                                </p:cTn>
                              </p:par>
                              <p:par>
                                <p:cTn id="241" presetID="22" presetClass="entr" presetSubtype="2" fill="hold" grpId="0" nodeType="withEffect">
                                  <p:stCondLst>
                                    <p:cond delay="0"/>
                                  </p:stCondLst>
                                  <p:childTnLst>
                                    <p:set>
                                      <p:cBhvr>
                                        <p:cTn id="242" dur="1" fill="hold">
                                          <p:stCondLst>
                                            <p:cond delay="0"/>
                                          </p:stCondLst>
                                        </p:cTn>
                                        <p:tgtEl>
                                          <p:spTgt spid="14"/>
                                        </p:tgtEl>
                                        <p:attrNameLst>
                                          <p:attrName>style.visibility</p:attrName>
                                        </p:attrNameLst>
                                      </p:cBhvr>
                                      <p:to>
                                        <p:strVal val="visible"/>
                                      </p:to>
                                    </p:set>
                                    <p:animEffect transition="in" filter="wipe(right)">
                                      <p:cBhvr>
                                        <p:cTn id="243" dur="500"/>
                                        <p:tgtEl>
                                          <p:spTgt spid="14"/>
                                        </p:tgtEl>
                                      </p:cBhvr>
                                    </p:animEffect>
                                  </p:childTnLst>
                                </p:cTn>
                              </p:par>
                              <p:par>
                                <p:cTn id="244" presetID="22" presetClass="entr" presetSubtype="2" fill="hold" grpId="0" nodeType="withEffect">
                                  <p:stCondLst>
                                    <p:cond delay="0"/>
                                  </p:stCondLst>
                                  <p:childTnLst>
                                    <p:set>
                                      <p:cBhvr>
                                        <p:cTn id="245" dur="1" fill="hold">
                                          <p:stCondLst>
                                            <p:cond delay="0"/>
                                          </p:stCondLst>
                                        </p:cTn>
                                        <p:tgtEl>
                                          <p:spTgt spid="15"/>
                                        </p:tgtEl>
                                        <p:attrNameLst>
                                          <p:attrName>style.visibility</p:attrName>
                                        </p:attrNameLst>
                                      </p:cBhvr>
                                      <p:to>
                                        <p:strVal val="visible"/>
                                      </p:to>
                                    </p:set>
                                    <p:animEffect transition="in" filter="wipe(right)">
                                      <p:cBhvr>
                                        <p:cTn id="246" dur="500"/>
                                        <p:tgtEl>
                                          <p:spTgt spid="15"/>
                                        </p:tgtEl>
                                      </p:cBhvr>
                                    </p:animEffect>
                                  </p:childTnLst>
                                </p:cTn>
                              </p:par>
                              <p:par>
                                <p:cTn id="247" presetID="22" presetClass="entr" presetSubtype="2" fill="hold" grpId="0" nodeType="withEffect">
                                  <p:stCondLst>
                                    <p:cond delay="0"/>
                                  </p:stCondLst>
                                  <p:childTnLst>
                                    <p:set>
                                      <p:cBhvr>
                                        <p:cTn id="248" dur="1" fill="hold">
                                          <p:stCondLst>
                                            <p:cond delay="0"/>
                                          </p:stCondLst>
                                        </p:cTn>
                                        <p:tgtEl>
                                          <p:spTgt spid="16"/>
                                        </p:tgtEl>
                                        <p:attrNameLst>
                                          <p:attrName>style.visibility</p:attrName>
                                        </p:attrNameLst>
                                      </p:cBhvr>
                                      <p:to>
                                        <p:strVal val="visible"/>
                                      </p:to>
                                    </p:set>
                                    <p:animEffect transition="in" filter="wipe(right)">
                                      <p:cBhvr>
                                        <p:cTn id="249" dur="500"/>
                                        <p:tgtEl>
                                          <p:spTgt spid="16"/>
                                        </p:tgtEl>
                                      </p:cBhvr>
                                    </p:animEffect>
                                  </p:childTnLst>
                                </p:cTn>
                              </p:par>
                            </p:childTnLst>
                          </p:cTn>
                        </p:par>
                        <p:par>
                          <p:cTn id="250" fill="hold">
                            <p:stCondLst>
                              <p:cond delay="4000"/>
                            </p:stCondLst>
                            <p:childTnLst>
                              <p:par>
                                <p:cTn id="251" presetID="10" presetClass="entr" presetSubtype="0" fill="hold" grpId="0" nodeType="afterEffect">
                                  <p:stCondLst>
                                    <p:cond delay="0"/>
                                  </p:stCondLst>
                                  <p:childTnLst>
                                    <p:set>
                                      <p:cBhvr>
                                        <p:cTn id="252" dur="1" fill="hold">
                                          <p:stCondLst>
                                            <p:cond delay="0"/>
                                          </p:stCondLst>
                                        </p:cTn>
                                        <p:tgtEl>
                                          <p:spTgt spid="84"/>
                                        </p:tgtEl>
                                        <p:attrNameLst>
                                          <p:attrName>style.visibility</p:attrName>
                                        </p:attrNameLst>
                                      </p:cBhvr>
                                      <p:to>
                                        <p:strVal val="visible"/>
                                      </p:to>
                                    </p:set>
                                    <p:animEffect transition="in" filter="fade">
                                      <p:cBhvr>
                                        <p:cTn id="25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bg1"/>
            </a:gs>
          </a:gsLst>
          <a:lin ang="5400000" scaled="0"/>
        </a:gradFill>
        <a:effectLst/>
      </p:bgPr>
    </p:bg>
    <p:spTree>
      <p:nvGrpSpPr>
        <p:cNvPr id="1" name=""/>
        <p:cNvGrpSpPr/>
        <p:nvPr/>
      </p:nvGrpSpPr>
      <p:grpSpPr>
        <a:xfrm>
          <a:off x="0" y="0"/>
          <a:ext cx="0" cy="0"/>
          <a:chOff x="0" y="0"/>
          <a:chExt cx="0" cy="0"/>
        </a:xfrm>
      </p:grpSpPr>
      <p:grpSp>
        <p:nvGrpSpPr>
          <p:cNvPr id="4" name="组合 48"/>
          <p:cNvGrpSpPr/>
          <p:nvPr/>
        </p:nvGrpSpPr>
        <p:grpSpPr bwMode="auto">
          <a:xfrm>
            <a:off x="2938090" y="1491630"/>
            <a:ext cx="5594350" cy="560388"/>
            <a:chOff x="0" y="0"/>
            <a:chExt cx="4123616" cy="412624"/>
          </a:xfrm>
        </p:grpSpPr>
        <p:sp>
          <p:nvSpPr>
            <p:cNvPr id="5" name="圆角矩形 72"/>
            <p:cNvSpPr>
              <a:spLocks noChangeArrowheads="1"/>
            </p:cNvSpPr>
            <p:nvPr/>
          </p:nvSpPr>
          <p:spPr bwMode="auto">
            <a:xfrm>
              <a:off x="0" y="0"/>
              <a:ext cx="4123616" cy="412624"/>
            </a:xfrm>
            <a:prstGeom prst="roundRect">
              <a:avLst>
                <a:gd name="adj" fmla="val 16667"/>
              </a:avLst>
            </a:prstGeom>
            <a:solidFill>
              <a:schemeClr val="accent1"/>
            </a:solidFill>
            <a:ln>
              <a:noFill/>
            </a:ln>
            <a:extLst>
              <a:ext uri="{91240B29-F687-4F45-9708-019B960494DF}">
                <a14:hiddenLine xmlns:a14="http://schemas.microsoft.com/office/drawing/2010/main" w="25400">
                  <a:solidFill>
                    <a:srgbClr val="BABA00"/>
                  </a:solidFill>
                  <a:bevel/>
                </a14:hiddenLine>
              </a:ext>
            </a:extLst>
          </p:spPr>
          <p:txBody>
            <a:bodyPr anchor="ctr"/>
            <a:lstStyle/>
            <a:p>
              <a:pPr algn="ctr"/>
              <a:endParaRPr lang="zh-CN" altLang="zh-CN" sz="2000" b="1">
                <a:solidFill>
                  <a:srgbClr val="FFFFFF"/>
                </a:solidFill>
                <a:cs typeface="+mn-ea"/>
                <a:sym typeface="+mn-lt"/>
              </a:endParaRPr>
            </a:p>
          </p:txBody>
        </p:sp>
        <p:sp>
          <p:nvSpPr>
            <p:cNvPr id="6" name="矩形 73"/>
            <p:cNvSpPr>
              <a:spLocks noChangeArrowheads="1"/>
            </p:cNvSpPr>
            <p:nvPr/>
          </p:nvSpPr>
          <p:spPr bwMode="auto">
            <a:xfrm>
              <a:off x="908229" y="69298"/>
              <a:ext cx="2382301" cy="2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2000" b="1" dirty="0">
                  <a:solidFill>
                    <a:schemeClr val="bg1"/>
                  </a:solidFill>
                  <a:cs typeface="+mn-ea"/>
                  <a:sym typeface="+mn-lt"/>
                </a:rPr>
                <a:t>关于企业  </a:t>
              </a:r>
              <a:r>
                <a:rPr lang="en-US" altLang="zh-CN" sz="2000" dirty="0">
                  <a:solidFill>
                    <a:schemeClr val="bg1"/>
                  </a:solidFill>
                  <a:cs typeface="+mn-ea"/>
                  <a:sym typeface="+mn-lt"/>
                </a:rPr>
                <a:t>About enterprise</a:t>
              </a:r>
              <a:endParaRPr lang="zh-CN" altLang="en-US" sz="2000" dirty="0">
                <a:solidFill>
                  <a:schemeClr val="bg1"/>
                </a:solidFill>
                <a:cs typeface="+mn-ea"/>
                <a:sym typeface="+mn-lt"/>
              </a:endParaRPr>
            </a:p>
          </p:txBody>
        </p:sp>
      </p:grpSp>
      <p:grpSp>
        <p:nvGrpSpPr>
          <p:cNvPr id="7" name="组合 74"/>
          <p:cNvGrpSpPr/>
          <p:nvPr/>
        </p:nvGrpSpPr>
        <p:grpSpPr bwMode="auto">
          <a:xfrm>
            <a:off x="2938090" y="2375868"/>
            <a:ext cx="5594350" cy="560387"/>
            <a:chOff x="0" y="0"/>
            <a:chExt cx="4123615" cy="412624"/>
          </a:xfrm>
        </p:grpSpPr>
        <p:sp>
          <p:nvSpPr>
            <p:cNvPr id="8" name="圆角矩形 75"/>
            <p:cNvSpPr>
              <a:spLocks noChangeArrowheads="1"/>
            </p:cNvSpPr>
            <p:nvPr/>
          </p:nvSpPr>
          <p:spPr bwMode="auto">
            <a:xfrm>
              <a:off x="0" y="0"/>
              <a:ext cx="4123615" cy="412624"/>
            </a:xfrm>
            <a:prstGeom prst="roundRect">
              <a:avLst>
                <a:gd name="adj" fmla="val 16667"/>
              </a:avLst>
            </a:prstGeom>
            <a:solidFill>
              <a:schemeClr val="accent2"/>
            </a:solidFill>
            <a:ln>
              <a:noFill/>
            </a:ln>
            <a:extLst>
              <a:ext uri="{91240B29-F687-4F45-9708-019B960494DF}">
                <a14:hiddenLine xmlns:a14="http://schemas.microsoft.com/office/drawing/2010/main" w="25400">
                  <a:solidFill>
                    <a:srgbClr val="BABA00"/>
                  </a:solidFill>
                  <a:bevel/>
                </a14:hiddenLine>
              </a:ext>
            </a:extLst>
          </p:spPr>
          <p:txBody>
            <a:bodyPr anchor="ctr"/>
            <a:lstStyle/>
            <a:p>
              <a:pPr algn="ctr"/>
              <a:endParaRPr lang="zh-CN" altLang="zh-CN" sz="2000" b="1">
                <a:solidFill>
                  <a:srgbClr val="FFFFFF"/>
                </a:solidFill>
                <a:cs typeface="+mn-ea"/>
                <a:sym typeface="+mn-lt"/>
              </a:endParaRPr>
            </a:p>
          </p:txBody>
        </p:sp>
        <p:sp>
          <p:nvSpPr>
            <p:cNvPr id="9" name="矩形 76"/>
            <p:cNvSpPr>
              <a:spLocks noChangeArrowheads="1"/>
            </p:cNvSpPr>
            <p:nvPr/>
          </p:nvSpPr>
          <p:spPr bwMode="auto">
            <a:xfrm>
              <a:off x="915211" y="70265"/>
              <a:ext cx="2676513" cy="29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chemeClr val="bg1"/>
                  </a:solidFill>
                  <a:cs typeface="+mn-ea"/>
                  <a:sym typeface="+mn-lt"/>
                </a:rPr>
                <a:t>产品介绍  </a:t>
              </a:r>
              <a:r>
                <a:rPr lang="en-US" altLang="zh-CN" sz="2000" dirty="0">
                  <a:solidFill>
                    <a:schemeClr val="bg1"/>
                  </a:solidFill>
                  <a:cs typeface="+mn-ea"/>
                  <a:sym typeface="+mn-lt"/>
                </a:rPr>
                <a:t>Product introduction</a:t>
              </a:r>
              <a:endParaRPr lang="zh-CN" altLang="en-US" sz="2000" dirty="0">
                <a:solidFill>
                  <a:schemeClr val="bg1"/>
                </a:solidFill>
                <a:cs typeface="+mn-ea"/>
                <a:sym typeface="+mn-lt"/>
              </a:endParaRPr>
            </a:p>
          </p:txBody>
        </p:sp>
      </p:grpSp>
      <p:grpSp>
        <p:nvGrpSpPr>
          <p:cNvPr id="10" name="组合 77"/>
          <p:cNvGrpSpPr/>
          <p:nvPr/>
        </p:nvGrpSpPr>
        <p:grpSpPr bwMode="auto">
          <a:xfrm>
            <a:off x="2938090" y="4084018"/>
            <a:ext cx="5594350" cy="560387"/>
            <a:chOff x="0" y="0"/>
            <a:chExt cx="4123615" cy="412624"/>
          </a:xfrm>
        </p:grpSpPr>
        <p:sp>
          <p:nvSpPr>
            <p:cNvPr id="11" name="圆角矩形 78"/>
            <p:cNvSpPr>
              <a:spLocks noChangeArrowheads="1"/>
            </p:cNvSpPr>
            <p:nvPr/>
          </p:nvSpPr>
          <p:spPr bwMode="auto">
            <a:xfrm>
              <a:off x="0" y="0"/>
              <a:ext cx="4123615" cy="412624"/>
            </a:xfrm>
            <a:prstGeom prst="roundRect">
              <a:avLst>
                <a:gd name="adj" fmla="val 16667"/>
              </a:avLst>
            </a:prstGeom>
            <a:solidFill>
              <a:schemeClr val="accent4"/>
            </a:solidFill>
            <a:ln>
              <a:noFill/>
            </a:ln>
            <a:extLst>
              <a:ext uri="{91240B29-F687-4F45-9708-019B960494DF}">
                <a14:hiddenLine xmlns:a14="http://schemas.microsoft.com/office/drawing/2010/main" w="25400">
                  <a:solidFill>
                    <a:srgbClr val="BABA00"/>
                  </a:solidFill>
                  <a:bevel/>
                </a14:hiddenLine>
              </a:ext>
            </a:extLst>
          </p:spPr>
          <p:txBody>
            <a:bodyPr anchor="ctr"/>
            <a:lstStyle/>
            <a:p>
              <a:pPr algn="ctr"/>
              <a:endParaRPr lang="zh-CN" altLang="zh-CN" sz="2000" b="1">
                <a:solidFill>
                  <a:srgbClr val="FFFFFF"/>
                </a:solidFill>
                <a:cs typeface="+mn-ea"/>
                <a:sym typeface="+mn-lt"/>
              </a:endParaRPr>
            </a:p>
          </p:txBody>
        </p:sp>
        <p:sp>
          <p:nvSpPr>
            <p:cNvPr id="12" name="矩形 79"/>
            <p:cNvSpPr>
              <a:spLocks noChangeArrowheads="1"/>
            </p:cNvSpPr>
            <p:nvPr/>
          </p:nvSpPr>
          <p:spPr bwMode="auto">
            <a:xfrm>
              <a:off x="908228" y="70265"/>
              <a:ext cx="1741884" cy="29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chemeClr val="bg1"/>
                  </a:solidFill>
                  <a:cs typeface="+mn-ea"/>
                  <a:sym typeface="+mn-lt"/>
                </a:rPr>
                <a:t>前景展望  </a:t>
              </a:r>
              <a:r>
                <a:rPr lang="en-US" altLang="zh-CN" sz="2000" dirty="0">
                  <a:solidFill>
                    <a:schemeClr val="bg1"/>
                  </a:solidFill>
                  <a:cs typeface="+mn-ea"/>
                  <a:sym typeface="+mn-lt"/>
                </a:rPr>
                <a:t>Prospect</a:t>
              </a:r>
              <a:endParaRPr lang="zh-CN" altLang="en-US" sz="2000" dirty="0">
                <a:solidFill>
                  <a:schemeClr val="bg1"/>
                </a:solidFill>
                <a:cs typeface="+mn-ea"/>
                <a:sym typeface="+mn-lt"/>
              </a:endParaRPr>
            </a:p>
          </p:txBody>
        </p:sp>
      </p:grpSp>
      <p:grpSp>
        <p:nvGrpSpPr>
          <p:cNvPr id="13" name="组合 80"/>
          <p:cNvGrpSpPr/>
          <p:nvPr/>
        </p:nvGrpSpPr>
        <p:grpSpPr bwMode="auto">
          <a:xfrm>
            <a:off x="2938090" y="3220418"/>
            <a:ext cx="5594350" cy="560387"/>
            <a:chOff x="0" y="0"/>
            <a:chExt cx="4123615" cy="412624"/>
          </a:xfrm>
        </p:grpSpPr>
        <p:sp>
          <p:nvSpPr>
            <p:cNvPr id="14" name="圆角矩形 81"/>
            <p:cNvSpPr>
              <a:spLocks noChangeArrowheads="1"/>
            </p:cNvSpPr>
            <p:nvPr/>
          </p:nvSpPr>
          <p:spPr bwMode="auto">
            <a:xfrm>
              <a:off x="0" y="0"/>
              <a:ext cx="4123615" cy="412624"/>
            </a:xfrm>
            <a:prstGeom prst="roundRect">
              <a:avLst>
                <a:gd name="adj" fmla="val 16667"/>
              </a:avLst>
            </a:prstGeom>
            <a:solidFill>
              <a:schemeClr val="accent3"/>
            </a:solidFill>
            <a:ln>
              <a:noFill/>
            </a:ln>
            <a:extLst>
              <a:ext uri="{91240B29-F687-4F45-9708-019B960494DF}">
                <a14:hiddenLine xmlns:a14="http://schemas.microsoft.com/office/drawing/2010/main" w="25400">
                  <a:solidFill>
                    <a:srgbClr val="BABA00"/>
                  </a:solidFill>
                  <a:bevel/>
                </a14:hiddenLine>
              </a:ext>
            </a:extLst>
          </p:spPr>
          <p:txBody>
            <a:bodyPr anchor="ctr"/>
            <a:lstStyle/>
            <a:p>
              <a:pPr algn="ctr"/>
              <a:endParaRPr lang="zh-CN" altLang="zh-CN" sz="2000" b="1">
                <a:solidFill>
                  <a:srgbClr val="FFFFFF"/>
                </a:solidFill>
                <a:cs typeface="+mn-ea"/>
                <a:sym typeface="+mn-lt"/>
              </a:endParaRPr>
            </a:p>
          </p:txBody>
        </p:sp>
        <p:sp>
          <p:nvSpPr>
            <p:cNvPr id="15" name="矩形 82"/>
            <p:cNvSpPr>
              <a:spLocks noChangeArrowheads="1"/>
            </p:cNvSpPr>
            <p:nvPr/>
          </p:nvSpPr>
          <p:spPr bwMode="auto">
            <a:xfrm>
              <a:off x="915211" y="70265"/>
              <a:ext cx="2309042" cy="29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chemeClr val="bg1"/>
                  </a:solidFill>
                  <a:cs typeface="+mn-ea"/>
                  <a:sym typeface="+mn-lt"/>
                </a:rPr>
                <a:t>市场分析  </a:t>
              </a:r>
              <a:r>
                <a:rPr lang="en-US" altLang="zh-CN" sz="2000" dirty="0">
                  <a:solidFill>
                    <a:schemeClr val="bg1"/>
                  </a:solidFill>
                  <a:cs typeface="+mn-ea"/>
                  <a:sym typeface="+mn-lt"/>
                </a:rPr>
                <a:t>Market analysis</a:t>
              </a:r>
              <a:endParaRPr lang="zh-CN" altLang="en-US" sz="2000" dirty="0">
                <a:solidFill>
                  <a:schemeClr val="bg1"/>
                </a:solidFill>
                <a:cs typeface="+mn-ea"/>
                <a:sym typeface="+mn-lt"/>
              </a:endParaRPr>
            </a:p>
          </p:txBody>
        </p:sp>
      </p:grpSp>
      <p:sp>
        <p:nvSpPr>
          <p:cNvPr id="16" name="圆角矩形 10"/>
          <p:cNvSpPr>
            <a:spLocks noChangeArrowheads="1"/>
          </p:cNvSpPr>
          <p:nvPr/>
        </p:nvSpPr>
        <p:spPr bwMode="auto">
          <a:xfrm>
            <a:off x="2268165" y="1491630"/>
            <a:ext cx="1031875" cy="560388"/>
          </a:xfrm>
          <a:custGeom>
            <a:avLst/>
            <a:gdLst>
              <a:gd name="T0" fmla="*/ 0 w 760508"/>
              <a:gd name="T1" fmla="*/ 0 h 412624"/>
              <a:gd name="T2" fmla="*/ 760508 w 760508"/>
              <a:gd name="T3" fmla="*/ 412624 h 412624"/>
            </a:gdLst>
            <a:ahLst/>
            <a:cxnLst/>
            <a:rect l="T0" t="T1" r="T2" b="T3"/>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rotWithShape="1">
            <a:gsLst>
              <a:gs pos="0">
                <a:schemeClr val="accent1">
                  <a:lumMod val="75000"/>
                </a:schemeClr>
              </a:gs>
              <a:gs pos="64000">
                <a:schemeClr val="accent1">
                  <a:lumMod val="60000"/>
                  <a:lumOff val="40000"/>
                </a:schemeClr>
              </a:gs>
              <a:gs pos="100000">
                <a:schemeClr val="accent1">
                  <a:lumMod val="40000"/>
                  <a:lumOff val="60000"/>
                </a:schemeClr>
              </a:gs>
            </a:gsLst>
            <a:lin ang="16200000" scaled="1"/>
          </a:gradFill>
          <a:ln>
            <a:noFill/>
          </a:ln>
        </p:spPr>
        <p:txBody>
          <a:bodyPr anchor="ctr"/>
          <a:lstStyle/>
          <a:p>
            <a:pPr algn="ctr"/>
            <a:r>
              <a:rPr lang="en-US" altLang="zh-CN" sz="2000" b="1" dirty="0">
                <a:solidFill>
                  <a:srgbClr val="FFFFFF"/>
                </a:solidFill>
                <a:cs typeface="+mn-ea"/>
                <a:sym typeface="+mn-lt"/>
              </a:rPr>
              <a:t>1.</a:t>
            </a:r>
            <a:endParaRPr lang="zh-CN" altLang="en-US" sz="2000" b="1" dirty="0">
              <a:solidFill>
                <a:srgbClr val="FFFFFF"/>
              </a:solidFill>
              <a:cs typeface="+mn-ea"/>
              <a:sym typeface="+mn-lt"/>
            </a:endParaRPr>
          </a:p>
        </p:txBody>
      </p:sp>
      <p:sp>
        <p:nvSpPr>
          <p:cNvPr id="17" name="圆角矩形 10"/>
          <p:cNvSpPr>
            <a:spLocks noChangeArrowheads="1"/>
          </p:cNvSpPr>
          <p:nvPr/>
        </p:nvSpPr>
        <p:spPr bwMode="auto">
          <a:xfrm>
            <a:off x="2268165" y="2375868"/>
            <a:ext cx="1031875" cy="560387"/>
          </a:xfrm>
          <a:custGeom>
            <a:avLst/>
            <a:gdLst>
              <a:gd name="T0" fmla="*/ 0 w 760508"/>
              <a:gd name="T1" fmla="*/ 0 h 412624"/>
              <a:gd name="T2" fmla="*/ 760508 w 760508"/>
              <a:gd name="T3" fmla="*/ 412624 h 412624"/>
            </a:gdLst>
            <a:ahLst/>
            <a:cxnLst/>
            <a:rect l="T0" t="T1" r="T2" b="T3"/>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rotWithShape="1">
            <a:gsLst>
              <a:gs pos="0">
                <a:schemeClr val="accent2">
                  <a:lumMod val="75000"/>
                </a:schemeClr>
              </a:gs>
              <a:gs pos="64000">
                <a:schemeClr val="accent2">
                  <a:lumMod val="60000"/>
                  <a:lumOff val="40000"/>
                </a:schemeClr>
              </a:gs>
              <a:gs pos="100000">
                <a:schemeClr val="accent2">
                  <a:lumMod val="40000"/>
                  <a:lumOff val="60000"/>
                </a:schemeClr>
              </a:gs>
            </a:gsLst>
            <a:lin ang="16200000" scaled="1"/>
          </a:gradFill>
          <a:ln>
            <a:noFill/>
          </a:ln>
        </p:spPr>
        <p:txBody>
          <a:bodyPr anchor="ctr"/>
          <a:lstStyle/>
          <a:p>
            <a:pPr algn="ctr"/>
            <a:r>
              <a:rPr lang="en-US" altLang="zh-CN" sz="2000" b="1">
                <a:solidFill>
                  <a:srgbClr val="FFFFFF"/>
                </a:solidFill>
                <a:cs typeface="+mn-ea"/>
                <a:sym typeface="+mn-lt"/>
              </a:rPr>
              <a:t>2.</a:t>
            </a:r>
            <a:endParaRPr lang="zh-CN" altLang="en-US" sz="2000" b="1">
              <a:solidFill>
                <a:srgbClr val="FFFFFF"/>
              </a:solidFill>
              <a:cs typeface="+mn-ea"/>
              <a:sym typeface="+mn-lt"/>
            </a:endParaRPr>
          </a:p>
        </p:txBody>
      </p:sp>
      <p:sp>
        <p:nvSpPr>
          <p:cNvPr id="18" name="圆角矩形 10"/>
          <p:cNvSpPr>
            <a:spLocks noChangeArrowheads="1"/>
          </p:cNvSpPr>
          <p:nvPr/>
        </p:nvSpPr>
        <p:spPr bwMode="auto">
          <a:xfrm>
            <a:off x="2268165" y="4084018"/>
            <a:ext cx="1031875" cy="560387"/>
          </a:xfrm>
          <a:custGeom>
            <a:avLst/>
            <a:gdLst>
              <a:gd name="T0" fmla="*/ 0 w 760508"/>
              <a:gd name="T1" fmla="*/ 0 h 412624"/>
              <a:gd name="T2" fmla="*/ 760508 w 760508"/>
              <a:gd name="T3" fmla="*/ 412624 h 412624"/>
            </a:gdLst>
            <a:ahLst/>
            <a:cxnLst/>
            <a:rect l="T0" t="T1" r="T2" b="T3"/>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rotWithShape="1">
            <a:gsLst>
              <a:gs pos="0">
                <a:schemeClr val="accent4">
                  <a:lumMod val="75000"/>
                </a:schemeClr>
              </a:gs>
              <a:gs pos="64000">
                <a:schemeClr val="accent4">
                  <a:lumMod val="60000"/>
                  <a:lumOff val="40000"/>
                </a:schemeClr>
              </a:gs>
              <a:gs pos="100000">
                <a:schemeClr val="accent4">
                  <a:lumMod val="40000"/>
                  <a:lumOff val="60000"/>
                </a:schemeClr>
              </a:gs>
            </a:gsLst>
            <a:lin ang="16200000" scaled="1"/>
          </a:gradFill>
          <a:ln>
            <a:noFill/>
          </a:ln>
        </p:spPr>
        <p:txBody>
          <a:bodyPr anchor="ctr"/>
          <a:lstStyle/>
          <a:p>
            <a:pPr algn="ctr"/>
            <a:r>
              <a:rPr lang="en-US" altLang="zh-CN" sz="2000" b="1">
                <a:solidFill>
                  <a:srgbClr val="FFFFFF"/>
                </a:solidFill>
                <a:cs typeface="+mn-ea"/>
                <a:sym typeface="+mn-lt"/>
              </a:rPr>
              <a:t>4.</a:t>
            </a:r>
            <a:endParaRPr lang="zh-CN" altLang="en-US" sz="2000" b="1">
              <a:solidFill>
                <a:srgbClr val="FFFFFF"/>
              </a:solidFill>
              <a:cs typeface="+mn-ea"/>
              <a:sym typeface="+mn-lt"/>
            </a:endParaRPr>
          </a:p>
        </p:txBody>
      </p:sp>
      <p:sp>
        <p:nvSpPr>
          <p:cNvPr id="19" name="圆角矩形 10"/>
          <p:cNvSpPr>
            <a:spLocks noChangeArrowheads="1"/>
          </p:cNvSpPr>
          <p:nvPr/>
        </p:nvSpPr>
        <p:spPr bwMode="auto">
          <a:xfrm>
            <a:off x="2268165" y="3220418"/>
            <a:ext cx="1031875" cy="560387"/>
          </a:xfrm>
          <a:custGeom>
            <a:avLst/>
            <a:gdLst>
              <a:gd name="T0" fmla="*/ 0 w 760508"/>
              <a:gd name="T1" fmla="*/ 0 h 412624"/>
              <a:gd name="T2" fmla="*/ 760508 w 760508"/>
              <a:gd name="T3" fmla="*/ 412624 h 412624"/>
            </a:gdLst>
            <a:ahLst/>
            <a:cxnLst/>
            <a:rect l="T0" t="T1" r="T2" b="T3"/>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rotWithShape="1">
            <a:gsLst>
              <a:gs pos="0">
                <a:schemeClr val="accent3">
                  <a:lumMod val="75000"/>
                </a:schemeClr>
              </a:gs>
              <a:gs pos="64000">
                <a:schemeClr val="accent3">
                  <a:lumMod val="60000"/>
                  <a:lumOff val="40000"/>
                </a:schemeClr>
              </a:gs>
              <a:gs pos="100000">
                <a:schemeClr val="accent3">
                  <a:lumMod val="40000"/>
                  <a:lumOff val="60000"/>
                </a:schemeClr>
              </a:gs>
            </a:gsLst>
            <a:lin ang="16200000" scaled="1"/>
          </a:gradFill>
          <a:ln>
            <a:noFill/>
          </a:ln>
        </p:spPr>
        <p:txBody>
          <a:bodyPr anchor="ctr"/>
          <a:lstStyle/>
          <a:p>
            <a:pPr algn="ctr"/>
            <a:r>
              <a:rPr lang="en-US" altLang="zh-CN" sz="2000" b="1">
                <a:solidFill>
                  <a:srgbClr val="FFFFFF"/>
                </a:solidFill>
                <a:cs typeface="+mn-ea"/>
                <a:sym typeface="+mn-lt"/>
              </a:rPr>
              <a:t>3.</a:t>
            </a:r>
            <a:endParaRPr lang="zh-CN" altLang="en-US" sz="2000" b="1">
              <a:solidFill>
                <a:srgbClr val="FFFFFF"/>
              </a:solidFill>
              <a:cs typeface="+mn-ea"/>
              <a:sym typeface="+mn-lt"/>
            </a:endParaRPr>
          </a:p>
        </p:txBody>
      </p:sp>
      <p:grpSp>
        <p:nvGrpSpPr>
          <p:cNvPr id="28" name="组合 27"/>
          <p:cNvGrpSpPr/>
          <p:nvPr/>
        </p:nvGrpSpPr>
        <p:grpSpPr>
          <a:xfrm>
            <a:off x="515764" y="372930"/>
            <a:ext cx="1344215" cy="1452563"/>
            <a:chOff x="346473" y="475059"/>
            <a:chExt cx="1344215" cy="1452563"/>
          </a:xfrm>
        </p:grpSpPr>
        <p:sp>
          <p:nvSpPr>
            <p:cNvPr id="29" name="六边形 19"/>
            <p:cNvSpPr>
              <a:spLocks noChangeArrowheads="1"/>
            </p:cNvSpPr>
            <p:nvPr/>
          </p:nvSpPr>
          <p:spPr bwMode="auto">
            <a:xfrm rot="16200000">
              <a:off x="292299" y="575667"/>
              <a:ext cx="1452563" cy="1251347"/>
            </a:xfrm>
            <a:prstGeom prst="hexagon">
              <a:avLst>
                <a:gd name="adj" fmla="val 25022"/>
                <a:gd name="vf" fmla="val 115470"/>
              </a:avLst>
            </a:prstGeom>
            <a:solidFill>
              <a:schemeClr val="accent2"/>
            </a:solidFill>
            <a:ln w="12700" cap="flat" cmpd="sng">
              <a:solidFill>
                <a:schemeClr val="bg1"/>
              </a:solidFill>
              <a:beve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矩形 24"/>
            <p:cNvSpPr>
              <a:spLocks noChangeArrowheads="1"/>
            </p:cNvSpPr>
            <p:nvPr/>
          </p:nvSpPr>
          <p:spPr bwMode="auto">
            <a:xfrm>
              <a:off x="346473" y="815578"/>
              <a:ext cx="1344215" cy="613694"/>
            </a:xfrm>
            <a:prstGeom prst="rect">
              <a:avLst/>
            </a:prstGeom>
            <a:noFill/>
            <a:ln>
              <a:noFill/>
            </a:ln>
          </p:spPr>
          <p:txBody>
            <a:bodyPr lIns="68580" tIns="34290" rIns="68580" bIns="34290">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2000"/>
                </a:lnSpc>
              </a:pPr>
              <a:r>
                <a:rPr lang="zh-CN" altLang="en-US" b="1" i="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目录页 </a:t>
              </a:r>
              <a:r>
                <a:rPr lang="en-US" altLang="zh-CN" b="1" i="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b="1" i="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2000"/>
                </a:lnSpc>
              </a:pPr>
              <a:r>
                <a:rPr lang="en-US" altLang="zh-CN" sz="1100" b="1" i="1" dirty="0">
                  <a:solidFill>
                    <a:schemeClr val="bg1"/>
                  </a:solidFill>
                  <a:latin typeface="微软雅黑 Light" panose="020B0502040204020203" pitchFamily="2" charset="-122"/>
                  <a:ea typeface="微软雅黑 Light" panose="020B0502040204020203" pitchFamily="2" charset="-122"/>
                  <a:sym typeface="微软雅黑 Light" panose="020B0502040204020203" pitchFamily="2" charset="-122"/>
                </a:rPr>
                <a:t>CONTENTS PAGE </a:t>
              </a:r>
              <a:endParaRPr lang="zh-CN" altLang="en-US" sz="1100" b="1" i="1" dirty="0">
                <a:solidFill>
                  <a:schemeClr val="bg1"/>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grpSp>
      <p:pic>
        <p:nvPicPr>
          <p:cNvPr id="31" name="Picture 6" descr="D:\360data\重要数据\桌面\未标题-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445584"/>
            <a:ext cx="1586806" cy="3803056"/>
          </a:xfrm>
          <a:prstGeom prst="rect">
            <a:avLst/>
          </a:prstGeom>
          <a:noFill/>
          <a:extLst>
            <a:ext uri="{909E8E84-426E-40DD-AFC4-6F175D3DCCD1}">
              <a14:hiddenFill xmlns:a14="http://schemas.microsoft.com/office/drawing/2010/main">
                <a:solidFill>
                  <a:srgbClr val="FFFFFF"/>
                </a:solidFill>
              </a14:hiddenFill>
            </a:ext>
          </a:extLst>
        </p:spPr>
      </p:pic>
      <p:sp>
        <p:nvSpPr>
          <p:cNvPr id="32" name="六边形 31"/>
          <p:cNvSpPr/>
          <p:nvPr/>
        </p:nvSpPr>
        <p:spPr>
          <a:xfrm rot="16200000">
            <a:off x="8407524" y="-203555"/>
            <a:ext cx="944792" cy="889216"/>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六边形 32"/>
          <p:cNvSpPr/>
          <p:nvPr/>
        </p:nvSpPr>
        <p:spPr>
          <a:xfrm rot="16200000">
            <a:off x="7899790" y="170081"/>
            <a:ext cx="763038" cy="718152"/>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六边形 33"/>
          <p:cNvSpPr/>
          <p:nvPr/>
        </p:nvSpPr>
        <p:spPr>
          <a:xfrm rot="16200000">
            <a:off x="8396097" y="543393"/>
            <a:ext cx="656228" cy="617626"/>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六边形 34"/>
          <p:cNvSpPr/>
          <p:nvPr/>
        </p:nvSpPr>
        <p:spPr>
          <a:xfrm rot="16200000">
            <a:off x="353873" y="3558655"/>
            <a:ext cx="1453660" cy="1368150"/>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六边形 35"/>
          <p:cNvSpPr/>
          <p:nvPr/>
        </p:nvSpPr>
        <p:spPr>
          <a:xfrm rot="16200000">
            <a:off x="-516129" y="4078530"/>
            <a:ext cx="1174012" cy="1104952"/>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六边形 36"/>
          <p:cNvSpPr/>
          <p:nvPr/>
        </p:nvSpPr>
        <p:spPr>
          <a:xfrm rot="16200000">
            <a:off x="279423" y="4640429"/>
            <a:ext cx="1009672" cy="950280"/>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TextBox 37"/>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43" presetClass="path" presetSubtype="0" decel="100000" fill="hold" nodeType="withEffect">
                                  <p:stCondLst>
                                    <p:cond delay="0"/>
                                  </p:stCondLst>
                                  <p:childTnLst>
                                    <p:animMotion origin="layout" path="M -0.25 0.25 L -0.125 0.25 C -0.06892 0.25 -8.33333E-7 0.18086 -8.33333E-7 0.125 L -8.33333E-7 1.11111E-6 " pathEditMode="relative" rAng="0" ptsTypes="FfFF">
                                      <p:cBhvr>
                                        <p:cTn id="12" dur="500" fill="hold"/>
                                        <p:tgtEl>
                                          <p:spTgt spid="31"/>
                                        </p:tgtEl>
                                        <p:attrNameLst>
                                          <p:attrName>ppt_x</p:attrName>
                                          <p:attrName>ppt_y</p:attrName>
                                        </p:attrNameLst>
                                      </p:cBhvr>
                                      <p:rCtr x="12500" y="-12500"/>
                                    </p:animMotion>
                                  </p:childTnLst>
                                </p:cTn>
                              </p:par>
                              <p:par>
                                <p:cTn id="13" presetID="43" presetClass="path" presetSubtype="0" decel="100000" fill="hold" nodeType="withEffect">
                                  <p:stCondLst>
                                    <p:cond delay="0"/>
                                  </p:stCondLst>
                                  <p:childTnLst>
                                    <p:animMotion origin="layout" path="M -0.25 0.25 L -0.125 0.25 C -0.06892 0.25 -8.33333E-7 0.18086 -8.33333E-7 0.125 L -8.33333E-7 1.11111E-6 " pathEditMode="relative" rAng="0" ptsTypes="FfFF">
                                      <p:cBhvr>
                                        <p:cTn id="14" dur="500" fill="hold"/>
                                        <p:tgtEl>
                                          <p:spTgt spid="28"/>
                                        </p:tgtEl>
                                        <p:attrNameLst>
                                          <p:attrName>ppt_x</p:attrName>
                                          <p:attrName>ppt_y</p:attrName>
                                        </p:attrNameLst>
                                      </p:cBhvr>
                                      <p:rCtr x="12500" y="-12500"/>
                                    </p:animMotion>
                                  </p:childTnLst>
                                </p:cTn>
                              </p:par>
                            </p:childTnLst>
                          </p:cTn>
                        </p:par>
                        <p:par>
                          <p:cTn id="15" fill="hold">
                            <p:stCondLst>
                              <p:cond delay="500"/>
                            </p:stCondLst>
                            <p:childTnLst>
                              <p:par>
                                <p:cTn id="16" presetID="2" presetClass="exit" presetSubtype="6" fill="hold" nodeType="afterEffect">
                                  <p:stCondLst>
                                    <p:cond delay="0"/>
                                  </p:stCondLst>
                                  <p:childTnLst>
                                    <p:anim calcmode="lin" valueType="num">
                                      <p:cBhvr additive="base">
                                        <p:cTn id="17" dur="500"/>
                                        <p:tgtEl>
                                          <p:spTgt spid="31"/>
                                        </p:tgtEl>
                                        <p:attrNameLst>
                                          <p:attrName>ppt_x</p:attrName>
                                        </p:attrNameLst>
                                      </p:cBhvr>
                                      <p:tavLst>
                                        <p:tav tm="0">
                                          <p:val>
                                            <p:strVal val="ppt_x"/>
                                          </p:val>
                                        </p:tav>
                                        <p:tav tm="100000">
                                          <p:val>
                                            <p:strVal val="1+ppt_w/2"/>
                                          </p:val>
                                        </p:tav>
                                      </p:tavLst>
                                    </p:anim>
                                    <p:anim calcmode="lin" valueType="num">
                                      <p:cBhvr additive="base">
                                        <p:cTn id="18" dur="500"/>
                                        <p:tgtEl>
                                          <p:spTgt spid="31"/>
                                        </p:tgtEl>
                                        <p:attrNameLst>
                                          <p:attrName>ppt_y</p:attrName>
                                        </p:attrNameLst>
                                      </p:cBhvr>
                                      <p:tavLst>
                                        <p:tav tm="0">
                                          <p:val>
                                            <p:strVal val="ppt_y"/>
                                          </p:val>
                                        </p:tav>
                                        <p:tav tm="100000">
                                          <p:val>
                                            <p:strVal val="1+ppt_h/2"/>
                                          </p:val>
                                        </p:tav>
                                      </p:tavLst>
                                    </p:anim>
                                    <p:set>
                                      <p:cBhvr>
                                        <p:cTn id="19" dur="1" fill="hold">
                                          <p:stCondLst>
                                            <p:cond delay="499"/>
                                          </p:stCondLst>
                                        </p:cTn>
                                        <p:tgtEl>
                                          <p:spTgt spid="31"/>
                                        </p:tgtEl>
                                        <p:attrNameLst>
                                          <p:attrName>style.visibility</p:attrName>
                                        </p:attrNameLst>
                                      </p:cBhvr>
                                      <p:to>
                                        <p:strVal val="hidden"/>
                                      </p:to>
                                    </p:set>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ppt_x</p:attrName>
                                        </p:attrNameLst>
                                      </p:cBhvr>
                                      <p:tavLst>
                                        <p:tav tm="0">
                                          <p:val>
                                            <p:strVal val="0-#ppt_w/2"/>
                                          </p:val>
                                        </p:tav>
                                        <p:tav tm="100000">
                                          <p:val>
                                            <p:strVal val="#ppt_x"/>
                                          </p:val>
                                        </p:tav>
                                      </p:tavLst>
                                    </p:anim>
                                    <p:anim calcmode="lin" valueType="num">
                                      <p:cBhvr>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0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0-#ppt_w/2"/>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ppt_x</p:attrName>
                                        </p:attrNameLst>
                                      </p:cBhvr>
                                      <p:tavLst>
                                        <p:tav tm="0">
                                          <p:val>
                                            <p:strVal val="0-#ppt_w/2"/>
                                          </p:val>
                                        </p:tav>
                                        <p:tav tm="100000">
                                          <p:val>
                                            <p:strVal val="#ppt_x"/>
                                          </p:val>
                                        </p:tav>
                                      </p:tavLst>
                                    </p:anim>
                                    <p:anim calcmode="lin" valueType="num">
                                      <p:cBhvr>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50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0-#ppt_w/2"/>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ppt_x</p:attrName>
                                        </p:attrNameLst>
                                      </p:cBhvr>
                                      <p:tavLst>
                                        <p:tav tm="0">
                                          <p:val>
                                            <p:strVal val="0-#ppt_w/2"/>
                                          </p:val>
                                        </p:tav>
                                        <p:tav tm="100000">
                                          <p:val>
                                            <p:strVal val="#ppt_x"/>
                                          </p:val>
                                        </p:tav>
                                      </p:tavLst>
                                    </p:anim>
                                    <p:anim calcmode="lin" valueType="num">
                                      <p:cBhvr>
                                        <p:cTn id="40" dur="500" fill="hold"/>
                                        <p:tgtEl>
                                          <p:spTgt spid="1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8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ppt_x</p:attrName>
                                        </p:attrNameLst>
                                      </p:cBhvr>
                                      <p:tavLst>
                                        <p:tav tm="0">
                                          <p:val>
                                            <p:strVal val="0-#ppt_w/2"/>
                                          </p:val>
                                        </p:tav>
                                        <p:tav tm="100000">
                                          <p:val>
                                            <p:strVal val="#ppt_x"/>
                                          </p:val>
                                        </p:tav>
                                      </p:tavLst>
                                    </p:anim>
                                    <p:anim calcmode="lin" valueType="num">
                                      <p:cBhvr>
                                        <p:cTn id="44" dur="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80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ppt_x</p:attrName>
                                        </p:attrNameLst>
                                      </p:cBhvr>
                                      <p:tavLst>
                                        <p:tav tm="0">
                                          <p:val>
                                            <p:strVal val="0-#ppt_w/2"/>
                                          </p:val>
                                        </p:tav>
                                        <p:tav tm="100000">
                                          <p:val>
                                            <p:strVal val="#ppt_x"/>
                                          </p:val>
                                        </p:tav>
                                      </p:tavLst>
                                    </p:anim>
                                    <p:anim calcmode="lin" valueType="num">
                                      <p:cBhvr>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1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0-#ppt_w/2"/>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childTnLst>
                                </p:cTn>
                              </p:par>
                              <p:par>
                                <p:cTn id="53" presetID="23" presetClass="entr" presetSubtype="32"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strVal val="4*#ppt_w"/>
                                          </p:val>
                                        </p:tav>
                                        <p:tav tm="100000">
                                          <p:val>
                                            <p:strVal val="#ppt_w"/>
                                          </p:val>
                                        </p:tav>
                                      </p:tavLst>
                                    </p:anim>
                                    <p:anim calcmode="lin" valueType="num">
                                      <p:cBhvr>
                                        <p:cTn id="56" dur="500" fill="hold"/>
                                        <p:tgtEl>
                                          <p:spTgt spid="32"/>
                                        </p:tgtEl>
                                        <p:attrNameLst>
                                          <p:attrName>ppt_h</p:attrName>
                                        </p:attrNameLst>
                                      </p:cBhvr>
                                      <p:tavLst>
                                        <p:tav tm="0">
                                          <p:val>
                                            <p:strVal val="4*#ppt_h"/>
                                          </p:val>
                                        </p:tav>
                                        <p:tav tm="100000">
                                          <p:val>
                                            <p:strVal val="#ppt_h"/>
                                          </p:val>
                                        </p:tav>
                                      </p:tavLst>
                                    </p:anim>
                                  </p:childTnLst>
                                </p:cTn>
                              </p:par>
                              <p:par>
                                <p:cTn id="57" presetID="23" presetClass="entr" presetSubtype="32" fill="hold" grpId="0" nodeType="withEffect">
                                  <p:stCondLst>
                                    <p:cond delay="30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strVal val="4*#ppt_w"/>
                                          </p:val>
                                        </p:tav>
                                        <p:tav tm="100000">
                                          <p:val>
                                            <p:strVal val="#ppt_w"/>
                                          </p:val>
                                        </p:tav>
                                      </p:tavLst>
                                    </p:anim>
                                    <p:anim calcmode="lin" valueType="num">
                                      <p:cBhvr>
                                        <p:cTn id="60" dur="500" fill="hold"/>
                                        <p:tgtEl>
                                          <p:spTgt spid="33"/>
                                        </p:tgtEl>
                                        <p:attrNameLst>
                                          <p:attrName>ppt_h</p:attrName>
                                        </p:attrNameLst>
                                      </p:cBhvr>
                                      <p:tavLst>
                                        <p:tav tm="0">
                                          <p:val>
                                            <p:strVal val="4*#ppt_h"/>
                                          </p:val>
                                        </p:tav>
                                        <p:tav tm="100000">
                                          <p:val>
                                            <p:strVal val="#ppt_h"/>
                                          </p:val>
                                        </p:tav>
                                      </p:tavLst>
                                    </p:anim>
                                  </p:childTnLst>
                                </p:cTn>
                              </p:par>
                              <p:par>
                                <p:cTn id="61" presetID="23" presetClass="entr" presetSubtype="32" fill="hold" grpId="0" nodeType="withEffect">
                                  <p:stCondLst>
                                    <p:cond delay="50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strVal val="4*#ppt_w"/>
                                          </p:val>
                                        </p:tav>
                                        <p:tav tm="100000">
                                          <p:val>
                                            <p:strVal val="#ppt_w"/>
                                          </p:val>
                                        </p:tav>
                                      </p:tavLst>
                                    </p:anim>
                                    <p:anim calcmode="lin" valueType="num">
                                      <p:cBhvr>
                                        <p:cTn id="64" dur="500" fill="hold"/>
                                        <p:tgtEl>
                                          <p:spTgt spid="34"/>
                                        </p:tgtEl>
                                        <p:attrNameLst>
                                          <p:attrName>ppt_h</p:attrName>
                                        </p:attrNameLst>
                                      </p:cBhvr>
                                      <p:tavLst>
                                        <p:tav tm="0">
                                          <p:val>
                                            <p:strVal val="4*#ppt_h"/>
                                          </p:val>
                                        </p:tav>
                                        <p:tav tm="100000">
                                          <p:val>
                                            <p:strVal val="#ppt_h"/>
                                          </p:val>
                                        </p:tav>
                                      </p:tavLst>
                                    </p:anim>
                                  </p:childTnLst>
                                </p:cTn>
                              </p:par>
                              <p:par>
                                <p:cTn id="65" presetID="23" presetClass="entr" presetSubtype="32"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strVal val="4*#ppt_w"/>
                                          </p:val>
                                        </p:tav>
                                        <p:tav tm="100000">
                                          <p:val>
                                            <p:strVal val="#ppt_w"/>
                                          </p:val>
                                        </p:tav>
                                      </p:tavLst>
                                    </p:anim>
                                    <p:anim calcmode="lin" valueType="num">
                                      <p:cBhvr>
                                        <p:cTn id="68" dur="500" fill="hold"/>
                                        <p:tgtEl>
                                          <p:spTgt spid="35"/>
                                        </p:tgtEl>
                                        <p:attrNameLst>
                                          <p:attrName>ppt_h</p:attrName>
                                        </p:attrNameLst>
                                      </p:cBhvr>
                                      <p:tavLst>
                                        <p:tav tm="0">
                                          <p:val>
                                            <p:strVal val="4*#ppt_h"/>
                                          </p:val>
                                        </p:tav>
                                        <p:tav tm="100000">
                                          <p:val>
                                            <p:strVal val="#ppt_h"/>
                                          </p:val>
                                        </p:tav>
                                      </p:tavLst>
                                    </p:anim>
                                  </p:childTnLst>
                                </p:cTn>
                              </p:par>
                              <p:par>
                                <p:cTn id="69" presetID="23" presetClass="entr" presetSubtype="32" fill="hold" grpId="0" nodeType="withEffect">
                                  <p:stCondLst>
                                    <p:cond delay="35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strVal val="4*#ppt_w"/>
                                          </p:val>
                                        </p:tav>
                                        <p:tav tm="100000">
                                          <p:val>
                                            <p:strVal val="#ppt_w"/>
                                          </p:val>
                                        </p:tav>
                                      </p:tavLst>
                                    </p:anim>
                                    <p:anim calcmode="lin" valueType="num">
                                      <p:cBhvr>
                                        <p:cTn id="72" dur="500" fill="hold"/>
                                        <p:tgtEl>
                                          <p:spTgt spid="36"/>
                                        </p:tgtEl>
                                        <p:attrNameLst>
                                          <p:attrName>ppt_h</p:attrName>
                                        </p:attrNameLst>
                                      </p:cBhvr>
                                      <p:tavLst>
                                        <p:tav tm="0">
                                          <p:val>
                                            <p:strVal val="4*#ppt_h"/>
                                          </p:val>
                                        </p:tav>
                                        <p:tav tm="100000">
                                          <p:val>
                                            <p:strVal val="#ppt_h"/>
                                          </p:val>
                                        </p:tav>
                                      </p:tavLst>
                                    </p:anim>
                                  </p:childTnLst>
                                </p:cTn>
                              </p:par>
                              <p:par>
                                <p:cTn id="73" presetID="23" presetClass="entr" presetSubtype="32" fill="hold" grpId="0" nodeType="withEffect">
                                  <p:stCondLst>
                                    <p:cond delay="65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strVal val="4*#ppt_w"/>
                                          </p:val>
                                        </p:tav>
                                        <p:tav tm="100000">
                                          <p:val>
                                            <p:strVal val="#ppt_w"/>
                                          </p:val>
                                        </p:tav>
                                      </p:tavLst>
                                    </p:anim>
                                    <p:anim calcmode="lin" valueType="num">
                                      <p:cBhvr>
                                        <p:cTn id="76" dur="500" fill="hold"/>
                                        <p:tgtEl>
                                          <p:spTgt spid="37"/>
                                        </p:tgtEl>
                                        <p:attrNameLst>
                                          <p:attrName>ppt_h</p:attrName>
                                        </p:attrNameLst>
                                      </p:cBhvr>
                                      <p:tavLst>
                                        <p:tav tm="0">
                                          <p:val>
                                            <p:strVal val="4*#ppt_h"/>
                                          </p:val>
                                        </p:tav>
                                        <p:tav tm="100000">
                                          <p:val>
                                            <p:strVal val="#ppt_h"/>
                                          </p:val>
                                        </p:tav>
                                      </p:tavLst>
                                    </p:anim>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autoUpdateAnimBg="0"/>
      <p:bldP spid="17" grpId="0" bldLvl="0" animBg="1" autoUpdateAnimBg="0"/>
      <p:bldP spid="18" grpId="0" bldLvl="0" animBg="1" autoUpdateAnimBg="0"/>
      <p:bldP spid="19" grpId="0" bldLvl="0" animBg="1" autoUpdateAnimBg="0"/>
      <p:bldP spid="32" grpId="0" animBg="1"/>
      <p:bldP spid="33" grpId="0" animBg="1"/>
      <p:bldP spid="34" grpId="0" animBg="1"/>
      <p:bldP spid="35" grpId="0" animBg="1"/>
      <p:bldP spid="36" grpId="0" animBg="1"/>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latin typeface="+mn-lt"/>
                <a:ea typeface="+mn-ea"/>
                <a:cs typeface="+mn-ea"/>
                <a:sym typeface="+mn-lt"/>
              </a:rPr>
              <a:t>同类产品对比</a:t>
            </a:r>
          </a:p>
        </p:txBody>
      </p:sp>
      <p:sp>
        <p:nvSpPr>
          <p:cNvPr id="3" name="五边形 2"/>
          <p:cNvSpPr/>
          <p:nvPr/>
        </p:nvSpPr>
        <p:spPr>
          <a:xfrm>
            <a:off x="4645166" y="1301114"/>
            <a:ext cx="2880320" cy="93610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五边形 3"/>
          <p:cNvSpPr/>
          <p:nvPr/>
        </p:nvSpPr>
        <p:spPr>
          <a:xfrm flipH="1">
            <a:off x="1764846" y="2230704"/>
            <a:ext cx="2880320" cy="93610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TextBox 4"/>
          <p:cNvSpPr txBox="1"/>
          <p:nvPr/>
        </p:nvSpPr>
        <p:spPr>
          <a:xfrm>
            <a:off x="2196894" y="2557188"/>
            <a:ext cx="2448272" cy="400110"/>
          </a:xfrm>
          <a:prstGeom prst="rect">
            <a:avLst/>
          </a:prstGeom>
          <a:noFill/>
        </p:spPr>
        <p:txBody>
          <a:bodyPr wrap="square" rtlCol="0">
            <a:spAutoFit/>
          </a:bodyPr>
          <a:lstStyle/>
          <a:p>
            <a:pPr algn="r"/>
            <a:r>
              <a:rPr lang="zh-CN" altLang="en-US" sz="2000" b="1" dirty="0">
                <a:solidFill>
                  <a:schemeClr val="bg1"/>
                </a:solidFill>
                <a:cs typeface="+mn-ea"/>
                <a:sym typeface="+mn-lt"/>
              </a:rPr>
              <a:t>我公司生产的产品</a:t>
            </a:r>
          </a:p>
        </p:txBody>
      </p:sp>
      <p:sp>
        <p:nvSpPr>
          <p:cNvPr id="6" name="TextBox 5"/>
          <p:cNvSpPr txBox="1"/>
          <p:nvPr/>
        </p:nvSpPr>
        <p:spPr>
          <a:xfrm>
            <a:off x="4645166" y="1569111"/>
            <a:ext cx="2448272" cy="400110"/>
          </a:xfrm>
          <a:prstGeom prst="rect">
            <a:avLst/>
          </a:prstGeom>
          <a:noFill/>
        </p:spPr>
        <p:txBody>
          <a:bodyPr wrap="square" rtlCol="0">
            <a:spAutoFit/>
          </a:bodyPr>
          <a:lstStyle/>
          <a:p>
            <a:r>
              <a:rPr lang="zh-CN" altLang="en-US" sz="2000" b="1" dirty="0">
                <a:solidFill>
                  <a:schemeClr val="bg1"/>
                </a:solidFill>
                <a:cs typeface="+mn-ea"/>
                <a:sym typeface="+mn-lt"/>
              </a:rPr>
              <a:t>其它同作用产品</a:t>
            </a:r>
          </a:p>
        </p:txBody>
      </p:sp>
      <p:sp>
        <p:nvSpPr>
          <p:cNvPr id="7" name="TextBox 6"/>
          <p:cNvSpPr txBox="1"/>
          <p:nvPr/>
        </p:nvSpPr>
        <p:spPr>
          <a:xfrm>
            <a:off x="1115616" y="1107446"/>
            <a:ext cx="3240359" cy="923330"/>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cs typeface="+mn-ea"/>
                <a:sym typeface="+mn-lt"/>
              </a:rPr>
              <a:t>这里输入简单的文字概述这里输入简单文字概</a:t>
            </a:r>
            <a:endParaRPr lang="en-US" altLang="zh-CN" sz="1200" dirty="0">
              <a:solidFill>
                <a:schemeClr val="tx1">
                  <a:lumMod val="85000"/>
                  <a:lumOff val="15000"/>
                </a:schemeClr>
              </a:solidFill>
              <a:cs typeface="+mn-ea"/>
              <a:sym typeface="+mn-lt"/>
            </a:endParaRPr>
          </a:p>
          <a:p>
            <a:pPr>
              <a:lnSpc>
                <a:spcPct val="150000"/>
              </a:lnSpc>
            </a:pPr>
            <a:r>
              <a:rPr lang="zh-CN" altLang="en-US" sz="1200" dirty="0">
                <a:solidFill>
                  <a:schemeClr val="tx1">
                    <a:lumMod val="85000"/>
                    <a:lumOff val="15000"/>
                  </a:schemeClr>
                </a:solidFill>
                <a:cs typeface="+mn-ea"/>
                <a:sym typeface="+mn-lt"/>
              </a:rPr>
              <a:t>述这里输入简单的文字概述这里入简单的文字</a:t>
            </a:r>
            <a:endParaRPr lang="en-US" altLang="zh-CN" sz="1200" dirty="0">
              <a:solidFill>
                <a:schemeClr val="tx1">
                  <a:lumMod val="85000"/>
                  <a:lumOff val="15000"/>
                </a:schemeClr>
              </a:solidFill>
              <a:cs typeface="+mn-ea"/>
              <a:sym typeface="+mn-lt"/>
            </a:endParaRPr>
          </a:p>
          <a:p>
            <a:pPr>
              <a:lnSpc>
                <a:spcPct val="150000"/>
              </a:lnSpc>
            </a:pPr>
            <a:r>
              <a:rPr lang="zh-CN" altLang="en-US" sz="1200" dirty="0">
                <a:solidFill>
                  <a:schemeClr val="tx1">
                    <a:lumMod val="85000"/>
                    <a:lumOff val="15000"/>
                  </a:schemeClr>
                </a:solidFill>
                <a:cs typeface="+mn-ea"/>
                <a:sym typeface="+mn-lt"/>
              </a:rPr>
              <a:t>概述这里输入述简单的文字概述</a:t>
            </a:r>
          </a:p>
        </p:txBody>
      </p:sp>
      <p:sp>
        <p:nvSpPr>
          <p:cNvPr id="8" name="TextBox 7"/>
          <p:cNvSpPr txBox="1"/>
          <p:nvPr/>
        </p:nvSpPr>
        <p:spPr>
          <a:xfrm>
            <a:off x="4861190" y="2495633"/>
            <a:ext cx="3240359" cy="923330"/>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cs typeface="+mn-ea"/>
                <a:sym typeface="+mn-lt"/>
              </a:rPr>
              <a:t>这里输入简单的文字概述这里输入简单文字概</a:t>
            </a:r>
            <a:endParaRPr lang="en-US" altLang="zh-CN" sz="1200" dirty="0">
              <a:solidFill>
                <a:schemeClr val="tx1">
                  <a:lumMod val="85000"/>
                  <a:lumOff val="15000"/>
                </a:schemeClr>
              </a:solidFill>
              <a:cs typeface="+mn-ea"/>
              <a:sym typeface="+mn-lt"/>
            </a:endParaRPr>
          </a:p>
          <a:p>
            <a:pPr>
              <a:lnSpc>
                <a:spcPct val="150000"/>
              </a:lnSpc>
            </a:pPr>
            <a:r>
              <a:rPr lang="zh-CN" altLang="en-US" sz="1200" dirty="0">
                <a:solidFill>
                  <a:schemeClr val="tx1">
                    <a:lumMod val="85000"/>
                    <a:lumOff val="15000"/>
                  </a:schemeClr>
                </a:solidFill>
                <a:cs typeface="+mn-ea"/>
                <a:sym typeface="+mn-lt"/>
              </a:rPr>
              <a:t>述这里输入简单的文字概述这里入简单的文字</a:t>
            </a:r>
            <a:endParaRPr lang="en-US" altLang="zh-CN" sz="1200" dirty="0">
              <a:solidFill>
                <a:schemeClr val="tx1">
                  <a:lumMod val="85000"/>
                  <a:lumOff val="15000"/>
                </a:schemeClr>
              </a:solidFill>
              <a:cs typeface="+mn-ea"/>
              <a:sym typeface="+mn-lt"/>
            </a:endParaRPr>
          </a:p>
          <a:p>
            <a:pPr>
              <a:lnSpc>
                <a:spcPct val="150000"/>
              </a:lnSpc>
            </a:pPr>
            <a:r>
              <a:rPr lang="zh-CN" altLang="en-US" sz="1200" dirty="0">
                <a:solidFill>
                  <a:schemeClr val="tx1">
                    <a:lumMod val="85000"/>
                    <a:lumOff val="15000"/>
                  </a:schemeClr>
                </a:solidFill>
                <a:cs typeface="+mn-ea"/>
                <a:sym typeface="+mn-lt"/>
              </a:rPr>
              <a:t>概述这里输入述简单的文字概述</a:t>
            </a:r>
          </a:p>
        </p:txBody>
      </p:sp>
      <p:sp>
        <p:nvSpPr>
          <p:cNvPr id="9" name="矩形 8"/>
          <p:cNvSpPr/>
          <p:nvPr/>
        </p:nvSpPr>
        <p:spPr>
          <a:xfrm>
            <a:off x="2776862" y="3683989"/>
            <a:ext cx="1692188" cy="2269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804754" y="4044029"/>
            <a:ext cx="2652199" cy="2269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2308810" y="4465144"/>
            <a:ext cx="2160240" cy="2269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11"/>
          <p:cNvSpPr txBox="1"/>
          <p:nvPr/>
        </p:nvSpPr>
        <p:spPr>
          <a:xfrm>
            <a:off x="2985742" y="3683989"/>
            <a:ext cx="1197764" cy="261610"/>
          </a:xfrm>
          <a:prstGeom prst="rect">
            <a:avLst/>
          </a:prstGeom>
          <a:noFill/>
        </p:spPr>
        <p:txBody>
          <a:bodyPr wrap="none" rtlCol="0">
            <a:spAutoFit/>
          </a:bodyPr>
          <a:lstStyle/>
          <a:p>
            <a:r>
              <a:rPr lang="zh-CN" altLang="en-US" sz="1100" dirty="0">
                <a:solidFill>
                  <a:schemeClr val="bg1"/>
                </a:solidFill>
                <a:cs typeface="+mn-ea"/>
                <a:sym typeface="+mn-lt"/>
              </a:rPr>
              <a:t>计划完成：</a:t>
            </a:r>
            <a:r>
              <a:rPr lang="en-US" altLang="zh-CN" sz="1100" dirty="0">
                <a:solidFill>
                  <a:schemeClr val="bg1"/>
                </a:solidFill>
                <a:cs typeface="+mn-ea"/>
                <a:sym typeface="+mn-lt"/>
              </a:rPr>
              <a:t>56</a:t>
            </a:r>
            <a:r>
              <a:rPr lang="zh-CN" altLang="en-US" sz="1100" dirty="0">
                <a:solidFill>
                  <a:schemeClr val="bg1"/>
                </a:solidFill>
                <a:cs typeface="+mn-ea"/>
                <a:sym typeface="+mn-lt"/>
              </a:rPr>
              <a:t>％</a:t>
            </a:r>
          </a:p>
        </p:txBody>
      </p:sp>
      <p:sp>
        <p:nvSpPr>
          <p:cNvPr id="13" name="TextBox 12"/>
          <p:cNvSpPr txBox="1"/>
          <p:nvPr/>
        </p:nvSpPr>
        <p:spPr>
          <a:xfrm>
            <a:off x="2596842" y="4044029"/>
            <a:ext cx="1563248" cy="261610"/>
          </a:xfrm>
          <a:prstGeom prst="rect">
            <a:avLst/>
          </a:prstGeom>
          <a:noFill/>
        </p:spPr>
        <p:txBody>
          <a:bodyPr wrap="none" rtlCol="0">
            <a:spAutoFit/>
          </a:bodyPr>
          <a:lstStyle/>
          <a:p>
            <a:r>
              <a:rPr lang="zh-CN" altLang="en-US" sz="1100" dirty="0">
                <a:solidFill>
                  <a:schemeClr val="bg1"/>
                </a:solidFill>
                <a:cs typeface="+mn-ea"/>
                <a:sym typeface="+mn-lt"/>
              </a:rPr>
              <a:t>实际完成数目：</a:t>
            </a:r>
            <a:r>
              <a:rPr lang="en-US" altLang="zh-CN" sz="1100" dirty="0">
                <a:solidFill>
                  <a:schemeClr val="bg1"/>
                </a:solidFill>
                <a:cs typeface="+mn-ea"/>
                <a:sym typeface="+mn-lt"/>
              </a:rPr>
              <a:t>820</a:t>
            </a:r>
            <a:r>
              <a:rPr lang="zh-CN" altLang="en-US" sz="1100" dirty="0">
                <a:solidFill>
                  <a:schemeClr val="bg1"/>
                </a:solidFill>
                <a:cs typeface="+mn-ea"/>
                <a:sym typeface="+mn-lt"/>
              </a:rPr>
              <a:t>万</a:t>
            </a:r>
          </a:p>
        </p:txBody>
      </p:sp>
      <p:sp>
        <p:nvSpPr>
          <p:cNvPr id="14" name="TextBox 13"/>
          <p:cNvSpPr txBox="1"/>
          <p:nvPr/>
        </p:nvSpPr>
        <p:spPr>
          <a:xfrm>
            <a:off x="3028890" y="4470380"/>
            <a:ext cx="1140056" cy="261610"/>
          </a:xfrm>
          <a:prstGeom prst="rect">
            <a:avLst/>
          </a:prstGeom>
          <a:noFill/>
        </p:spPr>
        <p:txBody>
          <a:bodyPr wrap="none" rtlCol="0">
            <a:spAutoFit/>
          </a:bodyPr>
          <a:lstStyle/>
          <a:p>
            <a:r>
              <a:rPr lang="zh-CN" altLang="en-US" sz="1100" dirty="0">
                <a:solidFill>
                  <a:schemeClr val="bg1"/>
                </a:solidFill>
                <a:cs typeface="+mn-ea"/>
                <a:sym typeface="+mn-lt"/>
              </a:rPr>
              <a:t>回款数：</a:t>
            </a:r>
            <a:r>
              <a:rPr lang="en-US" altLang="zh-CN" sz="1100" dirty="0">
                <a:solidFill>
                  <a:schemeClr val="bg1"/>
                </a:solidFill>
                <a:cs typeface="+mn-ea"/>
                <a:sym typeface="+mn-lt"/>
              </a:rPr>
              <a:t>640</a:t>
            </a:r>
            <a:r>
              <a:rPr lang="zh-CN" altLang="en-US" sz="1100" dirty="0">
                <a:solidFill>
                  <a:schemeClr val="bg1"/>
                </a:solidFill>
                <a:cs typeface="+mn-ea"/>
                <a:sym typeface="+mn-lt"/>
              </a:rPr>
              <a:t>万</a:t>
            </a:r>
          </a:p>
        </p:txBody>
      </p:sp>
      <p:sp>
        <p:nvSpPr>
          <p:cNvPr id="15" name="矩形 14"/>
          <p:cNvSpPr/>
          <p:nvPr/>
        </p:nvSpPr>
        <p:spPr>
          <a:xfrm>
            <a:off x="4788024" y="3659845"/>
            <a:ext cx="1692188" cy="22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4800121" y="4019885"/>
            <a:ext cx="2652199" cy="22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4788024" y="4441000"/>
            <a:ext cx="2160240" cy="22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TextBox 17"/>
          <p:cNvSpPr txBox="1"/>
          <p:nvPr/>
        </p:nvSpPr>
        <p:spPr>
          <a:xfrm>
            <a:off x="4996904" y="3659845"/>
            <a:ext cx="1197764" cy="261610"/>
          </a:xfrm>
          <a:prstGeom prst="rect">
            <a:avLst/>
          </a:prstGeom>
          <a:noFill/>
        </p:spPr>
        <p:txBody>
          <a:bodyPr wrap="none" rtlCol="0">
            <a:spAutoFit/>
          </a:bodyPr>
          <a:lstStyle/>
          <a:p>
            <a:r>
              <a:rPr lang="zh-CN" altLang="en-US" sz="1100" dirty="0">
                <a:solidFill>
                  <a:schemeClr val="bg1"/>
                </a:solidFill>
                <a:cs typeface="+mn-ea"/>
                <a:sym typeface="+mn-lt"/>
              </a:rPr>
              <a:t>计划完成：</a:t>
            </a:r>
            <a:r>
              <a:rPr lang="en-US" altLang="zh-CN" sz="1100" dirty="0">
                <a:solidFill>
                  <a:schemeClr val="bg1"/>
                </a:solidFill>
                <a:cs typeface="+mn-ea"/>
                <a:sym typeface="+mn-lt"/>
              </a:rPr>
              <a:t>56</a:t>
            </a:r>
            <a:r>
              <a:rPr lang="zh-CN" altLang="en-US" sz="1100" dirty="0">
                <a:solidFill>
                  <a:schemeClr val="bg1"/>
                </a:solidFill>
                <a:cs typeface="+mn-ea"/>
                <a:sym typeface="+mn-lt"/>
              </a:rPr>
              <a:t>％</a:t>
            </a:r>
          </a:p>
        </p:txBody>
      </p:sp>
      <p:sp>
        <p:nvSpPr>
          <p:cNvPr id="19" name="TextBox 18"/>
          <p:cNvSpPr txBox="1"/>
          <p:nvPr/>
        </p:nvSpPr>
        <p:spPr>
          <a:xfrm>
            <a:off x="5004048" y="4019885"/>
            <a:ext cx="1563248" cy="261610"/>
          </a:xfrm>
          <a:prstGeom prst="rect">
            <a:avLst/>
          </a:prstGeom>
          <a:noFill/>
        </p:spPr>
        <p:txBody>
          <a:bodyPr wrap="none" rtlCol="0">
            <a:spAutoFit/>
          </a:bodyPr>
          <a:lstStyle/>
          <a:p>
            <a:r>
              <a:rPr lang="zh-CN" altLang="en-US" sz="1100" dirty="0">
                <a:solidFill>
                  <a:schemeClr val="bg1"/>
                </a:solidFill>
                <a:cs typeface="+mn-ea"/>
                <a:sym typeface="+mn-lt"/>
              </a:rPr>
              <a:t>实际完成数目：</a:t>
            </a:r>
            <a:r>
              <a:rPr lang="en-US" altLang="zh-CN" sz="1100" dirty="0">
                <a:solidFill>
                  <a:schemeClr val="bg1"/>
                </a:solidFill>
                <a:cs typeface="+mn-ea"/>
                <a:sym typeface="+mn-lt"/>
              </a:rPr>
              <a:t>820</a:t>
            </a:r>
            <a:r>
              <a:rPr lang="zh-CN" altLang="en-US" sz="1100" dirty="0">
                <a:solidFill>
                  <a:schemeClr val="bg1"/>
                </a:solidFill>
                <a:cs typeface="+mn-ea"/>
                <a:sym typeface="+mn-lt"/>
              </a:rPr>
              <a:t>万</a:t>
            </a:r>
          </a:p>
        </p:txBody>
      </p:sp>
      <p:sp>
        <p:nvSpPr>
          <p:cNvPr id="20" name="TextBox 19"/>
          <p:cNvSpPr txBox="1"/>
          <p:nvPr/>
        </p:nvSpPr>
        <p:spPr>
          <a:xfrm>
            <a:off x="5016120" y="4446236"/>
            <a:ext cx="1140056" cy="261610"/>
          </a:xfrm>
          <a:prstGeom prst="rect">
            <a:avLst/>
          </a:prstGeom>
          <a:noFill/>
        </p:spPr>
        <p:txBody>
          <a:bodyPr wrap="none" rtlCol="0">
            <a:spAutoFit/>
          </a:bodyPr>
          <a:lstStyle/>
          <a:p>
            <a:r>
              <a:rPr lang="zh-CN" altLang="en-US" sz="1100" dirty="0">
                <a:solidFill>
                  <a:schemeClr val="bg1"/>
                </a:solidFill>
                <a:cs typeface="+mn-ea"/>
                <a:sym typeface="+mn-lt"/>
              </a:rPr>
              <a:t>回款数：</a:t>
            </a:r>
            <a:r>
              <a:rPr lang="en-US" altLang="zh-CN" sz="1100" dirty="0">
                <a:solidFill>
                  <a:schemeClr val="bg1"/>
                </a:solidFill>
                <a:cs typeface="+mn-ea"/>
                <a:sym typeface="+mn-lt"/>
              </a:rPr>
              <a:t>640</a:t>
            </a:r>
            <a:r>
              <a:rPr lang="zh-CN" altLang="en-US" sz="1100" dirty="0">
                <a:solidFill>
                  <a:schemeClr val="bg1"/>
                </a:solidFill>
                <a:cs typeface="+mn-ea"/>
                <a:sym typeface="+mn-lt"/>
              </a:rPr>
              <a:t>万</a:t>
            </a:r>
          </a:p>
        </p:txBody>
      </p:sp>
      <p:sp>
        <p:nvSpPr>
          <p:cNvPr id="21" name="TextBox 20"/>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par>
                          <p:cTn id="19" fill="hold">
                            <p:stCondLst>
                              <p:cond delay="13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par>
                          <p:cTn id="27" fill="hold">
                            <p:stCondLst>
                              <p:cond delay="2150"/>
                            </p:stCondLst>
                            <p:childTnLst>
                              <p:par>
                                <p:cTn id="28" presetID="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2650"/>
                            </p:stCondLst>
                            <p:childTnLst>
                              <p:par>
                                <p:cTn id="33" presetID="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3150"/>
                            </p:stCondLst>
                            <p:childTnLst>
                              <p:par>
                                <p:cTn id="38" presetID="2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400"/>
                                        <p:tgtEl>
                                          <p:spTgt spid="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500"/>
                                        <p:tgtEl>
                                          <p:spTgt spid="10"/>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right)">
                                      <p:cBhvr>
                                        <p:cTn id="55" dur="500"/>
                                        <p:tgtEl>
                                          <p:spTgt spid="1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left)">
                                      <p:cBhvr>
                                        <p:cTn id="73" dur="500"/>
                                        <p:tgtEl>
                                          <p:spTgt spid="20"/>
                                        </p:tgtEl>
                                      </p:cBhvr>
                                    </p:animEffect>
                                  </p:childTnLst>
                                </p:cTn>
                              </p:par>
                            </p:childTnLst>
                          </p:cTn>
                        </p:par>
                        <p:par>
                          <p:cTn id="74" fill="hold">
                            <p:stCondLst>
                              <p:cond delay="3650"/>
                            </p:stCondLst>
                            <p:childTnLst>
                              <p:par>
                                <p:cTn id="75" presetID="10"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animBg="1"/>
      <p:bldP spid="10" grpId="0" animBg="1"/>
      <p:bldP spid="11" grpId="0" animBg="1"/>
      <p:bldP spid="12" grpId="0"/>
      <p:bldP spid="13" grpId="0"/>
      <p:bldP spid="14" grpId="0"/>
      <p:bldP spid="15" grpId="0" animBg="1"/>
      <p:bldP spid="16" grpId="0" animBg="1"/>
      <p:bldP spid="17"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en-US" altLang="zh-CN" b="1" dirty="0">
                <a:solidFill>
                  <a:schemeClr val="tx1">
                    <a:lumMod val="95000"/>
                    <a:lumOff val="5000"/>
                  </a:schemeClr>
                </a:solidFill>
              </a:rPr>
              <a:t>SWOT</a:t>
            </a:r>
            <a:r>
              <a:rPr lang="zh-CN" altLang="en-US" b="1" dirty="0">
                <a:solidFill>
                  <a:schemeClr val="tx1">
                    <a:lumMod val="95000"/>
                    <a:lumOff val="5000"/>
                  </a:schemeClr>
                </a:solidFill>
              </a:rPr>
              <a:t>分析</a:t>
            </a:r>
          </a:p>
        </p:txBody>
      </p:sp>
      <p:grpSp>
        <p:nvGrpSpPr>
          <p:cNvPr id="9" name="Group 21"/>
          <p:cNvGrpSpPr/>
          <p:nvPr/>
        </p:nvGrpSpPr>
        <p:grpSpPr>
          <a:xfrm>
            <a:off x="539552" y="1523832"/>
            <a:ext cx="2286016" cy="1116779"/>
            <a:chOff x="642910" y="1778920"/>
            <a:chExt cx="2286016" cy="1116779"/>
          </a:xfrm>
        </p:grpSpPr>
        <p:sp>
          <p:nvSpPr>
            <p:cNvPr id="10" name="Rectangle 88"/>
            <p:cNvSpPr/>
            <p:nvPr/>
          </p:nvSpPr>
          <p:spPr>
            <a:xfrm>
              <a:off x="642910" y="2076244"/>
              <a:ext cx="2286016" cy="819455"/>
            </a:xfrm>
            <a:prstGeom prst="rect">
              <a:avLst/>
            </a:prstGeom>
          </p:spPr>
          <p:txBody>
            <a:bodyPr wrap="square">
              <a:spAutoFit/>
            </a:bodyPr>
            <a:lstStyle/>
            <a:p>
              <a:pPr>
                <a:lnSpc>
                  <a:spcPct val="150000"/>
                </a:lnSpc>
              </a:pPr>
              <a:r>
                <a:rPr lang="zh-CN" altLang="en-US" sz="1050" dirty="0">
                  <a:solidFill>
                    <a:schemeClr val="tx1">
                      <a:lumMod val="85000"/>
                      <a:lumOff val="15000"/>
                    </a:schemeClr>
                  </a:solidFill>
                  <a:latin typeface="+mn-ea"/>
                  <a:cs typeface="Open Sans Light" panose="020B0306030504020204" pitchFamily="34" charset="0"/>
                </a:rPr>
                <a:t>此处添加详细文本描述，建议与标题相关并符合整体语言风格，语言描述尽量简洁生动。</a:t>
              </a:r>
              <a:endParaRPr lang="ms-MY" sz="1050" dirty="0">
                <a:solidFill>
                  <a:schemeClr val="tx1">
                    <a:lumMod val="85000"/>
                    <a:lumOff val="15000"/>
                  </a:schemeClr>
                </a:solidFill>
                <a:latin typeface="+mn-ea"/>
                <a:cs typeface="Open Sans Light" panose="020B0306030504020204" pitchFamily="34" charset="0"/>
              </a:endParaRPr>
            </a:p>
          </p:txBody>
        </p:sp>
        <p:sp>
          <p:nvSpPr>
            <p:cNvPr id="11" name="Rectangle 89"/>
            <p:cNvSpPr/>
            <p:nvPr/>
          </p:nvSpPr>
          <p:spPr>
            <a:xfrm>
              <a:off x="642910" y="1778920"/>
              <a:ext cx="1928826" cy="369332"/>
            </a:xfrm>
            <a:prstGeom prst="rect">
              <a:avLst/>
            </a:prstGeom>
          </p:spPr>
          <p:txBody>
            <a:bodyPr wrap="square">
              <a:spAutoFit/>
            </a:bodyPr>
            <a:lstStyle/>
            <a:p>
              <a:r>
                <a:rPr lang="zh-CN" altLang="en-US" b="1" dirty="0">
                  <a:solidFill>
                    <a:schemeClr val="accent2"/>
                  </a:solidFill>
                  <a:latin typeface="+mn-ea"/>
                  <a:cs typeface="Open Sans" pitchFamily="34" charset="0"/>
                </a:rPr>
                <a:t>优势</a:t>
              </a:r>
              <a:endParaRPr lang="en-US" b="1" dirty="0">
                <a:solidFill>
                  <a:schemeClr val="accent2"/>
                </a:solidFill>
                <a:latin typeface="+mn-ea"/>
                <a:cs typeface="Open Sans" pitchFamily="34" charset="0"/>
              </a:endParaRPr>
            </a:p>
          </p:txBody>
        </p:sp>
      </p:grpSp>
      <p:grpSp>
        <p:nvGrpSpPr>
          <p:cNvPr id="12" name="Group 22"/>
          <p:cNvGrpSpPr/>
          <p:nvPr/>
        </p:nvGrpSpPr>
        <p:grpSpPr>
          <a:xfrm>
            <a:off x="539552" y="2959604"/>
            <a:ext cx="2286016" cy="1165808"/>
            <a:chOff x="642910" y="3214692"/>
            <a:chExt cx="2286016" cy="1165808"/>
          </a:xfrm>
        </p:grpSpPr>
        <p:sp>
          <p:nvSpPr>
            <p:cNvPr id="13" name="Rectangle 90"/>
            <p:cNvSpPr/>
            <p:nvPr/>
          </p:nvSpPr>
          <p:spPr>
            <a:xfrm>
              <a:off x="642910" y="3561045"/>
              <a:ext cx="2286016" cy="819455"/>
            </a:xfrm>
            <a:prstGeom prst="rect">
              <a:avLst/>
            </a:prstGeom>
          </p:spPr>
          <p:txBody>
            <a:bodyPr wrap="square">
              <a:spAutoFit/>
            </a:bodyPr>
            <a:lstStyle/>
            <a:p>
              <a:pPr>
                <a:lnSpc>
                  <a:spcPct val="150000"/>
                </a:lnSpc>
              </a:pPr>
              <a:r>
                <a:rPr lang="zh-CN" altLang="en-US" sz="1050" dirty="0">
                  <a:solidFill>
                    <a:schemeClr val="tx1">
                      <a:lumMod val="85000"/>
                      <a:lumOff val="15000"/>
                    </a:schemeClr>
                  </a:solidFill>
                  <a:latin typeface="+mn-ea"/>
                  <a:cs typeface="Open Sans Light" panose="020B0306030504020204" pitchFamily="34" charset="0"/>
                </a:rPr>
                <a:t>此处添加详细文本描述，建议与标题相关并符合整体语言风格，语言描述尽量简洁生动。</a:t>
              </a:r>
              <a:endParaRPr lang="ms-MY" altLang="zh-CN" sz="1050" dirty="0">
                <a:solidFill>
                  <a:schemeClr val="tx1">
                    <a:lumMod val="85000"/>
                    <a:lumOff val="15000"/>
                  </a:schemeClr>
                </a:solidFill>
                <a:latin typeface="+mn-ea"/>
                <a:cs typeface="Open Sans Light" panose="020B0306030504020204" pitchFamily="34" charset="0"/>
              </a:endParaRPr>
            </a:p>
          </p:txBody>
        </p:sp>
        <p:sp>
          <p:nvSpPr>
            <p:cNvPr id="14" name="Rectangle 91"/>
            <p:cNvSpPr/>
            <p:nvPr/>
          </p:nvSpPr>
          <p:spPr>
            <a:xfrm>
              <a:off x="642910" y="3214692"/>
              <a:ext cx="1928826" cy="369332"/>
            </a:xfrm>
            <a:prstGeom prst="rect">
              <a:avLst/>
            </a:prstGeom>
          </p:spPr>
          <p:txBody>
            <a:bodyPr wrap="square">
              <a:spAutoFit/>
            </a:bodyPr>
            <a:lstStyle/>
            <a:p>
              <a:r>
                <a:rPr lang="zh-CN" altLang="en-US" b="1" dirty="0">
                  <a:solidFill>
                    <a:schemeClr val="accent4"/>
                  </a:solidFill>
                  <a:latin typeface="+mn-ea"/>
                  <a:cs typeface="Open Sans" pitchFamily="34" charset="0"/>
                </a:rPr>
                <a:t>机会</a:t>
              </a:r>
              <a:endParaRPr lang="en-US" b="1" dirty="0">
                <a:solidFill>
                  <a:schemeClr val="accent4"/>
                </a:solidFill>
                <a:latin typeface="+mn-ea"/>
                <a:cs typeface="Open Sans" pitchFamily="34" charset="0"/>
              </a:endParaRPr>
            </a:p>
          </p:txBody>
        </p:sp>
      </p:grpSp>
      <p:grpSp>
        <p:nvGrpSpPr>
          <p:cNvPr id="15" name="Group 23"/>
          <p:cNvGrpSpPr/>
          <p:nvPr/>
        </p:nvGrpSpPr>
        <p:grpSpPr>
          <a:xfrm>
            <a:off x="6450290" y="2959604"/>
            <a:ext cx="2298174" cy="1165808"/>
            <a:chOff x="6202916" y="3214692"/>
            <a:chExt cx="2298174" cy="1165808"/>
          </a:xfrm>
        </p:grpSpPr>
        <p:sp>
          <p:nvSpPr>
            <p:cNvPr id="16" name="Rectangle 92"/>
            <p:cNvSpPr/>
            <p:nvPr/>
          </p:nvSpPr>
          <p:spPr>
            <a:xfrm>
              <a:off x="6215074" y="3561045"/>
              <a:ext cx="2286016" cy="819455"/>
            </a:xfrm>
            <a:prstGeom prst="rect">
              <a:avLst/>
            </a:prstGeom>
          </p:spPr>
          <p:txBody>
            <a:bodyPr wrap="square">
              <a:spAutoFit/>
            </a:bodyPr>
            <a:lstStyle/>
            <a:p>
              <a:pPr>
                <a:lnSpc>
                  <a:spcPct val="150000"/>
                </a:lnSpc>
              </a:pPr>
              <a:r>
                <a:rPr lang="zh-CN" altLang="en-US" sz="1050" dirty="0">
                  <a:solidFill>
                    <a:schemeClr val="tx1">
                      <a:lumMod val="85000"/>
                      <a:lumOff val="15000"/>
                    </a:schemeClr>
                  </a:solidFill>
                  <a:latin typeface="+mn-ea"/>
                  <a:cs typeface="Open Sans Light" panose="020B0306030504020204" pitchFamily="34" charset="0"/>
                </a:rPr>
                <a:t>此处添加详细文本描述，建议与标题相关并符合整体语言风格，语言描述尽量简洁生动。。</a:t>
              </a:r>
            </a:p>
          </p:txBody>
        </p:sp>
        <p:sp>
          <p:nvSpPr>
            <p:cNvPr id="17" name="Rectangle 93"/>
            <p:cNvSpPr/>
            <p:nvPr/>
          </p:nvSpPr>
          <p:spPr>
            <a:xfrm>
              <a:off x="6202916" y="3214692"/>
              <a:ext cx="1928826" cy="369332"/>
            </a:xfrm>
            <a:prstGeom prst="rect">
              <a:avLst/>
            </a:prstGeom>
          </p:spPr>
          <p:txBody>
            <a:bodyPr wrap="square">
              <a:spAutoFit/>
            </a:bodyPr>
            <a:lstStyle/>
            <a:p>
              <a:r>
                <a:rPr lang="zh-CN" altLang="en-US" b="1" dirty="0">
                  <a:solidFill>
                    <a:schemeClr val="accent5"/>
                  </a:solidFill>
                  <a:latin typeface="+mn-ea"/>
                  <a:cs typeface="Open Sans" pitchFamily="34" charset="0"/>
                </a:rPr>
                <a:t>风险</a:t>
              </a:r>
              <a:endParaRPr lang="en-US" b="1" dirty="0">
                <a:solidFill>
                  <a:schemeClr val="accent5"/>
                </a:solidFill>
                <a:latin typeface="+mn-ea"/>
                <a:cs typeface="Open Sans" pitchFamily="34" charset="0"/>
              </a:endParaRPr>
            </a:p>
          </p:txBody>
        </p:sp>
      </p:grpSp>
      <p:grpSp>
        <p:nvGrpSpPr>
          <p:cNvPr id="18" name="Group 24"/>
          <p:cNvGrpSpPr/>
          <p:nvPr/>
        </p:nvGrpSpPr>
        <p:grpSpPr>
          <a:xfrm>
            <a:off x="6450290" y="1523832"/>
            <a:ext cx="2298174" cy="1112219"/>
            <a:chOff x="6202916" y="1778920"/>
            <a:chExt cx="2298174" cy="1112219"/>
          </a:xfrm>
        </p:grpSpPr>
        <p:sp>
          <p:nvSpPr>
            <p:cNvPr id="19" name="Rectangle 94"/>
            <p:cNvSpPr/>
            <p:nvPr/>
          </p:nvSpPr>
          <p:spPr>
            <a:xfrm>
              <a:off x="6215074" y="2071684"/>
              <a:ext cx="2286016" cy="819455"/>
            </a:xfrm>
            <a:prstGeom prst="rect">
              <a:avLst/>
            </a:prstGeom>
          </p:spPr>
          <p:txBody>
            <a:bodyPr wrap="square">
              <a:spAutoFit/>
            </a:bodyPr>
            <a:lstStyle/>
            <a:p>
              <a:pPr>
                <a:lnSpc>
                  <a:spcPct val="150000"/>
                </a:lnSpc>
              </a:pPr>
              <a:r>
                <a:rPr lang="zh-CN" altLang="en-US" sz="1050" dirty="0">
                  <a:solidFill>
                    <a:schemeClr val="tx1">
                      <a:lumMod val="85000"/>
                      <a:lumOff val="15000"/>
                    </a:schemeClr>
                  </a:solidFill>
                  <a:latin typeface="+mn-ea"/>
                  <a:cs typeface="Open Sans Light" panose="020B0306030504020204" pitchFamily="34" charset="0"/>
                </a:rPr>
                <a:t>此处添加详细文本描述，建议与标题相关并符合整体语言风格，语言描述尽量简洁生动。</a:t>
              </a:r>
            </a:p>
          </p:txBody>
        </p:sp>
        <p:sp>
          <p:nvSpPr>
            <p:cNvPr id="20" name="Rectangle 95"/>
            <p:cNvSpPr/>
            <p:nvPr/>
          </p:nvSpPr>
          <p:spPr>
            <a:xfrm>
              <a:off x="6202916" y="1778920"/>
              <a:ext cx="1928826" cy="369332"/>
            </a:xfrm>
            <a:prstGeom prst="rect">
              <a:avLst/>
            </a:prstGeom>
          </p:spPr>
          <p:txBody>
            <a:bodyPr wrap="square">
              <a:spAutoFit/>
            </a:bodyPr>
            <a:lstStyle/>
            <a:p>
              <a:r>
                <a:rPr lang="zh-CN" altLang="en-US" b="1" dirty="0">
                  <a:solidFill>
                    <a:schemeClr val="accent3"/>
                  </a:solidFill>
                  <a:latin typeface="+mn-ea"/>
                  <a:cs typeface="Open Sans" pitchFamily="34" charset="0"/>
                </a:rPr>
                <a:t>劣势</a:t>
              </a:r>
              <a:endParaRPr lang="en-US" b="1" dirty="0">
                <a:solidFill>
                  <a:schemeClr val="accent3"/>
                </a:solidFill>
                <a:latin typeface="+mn-ea"/>
                <a:cs typeface="Open Sans" pitchFamily="34" charset="0"/>
              </a:endParaRPr>
            </a:p>
          </p:txBody>
        </p:sp>
      </p:grpSp>
      <p:sp>
        <p:nvSpPr>
          <p:cNvPr id="27" name="TextBox 26"/>
          <p:cNvSpPr txBox="1"/>
          <p:nvPr/>
        </p:nvSpPr>
        <p:spPr>
          <a:xfrm>
            <a:off x="-41955" y="-2540818"/>
            <a:ext cx="877163" cy="369332"/>
          </a:xfrm>
          <a:prstGeom prst="rect">
            <a:avLst/>
          </a:prstGeom>
          <a:noFill/>
        </p:spPr>
        <p:txBody>
          <a:bodyPr wrap="none" rtlCol="0">
            <a:spAutoFit/>
          </a:bodyPr>
          <a:lstStyle/>
          <a:p>
            <a:r>
              <a:rPr lang="zh-CN" altLang="en-US" dirty="0"/>
              <a:t>延迟符</a:t>
            </a:r>
          </a:p>
        </p:txBody>
      </p:sp>
      <p:sp>
        <p:nvSpPr>
          <p:cNvPr id="28" name="菱形 27"/>
          <p:cNvSpPr/>
          <p:nvPr/>
        </p:nvSpPr>
        <p:spPr>
          <a:xfrm>
            <a:off x="2555776" y="1059582"/>
            <a:ext cx="3816424" cy="38164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4612266" y="1563638"/>
            <a:ext cx="1368152" cy="13681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2987824" y="3075806"/>
            <a:ext cx="1368152" cy="13681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2987824" y="1563638"/>
            <a:ext cx="1368152" cy="13681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4612266" y="3075806"/>
            <a:ext cx="1368152" cy="13681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3275856" y="1608351"/>
            <a:ext cx="801823" cy="1323439"/>
          </a:xfrm>
          <a:prstGeom prst="rect">
            <a:avLst/>
          </a:prstGeom>
          <a:noFill/>
        </p:spPr>
        <p:txBody>
          <a:bodyPr wrap="none" rtlCol="0">
            <a:spAutoFit/>
          </a:bodyPr>
          <a:lstStyle/>
          <a:p>
            <a:r>
              <a:rPr lang="en-US" altLang="zh-CN" sz="8000" b="1" dirty="0">
                <a:solidFill>
                  <a:schemeClr val="bg1"/>
                </a:solidFill>
                <a:latin typeface="微软雅黑" panose="020B0503020204020204" pitchFamily="34" charset="-122"/>
                <a:ea typeface="微软雅黑" panose="020B0503020204020204" pitchFamily="34" charset="-122"/>
              </a:rPr>
              <a:t>S</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4662018" y="1608351"/>
            <a:ext cx="1289135" cy="1323439"/>
          </a:xfrm>
          <a:prstGeom prst="rect">
            <a:avLst/>
          </a:prstGeom>
          <a:noFill/>
        </p:spPr>
        <p:txBody>
          <a:bodyPr wrap="none" rtlCol="0">
            <a:spAutoFit/>
          </a:bodyPr>
          <a:lstStyle/>
          <a:p>
            <a:r>
              <a:rPr lang="en-US" altLang="zh-CN" sz="8000" b="1" dirty="0">
                <a:solidFill>
                  <a:schemeClr val="bg1"/>
                </a:solidFill>
                <a:latin typeface="微软雅黑" panose="020B0503020204020204" pitchFamily="34" charset="-122"/>
                <a:ea typeface="微软雅黑" panose="020B0503020204020204" pitchFamily="34" charset="-122"/>
              </a:rPr>
              <a:t>W</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3159580" y="3105938"/>
            <a:ext cx="1024639" cy="1323439"/>
          </a:xfrm>
          <a:prstGeom prst="rect">
            <a:avLst/>
          </a:prstGeom>
          <a:noFill/>
        </p:spPr>
        <p:txBody>
          <a:bodyPr wrap="none" rtlCol="0">
            <a:spAutoFit/>
          </a:bodyPr>
          <a:lstStyle/>
          <a:p>
            <a:r>
              <a:rPr lang="en-US" altLang="zh-CN" sz="8000" b="1" dirty="0">
                <a:solidFill>
                  <a:schemeClr val="bg1"/>
                </a:solidFill>
                <a:latin typeface="微软雅黑" panose="020B0503020204020204" pitchFamily="34" charset="-122"/>
                <a:ea typeface="微软雅黑" panose="020B0503020204020204" pitchFamily="34" charset="-122"/>
              </a:rPr>
              <a:t>O</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883408" y="3120519"/>
            <a:ext cx="825867" cy="1323439"/>
          </a:xfrm>
          <a:prstGeom prst="rect">
            <a:avLst/>
          </a:prstGeom>
          <a:noFill/>
        </p:spPr>
        <p:txBody>
          <a:bodyPr wrap="none" rtlCol="0">
            <a:spAutoFit/>
          </a:bodyPr>
          <a:lstStyle/>
          <a:p>
            <a:r>
              <a:rPr lang="en-US" altLang="zh-CN" sz="8000" b="1" dirty="0">
                <a:solidFill>
                  <a:schemeClr val="bg1"/>
                </a:solidFill>
                <a:latin typeface="微软雅黑" panose="020B0503020204020204" pitchFamily="34" charset="-122"/>
                <a:ea typeface="微软雅黑" panose="020B0503020204020204" pitchFamily="34" charset="-122"/>
              </a:rPr>
              <a:t>T</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2500"/>
                            </p:stCondLst>
                            <p:childTnLst>
                              <p:par>
                                <p:cTn id="54" presetID="12" presetClass="entr" presetSubtype="2"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slide(fromRight)">
                                      <p:cBhvr>
                                        <p:cTn id="56" dur="500"/>
                                        <p:tgtEl>
                                          <p:spTgt spid="9"/>
                                        </p:tgtEl>
                                      </p:cBhvr>
                                    </p:animEffect>
                                  </p:childTnLst>
                                </p:cTn>
                              </p:par>
                              <p:par>
                                <p:cTn id="57" presetID="12" presetClass="entr" presetSubtype="8"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slide(fromLeft)">
                                      <p:cBhvr>
                                        <p:cTn id="59" dur="500"/>
                                        <p:tgtEl>
                                          <p:spTgt spid="18"/>
                                        </p:tgtEl>
                                      </p:cBhvr>
                                    </p:animEffect>
                                  </p:childTnLst>
                                </p:cTn>
                              </p:par>
                              <p:par>
                                <p:cTn id="60" presetID="12" presetClass="entr" presetSubtype="2"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slide(fromRight)">
                                      <p:cBhvr>
                                        <p:cTn id="62" dur="500"/>
                                        <p:tgtEl>
                                          <p:spTgt spid="12"/>
                                        </p:tgtEl>
                                      </p:cBhvr>
                                    </p:animEffect>
                                  </p:childTnLst>
                                </p:cTn>
                              </p:par>
                              <p:par>
                                <p:cTn id="63" presetID="12" presetClass="entr" presetSubtype="8"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slide(fromLeft)">
                                      <p:cBhvr>
                                        <p:cTn id="65" dur="500"/>
                                        <p:tgtEl>
                                          <p:spTgt spid="15"/>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1" grpId="0" animBg="1"/>
      <p:bldP spid="32" grpId="0" animBg="1"/>
      <p:bldP spid="33"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客户需求分析</a:t>
            </a:r>
          </a:p>
        </p:txBody>
      </p:sp>
      <p:sp>
        <p:nvSpPr>
          <p:cNvPr id="3" name="Rectangle 2"/>
          <p:cNvSpPr/>
          <p:nvPr/>
        </p:nvSpPr>
        <p:spPr bwMode="auto">
          <a:xfrm>
            <a:off x="756260" y="1131590"/>
            <a:ext cx="1888260" cy="1599890"/>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8586" tIns="68589" rIns="68586" bIns="68589" numCol="1" rtlCol="0" anchor="t" anchorCtr="0" compatLnSpc="1"/>
          <a:lstStyle/>
          <a:p>
            <a:pPr defTabSz="685800" fontAlgn="base">
              <a:lnSpc>
                <a:spcPct val="90000"/>
              </a:lnSpc>
              <a:spcBef>
                <a:spcPct val="0"/>
              </a:spcBef>
              <a:spcAft>
                <a:spcPct val="0"/>
              </a:spcAft>
              <a:buClr>
                <a:srgbClr val="FFFFFF">
                  <a:lumMod val="50000"/>
                  <a:lumOff val="50000"/>
                </a:srgbClr>
              </a:buClr>
              <a:buSzPct val="90000"/>
            </a:pPr>
            <a:endParaRPr lang="en-US" altLang="zh-CN" sz="18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85800" fontAlgn="base">
              <a:lnSpc>
                <a:spcPct val="90000"/>
              </a:lnSpc>
              <a:spcBef>
                <a:spcPct val="0"/>
              </a:spcBef>
              <a:spcAft>
                <a:spcPct val="0"/>
              </a:spcAft>
              <a:buClr>
                <a:srgbClr val="FFFFFF">
                  <a:lumMod val="50000"/>
                  <a:lumOff val="50000"/>
                </a:srgbClr>
              </a:buClr>
              <a:buSzPct val="90000"/>
            </a:pPr>
            <a:r>
              <a:rPr lang="zh-CN" altLang="en-US" sz="18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18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85800" fontAlgn="base">
              <a:lnSpc>
                <a:spcPct val="90000"/>
              </a:lnSpc>
              <a:spcBef>
                <a:spcPct val="0"/>
              </a:spcBef>
              <a:spcAft>
                <a:spcPct val="0"/>
              </a:spcAft>
              <a:buClr>
                <a:srgbClr val="FFFFFF">
                  <a:lumMod val="50000"/>
                  <a:lumOff val="50000"/>
                </a:srgbClr>
              </a:buClr>
              <a:buSzPct val="90000"/>
            </a:pPr>
            <a:endParaRPr lang="en-US"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85800" fontAlgn="base">
              <a:lnSpc>
                <a:spcPct val="90000"/>
              </a:lnSpc>
              <a:spcBef>
                <a:spcPct val="0"/>
              </a:spcBef>
              <a:spcAft>
                <a:spcPct val="0"/>
              </a:spcAft>
              <a:buClr>
                <a:srgbClr val="FFFFFF">
                  <a:lumMod val="50000"/>
                  <a:lumOff val="50000"/>
                </a:srgbClr>
              </a:buClr>
              <a:buSzPct val="90000"/>
            </a:pPr>
            <a:r>
              <a:rPr lang="zh-CN" altLang="en-US" sz="14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85800" fontAlgn="base">
              <a:lnSpc>
                <a:spcPct val="90000"/>
              </a:lnSpc>
              <a:spcBef>
                <a:spcPct val="0"/>
              </a:spcBef>
              <a:spcAft>
                <a:spcPct val="0"/>
              </a:spcAft>
              <a:buClr>
                <a:srgbClr val="FFFFFF">
                  <a:lumMod val="50000"/>
                  <a:lumOff val="50000"/>
                </a:srgbClr>
              </a:buClr>
              <a:buSzPct val="90000"/>
            </a:pPr>
            <a:r>
              <a:rPr lang="zh-CN" altLang="en-US" sz="14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85800" fontAlgn="base">
              <a:lnSpc>
                <a:spcPct val="90000"/>
              </a:lnSpc>
              <a:spcBef>
                <a:spcPct val="0"/>
              </a:spcBef>
              <a:spcAft>
                <a:spcPct val="0"/>
              </a:spcAft>
              <a:buClr>
                <a:srgbClr val="FFFFFF">
                  <a:lumMod val="50000"/>
                  <a:lumOff val="50000"/>
                </a:srgbClr>
              </a:buClr>
              <a:buSzPct val="90000"/>
            </a:pPr>
            <a:r>
              <a:rPr lang="zh-CN" altLang="en-US" sz="14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85800" fontAlgn="base">
              <a:lnSpc>
                <a:spcPct val="90000"/>
              </a:lnSpc>
              <a:spcBef>
                <a:spcPct val="0"/>
              </a:spcBef>
              <a:spcAft>
                <a:spcPct val="0"/>
              </a:spcAft>
              <a:buClr>
                <a:srgbClr val="FFFFFF">
                  <a:lumMod val="50000"/>
                  <a:lumOff val="50000"/>
                </a:srgbClr>
              </a:buClr>
              <a:buSzPct val="90000"/>
            </a:pPr>
            <a:endParaRPr lang="en-US" sz="14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4" name="组合 3"/>
          <p:cNvGrpSpPr/>
          <p:nvPr/>
        </p:nvGrpSpPr>
        <p:grpSpPr>
          <a:xfrm>
            <a:off x="755576" y="2845109"/>
            <a:ext cx="3890323" cy="1886881"/>
            <a:chOff x="1621077" y="2591060"/>
            <a:chExt cx="3890323" cy="1886881"/>
          </a:xfrm>
        </p:grpSpPr>
        <p:sp>
          <p:nvSpPr>
            <p:cNvPr id="5" name="Rectangle 3"/>
            <p:cNvSpPr/>
            <p:nvPr/>
          </p:nvSpPr>
          <p:spPr bwMode="auto">
            <a:xfrm>
              <a:off x="1621077" y="2591060"/>
              <a:ext cx="3890323" cy="1886881"/>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8586" tIns="68589" rIns="68586" bIns="68589" numCol="1" rtlCol="0" anchor="t" anchorCtr="0" compatLnSpc="1"/>
            <a:lstStyle/>
            <a:p>
              <a:pPr defTabSz="685800" fontAlgn="base">
                <a:lnSpc>
                  <a:spcPct val="90000"/>
                </a:lnSpc>
                <a:spcBef>
                  <a:spcPct val="0"/>
                </a:spcBef>
                <a:spcAft>
                  <a:spcPct val="0"/>
                </a:spcAft>
                <a:buClr>
                  <a:srgbClr val="FFFFFF">
                    <a:lumMod val="50000"/>
                    <a:lumOff val="50000"/>
                  </a:srgbClr>
                </a:buClr>
                <a:buSzPct val="90000"/>
              </a:pPr>
              <a:r>
                <a:rPr lang="zh-CN" altLang="en-US" sz="32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客户需求</a:t>
              </a:r>
              <a:endParaRPr lang="en-US" altLang="zh-CN" sz="32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85800" fontAlgn="base">
                <a:lnSpc>
                  <a:spcPct val="90000"/>
                </a:lnSpc>
                <a:spcBef>
                  <a:spcPct val="0"/>
                </a:spcBef>
                <a:spcAft>
                  <a:spcPct val="0"/>
                </a:spcAft>
                <a:buClr>
                  <a:srgbClr val="FFFFFF">
                    <a:lumMod val="50000"/>
                    <a:lumOff val="50000"/>
                  </a:srgbClr>
                </a:buClr>
                <a:buSzPct val="90000"/>
              </a:pPr>
              <a:endParaRPr lang="en-US" sz="16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85800" fontAlgn="base">
                <a:lnSpc>
                  <a:spcPct val="90000"/>
                </a:lnSpc>
                <a:spcBef>
                  <a:spcPct val="0"/>
                </a:spcBef>
                <a:spcAft>
                  <a:spcPct val="0"/>
                </a:spcAft>
                <a:buClr>
                  <a:srgbClr val="FFFFFF">
                    <a:lumMod val="50000"/>
                    <a:lumOff val="50000"/>
                  </a:srgbClr>
                </a:buClr>
                <a:buSzPct val="90000"/>
              </a:pPr>
              <a:r>
                <a:rPr lang="zh-CN" altLang="en-US" sz="16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sz="16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89" tIns="34295" rIns="68589" bIns="34295" numCol="1" anchor="t" anchorCtr="0" compatLnSpc="1"/>
            <a:lstStyle/>
            <a:p>
              <a:endParaRPr lang="en-US">
                <a:solidFill>
                  <a:schemeClr val="bg1"/>
                </a:solidFill>
                <a:latin typeface="微软雅黑" panose="020B0503020204020204" pitchFamily="34" charset="-122"/>
                <a:ea typeface="微软雅黑" panose="020B0503020204020204" pitchFamily="34" charset="-122"/>
              </a:endParaRPr>
            </a:p>
          </p:txBody>
        </p:sp>
      </p:grpSp>
      <p:sp>
        <p:nvSpPr>
          <p:cNvPr id="7" name="Rectangle 2"/>
          <p:cNvSpPr/>
          <p:nvPr/>
        </p:nvSpPr>
        <p:spPr bwMode="auto">
          <a:xfrm>
            <a:off x="2757639" y="1131590"/>
            <a:ext cx="1888260" cy="1599890"/>
          </a:xfrm>
          <a:prstGeom prst="rect">
            <a:avLst/>
          </a:prstGeom>
          <a:solidFill>
            <a:schemeClr val="accent3"/>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8586" tIns="68589" rIns="68586" bIns="68589" numCol="1" rtlCol="0" anchor="t" anchorCtr="0" compatLnSpc="1"/>
          <a:lstStyle/>
          <a:p>
            <a:pPr defTabSz="685800" fontAlgn="base">
              <a:lnSpc>
                <a:spcPct val="90000"/>
              </a:lnSpc>
              <a:spcBef>
                <a:spcPct val="0"/>
              </a:spcBef>
              <a:spcAft>
                <a:spcPct val="0"/>
              </a:spcAft>
              <a:buClr>
                <a:srgbClr val="FFFFFF">
                  <a:lumMod val="50000"/>
                  <a:lumOff val="50000"/>
                </a:srgbClr>
              </a:buClr>
              <a:buSzPct val="90000"/>
            </a:pPr>
            <a:endParaRPr lang="en-US" altLang="zh-CN" sz="18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85800" fontAlgn="base">
              <a:lnSpc>
                <a:spcPct val="90000"/>
              </a:lnSpc>
              <a:spcBef>
                <a:spcPct val="0"/>
              </a:spcBef>
              <a:spcAft>
                <a:spcPct val="0"/>
              </a:spcAft>
              <a:buClr>
                <a:srgbClr val="FFFFFF">
                  <a:lumMod val="50000"/>
                  <a:lumOff val="50000"/>
                </a:srgbClr>
              </a:buClr>
              <a:buSzPct val="90000"/>
            </a:pPr>
            <a:r>
              <a:rPr lang="zh-CN" altLang="en-US" sz="18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18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85800" fontAlgn="base">
              <a:lnSpc>
                <a:spcPct val="90000"/>
              </a:lnSpc>
              <a:spcBef>
                <a:spcPct val="0"/>
              </a:spcBef>
              <a:spcAft>
                <a:spcPct val="0"/>
              </a:spcAft>
              <a:buClr>
                <a:srgbClr val="FFFFFF">
                  <a:lumMod val="50000"/>
                  <a:lumOff val="50000"/>
                </a:srgbClr>
              </a:buClr>
              <a:buSzPct val="90000"/>
            </a:pPr>
            <a:endParaRPr lang="en-US" sz="18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85800" fontAlgn="base">
              <a:lnSpc>
                <a:spcPct val="90000"/>
              </a:lnSpc>
              <a:spcBef>
                <a:spcPct val="0"/>
              </a:spcBef>
              <a:spcAft>
                <a:spcPct val="0"/>
              </a:spcAft>
              <a:buClr>
                <a:srgbClr val="FFFFFF">
                  <a:lumMod val="50000"/>
                  <a:lumOff val="50000"/>
                </a:srgbClr>
              </a:buClr>
              <a:buSzPct val="90000"/>
            </a:pPr>
            <a:r>
              <a:rPr lang="zh-CN" altLang="en-US" sz="14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85800" fontAlgn="base">
              <a:lnSpc>
                <a:spcPct val="90000"/>
              </a:lnSpc>
              <a:spcBef>
                <a:spcPct val="0"/>
              </a:spcBef>
              <a:spcAft>
                <a:spcPct val="0"/>
              </a:spcAft>
              <a:buClr>
                <a:srgbClr val="FFFFFF">
                  <a:lumMod val="50000"/>
                  <a:lumOff val="50000"/>
                </a:srgbClr>
              </a:buClr>
              <a:buSzPct val="90000"/>
            </a:pPr>
            <a:r>
              <a:rPr lang="zh-CN" altLang="en-US" sz="14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85800" fontAlgn="base">
              <a:lnSpc>
                <a:spcPct val="90000"/>
              </a:lnSpc>
              <a:spcBef>
                <a:spcPct val="0"/>
              </a:spcBef>
              <a:spcAft>
                <a:spcPct val="0"/>
              </a:spcAft>
              <a:buClr>
                <a:srgbClr val="FFFFFF">
                  <a:lumMod val="50000"/>
                  <a:lumOff val="50000"/>
                </a:srgbClr>
              </a:buClr>
              <a:buSzPct val="90000"/>
            </a:pPr>
            <a:r>
              <a:rPr lang="zh-CN" altLang="en-US" sz="14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85800" fontAlgn="base">
              <a:lnSpc>
                <a:spcPct val="90000"/>
              </a:lnSpc>
              <a:spcBef>
                <a:spcPct val="0"/>
              </a:spcBef>
              <a:spcAft>
                <a:spcPct val="0"/>
              </a:spcAft>
              <a:buClr>
                <a:srgbClr val="FFFFFF">
                  <a:lumMod val="50000"/>
                  <a:lumOff val="50000"/>
                </a:srgbClr>
              </a:buClr>
              <a:buSzPct val="90000"/>
            </a:pPr>
            <a:endParaRPr lang="en-US" sz="1400" spc="-3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8" name="图片 7"/>
          <p:cNvPicPr>
            <a:picLocks noChangeAspect="1"/>
          </p:cNvPicPr>
          <p:nvPr/>
        </p:nvPicPr>
        <p:blipFill>
          <a:blip r:embed="rId3" cstate="print">
            <a:extLst>
              <a:ext uri="{BEBA8EAE-BF5A-486C-A8C5-ECC9F3942E4B}">
                <a14:imgProps xmlns:a14="http://schemas.microsoft.com/office/drawing/2010/main">
                  <a14:imgLayer r:embed="rId4">
                    <a14:imgEffect>
                      <a14:saturation sat="75000"/>
                    </a14:imgEffect>
                  </a14:imgLayer>
                </a14:imgProps>
              </a:ext>
              <a:ext uri="{28A0092B-C50C-407E-A947-70E740481C1C}">
                <a14:useLocalDpi xmlns:a14="http://schemas.microsoft.com/office/drawing/2010/main" val="0"/>
              </a:ext>
            </a:extLst>
          </a:blip>
          <a:stretch>
            <a:fillRect/>
          </a:stretch>
        </p:blipFill>
        <p:spPr>
          <a:xfrm>
            <a:off x="4761393" y="1131590"/>
            <a:ext cx="3627031" cy="3567134"/>
          </a:xfrm>
          <a:prstGeom prst="rect">
            <a:avLst/>
          </a:prstGeom>
          <a:ln w="19050">
            <a:noFill/>
          </a:ln>
          <a:effectLst/>
        </p:spPr>
      </p:pic>
      <p:sp>
        <p:nvSpPr>
          <p:cNvPr id="9" name="TextBox 8"/>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4406" y="1421944"/>
            <a:ext cx="1704313" cy="156966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algn="ctr"/>
            <a:r>
              <a:rPr lang="en-US" altLang="zh-CN" sz="9600" dirty="0">
                <a:solidFill>
                  <a:schemeClr val="accent1"/>
                </a:solidFill>
              </a:rPr>
              <a:t>04</a:t>
            </a:r>
            <a:endParaRPr lang="zh-CN" altLang="en-US" sz="9600" dirty="0">
              <a:solidFill>
                <a:schemeClr val="accent1"/>
              </a:solidFill>
            </a:endParaRPr>
          </a:p>
        </p:txBody>
      </p:sp>
      <p:cxnSp>
        <p:nvCxnSpPr>
          <p:cNvPr id="3" name="直接连接符 2"/>
          <p:cNvCxnSpPr/>
          <p:nvPr/>
        </p:nvCxnSpPr>
        <p:spPr>
          <a:xfrm>
            <a:off x="-12614" y="2199516"/>
            <a:ext cx="1781944" cy="0"/>
          </a:xfrm>
          <a:prstGeom prst="line">
            <a:avLst/>
          </a:prstGeom>
          <a:ln w="9525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a:stCxn id="2" idx="3"/>
          </p:cNvCxnSpPr>
          <p:nvPr/>
        </p:nvCxnSpPr>
        <p:spPr>
          <a:xfrm flipV="1">
            <a:off x="3488719" y="2199516"/>
            <a:ext cx="5655281" cy="7258"/>
          </a:xfrm>
          <a:prstGeom prst="line">
            <a:avLst/>
          </a:prstGeom>
          <a:ln w="9525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779912" y="1347614"/>
            <a:ext cx="2236510" cy="707886"/>
          </a:xfrm>
          <a:prstGeom prst="rect">
            <a:avLst/>
          </a:prstGeom>
          <a:noFill/>
        </p:spPr>
        <p:txBody>
          <a:bodyPr wrap="none" rtlCol="0">
            <a:spAutoFit/>
          </a:bodyPr>
          <a:lstStyle/>
          <a:p>
            <a:r>
              <a:rPr lang="zh-CN" altLang="en-US" sz="4000" b="1" dirty="0">
                <a:solidFill>
                  <a:schemeClr val="tx1">
                    <a:lumMod val="85000"/>
                    <a:lumOff val="15000"/>
                  </a:schemeClr>
                </a:solidFill>
                <a:latin typeface="微软雅黑" panose="020B0503020204020204" pitchFamily="34" charset="-122"/>
                <a:ea typeface="微软雅黑" panose="020B0503020204020204" pitchFamily="34" charset="-122"/>
              </a:rPr>
              <a:t>前景展望</a:t>
            </a:r>
          </a:p>
        </p:txBody>
      </p:sp>
      <p:sp>
        <p:nvSpPr>
          <p:cNvPr id="6" name="TextBox 5"/>
          <p:cNvSpPr txBox="1"/>
          <p:nvPr/>
        </p:nvSpPr>
        <p:spPr>
          <a:xfrm>
            <a:off x="3995936" y="2453908"/>
            <a:ext cx="1608133"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：公司前景</a:t>
            </a:r>
          </a:p>
        </p:txBody>
      </p:sp>
      <p:sp>
        <p:nvSpPr>
          <p:cNvPr id="7" name="TextBox 6"/>
          <p:cNvSpPr txBox="1"/>
          <p:nvPr/>
        </p:nvSpPr>
        <p:spPr>
          <a:xfrm>
            <a:off x="3995936" y="2883633"/>
            <a:ext cx="1608133"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：行业前景</a:t>
            </a:r>
          </a:p>
        </p:txBody>
      </p:sp>
      <p:sp>
        <p:nvSpPr>
          <p:cNvPr id="8" name="TextBox 7"/>
          <p:cNvSpPr txBox="1"/>
          <p:nvPr/>
        </p:nvSpPr>
        <p:spPr>
          <a:xfrm>
            <a:off x="3995936" y="3313358"/>
            <a:ext cx="1608133"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：产品前景</a:t>
            </a:r>
          </a:p>
        </p:txBody>
      </p:sp>
      <p:sp>
        <p:nvSpPr>
          <p:cNvPr id="9" name="六边形 8"/>
          <p:cNvSpPr/>
          <p:nvPr/>
        </p:nvSpPr>
        <p:spPr>
          <a:xfrm rot="16200000">
            <a:off x="8059129" y="3376633"/>
            <a:ext cx="1453660" cy="1368150"/>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六边形 9"/>
          <p:cNvSpPr/>
          <p:nvPr/>
        </p:nvSpPr>
        <p:spPr>
          <a:xfrm rot="16200000">
            <a:off x="7189127" y="3896508"/>
            <a:ext cx="1174012" cy="1104952"/>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六边形 10"/>
          <p:cNvSpPr/>
          <p:nvPr/>
        </p:nvSpPr>
        <p:spPr>
          <a:xfrm rot="16200000">
            <a:off x="7984679" y="4458407"/>
            <a:ext cx="1009672" cy="950280"/>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六边形 11"/>
          <p:cNvSpPr/>
          <p:nvPr/>
        </p:nvSpPr>
        <p:spPr>
          <a:xfrm rot="16200000">
            <a:off x="509576" y="-779694"/>
            <a:ext cx="1321516" cy="1243780"/>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六边形 12"/>
          <p:cNvSpPr/>
          <p:nvPr/>
        </p:nvSpPr>
        <p:spPr>
          <a:xfrm rot="16200000">
            <a:off x="-373137" y="-271782"/>
            <a:ext cx="1067290" cy="1004508"/>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六边形 13"/>
          <p:cNvSpPr/>
          <p:nvPr/>
        </p:nvSpPr>
        <p:spPr>
          <a:xfrm rot="16200000">
            <a:off x="414945" y="283087"/>
            <a:ext cx="917890" cy="863896"/>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14"/>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049"/>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49"/>
                            </p:stCondLst>
                            <p:childTnLst>
                              <p:par>
                                <p:cTn id="24" presetID="2" presetClass="entr" presetSubtype="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15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25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3" presetClass="entr" presetSubtype="32"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strVal val="4*#ppt_w"/>
                                          </p:val>
                                        </p:tav>
                                        <p:tav tm="100000">
                                          <p:val>
                                            <p:strVal val="#ppt_w"/>
                                          </p:val>
                                        </p:tav>
                                      </p:tavLst>
                                    </p:anim>
                                    <p:anim calcmode="lin" valueType="num">
                                      <p:cBhvr>
                                        <p:cTn id="39" dur="500" fill="hold"/>
                                        <p:tgtEl>
                                          <p:spTgt spid="9"/>
                                        </p:tgtEl>
                                        <p:attrNameLst>
                                          <p:attrName>ppt_h</p:attrName>
                                        </p:attrNameLst>
                                      </p:cBhvr>
                                      <p:tavLst>
                                        <p:tav tm="0">
                                          <p:val>
                                            <p:strVal val="4*#ppt_h"/>
                                          </p:val>
                                        </p:tav>
                                        <p:tav tm="100000">
                                          <p:val>
                                            <p:strVal val="#ppt_h"/>
                                          </p:val>
                                        </p:tav>
                                      </p:tavLst>
                                    </p:anim>
                                  </p:childTnLst>
                                </p:cTn>
                              </p:par>
                              <p:par>
                                <p:cTn id="40" presetID="23" presetClass="entr" presetSubtype="32" fill="hold" grpId="0" nodeType="withEffect">
                                  <p:stCondLst>
                                    <p:cond delay="35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4*#ppt_w"/>
                                          </p:val>
                                        </p:tav>
                                        <p:tav tm="100000">
                                          <p:val>
                                            <p:strVal val="#ppt_w"/>
                                          </p:val>
                                        </p:tav>
                                      </p:tavLst>
                                    </p:anim>
                                    <p:anim calcmode="lin" valueType="num">
                                      <p:cBhvr>
                                        <p:cTn id="43" dur="500" fill="hold"/>
                                        <p:tgtEl>
                                          <p:spTgt spid="10"/>
                                        </p:tgtEl>
                                        <p:attrNameLst>
                                          <p:attrName>ppt_h</p:attrName>
                                        </p:attrNameLst>
                                      </p:cBhvr>
                                      <p:tavLst>
                                        <p:tav tm="0">
                                          <p:val>
                                            <p:strVal val="4*#ppt_h"/>
                                          </p:val>
                                        </p:tav>
                                        <p:tav tm="100000">
                                          <p:val>
                                            <p:strVal val="#ppt_h"/>
                                          </p:val>
                                        </p:tav>
                                      </p:tavLst>
                                    </p:anim>
                                  </p:childTnLst>
                                </p:cTn>
                              </p:par>
                              <p:par>
                                <p:cTn id="44" presetID="23" presetClass="entr" presetSubtype="32" fill="hold" grpId="0" nodeType="withEffect">
                                  <p:stCondLst>
                                    <p:cond delay="65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strVal val="4*#ppt_w"/>
                                          </p:val>
                                        </p:tav>
                                        <p:tav tm="100000">
                                          <p:val>
                                            <p:strVal val="#ppt_w"/>
                                          </p:val>
                                        </p:tav>
                                      </p:tavLst>
                                    </p:anim>
                                    <p:anim calcmode="lin" valueType="num">
                                      <p:cBhvr>
                                        <p:cTn id="47" dur="500" fill="hold"/>
                                        <p:tgtEl>
                                          <p:spTgt spid="11"/>
                                        </p:tgtEl>
                                        <p:attrNameLst>
                                          <p:attrName>ppt_h</p:attrName>
                                        </p:attrNameLst>
                                      </p:cBhvr>
                                      <p:tavLst>
                                        <p:tav tm="0">
                                          <p:val>
                                            <p:strVal val="4*#ppt_h"/>
                                          </p:val>
                                        </p:tav>
                                        <p:tav tm="100000">
                                          <p:val>
                                            <p:strVal val="#ppt_h"/>
                                          </p:val>
                                        </p:tav>
                                      </p:tavLst>
                                    </p:anim>
                                  </p:childTnLst>
                                </p:cTn>
                              </p:par>
                              <p:par>
                                <p:cTn id="48" presetID="23" presetClass="entr" presetSubtype="32"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strVal val="4*#ppt_w"/>
                                          </p:val>
                                        </p:tav>
                                        <p:tav tm="100000">
                                          <p:val>
                                            <p:strVal val="#ppt_w"/>
                                          </p:val>
                                        </p:tav>
                                      </p:tavLst>
                                    </p:anim>
                                    <p:anim calcmode="lin" valueType="num">
                                      <p:cBhvr>
                                        <p:cTn id="51" dur="500" fill="hold"/>
                                        <p:tgtEl>
                                          <p:spTgt spid="12"/>
                                        </p:tgtEl>
                                        <p:attrNameLst>
                                          <p:attrName>ppt_h</p:attrName>
                                        </p:attrNameLst>
                                      </p:cBhvr>
                                      <p:tavLst>
                                        <p:tav tm="0">
                                          <p:val>
                                            <p:strVal val="4*#ppt_h"/>
                                          </p:val>
                                        </p:tav>
                                        <p:tav tm="100000">
                                          <p:val>
                                            <p:strVal val="#ppt_h"/>
                                          </p:val>
                                        </p:tav>
                                      </p:tavLst>
                                    </p:anim>
                                  </p:childTnLst>
                                </p:cTn>
                              </p:par>
                              <p:par>
                                <p:cTn id="52" presetID="23" presetClass="entr" presetSubtype="32" fill="hold" grpId="0" nodeType="withEffect">
                                  <p:stCondLst>
                                    <p:cond delay="35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strVal val="4*#ppt_w"/>
                                          </p:val>
                                        </p:tav>
                                        <p:tav tm="100000">
                                          <p:val>
                                            <p:strVal val="#ppt_w"/>
                                          </p:val>
                                        </p:tav>
                                      </p:tavLst>
                                    </p:anim>
                                    <p:anim calcmode="lin" valueType="num">
                                      <p:cBhvr>
                                        <p:cTn id="55" dur="500" fill="hold"/>
                                        <p:tgtEl>
                                          <p:spTgt spid="13"/>
                                        </p:tgtEl>
                                        <p:attrNameLst>
                                          <p:attrName>ppt_h</p:attrName>
                                        </p:attrNameLst>
                                      </p:cBhvr>
                                      <p:tavLst>
                                        <p:tav tm="0">
                                          <p:val>
                                            <p:strVal val="4*#ppt_h"/>
                                          </p:val>
                                        </p:tav>
                                        <p:tav tm="100000">
                                          <p:val>
                                            <p:strVal val="#ppt_h"/>
                                          </p:val>
                                        </p:tav>
                                      </p:tavLst>
                                    </p:anim>
                                  </p:childTnLst>
                                </p:cTn>
                              </p:par>
                              <p:par>
                                <p:cTn id="56" presetID="23" presetClass="entr" presetSubtype="32" fill="hold" grpId="0" nodeType="withEffect">
                                  <p:stCondLst>
                                    <p:cond delay="65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strVal val="4*#ppt_w"/>
                                          </p:val>
                                        </p:tav>
                                        <p:tav tm="100000">
                                          <p:val>
                                            <p:strVal val="#ppt_w"/>
                                          </p:val>
                                        </p:tav>
                                      </p:tavLst>
                                    </p:anim>
                                    <p:anim calcmode="lin" valueType="num">
                                      <p:cBhvr>
                                        <p:cTn id="59" dur="500" fill="hold"/>
                                        <p:tgtEl>
                                          <p:spTgt spid="14"/>
                                        </p:tgtEl>
                                        <p:attrNameLst>
                                          <p:attrName>ppt_h</p:attrName>
                                        </p:attrNameLst>
                                      </p:cBhvr>
                                      <p:tavLst>
                                        <p:tav tm="0">
                                          <p:val>
                                            <p:strVal val="4*#ppt_h"/>
                                          </p:val>
                                        </p:tav>
                                        <p:tav tm="100000">
                                          <p:val>
                                            <p:strVal val="#ppt_h"/>
                                          </p:val>
                                        </p:tav>
                                      </p:tavLst>
                                    </p:anim>
                                  </p:childTnLst>
                                </p:cTn>
                              </p:par>
                            </p:childTnLst>
                          </p:cTn>
                        </p:par>
                        <p:par>
                          <p:cTn id="60" fill="hold">
                            <p:stCondLst>
                              <p:cond delay="2049"/>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animBg="1"/>
      <p:bldP spid="10" grpId="0" animBg="1"/>
      <p:bldP spid="11" grpId="0" animBg="1"/>
      <p:bldP spid="12" grpId="0" animBg="1"/>
      <p:bldP spid="13" grpId="0" animBg="1"/>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公司前景</a:t>
            </a:r>
          </a:p>
        </p:txBody>
      </p:sp>
      <p:sp>
        <p:nvSpPr>
          <p:cNvPr id="3" name="矩形 2"/>
          <p:cNvSpPr/>
          <p:nvPr/>
        </p:nvSpPr>
        <p:spPr>
          <a:xfrm flipH="1">
            <a:off x="3706528" y="1108938"/>
            <a:ext cx="5063146" cy="355104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87476" y="1108938"/>
            <a:ext cx="3021153" cy="2639569"/>
          </a:xfrm>
          <a:prstGeom prst="rect">
            <a:avLst/>
          </a:prstGeom>
          <a:noFill/>
        </p:spPr>
        <p:txBody>
          <a:bodyPr wrap="square" rtlCol="0">
            <a:spAutoFit/>
          </a:bodyPr>
          <a:lstStyle/>
          <a:p>
            <a:pPr lvl="0" algn="just" fontAlgn="base">
              <a:lnSpc>
                <a:spcPct val="150000"/>
              </a:lnSpc>
              <a:spcBef>
                <a:spcPct val="0"/>
              </a:spcBef>
              <a:spcAft>
                <a:spcPct val="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回顾这一年的工作，在取得成绩的同时，我们也找到了工作中的不足和问题，主要反映于</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及</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xxx</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的风格、定型还有待进一步探索，尤其是网上的公司产品库充分体现我们</a:t>
            </a:r>
            <a:r>
              <a:rPr lang="en-US" altLang="zh-CN" sz="1400" dirty="0" err="1">
                <a:solidFill>
                  <a:schemeClr val="tx1">
                    <a:lumMod val="85000"/>
                    <a:lumOff val="15000"/>
                  </a:schemeClr>
                </a:solidFill>
                <a:latin typeface="微软雅黑" panose="020B0503020204020204" pitchFamily="34" charset="-122"/>
                <a:ea typeface="微软雅黑" panose="020B0503020204020204" pitchFamily="34" charset="-122"/>
              </a:rPr>
              <a:t>xxxxx</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和我们这个平台能为客户提供良好的商机和快捷方便的信息、更上一个新台阶。</a:t>
            </a:r>
          </a:p>
        </p:txBody>
      </p:sp>
      <p:sp>
        <p:nvSpPr>
          <p:cNvPr id="6" name="TextBox 5"/>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行业前景分析</a:t>
            </a:r>
          </a:p>
        </p:txBody>
      </p:sp>
      <p:sp>
        <p:nvSpPr>
          <p:cNvPr id="3" name="Shape 6891"/>
          <p:cNvSpPr/>
          <p:nvPr/>
        </p:nvSpPr>
        <p:spPr>
          <a:xfrm flipH="1">
            <a:off x="5278671" y="2126846"/>
            <a:ext cx="1021895" cy="1021740"/>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lvl="0">
              <a:buClrTx/>
            </a:pPr>
            <a:endParaRPr>
              <a:latin typeface="+mn-ea"/>
            </a:endParaRPr>
          </a:p>
        </p:txBody>
      </p:sp>
      <p:sp>
        <p:nvSpPr>
          <p:cNvPr id="4" name="Shape 6914"/>
          <p:cNvSpPr/>
          <p:nvPr/>
        </p:nvSpPr>
        <p:spPr>
          <a:xfrm>
            <a:off x="2896385" y="1235582"/>
            <a:ext cx="1774422" cy="1612631"/>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chemeClr val="accent1"/>
          </a:solidFill>
          <a:ln>
            <a:round/>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5" name="Shape 6915"/>
          <p:cNvSpPr/>
          <p:nvPr/>
        </p:nvSpPr>
        <p:spPr>
          <a:xfrm>
            <a:off x="4566956" y="1235581"/>
            <a:ext cx="1609032" cy="1789534"/>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chemeClr val="accent3"/>
          </a:solidFill>
          <a:ln>
            <a:round/>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6" name="Shape 6916"/>
          <p:cNvSpPr/>
          <p:nvPr/>
        </p:nvSpPr>
        <p:spPr>
          <a:xfrm>
            <a:off x="2896386" y="2740532"/>
            <a:ext cx="1597492" cy="17754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chemeClr val="accent4"/>
          </a:solidFill>
          <a:ln>
            <a:round/>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7" name="Shape 6917"/>
          <p:cNvSpPr/>
          <p:nvPr/>
        </p:nvSpPr>
        <p:spPr>
          <a:xfrm>
            <a:off x="4390027" y="2914871"/>
            <a:ext cx="1785961" cy="1601095"/>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chemeClr val="accent2"/>
          </a:solidFill>
          <a:ln>
            <a:round/>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8" name="Shape 6926"/>
          <p:cNvSpPr/>
          <p:nvPr/>
        </p:nvSpPr>
        <p:spPr>
          <a:xfrm>
            <a:off x="2434457" y="1618255"/>
            <a:ext cx="957017" cy="4461"/>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9" name="Shape 6927"/>
          <p:cNvSpPr/>
          <p:nvPr/>
        </p:nvSpPr>
        <p:spPr>
          <a:xfrm>
            <a:off x="2434456" y="3329135"/>
            <a:ext cx="525089" cy="152"/>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10" name="Shape 6929"/>
          <p:cNvSpPr/>
          <p:nvPr/>
        </p:nvSpPr>
        <p:spPr>
          <a:xfrm flipH="1">
            <a:off x="5974939" y="3329137"/>
            <a:ext cx="726137" cy="1"/>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11" name="Freeform 41"/>
          <p:cNvSpPr>
            <a:spLocks noEditPoints="1"/>
          </p:cNvSpPr>
          <p:nvPr/>
        </p:nvSpPr>
        <p:spPr bwMode="auto">
          <a:xfrm>
            <a:off x="4060604" y="2449948"/>
            <a:ext cx="866547" cy="78826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5"/>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2" name="Content Placeholder 2"/>
          <p:cNvSpPr txBox="1"/>
          <p:nvPr/>
        </p:nvSpPr>
        <p:spPr>
          <a:xfrm>
            <a:off x="436380" y="1275606"/>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1600" b="1" dirty="0">
                <a:solidFill>
                  <a:schemeClr val="accent1"/>
                </a:solidFill>
                <a:latin typeface="+mn-ea"/>
                <a:cs typeface="Arial" panose="020B0604020202020204" pitchFamily="34" charset="0"/>
              </a:rPr>
              <a:t>填加标题</a:t>
            </a:r>
            <a:endParaRPr lang="id-ID" sz="1600" b="1" dirty="0">
              <a:solidFill>
                <a:schemeClr val="accent1"/>
              </a:solidFill>
              <a:latin typeface="+mn-ea"/>
              <a:cs typeface="Arial" panose="020B0604020202020204" pitchFamily="34" charset="0"/>
            </a:endParaRPr>
          </a:p>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Content Placeholder 2"/>
          <p:cNvSpPr txBox="1"/>
          <p:nvPr/>
        </p:nvSpPr>
        <p:spPr>
          <a:xfrm>
            <a:off x="405216" y="3007276"/>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1600" b="1" dirty="0">
                <a:solidFill>
                  <a:schemeClr val="accent4"/>
                </a:solidFill>
                <a:latin typeface="+mn-ea"/>
                <a:cs typeface="Arial" panose="020B0604020202020204" pitchFamily="34" charset="0"/>
              </a:rPr>
              <a:t>填加标题</a:t>
            </a:r>
            <a:endParaRPr lang="en-US" altLang="zh-CN" sz="1600" b="1" dirty="0">
              <a:solidFill>
                <a:schemeClr val="accent4"/>
              </a:solidFill>
              <a:latin typeface="+mn-ea"/>
              <a:cs typeface="Arial" panose="020B0604020202020204" pitchFamily="34" charset="0"/>
            </a:endParaRPr>
          </a:p>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Content Placeholder 2"/>
          <p:cNvSpPr txBox="1"/>
          <p:nvPr/>
        </p:nvSpPr>
        <p:spPr>
          <a:xfrm>
            <a:off x="6773084" y="1286180"/>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b="1" dirty="0">
                <a:solidFill>
                  <a:schemeClr val="accent3"/>
                </a:solidFill>
                <a:latin typeface="+mn-ea"/>
                <a:cs typeface="Arial" panose="020B0604020202020204" pitchFamily="34" charset="0"/>
              </a:rPr>
              <a:t>填加标题</a:t>
            </a:r>
            <a:endParaRPr lang="id-ID" sz="1600" b="1" dirty="0">
              <a:solidFill>
                <a:schemeClr val="accent3"/>
              </a:solidFill>
              <a:latin typeface="+mn-ea"/>
              <a:cs typeface="Arial" panose="020B0604020202020204" pitchFamily="34" charset="0"/>
            </a:endParaRPr>
          </a:p>
          <a:p>
            <a:pPr algn="l">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Content Placeholder 2"/>
          <p:cNvSpPr txBox="1"/>
          <p:nvPr/>
        </p:nvSpPr>
        <p:spPr>
          <a:xfrm>
            <a:off x="6773084" y="3004404"/>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b="1" dirty="0">
                <a:solidFill>
                  <a:schemeClr val="accent2"/>
                </a:solidFill>
                <a:latin typeface="+mn-ea"/>
                <a:cs typeface="Arial" panose="020B0604020202020204" pitchFamily="34" charset="0"/>
              </a:rPr>
              <a:t>填加标题</a:t>
            </a:r>
            <a:endParaRPr lang="en-US" altLang="zh-CN" sz="1600" b="1" dirty="0">
              <a:solidFill>
                <a:schemeClr val="accent2"/>
              </a:solidFill>
              <a:latin typeface="+mn-ea"/>
              <a:cs typeface="Arial" panose="020B0604020202020204" pitchFamily="34" charset="0"/>
            </a:endParaRPr>
          </a:p>
          <a:p>
            <a:pPr algn="l">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2"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par>
                                <p:cTn id="19" presetID="22" presetClass="entr" presetSubtype="4" fill="hold" grpId="0" nodeType="withEffect">
                                  <p:stCondLst>
                                    <p:cond delay="150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行业前景分析</a:t>
            </a:r>
          </a:p>
        </p:txBody>
      </p:sp>
      <p:grpSp>
        <p:nvGrpSpPr>
          <p:cNvPr id="3" name="组合 2"/>
          <p:cNvGrpSpPr/>
          <p:nvPr/>
        </p:nvGrpSpPr>
        <p:grpSpPr>
          <a:xfrm>
            <a:off x="683568" y="3894291"/>
            <a:ext cx="4032356" cy="621675"/>
            <a:chOff x="244475" y="4459759"/>
            <a:chExt cx="4267200" cy="657921"/>
          </a:xfrm>
          <a:solidFill>
            <a:schemeClr val="accent5"/>
          </a:solidFill>
        </p:grpSpPr>
        <p:sp>
          <p:nvSpPr>
            <p:cNvPr id="4" name="AutoShape 9"/>
            <p:cNvSpPr>
              <a:spLocks noChangeArrowheads="1"/>
            </p:cNvSpPr>
            <p:nvPr/>
          </p:nvSpPr>
          <p:spPr bwMode="gray">
            <a:xfrm>
              <a:off x="244475" y="4459759"/>
              <a:ext cx="4267200" cy="652463"/>
            </a:xfrm>
            <a:prstGeom prst="cube">
              <a:avLst>
                <a:gd name="adj" fmla="val 49880"/>
              </a:avLst>
            </a:prstGeom>
            <a:grpFill/>
            <a:ln>
              <a:noFill/>
            </a:ln>
            <a:effectLst/>
          </p:spPr>
          <p:txBody>
            <a:bodyPr wrap="none" anchor="ctr"/>
            <a:lstStyle/>
            <a:p>
              <a:pPr fontAlgn="base">
                <a:spcBef>
                  <a:spcPct val="0"/>
                </a:spcBef>
                <a:spcAft>
                  <a:spcPct val="0"/>
                </a:spcAft>
              </a:pPr>
              <a:endParaRPr lang="zh-CN" altLang="en-US" dirty="0">
                <a:solidFill>
                  <a:srgbClr val="17347D"/>
                </a:solidFill>
                <a:ea typeface="宋体" panose="02010600030101010101" pitchFamily="2" charset="-122"/>
              </a:endParaRPr>
            </a:p>
          </p:txBody>
        </p:sp>
        <p:sp>
          <p:nvSpPr>
            <p:cNvPr id="5" name="Text Box 14"/>
            <p:cNvSpPr txBox="1">
              <a:spLocks noChangeArrowheads="1"/>
            </p:cNvSpPr>
            <p:nvPr/>
          </p:nvSpPr>
          <p:spPr bwMode="gray">
            <a:xfrm>
              <a:off x="744952" y="4775672"/>
              <a:ext cx="650046" cy="3420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algn="ctr" fontAlgn="base">
                <a:spcBef>
                  <a:spcPct val="0"/>
                </a:spcBef>
                <a:spcAft>
                  <a:spcPct val="0"/>
                </a:spcAft>
              </a:pPr>
              <a:r>
                <a:rPr lang="en-US" altLang="zh-CN" sz="1500" dirty="0">
                  <a:solidFill>
                    <a:srgbClr val="FEFEFE"/>
                  </a:solidFill>
                  <a:ea typeface="宋体" panose="02010600030101010101" pitchFamily="2" charset="-122"/>
                  <a:cs typeface="Arial" panose="020B0604020202020204" pitchFamily="34" charset="0"/>
                </a:rPr>
                <a:t>2012</a:t>
              </a:r>
            </a:p>
          </p:txBody>
        </p:sp>
        <p:sp>
          <p:nvSpPr>
            <p:cNvPr id="6" name="Text Box 15"/>
            <p:cNvSpPr txBox="1">
              <a:spLocks noChangeArrowheads="1"/>
            </p:cNvSpPr>
            <p:nvPr/>
          </p:nvSpPr>
          <p:spPr bwMode="gray">
            <a:xfrm>
              <a:off x="1535528" y="4775672"/>
              <a:ext cx="650046" cy="3420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algn="ctr" fontAlgn="base">
                <a:spcBef>
                  <a:spcPct val="0"/>
                </a:spcBef>
                <a:spcAft>
                  <a:spcPct val="0"/>
                </a:spcAft>
              </a:pPr>
              <a:r>
                <a:rPr lang="en-US" altLang="zh-CN" sz="1500" dirty="0">
                  <a:solidFill>
                    <a:srgbClr val="FEFEFE"/>
                  </a:solidFill>
                  <a:ea typeface="宋体" panose="02010600030101010101" pitchFamily="2" charset="-122"/>
                  <a:cs typeface="Arial" panose="020B0604020202020204" pitchFamily="34" charset="0"/>
                </a:rPr>
                <a:t>2013</a:t>
              </a:r>
            </a:p>
          </p:txBody>
        </p:sp>
        <p:sp>
          <p:nvSpPr>
            <p:cNvPr id="7" name="Text Box 16"/>
            <p:cNvSpPr txBox="1">
              <a:spLocks noChangeArrowheads="1"/>
            </p:cNvSpPr>
            <p:nvPr/>
          </p:nvSpPr>
          <p:spPr bwMode="gray">
            <a:xfrm>
              <a:off x="2316576" y="4775672"/>
              <a:ext cx="650046" cy="3420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algn="ctr" fontAlgn="base">
                <a:spcBef>
                  <a:spcPct val="0"/>
                </a:spcBef>
                <a:spcAft>
                  <a:spcPct val="0"/>
                </a:spcAft>
              </a:pPr>
              <a:r>
                <a:rPr lang="en-US" altLang="zh-CN" sz="1500" dirty="0">
                  <a:solidFill>
                    <a:srgbClr val="FEFEFE"/>
                  </a:solidFill>
                  <a:ea typeface="宋体" panose="02010600030101010101" pitchFamily="2" charset="-122"/>
                  <a:cs typeface="Arial" panose="020B0604020202020204" pitchFamily="34" charset="0"/>
                </a:rPr>
                <a:t>2014</a:t>
              </a:r>
            </a:p>
          </p:txBody>
        </p:sp>
        <p:sp>
          <p:nvSpPr>
            <p:cNvPr id="8" name="Text Box 17"/>
            <p:cNvSpPr txBox="1">
              <a:spLocks noChangeArrowheads="1"/>
            </p:cNvSpPr>
            <p:nvPr/>
          </p:nvSpPr>
          <p:spPr bwMode="gray">
            <a:xfrm>
              <a:off x="3185699" y="4775673"/>
              <a:ext cx="626298" cy="3420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algn="ctr" fontAlgn="base">
                <a:spcBef>
                  <a:spcPct val="0"/>
                </a:spcBef>
                <a:spcAft>
                  <a:spcPct val="0"/>
                </a:spcAft>
              </a:pPr>
              <a:r>
                <a:rPr lang="en-US" altLang="zh-CN" sz="1500" dirty="0">
                  <a:solidFill>
                    <a:srgbClr val="FEFEFE"/>
                  </a:solidFill>
                  <a:ea typeface="宋体" panose="02010600030101010101" pitchFamily="2" charset="-122"/>
                  <a:cs typeface="Arial" panose="020B0604020202020204" pitchFamily="34" charset="0"/>
                </a:rPr>
                <a:t>20xx</a:t>
              </a:r>
            </a:p>
          </p:txBody>
        </p:sp>
      </p:grpSp>
      <p:sp>
        <p:nvSpPr>
          <p:cNvPr id="9" name="Freeform 8"/>
          <p:cNvSpPr/>
          <p:nvPr/>
        </p:nvSpPr>
        <p:spPr bwMode="gray">
          <a:xfrm rot="10800000">
            <a:off x="1072853" y="1045059"/>
            <a:ext cx="2275700" cy="2127057"/>
          </a:xfrm>
          <a:custGeom>
            <a:avLst/>
            <a:gdLst>
              <a:gd name="T0" fmla="*/ 0 w 952"/>
              <a:gd name="T1" fmla="*/ 756 h 947"/>
              <a:gd name="T2" fmla="*/ 191 w 952"/>
              <a:gd name="T3" fmla="*/ 591 h 947"/>
              <a:gd name="T4" fmla="*/ 190 w 952"/>
              <a:gd name="T5" fmla="*/ 672 h 947"/>
              <a:gd name="T6" fmla="*/ 194 w 952"/>
              <a:gd name="T7" fmla="*/ 672 h 947"/>
              <a:gd name="T8" fmla="*/ 205 w 952"/>
              <a:gd name="T9" fmla="*/ 672 h 947"/>
              <a:gd name="T10" fmla="*/ 225 w 952"/>
              <a:gd name="T11" fmla="*/ 671 h 947"/>
              <a:gd name="T12" fmla="*/ 250 w 952"/>
              <a:gd name="T13" fmla="*/ 667 h 947"/>
              <a:gd name="T14" fmla="*/ 281 w 952"/>
              <a:gd name="T15" fmla="*/ 662 h 947"/>
              <a:gd name="T16" fmla="*/ 316 w 952"/>
              <a:gd name="T17" fmla="*/ 653 h 947"/>
              <a:gd name="T18" fmla="*/ 356 w 952"/>
              <a:gd name="T19" fmla="*/ 641 h 947"/>
              <a:gd name="T20" fmla="*/ 399 w 952"/>
              <a:gd name="T21" fmla="*/ 626 h 947"/>
              <a:gd name="T22" fmla="*/ 444 w 952"/>
              <a:gd name="T23" fmla="*/ 605 h 947"/>
              <a:gd name="T24" fmla="*/ 492 w 952"/>
              <a:gd name="T25" fmla="*/ 578 h 947"/>
              <a:gd name="T26" fmla="*/ 540 w 952"/>
              <a:gd name="T27" fmla="*/ 547 h 947"/>
              <a:gd name="T28" fmla="*/ 587 w 952"/>
              <a:gd name="T29" fmla="*/ 508 h 947"/>
              <a:gd name="T30" fmla="*/ 635 w 952"/>
              <a:gd name="T31" fmla="*/ 463 h 947"/>
              <a:gd name="T32" fmla="*/ 689 w 952"/>
              <a:gd name="T33" fmla="*/ 405 h 947"/>
              <a:gd name="T34" fmla="*/ 737 w 952"/>
              <a:gd name="T35" fmla="*/ 350 h 947"/>
              <a:gd name="T36" fmla="*/ 780 w 952"/>
              <a:gd name="T37" fmla="*/ 298 h 947"/>
              <a:gd name="T38" fmla="*/ 816 w 952"/>
              <a:gd name="T39" fmla="*/ 249 h 947"/>
              <a:gd name="T40" fmla="*/ 847 w 952"/>
              <a:gd name="T41" fmla="*/ 204 h 947"/>
              <a:gd name="T42" fmla="*/ 873 w 952"/>
              <a:gd name="T43" fmla="*/ 164 h 947"/>
              <a:gd name="T44" fmla="*/ 895 w 952"/>
              <a:gd name="T45" fmla="*/ 126 h 947"/>
              <a:gd name="T46" fmla="*/ 913 w 952"/>
              <a:gd name="T47" fmla="*/ 94 h 947"/>
              <a:gd name="T48" fmla="*/ 926 w 952"/>
              <a:gd name="T49" fmla="*/ 66 h 947"/>
              <a:gd name="T50" fmla="*/ 936 w 952"/>
              <a:gd name="T51" fmla="*/ 42 h 947"/>
              <a:gd name="T52" fmla="*/ 944 w 952"/>
              <a:gd name="T53" fmla="*/ 24 h 947"/>
              <a:gd name="T54" fmla="*/ 949 w 952"/>
              <a:gd name="T55" fmla="*/ 12 h 947"/>
              <a:gd name="T56" fmla="*/ 952 w 952"/>
              <a:gd name="T57" fmla="*/ 2 h 947"/>
              <a:gd name="T58" fmla="*/ 952 w 952"/>
              <a:gd name="T59" fmla="*/ 0 h 947"/>
              <a:gd name="T60" fmla="*/ 952 w 952"/>
              <a:gd name="T61" fmla="*/ 4 h 947"/>
              <a:gd name="T62" fmla="*/ 950 w 952"/>
              <a:gd name="T63" fmla="*/ 17 h 947"/>
              <a:gd name="T64" fmla="*/ 948 w 952"/>
              <a:gd name="T65" fmla="*/ 36 h 947"/>
              <a:gd name="T66" fmla="*/ 942 w 952"/>
              <a:gd name="T67" fmla="*/ 62 h 947"/>
              <a:gd name="T68" fmla="*/ 936 w 952"/>
              <a:gd name="T69" fmla="*/ 93 h 947"/>
              <a:gd name="T70" fmla="*/ 927 w 952"/>
              <a:gd name="T71" fmla="*/ 130 h 947"/>
              <a:gd name="T72" fmla="*/ 914 w 952"/>
              <a:gd name="T73" fmla="*/ 172 h 947"/>
              <a:gd name="T74" fmla="*/ 899 w 952"/>
              <a:gd name="T75" fmla="*/ 217 h 947"/>
              <a:gd name="T76" fmla="*/ 881 w 952"/>
              <a:gd name="T77" fmla="*/ 264 h 947"/>
              <a:gd name="T78" fmla="*/ 857 w 952"/>
              <a:gd name="T79" fmla="*/ 315 h 947"/>
              <a:gd name="T80" fmla="*/ 830 w 952"/>
              <a:gd name="T81" fmla="*/ 368 h 947"/>
              <a:gd name="T82" fmla="*/ 798 w 952"/>
              <a:gd name="T83" fmla="*/ 421 h 947"/>
              <a:gd name="T84" fmla="*/ 762 w 952"/>
              <a:gd name="T85" fmla="*/ 475 h 947"/>
              <a:gd name="T86" fmla="*/ 719 w 952"/>
              <a:gd name="T87" fmla="*/ 529 h 947"/>
              <a:gd name="T88" fmla="*/ 671 w 952"/>
              <a:gd name="T89" fmla="*/ 582 h 947"/>
              <a:gd name="T90" fmla="*/ 613 w 952"/>
              <a:gd name="T91" fmla="*/ 637 h 947"/>
              <a:gd name="T92" fmla="*/ 555 w 952"/>
              <a:gd name="T93" fmla="*/ 685 h 947"/>
              <a:gd name="T94" fmla="*/ 500 w 952"/>
              <a:gd name="T95" fmla="*/ 726 h 947"/>
              <a:gd name="T96" fmla="*/ 447 w 952"/>
              <a:gd name="T97" fmla="*/ 761 h 947"/>
              <a:gd name="T98" fmla="*/ 396 w 952"/>
              <a:gd name="T99" fmla="*/ 790 h 947"/>
              <a:gd name="T100" fmla="*/ 350 w 952"/>
              <a:gd name="T101" fmla="*/ 813 h 947"/>
              <a:gd name="T102" fmla="*/ 307 w 952"/>
              <a:gd name="T103" fmla="*/ 831 h 947"/>
              <a:gd name="T104" fmla="*/ 270 w 952"/>
              <a:gd name="T105" fmla="*/ 845 h 947"/>
              <a:gd name="T106" fmla="*/ 238 w 952"/>
              <a:gd name="T107" fmla="*/ 855 h 947"/>
              <a:gd name="T108" fmla="*/ 212 w 952"/>
              <a:gd name="T109" fmla="*/ 862 h 947"/>
              <a:gd name="T110" fmla="*/ 192 w 952"/>
              <a:gd name="T111" fmla="*/ 866 h 947"/>
              <a:gd name="T112" fmla="*/ 181 w 952"/>
              <a:gd name="T113" fmla="*/ 868 h 947"/>
              <a:gd name="T114" fmla="*/ 176 w 952"/>
              <a:gd name="T115" fmla="*/ 868 h 947"/>
              <a:gd name="T116" fmla="*/ 167 w 952"/>
              <a:gd name="T117" fmla="*/ 947 h 947"/>
              <a:gd name="T118" fmla="*/ 0 w 952"/>
              <a:gd name="T119" fmla="*/ 756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47">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solidFill>
            <a:schemeClr val="accent5"/>
          </a:solidFill>
          <a:ln>
            <a:noFill/>
          </a:ln>
          <a:effectLst>
            <a:outerShdw dist="107763" dir="2700000" algn="ctr" rotWithShape="0">
              <a:srgbClr val="00408C">
                <a:alpha val="25000"/>
              </a:srgbClr>
            </a:outerShdw>
          </a:effectLst>
        </p:spPr>
        <p:txBody>
          <a:bodyPr lIns="86402" tIns="43201" rIns="86402" bIns="43201"/>
          <a:lstStyle/>
          <a:p>
            <a:pPr fontAlgn="base">
              <a:spcBef>
                <a:spcPct val="0"/>
              </a:spcBef>
              <a:spcAft>
                <a:spcPct val="0"/>
              </a:spcAft>
              <a:defRPr/>
            </a:pPr>
            <a:endParaRPr lang="zh-CN" altLang="en-US" kern="0">
              <a:solidFill>
                <a:srgbClr val="17347D"/>
              </a:solidFill>
              <a:ea typeface="宋体" panose="02010600030101010101" pitchFamily="2" charset="-122"/>
            </a:endParaRPr>
          </a:p>
        </p:txBody>
      </p:sp>
      <p:sp>
        <p:nvSpPr>
          <p:cNvPr id="10" name="AutoShape 10"/>
          <p:cNvSpPr>
            <a:spLocks noChangeArrowheads="1"/>
          </p:cNvSpPr>
          <p:nvPr/>
        </p:nvSpPr>
        <p:spPr bwMode="ltGray">
          <a:xfrm rot="16200000" flipV="1">
            <a:off x="1042879" y="3445013"/>
            <a:ext cx="901524" cy="441039"/>
          </a:xfrm>
          <a:prstGeom prst="cube">
            <a:avLst>
              <a:gd name="adj" fmla="val 23792"/>
            </a:avLst>
          </a:prstGeom>
          <a:solidFill>
            <a:schemeClr val="accent1"/>
          </a:solidFill>
          <a:ln>
            <a:noFill/>
          </a:ln>
          <a:effectLst/>
        </p:spPr>
        <p:txBody>
          <a:bodyPr wrap="none" lIns="86402" tIns="43201" rIns="86402" bIns="43201" anchor="ctr"/>
          <a:lstStyle/>
          <a:p>
            <a:pPr fontAlgn="base">
              <a:spcBef>
                <a:spcPct val="0"/>
              </a:spcBef>
              <a:spcAft>
                <a:spcPct val="0"/>
              </a:spcAft>
            </a:pPr>
            <a:endParaRPr lang="zh-CN" altLang="en-US">
              <a:solidFill>
                <a:srgbClr val="17347D"/>
              </a:solidFill>
              <a:ea typeface="宋体" panose="02010600030101010101" pitchFamily="2" charset="-122"/>
            </a:endParaRPr>
          </a:p>
        </p:txBody>
      </p:sp>
      <p:sp>
        <p:nvSpPr>
          <p:cNvPr id="11" name="AutoShape 11"/>
          <p:cNvSpPr>
            <a:spLocks noChangeArrowheads="1"/>
          </p:cNvSpPr>
          <p:nvPr/>
        </p:nvSpPr>
        <p:spPr bwMode="ltGray">
          <a:xfrm rot="16200000" flipV="1">
            <a:off x="1560440" y="3193007"/>
            <a:ext cx="1405537" cy="441039"/>
          </a:xfrm>
          <a:prstGeom prst="cube">
            <a:avLst>
              <a:gd name="adj" fmla="val 23792"/>
            </a:avLst>
          </a:prstGeom>
          <a:solidFill>
            <a:schemeClr val="accent2"/>
          </a:solidFill>
          <a:ln>
            <a:noFill/>
          </a:ln>
          <a:effectLst/>
        </p:spPr>
        <p:txBody>
          <a:bodyPr wrap="none" lIns="86402" tIns="43201" rIns="86402" bIns="43201" anchor="ctr"/>
          <a:lstStyle/>
          <a:p>
            <a:pPr fontAlgn="base">
              <a:spcBef>
                <a:spcPct val="0"/>
              </a:spcBef>
              <a:spcAft>
                <a:spcPct val="0"/>
              </a:spcAft>
            </a:pPr>
            <a:endParaRPr lang="zh-CN" altLang="en-US">
              <a:solidFill>
                <a:srgbClr val="17347D"/>
              </a:solidFill>
              <a:ea typeface="宋体" panose="02010600030101010101" pitchFamily="2" charset="-122"/>
            </a:endParaRPr>
          </a:p>
        </p:txBody>
      </p:sp>
      <p:sp>
        <p:nvSpPr>
          <p:cNvPr id="12" name="AutoShape 12"/>
          <p:cNvSpPr>
            <a:spLocks noChangeArrowheads="1"/>
          </p:cNvSpPr>
          <p:nvPr/>
        </p:nvSpPr>
        <p:spPr bwMode="ltGray">
          <a:xfrm rot="16200000" flipV="1">
            <a:off x="2073498" y="2977001"/>
            <a:ext cx="1837549" cy="441039"/>
          </a:xfrm>
          <a:prstGeom prst="cube">
            <a:avLst>
              <a:gd name="adj" fmla="val 23792"/>
            </a:avLst>
          </a:prstGeom>
          <a:solidFill>
            <a:schemeClr val="accent3"/>
          </a:solidFill>
          <a:ln>
            <a:noFill/>
          </a:ln>
          <a:effectLst/>
        </p:spPr>
        <p:txBody>
          <a:bodyPr wrap="none" lIns="86402" tIns="43201" rIns="86402" bIns="43201" anchor="ctr"/>
          <a:lstStyle/>
          <a:p>
            <a:pPr fontAlgn="base">
              <a:spcBef>
                <a:spcPct val="0"/>
              </a:spcBef>
              <a:spcAft>
                <a:spcPct val="0"/>
              </a:spcAft>
            </a:pPr>
            <a:endParaRPr lang="zh-CN" altLang="en-US">
              <a:solidFill>
                <a:srgbClr val="17347D"/>
              </a:solidFill>
              <a:ea typeface="宋体" panose="02010600030101010101" pitchFamily="2" charset="-122"/>
            </a:endParaRPr>
          </a:p>
        </p:txBody>
      </p:sp>
      <p:sp>
        <p:nvSpPr>
          <p:cNvPr id="13" name="AutoShape 13"/>
          <p:cNvSpPr>
            <a:spLocks noChangeArrowheads="1"/>
          </p:cNvSpPr>
          <p:nvPr/>
        </p:nvSpPr>
        <p:spPr bwMode="gray">
          <a:xfrm rot="16200000" flipV="1">
            <a:off x="2316553" y="2436986"/>
            <a:ext cx="2917578" cy="441039"/>
          </a:xfrm>
          <a:prstGeom prst="cube">
            <a:avLst>
              <a:gd name="adj" fmla="val 23792"/>
            </a:avLst>
          </a:prstGeom>
          <a:solidFill>
            <a:schemeClr val="accent4"/>
          </a:solidFill>
          <a:ln>
            <a:noFill/>
          </a:ln>
          <a:effectLst/>
        </p:spPr>
        <p:txBody>
          <a:bodyPr wrap="none" lIns="86402" tIns="43201" rIns="86402" bIns="43201" anchor="ctr"/>
          <a:lstStyle/>
          <a:p>
            <a:pPr fontAlgn="base">
              <a:spcBef>
                <a:spcPct val="0"/>
              </a:spcBef>
              <a:spcAft>
                <a:spcPct val="0"/>
              </a:spcAft>
            </a:pPr>
            <a:endParaRPr lang="zh-CN" altLang="en-US">
              <a:solidFill>
                <a:srgbClr val="17347D"/>
              </a:solidFill>
              <a:ea typeface="宋体" panose="02010600030101010101" pitchFamily="2" charset="-122"/>
            </a:endParaRPr>
          </a:p>
        </p:txBody>
      </p:sp>
      <p:sp>
        <p:nvSpPr>
          <p:cNvPr id="14" name="Text Box 18"/>
          <p:cNvSpPr txBox="1">
            <a:spLocks noChangeArrowheads="1"/>
          </p:cNvSpPr>
          <p:nvPr/>
        </p:nvSpPr>
        <p:spPr bwMode="black">
          <a:xfrm>
            <a:off x="1248563" y="3300273"/>
            <a:ext cx="418148" cy="348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86402" tIns="43201" rIns="86402" bIns="43201">
            <a:spAutoFit/>
          </a:bodyPr>
          <a:lstStyle/>
          <a:p>
            <a:pPr algn="ctr" fontAlgn="base">
              <a:spcBef>
                <a:spcPct val="0"/>
              </a:spcBef>
              <a:spcAft>
                <a:spcPct val="0"/>
              </a:spcAft>
            </a:pPr>
            <a:r>
              <a:rPr lang="en-US" altLang="zh-CN" dirty="0">
                <a:solidFill>
                  <a:srgbClr val="FEFEFE"/>
                </a:solidFill>
                <a:ea typeface="宋体" panose="02010600030101010101" pitchFamily="2" charset="-122"/>
                <a:cs typeface="Arial" panose="020B0604020202020204" pitchFamily="34" charset="0"/>
              </a:rPr>
              <a:t>50</a:t>
            </a:r>
          </a:p>
        </p:txBody>
      </p:sp>
      <p:sp>
        <p:nvSpPr>
          <p:cNvPr id="15" name="Text Box 19"/>
          <p:cNvSpPr txBox="1">
            <a:spLocks noChangeArrowheads="1"/>
          </p:cNvSpPr>
          <p:nvPr/>
        </p:nvSpPr>
        <p:spPr bwMode="black">
          <a:xfrm>
            <a:off x="2004630" y="2823260"/>
            <a:ext cx="418148" cy="348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86402" tIns="43201" rIns="86402" bIns="43201">
            <a:spAutoFit/>
          </a:bodyPr>
          <a:lstStyle/>
          <a:p>
            <a:pPr algn="ctr" fontAlgn="base">
              <a:spcBef>
                <a:spcPct val="0"/>
              </a:spcBef>
              <a:spcAft>
                <a:spcPct val="0"/>
              </a:spcAft>
            </a:pPr>
            <a:r>
              <a:rPr lang="en-US" altLang="zh-CN" dirty="0">
                <a:solidFill>
                  <a:srgbClr val="FEFEFE"/>
                </a:solidFill>
                <a:ea typeface="宋体" panose="02010600030101010101" pitchFamily="2" charset="-122"/>
                <a:cs typeface="Arial" panose="020B0604020202020204" pitchFamily="34" charset="0"/>
              </a:rPr>
              <a:t>60</a:t>
            </a:r>
          </a:p>
        </p:txBody>
      </p:sp>
      <p:sp>
        <p:nvSpPr>
          <p:cNvPr id="16" name="Text Box 20"/>
          <p:cNvSpPr txBox="1">
            <a:spLocks noChangeArrowheads="1"/>
          </p:cNvSpPr>
          <p:nvPr/>
        </p:nvSpPr>
        <p:spPr bwMode="black">
          <a:xfrm>
            <a:off x="2733694" y="2382248"/>
            <a:ext cx="418148" cy="348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86402" tIns="43201" rIns="86402" bIns="43201">
            <a:spAutoFit/>
          </a:bodyPr>
          <a:lstStyle/>
          <a:p>
            <a:pPr algn="ctr" fontAlgn="base">
              <a:spcBef>
                <a:spcPct val="0"/>
              </a:spcBef>
              <a:spcAft>
                <a:spcPct val="0"/>
              </a:spcAft>
            </a:pPr>
            <a:r>
              <a:rPr lang="en-US" altLang="zh-CN" dirty="0">
                <a:solidFill>
                  <a:srgbClr val="FEFEFE"/>
                </a:solidFill>
                <a:ea typeface="宋体" panose="02010600030101010101" pitchFamily="2" charset="-122"/>
                <a:cs typeface="Arial" panose="020B0604020202020204" pitchFamily="34" charset="0"/>
              </a:rPr>
              <a:t>70</a:t>
            </a:r>
          </a:p>
        </p:txBody>
      </p:sp>
      <p:sp>
        <p:nvSpPr>
          <p:cNvPr id="17" name="Text Box 21"/>
          <p:cNvSpPr txBox="1">
            <a:spLocks noChangeArrowheads="1"/>
          </p:cNvSpPr>
          <p:nvPr/>
        </p:nvSpPr>
        <p:spPr bwMode="black">
          <a:xfrm>
            <a:off x="3501351" y="1302219"/>
            <a:ext cx="430973" cy="364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86402" tIns="43201" rIns="86402" bIns="43201">
            <a:spAutoFit/>
          </a:bodyPr>
          <a:lstStyle/>
          <a:p>
            <a:pPr algn="ctr" fontAlgn="base">
              <a:spcBef>
                <a:spcPct val="0"/>
              </a:spcBef>
              <a:spcAft>
                <a:spcPct val="0"/>
              </a:spcAft>
            </a:pPr>
            <a:r>
              <a:rPr lang="en-US" altLang="zh-CN" dirty="0">
                <a:solidFill>
                  <a:srgbClr val="FEFEFE"/>
                </a:solidFill>
                <a:ea typeface="宋体" panose="02010600030101010101" pitchFamily="2" charset="-122"/>
                <a:cs typeface="Arial" panose="020B0604020202020204" pitchFamily="34" charset="0"/>
              </a:rPr>
              <a:t>90</a:t>
            </a:r>
          </a:p>
        </p:txBody>
      </p:sp>
      <p:grpSp>
        <p:nvGrpSpPr>
          <p:cNvPr id="18" name="Group 22"/>
          <p:cNvGrpSpPr/>
          <p:nvPr/>
        </p:nvGrpSpPr>
        <p:grpSpPr bwMode="auto">
          <a:xfrm>
            <a:off x="5037981" y="1962884"/>
            <a:ext cx="850106" cy="377429"/>
            <a:chOff x="0" y="0"/>
            <a:chExt cx="1131895" cy="504056"/>
          </a:xfrm>
        </p:grpSpPr>
        <p:sp>
          <p:nvSpPr>
            <p:cNvPr id="19"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20"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a:solidFill>
                    <a:schemeClr val="bg1"/>
                  </a:solidFill>
                  <a:latin typeface="+mj-ea"/>
                  <a:ea typeface="+mj-ea"/>
                  <a:sym typeface="方正兰亭细黑_GBK" charset="-122"/>
                </a:rPr>
                <a:t>标题一</a:t>
              </a:r>
            </a:p>
          </p:txBody>
        </p:sp>
      </p:grpSp>
      <p:sp>
        <p:nvSpPr>
          <p:cNvPr id="21" name="矩形 60"/>
          <p:cNvSpPr>
            <a:spLocks noChangeArrowheads="1"/>
          </p:cNvSpPr>
          <p:nvPr/>
        </p:nvSpPr>
        <p:spPr bwMode="auto">
          <a:xfrm>
            <a:off x="6030118" y="1921064"/>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rPr>
              <a:t>单击此处添加文本单击此处添加文本</a:t>
            </a:r>
            <a:endParaRPr lang="en-US" altLang="zh-CN" sz="1000" dirty="0">
              <a:solidFill>
                <a:schemeClr val="tx1">
                  <a:lumMod val="50000"/>
                  <a:lumOff val="50000"/>
                </a:schemeClr>
              </a:solidFill>
              <a:latin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rPr>
              <a:t>单击此处添加文本单击此处添加文本</a:t>
            </a:r>
            <a:endParaRPr lang="en-US" altLang="zh-CN" sz="1000" dirty="0">
              <a:solidFill>
                <a:schemeClr val="tx1">
                  <a:lumMod val="50000"/>
                  <a:lumOff val="50000"/>
                </a:schemeClr>
              </a:solidFill>
              <a:latin typeface="微软雅黑" panose="020B0503020204020204" pitchFamily="34" charset="-122"/>
            </a:endParaRPr>
          </a:p>
        </p:txBody>
      </p:sp>
      <p:grpSp>
        <p:nvGrpSpPr>
          <p:cNvPr id="22" name="Group 22"/>
          <p:cNvGrpSpPr/>
          <p:nvPr/>
        </p:nvGrpSpPr>
        <p:grpSpPr bwMode="auto">
          <a:xfrm>
            <a:off x="5037981" y="2624810"/>
            <a:ext cx="850106" cy="377429"/>
            <a:chOff x="0" y="0"/>
            <a:chExt cx="1131895" cy="504056"/>
          </a:xfrm>
        </p:grpSpPr>
        <p:sp>
          <p:nvSpPr>
            <p:cNvPr id="23"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24"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a:solidFill>
                    <a:schemeClr val="bg1"/>
                  </a:solidFill>
                  <a:latin typeface="+mj-ea"/>
                  <a:sym typeface="方正兰亭细黑_GBK" charset="-122"/>
                </a:rPr>
                <a:t>标题二</a:t>
              </a:r>
            </a:p>
          </p:txBody>
        </p:sp>
      </p:grpSp>
      <p:sp>
        <p:nvSpPr>
          <p:cNvPr id="25" name="矩形 60"/>
          <p:cNvSpPr>
            <a:spLocks noChangeArrowheads="1"/>
          </p:cNvSpPr>
          <p:nvPr/>
        </p:nvSpPr>
        <p:spPr bwMode="auto">
          <a:xfrm>
            <a:off x="6030118" y="2582990"/>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rPr>
              <a:t>单击此处添加文本单击此处添加文本</a:t>
            </a:r>
            <a:endParaRPr lang="en-US" altLang="zh-CN" sz="1000" dirty="0">
              <a:solidFill>
                <a:schemeClr val="tx1">
                  <a:lumMod val="50000"/>
                  <a:lumOff val="50000"/>
                </a:schemeClr>
              </a:solidFill>
              <a:latin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rPr>
              <a:t>单击此处添加文本单击此处添加文本</a:t>
            </a:r>
            <a:endParaRPr lang="en-US" altLang="zh-CN" sz="1000" dirty="0">
              <a:solidFill>
                <a:schemeClr val="tx1">
                  <a:lumMod val="50000"/>
                  <a:lumOff val="50000"/>
                </a:schemeClr>
              </a:solidFill>
              <a:latin typeface="微软雅黑" panose="020B0503020204020204" pitchFamily="34" charset="-122"/>
            </a:endParaRPr>
          </a:p>
        </p:txBody>
      </p:sp>
      <p:grpSp>
        <p:nvGrpSpPr>
          <p:cNvPr id="26" name="Group 22"/>
          <p:cNvGrpSpPr/>
          <p:nvPr/>
        </p:nvGrpSpPr>
        <p:grpSpPr bwMode="auto">
          <a:xfrm>
            <a:off x="5037981" y="3296339"/>
            <a:ext cx="850106" cy="377429"/>
            <a:chOff x="0" y="0"/>
            <a:chExt cx="1131895" cy="504056"/>
          </a:xfrm>
        </p:grpSpPr>
        <p:sp>
          <p:nvSpPr>
            <p:cNvPr id="27" name="矩形 46"/>
            <p:cNvSpPr>
              <a:spLocks noChangeArrowheads="1"/>
            </p:cNvSpPr>
            <p:nvPr/>
          </p:nvSpPr>
          <p:spPr bwMode="auto">
            <a:xfrm>
              <a:off x="0" y="0"/>
              <a:ext cx="1080120" cy="50405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28"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a:solidFill>
                    <a:schemeClr val="bg1"/>
                  </a:solidFill>
                  <a:latin typeface="+mj-ea"/>
                  <a:sym typeface="方正兰亭细黑_GBK" charset="-122"/>
                </a:rPr>
                <a:t>标题三</a:t>
              </a:r>
            </a:p>
          </p:txBody>
        </p:sp>
      </p:grpSp>
      <p:sp>
        <p:nvSpPr>
          <p:cNvPr id="29" name="矩形 60"/>
          <p:cNvSpPr>
            <a:spLocks noChangeArrowheads="1"/>
          </p:cNvSpPr>
          <p:nvPr/>
        </p:nvSpPr>
        <p:spPr bwMode="auto">
          <a:xfrm>
            <a:off x="6030118" y="3254519"/>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rPr>
              <a:t>单击此处添加文本单击此处添加文本</a:t>
            </a:r>
            <a:endParaRPr lang="en-US" altLang="zh-CN" sz="1000" dirty="0">
              <a:solidFill>
                <a:schemeClr val="tx1">
                  <a:lumMod val="50000"/>
                  <a:lumOff val="50000"/>
                </a:schemeClr>
              </a:solidFill>
              <a:latin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rPr>
              <a:t>单击此处添加文本单击此处添加文本</a:t>
            </a:r>
            <a:endParaRPr lang="en-US" altLang="zh-CN" sz="1000" dirty="0">
              <a:solidFill>
                <a:schemeClr val="tx1">
                  <a:lumMod val="50000"/>
                  <a:lumOff val="50000"/>
                </a:schemeClr>
              </a:solidFill>
              <a:latin typeface="微软雅黑" panose="020B0503020204020204" pitchFamily="34" charset="-122"/>
            </a:endParaRPr>
          </a:p>
        </p:txBody>
      </p:sp>
      <p:grpSp>
        <p:nvGrpSpPr>
          <p:cNvPr id="30" name="Group 22"/>
          <p:cNvGrpSpPr/>
          <p:nvPr/>
        </p:nvGrpSpPr>
        <p:grpSpPr bwMode="auto">
          <a:xfrm>
            <a:off x="5037981" y="3944411"/>
            <a:ext cx="850106" cy="377429"/>
            <a:chOff x="0" y="0"/>
            <a:chExt cx="1131895" cy="504056"/>
          </a:xfrm>
        </p:grpSpPr>
        <p:sp>
          <p:nvSpPr>
            <p:cNvPr id="31" name="矩形 46"/>
            <p:cNvSpPr>
              <a:spLocks noChangeArrowheads="1"/>
            </p:cNvSpPr>
            <p:nvPr/>
          </p:nvSpPr>
          <p:spPr bwMode="auto">
            <a:xfrm>
              <a:off x="0" y="0"/>
              <a:ext cx="1080120" cy="50405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32"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a:solidFill>
                    <a:schemeClr val="bg1"/>
                  </a:solidFill>
                  <a:latin typeface="+mj-ea"/>
                  <a:sym typeface="方正兰亭细黑_GBK" charset="-122"/>
                </a:rPr>
                <a:t>标题四</a:t>
              </a:r>
            </a:p>
          </p:txBody>
        </p:sp>
      </p:grpSp>
      <p:sp>
        <p:nvSpPr>
          <p:cNvPr id="33" name="矩形 60"/>
          <p:cNvSpPr>
            <a:spLocks noChangeArrowheads="1"/>
          </p:cNvSpPr>
          <p:nvPr/>
        </p:nvSpPr>
        <p:spPr bwMode="auto">
          <a:xfrm>
            <a:off x="6030118" y="3902591"/>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rPr>
              <a:t>单击此处添加文本单击此处添加文本</a:t>
            </a:r>
            <a:endParaRPr lang="en-US" altLang="zh-CN" sz="1000" dirty="0">
              <a:solidFill>
                <a:schemeClr val="tx1">
                  <a:lumMod val="50000"/>
                  <a:lumOff val="50000"/>
                </a:schemeClr>
              </a:solidFill>
              <a:latin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rPr>
              <a:t>单击此处添加文本单击此处添加文本</a:t>
            </a:r>
            <a:endParaRPr lang="en-US" altLang="zh-CN" sz="1000" dirty="0">
              <a:solidFill>
                <a:schemeClr val="tx1">
                  <a:lumMod val="50000"/>
                  <a:lumOff val="50000"/>
                </a:schemeClr>
              </a:solidFill>
              <a:latin typeface="微软雅黑" panose="020B0503020204020204" pitchFamily="34" charset="-122"/>
            </a:endParaRPr>
          </a:p>
        </p:txBody>
      </p:sp>
      <p:sp>
        <p:nvSpPr>
          <p:cNvPr id="34" name="TextBox 33"/>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1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20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1500"/>
                            </p:stCondLst>
                            <p:childTnLst>
                              <p:par>
                                <p:cTn id="36" presetID="2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2500"/>
                            </p:stCondLst>
                            <p:childTnLst>
                              <p:par>
                                <p:cTn id="44" presetID="2" presetClass="entr" presetSubtype="2" decel="10000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1+#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3500"/>
                            </p:stCondLst>
                            <p:childTnLst>
                              <p:par>
                                <p:cTn id="53" presetID="2" presetClass="entr" presetSubtype="2" decel="10000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1+#ppt_w/2"/>
                                          </p:val>
                                        </p:tav>
                                        <p:tav tm="100000">
                                          <p:val>
                                            <p:strVal val="#ppt_x"/>
                                          </p:val>
                                        </p:tav>
                                      </p:tavLst>
                                    </p:anim>
                                    <p:anim calcmode="lin" valueType="num">
                                      <p:cBhvr additive="base">
                                        <p:cTn id="56" dur="500" fill="hold"/>
                                        <p:tgtEl>
                                          <p:spTgt spid="25"/>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10" presetClass="entr" presetSubtype="0"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par>
                          <p:cTn id="61" fill="hold">
                            <p:stCondLst>
                              <p:cond delay="4500"/>
                            </p:stCondLst>
                            <p:childTnLst>
                              <p:par>
                                <p:cTn id="62" presetID="2" presetClass="entr" presetSubtype="2" decel="10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1+#ppt_w/2"/>
                                          </p:val>
                                        </p:tav>
                                        <p:tav tm="100000">
                                          <p:val>
                                            <p:strVal val="#ppt_x"/>
                                          </p:val>
                                        </p:tav>
                                      </p:tavLst>
                                    </p:anim>
                                    <p:anim calcmode="lin" valueType="num">
                                      <p:cBhvr additive="base">
                                        <p:cTn id="65" dur="500" fill="hold"/>
                                        <p:tgtEl>
                                          <p:spTgt spid="29"/>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10" presetClass="entr" presetSubtype="0"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5500"/>
                            </p:stCondLst>
                            <p:childTnLst>
                              <p:par>
                                <p:cTn id="71" presetID="2" presetClass="entr" presetSubtype="2"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1+#ppt_w/2"/>
                                          </p:val>
                                        </p:tav>
                                        <p:tav tm="100000">
                                          <p:val>
                                            <p:strVal val="#ppt_x"/>
                                          </p:val>
                                        </p:tav>
                                      </p:tavLst>
                                    </p:anim>
                                    <p:anim calcmode="lin" valueType="num">
                                      <p:cBhvr additive="base">
                                        <p:cTn id="74" dur="500" fill="hold"/>
                                        <p:tgtEl>
                                          <p:spTgt spid="33"/>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6" grpId="0"/>
      <p:bldP spid="17" grpId="0"/>
      <p:bldP spid="21" grpId="0"/>
      <p:bldP spid="25" grpId="0"/>
      <p:bldP spid="29" grpId="0"/>
      <p:bldP spid="33"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产品前景分析</a:t>
            </a:r>
          </a:p>
        </p:txBody>
      </p:sp>
      <p:sp>
        <p:nvSpPr>
          <p:cNvPr id="3" name="Freeform 471"/>
          <p:cNvSpPr/>
          <p:nvPr/>
        </p:nvSpPr>
        <p:spPr bwMode="auto">
          <a:xfrm rot="1215897">
            <a:off x="1786306" y="3338586"/>
            <a:ext cx="1128815" cy="889000"/>
          </a:xfrm>
          <a:custGeom>
            <a:avLst/>
            <a:gdLst>
              <a:gd name="T0" fmla="*/ 100174740 w 1112"/>
              <a:gd name="T1" fmla="*/ 1008482511 h 864"/>
              <a:gd name="T2" fmla="*/ 0 w 1112"/>
              <a:gd name="T3" fmla="*/ 873084763 h 864"/>
              <a:gd name="T4" fmla="*/ 1197442121 w 1112"/>
              <a:gd name="T5" fmla="*/ 0 h 864"/>
              <a:gd name="T6" fmla="*/ 1295287761 w 1112"/>
              <a:gd name="T7" fmla="*/ 136565675 h 864"/>
              <a:gd name="T8" fmla="*/ 100174740 w 1112"/>
              <a:gd name="T9" fmla="*/ 1008482511 h 864"/>
              <a:gd name="T10" fmla="*/ 0 60000 65536"/>
              <a:gd name="T11" fmla="*/ 0 60000 65536"/>
              <a:gd name="T12" fmla="*/ 0 60000 65536"/>
              <a:gd name="T13" fmla="*/ 0 60000 65536"/>
              <a:gd name="T14" fmla="*/ 0 60000 65536"/>
              <a:gd name="T15" fmla="*/ 0 w 1112"/>
              <a:gd name="T16" fmla="*/ 0 h 864"/>
              <a:gd name="T17" fmla="*/ 1112 w 1112"/>
              <a:gd name="T18" fmla="*/ 864 h 864"/>
            </a:gdLst>
            <a:ahLst/>
            <a:cxnLst>
              <a:cxn ang="T10">
                <a:pos x="T0" y="T1"/>
              </a:cxn>
              <a:cxn ang="T11">
                <a:pos x="T2" y="T3"/>
              </a:cxn>
              <a:cxn ang="T12">
                <a:pos x="T4" y="T5"/>
              </a:cxn>
              <a:cxn ang="T13">
                <a:pos x="T6" y="T7"/>
              </a:cxn>
              <a:cxn ang="T14">
                <a:pos x="T8" y="T9"/>
              </a:cxn>
            </a:cxnLst>
            <a:rect l="T15" t="T16" r="T17" b="T18"/>
            <a:pathLst>
              <a:path w="1112" h="864">
                <a:moveTo>
                  <a:pt x="86" y="864"/>
                </a:moveTo>
                <a:lnTo>
                  <a:pt x="0" y="748"/>
                </a:lnTo>
                <a:lnTo>
                  <a:pt x="1028" y="0"/>
                </a:lnTo>
                <a:lnTo>
                  <a:pt x="1112" y="117"/>
                </a:lnTo>
                <a:lnTo>
                  <a:pt x="86" y="864"/>
                </a:lnTo>
                <a:close/>
              </a:path>
            </a:pathLst>
          </a:custGeom>
          <a:solidFill>
            <a:schemeClr val="accent4"/>
          </a:solidFill>
          <a:ln>
            <a:noFill/>
          </a:ln>
        </p:spPr>
        <p:txBody>
          <a:bodyPr lIns="86350" tIns="43175" rIns="86350" bIns="43175"/>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506341" y="987574"/>
            <a:ext cx="6522043" cy="3581703"/>
            <a:chOff x="1497187" y="785788"/>
            <a:chExt cx="6934200" cy="3760788"/>
          </a:xfrm>
        </p:grpSpPr>
        <p:grpSp>
          <p:nvGrpSpPr>
            <p:cNvPr id="5" name="Group 193"/>
            <p:cNvGrpSpPr/>
            <p:nvPr/>
          </p:nvGrpSpPr>
          <p:grpSpPr bwMode="auto">
            <a:xfrm>
              <a:off x="2900537" y="1047726"/>
              <a:ext cx="4716462" cy="3221037"/>
              <a:chOff x="1655" y="1509"/>
              <a:chExt cx="2971" cy="2029"/>
            </a:xfrm>
          </p:grpSpPr>
          <p:sp>
            <p:nvSpPr>
              <p:cNvPr id="216" name="Line 41"/>
              <p:cNvSpPr>
                <a:spLocks noChangeShapeType="1"/>
              </p:cNvSpPr>
              <p:nvPr/>
            </p:nvSpPr>
            <p:spPr bwMode="auto">
              <a:xfrm flipV="1">
                <a:off x="1655"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7" name="Line 42"/>
              <p:cNvSpPr>
                <a:spLocks noChangeShapeType="1"/>
              </p:cNvSpPr>
              <p:nvPr/>
            </p:nvSpPr>
            <p:spPr bwMode="auto">
              <a:xfrm flipV="1">
                <a:off x="1655"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8" name="Line 43"/>
              <p:cNvSpPr>
                <a:spLocks noChangeShapeType="1"/>
              </p:cNvSpPr>
              <p:nvPr/>
            </p:nvSpPr>
            <p:spPr bwMode="auto">
              <a:xfrm flipV="1">
                <a:off x="1655"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9" name="Line 44"/>
              <p:cNvSpPr>
                <a:spLocks noChangeShapeType="1"/>
              </p:cNvSpPr>
              <p:nvPr/>
            </p:nvSpPr>
            <p:spPr bwMode="auto">
              <a:xfrm flipV="1">
                <a:off x="1655"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0" name="Line 45"/>
              <p:cNvSpPr>
                <a:spLocks noChangeShapeType="1"/>
              </p:cNvSpPr>
              <p:nvPr/>
            </p:nvSpPr>
            <p:spPr bwMode="auto">
              <a:xfrm flipV="1">
                <a:off x="1655"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1" name="Line 46"/>
              <p:cNvSpPr>
                <a:spLocks noChangeShapeType="1"/>
              </p:cNvSpPr>
              <p:nvPr/>
            </p:nvSpPr>
            <p:spPr bwMode="auto">
              <a:xfrm flipV="1">
                <a:off x="1655"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2" name="Line 47"/>
              <p:cNvSpPr>
                <a:spLocks noChangeShapeType="1"/>
              </p:cNvSpPr>
              <p:nvPr/>
            </p:nvSpPr>
            <p:spPr bwMode="auto">
              <a:xfrm flipV="1">
                <a:off x="1655"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3" name="Line 48"/>
              <p:cNvSpPr>
                <a:spLocks noChangeShapeType="1"/>
              </p:cNvSpPr>
              <p:nvPr/>
            </p:nvSpPr>
            <p:spPr bwMode="auto">
              <a:xfrm flipV="1">
                <a:off x="1655"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4" name="Line 49"/>
              <p:cNvSpPr>
                <a:spLocks noChangeShapeType="1"/>
              </p:cNvSpPr>
              <p:nvPr/>
            </p:nvSpPr>
            <p:spPr bwMode="auto">
              <a:xfrm flipV="1">
                <a:off x="1655"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5" name="Line 50"/>
              <p:cNvSpPr>
                <a:spLocks noChangeShapeType="1"/>
              </p:cNvSpPr>
              <p:nvPr/>
            </p:nvSpPr>
            <p:spPr bwMode="auto">
              <a:xfrm flipV="1">
                <a:off x="1655"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6" name="Line 51"/>
              <p:cNvSpPr>
                <a:spLocks noChangeShapeType="1"/>
              </p:cNvSpPr>
              <p:nvPr/>
            </p:nvSpPr>
            <p:spPr bwMode="auto">
              <a:xfrm flipV="1">
                <a:off x="1655"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7" name="Line 52"/>
              <p:cNvSpPr>
                <a:spLocks noChangeShapeType="1"/>
              </p:cNvSpPr>
              <p:nvPr/>
            </p:nvSpPr>
            <p:spPr bwMode="auto">
              <a:xfrm flipV="1">
                <a:off x="1655"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8" name="Line 53"/>
              <p:cNvSpPr>
                <a:spLocks noChangeShapeType="1"/>
              </p:cNvSpPr>
              <p:nvPr/>
            </p:nvSpPr>
            <p:spPr bwMode="auto">
              <a:xfrm flipV="1">
                <a:off x="1655"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9" name="Line 54"/>
              <p:cNvSpPr>
                <a:spLocks noChangeShapeType="1"/>
              </p:cNvSpPr>
              <p:nvPr/>
            </p:nvSpPr>
            <p:spPr bwMode="auto">
              <a:xfrm flipV="1">
                <a:off x="1655"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0" name="Line 55"/>
              <p:cNvSpPr>
                <a:spLocks noChangeShapeType="1"/>
              </p:cNvSpPr>
              <p:nvPr/>
            </p:nvSpPr>
            <p:spPr bwMode="auto">
              <a:xfrm flipV="1">
                <a:off x="1655"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1" name="Line 56"/>
              <p:cNvSpPr>
                <a:spLocks noChangeShapeType="1"/>
              </p:cNvSpPr>
              <p:nvPr/>
            </p:nvSpPr>
            <p:spPr bwMode="auto">
              <a:xfrm flipV="1">
                <a:off x="1655"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2" name="Line 57"/>
              <p:cNvSpPr>
                <a:spLocks noChangeShapeType="1"/>
              </p:cNvSpPr>
              <p:nvPr/>
            </p:nvSpPr>
            <p:spPr bwMode="auto">
              <a:xfrm flipV="1">
                <a:off x="1655"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3" name="Line 58"/>
              <p:cNvSpPr>
                <a:spLocks noChangeShapeType="1"/>
              </p:cNvSpPr>
              <p:nvPr/>
            </p:nvSpPr>
            <p:spPr bwMode="auto">
              <a:xfrm flipV="1">
                <a:off x="1655"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4" name="Line 59"/>
              <p:cNvSpPr>
                <a:spLocks noChangeShapeType="1"/>
              </p:cNvSpPr>
              <p:nvPr/>
            </p:nvSpPr>
            <p:spPr bwMode="auto">
              <a:xfrm flipV="1">
                <a:off x="1655"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5" name="Line 60"/>
              <p:cNvSpPr>
                <a:spLocks noChangeShapeType="1"/>
              </p:cNvSpPr>
              <p:nvPr/>
            </p:nvSpPr>
            <p:spPr bwMode="auto">
              <a:xfrm flipV="1">
                <a:off x="1655"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6" name="Line 61"/>
              <p:cNvSpPr>
                <a:spLocks noChangeShapeType="1"/>
              </p:cNvSpPr>
              <p:nvPr/>
            </p:nvSpPr>
            <p:spPr bwMode="auto">
              <a:xfrm flipV="1">
                <a:off x="1655"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7" name="Line 62"/>
              <p:cNvSpPr>
                <a:spLocks noChangeShapeType="1"/>
              </p:cNvSpPr>
              <p:nvPr/>
            </p:nvSpPr>
            <p:spPr bwMode="auto">
              <a:xfrm flipV="1">
                <a:off x="1655"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8" name="Line 63"/>
              <p:cNvSpPr>
                <a:spLocks noChangeShapeType="1"/>
              </p:cNvSpPr>
              <p:nvPr/>
            </p:nvSpPr>
            <p:spPr bwMode="auto">
              <a:xfrm flipV="1">
                <a:off x="1655"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9" name="Line 64"/>
              <p:cNvSpPr>
                <a:spLocks noChangeShapeType="1"/>
              </p:cNvSpPr>
              <p:nvPr/>
            </p:nvSpPr>
            <p:spPr bwMode="auto">
              <a:xfrm flipV="1">
                <a:off x="1655"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0" name="Line 65"/>
              <p:cNvSpPr>
                <a:spLocks noChangeShapeType="1"/>
              </p:cNvSpPr>
              <p:nvPr/>
            </p:nvSpPr>
            <p:spPr bwMode="auto">
              <a:xfrm flipV="1">
                <a:off x="1655"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1" name="Line 66"/>
              <p:cNvSpPr>
                <a:spLocks noChangeShapeType="1"/>
              </p:cNvSpPr>
              <p:nvPr/>
            </p:nvSpPr>
            <p:spPr bwMode="auto">
              <a:xfrm flipV="1">
                <a:off x="1655"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2" name="Line 67"/>
              <p:cNvSpPr>
                <a:spLocks noChangeShapeType="1"/>
              </p:cNvSpPr>
              <p:nvPr/>
            </p:nvSpPr>
            <p:spPr bwMode="auto">
              <a:xfrm flipV="1">
                <a:off x="1655"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3" name="Line 68"/>
              <p:cNvSpPr>
                <a:spLocks noChangeShapeType="1"/>
              </p:cNvSpPr>
              <p:nvPr/>
            </p:nvSpPr>
            <p:spPr bwMode="auto">
              <a:xfrm flipV="1">
                <a:off x="1655"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4" name="Line 69"/>
              <p:cNvSpPr>
                <a:spLocks noChangeShapeType="1"/>
              </p:cNvSpPr>
              <p:nvPr/>
            </p:nvSpPr>
            <p:spPr bwMode="auto">
              <a:xfrm flipV="1">
                <a:off x="1655"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5" name="Line 70"/>
              <p:cNvSpPr>
                <a:spLocks noChangeShapeType="1"/>
              </p:cNvSpPr>
              <p:nvPr/>
            </p:nvSpPr>
            <p:spPr bwMode="auto">
              <a:xfrm flipV="1">
                <a:off x="1655"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6" name="Line 71"/>
              <p:cNvSpPr>
                <a:spLocks noChangeShapeType="1"/>
              </p:cNvSpPr>
              <p:nvPr/>
            </p:nvSpPr>
            <p:spPr bwMode="auto">
              <a:xfrm flipV="1">
                <a:off x="2399"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7" name="Line 72"/>
              <p:cNvSpPr>
                <a:spLocks noChangeShapeType="1"/>
              </p:cNvSpPr>
              <p:nvPr/>
            </p:nvSpPr>
            <p:spPr bwMode="auto">
              <a:xfrm flipV="1">
                <a:off x="2399"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8" name="Line 73"/>
              <p:cNvSpPr>
                <a:spLocks noChangeShapeType="1"/>
              </p:cNvSpPr>
              <p:nvPr/>
            </p:nvSpPr>
            <p:spPr bwMode="auto">
              <a:xfrm flipV="1">
                <a:off x="2399"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9" name="Line 74"/>
              <p:cNvSpPr>
                <a:spLocks noChangeShapeType="1"/>
              </p:cNvSpPr>
              <p:nvPr/>
            </p:nvSpPr>
            <p:spPr bwMode="auto">
              <a:xfrm flipV="1">
                <a:off x="2399"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0" name="Line 75"/>
              <p:cNvSpPr>
                <a:spLocks noChangeShapeType="1"/>
              </p:cNvSpPr>
              <p:nvPr/>
            </p:nvSpPr>
            <p:spPr bwMode="auto">
              <a:xfrm flipV="1">
                <a:off x="2399"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1" name="Line 76"/>
              <p:cNvSpPr>
                <a:spLocks noChangeShapeType="1"/>
              </p:cNvSpPr>
              <p:nvPr/>
            </p:nvSpPr>
            <p:spPr bwMode="auto">
              <a:xfrm flipV="1">
                <a:off x="2399"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2" name="Line 77"/>
              <p:cNvSpPr>
                <a:spLocks noChangeShapeType="1"/>
              </p:cNvSpPr>
              <p:nvPr/>
            </p:nvSpPr>
            <p:spPr bwMode="auto">
              <a:xfrm flipV="1">
                <a:off x="2399"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3" name="Line 78"/>
              <p:cNvSpPr>
                <a:spLocks noChangeShapeType="1"/>
              </p:cNvSpPr>
              <p:nvPr/>
            </p:nvSpPr>
            <p:spPr bwMode="auto">
              <a:xfrm flipV="1">
                <a:off x="2399"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4" name="Line 79"/>
              <p:cNvSpPr>
                <a:spLocks noChangeShapeType="1"/>
              </p:cNvSpPr>
              <p:nvPr/>
            </p:nvSpPr>
            <p:spPr bwMode="auto">
              <a:xfrm flipV="1">
                <a:off x="2399"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5" name="Line 80"/>
              <p:cNvSpPr>
                <a:spLocks noChangeShapeType="1"/>
              </p:cNvSpPr>
              <p:nvPr/>
            </p:nvSpPr>
            <p:spPr bwMode="auto">
              <a:xfrm flipV="1">
                <a:off x="2399"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6" name="Line 81"/>
              <p:cNvSpPr>
                <a:spLocks noChangeShapeType="1"/>
              </p:cNvSpPr>
              <p:nvPr/>
            </p:nvSpPr>
            <p:spPr bwMode="auto">
              <a:xfrm flipV="1">
                <a:off x="2399"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7" name="Line 82"/>
              <p:cNvSpPr>
                <a:spLocks noChangeShapeType="1"/>
              </p:cNvSpPr>
              <p:nvPr/>
            </p:nvSpPr>
            <p:spPr bwMode="auto">
              <a:xfrm flipV="1">
                <a:off x="2399"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8" name="Line 83"/>
              <p:cNvSpPr>
                <a:spLocks noChangeShapeType="1"/>
              </p:cNvSpPr>
              <p:nvPr/>
            </p:nvSpPr>
            <p:spPr bwMode="auto">
              <a:xfrm flipV="1">
                <a:off x="2399"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9" name="Line 84"/>
              <p:cNvSpPr>
                <a:spLocks noChangeShapeType="1"/>
              </p:cNvSpPr>
              <p:nvPr/>
            </p:nvSpPr>
            <p:spPr bwMode="auto">
              <a:xfrm flipV="1">
                <a:off x="2399"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0" name="Line 85"/>
              <p:cNvSpPr>
                <a:spLocks noChangeShapeType="1"/>
              </p:cNvSpPr>
              <p:nvPr/>
            </p:nvSpPr>
            <p:spPr bwMode="auto">
              <a:xfrm flipV="1">
                <a:off x="2399"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1" name="Line 86"/>
              <p:cNvSpPr>
                <a:spLocks noChangeShapeType="1"/>
              </p:cNvSpPr>
              <p:nvPr/>
            </p:nvSpPr>
            <p:spPr bwMode="auto">
              <a:xfrm flipV="1">
                <a:off x="2399"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2" name="Line 87"/>
              <p:cNvSpPr>
                <a:spLocks noChangeShapeType="1"/>
              </p:cNvSpPr>
              <p:nvPr/>
            </p:nvSpPr>
            <p:spPr bwMode="auto">
              <a:xfrm flipV="1">
                <a:off x="2399"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3" name="Line 88"/>
              <p:cNvSpPr>
                <a:spLocks noChangeShapeType="1"/>
              </p:cNvSpPr>
              <p:nvPr/>
            </p:nvSpPr>
            <p:spPr bwMode="auto">
              <a:xfrm flipV="1">
                <a:off x="2399"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4" name="Line 89"/>
              <p:cNvSpPr>
                <a:spLocks noChangeShapeType="1"/>
              </p:cNvSpPr>
              <p:nvPr/>
            </p:nvSpPr>
            <p:spPr bwMode="auto">
              <a:xfrm flipV="1">
                <a:off x="2399"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5" name="Line 90"/>
              <p:cNvSpPr>
                <a:spLocks noChangeShapeType="1"/>
              </p:cNvSpPr>
              <p:nvPr/>
            </p:nvSpPr>
            <p:spPr bwMode="auto">
              <a:xfrm flipV="1">
                <a:off x="2399"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6" name="Line 91"/>
              <p:cNvSpPr>
                <a:spLocks noChangeShapeType="1"/>
              </p:cNvSpPr>
              <p:nvPr/>
            </p:nvSpPr>
            <p:spPr bwMode="auto">
              <a:xfrm flipV="1">
                <a:off x="2399"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7" name="Line 92"/>
              <p:cNvSpPr>
                <a:spLocks noChangeShapeType="1"/>
              </p:cNvSpPr>
              <p:nvPr/>
            </p:nvSpPr>
            <p:spPr bwMode="auto">
              <a:xfrm flipV="1">
                <a:off x="2399"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8" name="Line 93"/>
              <p:cNvSpPr>
                <a:spLocks noChangeShapeType="1"/>
              </p:cNvSpPr>
              <p:nvPr/>
            </p:nvSpPr>
            <p:spPr bwMode="auto">
              <a:xfrm flipV="1">
                <a:off x="2399"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9" name="Line 94"/>
              <p:cNvSpPr>
                <a:spLocks noChangeShapeType="1"/>
              </p:cNvSpPr>
              <p:nvPr/>
            </p:nvSpPr>
            <p:spPr bwMode="auto">
              <a:xfrm flipV="1">
                <a:off x="2399"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0" name="Line 95"/>
              <p:cNvSpPr>
                <a:spLocks noChangeShapeType="1"/>
              </p:cNvSpPr>
              <p:nvPr/>
            </p:nvSpPr>
            <p:spPr bwMode="auto">
              <a:xfrm flipV="1">
                <a:off x="2399"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1" name="Line 96"/>
              <p:cNvSpPr>
                <a:spLocks noChangeShapeType="1"/>
              </p:cNvSpPr>
              <p:nvPr/>
            </p:nvSpPr>
            <p:spPr bwMode="auto">
              <a:xfrm flipV="1">
                <a:off x="2399"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2" name="Line 97"/>
              <p:cNvSpPr>
                <a:spLocks noChangeShapeType="1"/>
              </p:cNvSpPr>
              <p:nvPr/>
            </p:nvSpPr>
            <p:spPr bwMode="auto">
              <a:xfrm flipV="1">
                <a:off x="2399"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3" name="Line 98"/>
              <p:cNvSpPr>
                <a:spLocks noChangeShapeType="1"/>
              </p:cNvSpPr>
              <p:nvPr/>
            </p:nvSpPr>
            <p:spPr bwMode="auto">
              <a:xfrm flipV="1">
                <a:off x="2399"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4" name="Line 99"/>
              <p:cNvSpPr>
                <a:spLocks noChangeShapeType="1"/>
              </p:cNvSpPr>
              <p:nvPr/>
            </p:nvSpPr>
            <p:spPr bwMode="auto">
              <a:xfrm flipV="1">
                <a:off x="2399"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5" name="Line 100"/>
              <p:cNvSpPr>
                <a:spLocks noChangeShapeType="1"/>
              </p:cNvSpPr>
              <p:nvPr/>
            </p:nvSpPr>
            <p:spPr bwMode="auto">
              <a:xfrm flipV="1">
                <a:off x="2399"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6" name="Line 101"/>
              <p:cNvSpPr>
                <a:spLocks noChangeShapeType="1"/>
              </p:cNvSpPr>
              <p:nvPr/>
            </p:nvSpPr>
            <p:spPr bwMode="auto">
              <a:xfrm flipV="1">
                <a:off x="3137"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7" name="Line 102"/>
              <p:cNvSpPr>
                <a:spLocks noChangeShapeType="1"/>
              </p:cNvSpPr>
              <p:nvPr/>
            </p:nvSpPr>
            <p:spPr bwMode="auto">
              <a:xfrm flipV="1">
                <a:off x="3137"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8" name="Line 103"/>
              <p:cNvSpPr>
                <a:spLocks noChangeShapeType="1"/>
              </p:cNvSpPr>
              <p:nvPr/>
            </p:nvSpPr>
            <p:spPr bwMode="auto">
              <a:xfrm flipV="1">
                <a:off x="3137"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9" name="Line 104"/>
              <p:cNvSpPr>
                <a:spLocks noChangeShapeType="1"/>
              </p:cNvSpPr>
              <p:nvPr/>
            </p:nvSpPr>
            <p:spPr bwMode="auto">
              <a:xfrm flipV="1">
                <a:off x="3137"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0" name="Line 105"/>
              <p:cNvSpPr>
                <a:spLocks noChangeShapeType="1"/>
              </p:cNvSpPr>
              <p:nvPr/>
            </p:nvSpPr>
            <p:spPr bwMode="auto">
              <a:xfrm flipV="1">
                <a:off x="3137"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1" name="Line 106"/>
              <p:cNvSpPr>
                <a:spLocks noChangeShapeType="1"/>
              </p:cNvSpPr>
              <p:nvPr/>
            </p:nvSpPr>
            <p:spPr bwMode="auto">
              <a:xfrm flipV="1">
                <a:off x="3137"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2" name="Line 107"/>
              <p:cNvSpPr>
                <a:spLocks noChangeShapeType="1"/>
              </p:cNvSpPr>
              <p:nvPr/>
            </p:nvSpPr>
            <p:spPr bwMode="auto">
              <a:xfrm flipV="1">
                <a:off x="3137"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3" name="Line 108"/>
              <p:cNvSpPr>
                <a:spLocks noChangeShapeType="1"/>
              </p:cNvSpPr>
              <p:nvPr/>
            </p:nvSpPr>
            <p:spPr bwMode="auto">
              <a:xfrm flipV="1">
                <a:off x="3137"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4" name="Line 109"/>
              <p:cNvSpPr>
                <a:spLocks noChangeShapeType="1"/>
              </p:cNvSpPr>
              <p:nvPr/>
            </p:nvSpPr>
            <p:spPr bwMode="auto">
              <a:xfrm flipV="1">
                <a:off x="3137"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5" name="Line 110"/>
              <p:cNvSpPr>
                <a:spLocks noChangeShapeType="1"/>
              </p:cNvSpPr>
              <p:nvPr/>
            </p:nvSpPr>
            <p:spPr bwMode="auto">
              <a:xfrm flipV="1">
                <a:off x="3137"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6" name="Line 111"/>
              <p:cNvSpPr>
                <a:spLocks noChangeShapeType="1"/>
              </p:cNvSpPr>
              <p:nvPr/>
            </p:nvSpPr>
            <p:spPr bwMode="auto">
              <a:xfrm flipV="1">
                <a:off x="3137"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7" name="Line 112"/>
              <p:cNvSpPr>
                <a:spLocks noChangeShapeType="1"/>
              </p:cNvSpPr>
              <p:nvPr/>
            </p:nvSpPr>
            <p:spPr bwMode="auto">
              <a:xfrm flipV="1">
                <a:off x="3137"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8" name="Line 113"/>
              <p:cNvSpPr>
                <a:spLocks noChangeShapeType="1"/>
              </p:cNvSpPr>
              <p:nvPr/>
            </p:nvSpPr>
            <p:spPr bwMode="auto">
              <a:xfrm flipV="1">
                <a:off x="3137"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9" name="Line 114"/>
              <p:cNvSpPr>
                <a:spLocks noChangeShapeType="1"/>
              </p:cNvSpPr>
              <p:nvPr/>
            </p:nvSpPr>
            <p:spPr bwMode="auto">
              <a:xfrm flipV="1">
                <a:off x="3137"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0" name="Line 115"/>
              <p:cNvSpPr>
                <a:spLocks noChangeShapeType="1"/>
              </p:cNvSpPr>
              <p:nvPr/>
            </p:nvSpPr>
            <p:spPr bwMode="auto">
              <a:xfrm flipV="1">
                <a:off x="3137"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1" name="Line 116"/>
              <p:cNvSpPr>
                <a:spLocks noChangeShapeType="1"/>
              </p:cNvSpPr>
              <p:nvPr/>
            </p:nvSpPr>
            <p:spPr bwMode="auto">
              <a:xfrm flipV="1">
                <a:off x="3137"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2" name="Line 117"/>
              <p:cNvSpPr>
                <a:spLocks noChangeShapeType="1"/>
              </p:cNvSpPr>
              <p:nvPr/>
            </p:nvSpPr>
            <p:spPr bwMode="auto">
              <a:xfrm flipV="1">
                <a:off x="3137"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3" name="Line 118"/>
              <p:cNvSpPr>
                <a:spLocks noChangeShapeType="1"/>
              </p:cNvSpPr>
              <p:nvPr/>
            </p:nvSpPr>
            <p:spPr bwMode="auto">
              <a:xfrm flipV="1">
                <a:off x="3137"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4" name="Line 119"/>
              <p:cNvSpPr>
                <a:spLocks noChangeShapeType="1"/>
              </p:cNvSpPr>
              <p:nvPr/>
            </p:nvSpPr>
            <p:spPr bwMode="auto">
              <a:xfrm flipV="1">
                <a:off x="3137"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5" name="Line 120"/>
              <p:cNvSpPr>
                <a:spLocks noChangeShapeType="1"/>
              </p:cNvSpPr>
              <p:nvPr/>
            </p:nvSpPr>
            <p:spPr bwMode="auto">
              <a:xfrm flipV="1">
                <a:off x="3137"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6" name="Line 121"/>
              <p:cNvSpPr>
                <a:spLocks noChangeShapeType="1"/>
              </p:cNvSpPr>
              <p:nvPr/>
            </p:nvSpPr>
            <p:spPr bwMode="auto">
              <a:xfrm flipV="1">
                <a:off x="3137"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7" name="Line 122"/>
              <p:cNvSpPr>
                <a:spLocks noChangeShapeType="1"/>
              </p:cNvSpPr>
              <p:nvPr/>
            </p:nvSpPr>
            <p:spPr bwMode="auto">
              <a:xfrm flipV="1">
                <a:off x="3137"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8" name="Line 123"/>
              <p:cNvSpPr>
                <a:spLocks noChangeShapeType="1"/>
              </p:cNvSpPr>
              <p:nvPr/>
            </p:nvSpPr>
            <p:spPr bwMode="auto">
              <a:xfrm flipV="1">
                <a:off x="3137"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9" name="Line 124"/>
              <p:cNvSpPr>
                <a:spLocks noChangeShapeType="1"/>
              </p:cNvSpPr>
              <p:nvPr/>
            </p:nvSpPr>
            <p:spPr bwMode="auto">
              <a:xfrm flipV="1">
                <a:off x="3137"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0" name="Line 125"/>
              <p:cNvSpPr>
                <a:spLocks noChangeShapeType="1"/>
              </p:cNvSpPr>
              <p:nvPr/>
            </p:nvSpPr>
            <p:spPr bwMode="auto">
              <a:xfrm flipV="1">
                <a:off x="3137"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1" name="Line 126"/>
              <p:cNvSpPr>
                <a:spLocks noChangeShapeType="1"/>
              </p:cNvSpPr>
              <p:nvPr/>
            </p:nvSpPr>
            <p:spPr bwMode="auto">
              <a:xfrm flipV="1">
                <a:off x="3137"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2" name="Line 127"/>
              <p:cNvSpPr>
                <a:spLocks noChangeShapeType="1"/>
              </p:cNvSpPr>
              <p:nvPr/>
            </p:nvSpPr>
            <p:spPr bwMode="auto">
              <a:xfrm flipV="1">
                <a:off x="3137"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3" name="Line 128"/>
              <p:cNvSpPr>
                <a:spLocks noChangeShapeType="1"/>
              </p:cNvSpPr>
              <p:nvPr/>
            </p:nvSpPr>
            <p:spPr bwMode="auto">
              <a:xfrm flipV="1">
                <a:off x="3137"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4" name="Line 129"/>
              <p:cNvSpPr>
                <a:spLocks noChangeShapeType="1"/>
              </p:cNvSpPr>
              <p:nvPr/>
            </p:nvSpPr>
            <p:spPr bwMode="auto">
              <a:xfrm flipV="1">
                <a:off x="3137"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5" name="Line 130"/>
              <p:cNvSpPr>
                <a:spLocks noChangeShapeType="1"/>
              </p:cNvSpPr>
              <p:nvPr/>
            </p:nvSpPr>
            <p:spPr bwMode="auto">
              <a:xfrm flipV="1">
                <a:off x="3137"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6" name="Line 131"/>
              <p:cNvSpPr>
                <a:spLocks noChangeShapeType="1"/>
              </p:cNvSpPr>
              <p:nvPr/>
            </p:nvSpPr>
            <p:spPr bwMode="auto">
              <a:xfrm flipV="1">
                <a:off x="3887"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7" name="Line 132"/>
              <p:cNvSpPr>
                <a:spLocks noChangeShapeType="1"/>
              </p:cNvSpPr>
              <p:nvPr/>
            </p:nvSpPr>
            <p:spPr bwMode="auto">
              <a:xfrm flipV="1">
                <a:off x="3887"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8" name="Line 133"/>
              <p:cNvSpPr>
                <a:spLocks noChangeShapeType="1"/>
              </p:cNvSpPr>
              <p:nvPr/>
            </p:nvSpPr>
            <p:spPr bwMode="auto">
              <a:xfrm flipV="1">
                <a:off x="3887"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9" name="Line 134"/>
              <p:cNvSpPr>
                <a:spLocks noChangeShapeType="1"/>
              </p:cNvSpPr>
              <p:nvPr/>
            </p:nvSpPr>
            <p:spPr bwMode="auto">
              <a:xfrm flipV="1">
                <a:off x="3887"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0" name="Line 135"/>
              <p:cNvSpPr>
                <a:spLocks noChangeShapeType="1"/>
              </p:cNvSpPr>
              <p:nvPr/>
            </p:nvSpPr>
            <p:spPr bwMode="auto">
              <a:xfrm flipV="1">
                <a:off x="3887"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1" name="Line 136"/>
              <p:cNvSpPr>
                <a:spLocks noChangeShapeType="1"/>
              </p:cNvSpPr>
              <p:nvPr/>
            </p:nvSpPr>
            <p:spPr bwMode="auto">
              <a:xfrm flipV="1">
                <a:off x="3887"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2" name="Line 137"/>
              <p:cNvSpPr>
                <a:spLocks noChangeShapeType="1"/>
              </p:cNvSpPr>
              <p:nvPr/>
            </p:nvSpPr>
            <p:spPr bwMode="auto">
              <a:xfrm flipV="1">
                <a:off x="3887"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3" name="Line 138"/>
              <p:cNvSpPr>
                <a:spLocks noChangeShapeType="1"/>
              </p:cNvSpPr>
              <p:nvPr/>
            </p:nvSpPr>
            <p:spPr bwMode="auto">
              <a:xfrm flipV="1">
                <a:off x="3887"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4" name="Line 139"/>
              <p:cNvSpPr>
                <a:spLocks noChangeShapeType="1"/>
              </p:cNvSpPr>
              <p:nvPr/>
            </p:nvSpPr>
            <p:spPr bwMode="auto">
              <a:xfrm flipV="1">
                <a:off x="3887"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5" name="Line 140"/>
              <p:cNvSpPr>
                <a:spLocks noChangeShapeType="1"/>
              </p:cNvSpPr>
              <p:nvPr/>
            </p:nvSpPr>
            <p:spPr bwMode="auto">
              <a:xfrm flipV="1">
                <a:off x="3887"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6" name="Line 141"/>
              <p:cNvSpPr>
                <a:spLocks noChangeShapeType="1"/>
              </p:cNvSpPr>
              <p:nvPr/>
            </p:nvSpPr>
            <p:spPr bwMode="auto">
              <a:xfrm flipV="1">
                <a:off x="3887"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7" name="Line 142"/>
              <p:cNvSpPr>
                <a:spLocks noChangeShapeType="1"/>
              </p:cNvSpPr>
              <p:nvPr/>
            </p:nvSpPr>
            <p:spPr bwMode="auto">
              <a:xfrm flipV="1">
                <a:off x="3887"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8" name="Line 143"/>
              <p:cNvSpPr>
                <a:spLocks noChangeShapeType="1"/>
              </p:cNvSpPr>
              <p:nvPr/>
            </p:nvSpPr>
            <p:spPr bwMode="auto">
              <a:xfrm flipV="1">
                <a:off x="3887"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9" name="Line 144"/>
              <p:cNvSpPr>
                <a:spLocks noChangeShapeType="1"/>
              </p:cNvSpPr>
              <p:nvPr/>
            </p:nvSpPr>
            <p:spPr bwMode="auto">
              <a:xfrm flipV="1">
                <a:off x="3887"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0" name="Line 145"/>
              <p:cNvSpPr>
                <a:spLocks noChangeShapeType="1"/>
              </p:cNvSpPr>
              <p:nvPr/>
            </p:nvSpPr>
            <p:spPr bwMode="auto">
              <a:xfrm flipV="1">
                <a:off x="3887"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1" name="Line 146"/>
              <p:cNvSpPr>
                <a:spLocks noChangeShapeType="1"/>
              </p:cNvSpPr>
              <p:nvPr/>
            </p:nvSpPr>
            <p:spPr bwMode="auto">
              <a:xfrm flipV="1">
                <a:off x="3887"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2" name="Line 147"/>
              <p:cNvSpPr>
                <a:spLocks noChangeShapeType="1"/>
              </p:cNvSpPr>
              <p:nvPr/>
            </p:nvSpPr>
            <p:spPr bwMode="auto">
              <a:xfrm flipV="1">
                <a:off x="3887"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3" name="Line 148"/>
              <p:cNvSpPr>
                <a:spLocks noChangeShapeType="1"/>
              </p:cNvSpPr>
              <p:nvPr/>
            </p:nvSpPr>
            <p:spPr bwMode="auto">
              <a:xfrm flipV="1">
                <a:off x="3887"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4" name="Line 149"/>
              <p:cNvSpPr>
                <a:spLocks noChangeShapeType="1"/>
              </p:cNvSpPr>
              <p:nvPr/>
            </p:nvSpPr>
            <p:spPr bwMode="auto">
              <a:xfrm flipV="1">
                <a:off x="3887"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5" name="Line 150"/>
              <p:cNvSpPr>
                <a:spLocks noChangeShapeType="1"/>
              </p:cNvSpPr>
              <p:nvPr/>
            </p:nvSpPr>
            <p:spPr bwMode="auto">
              <a:xfrm flipV="1">
                <a:off x="3887"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6" name="Line 151"/>
              <p:cNvSpPr>
                <a:spLocks noChangeShapeType="1"/>
              </p:cNvSpPr>
              <p:nvPr/>
            </p:nvSpPr>
            <p:spPr bwMode="auto">
              <a:xfrm flipV="1">
                <a:off x="3887"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7" name="Line 152"/>
              <p:cNvSpPr>
                <a:spLocks noChangeShapeType="1"/>
              </p:cNvSpPr>
              <p:nvPr/>
            </p:nvSpPr>
            <p:spPr bwMode="auto">
              <a:xfrm flipV="1">
                <a:off x="3887"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8" name="Line 153"/>
              <p:cNvSpPr>
                <a:spLocks noChangeShapeType="1"/>
              </p:cNvSpPr>
              <p:nvPr/>
            </p:nvSpPr>
            <p:spPr bwMode="auto">
              <a:xfrm flipV="1">
                <a:off x="3887"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9" name="Line 154"/>
              <p:cNvSpPr>
                <a:spLocks noChangeShapeType="1"/>
              </p:cNvSpPr>
              <p:nvPr/>
            </p:nvSpPr>
            <p:spPr bwMode="auto">
              <a:xfrm flipV="1">
                <a:off x="3887"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0" name="Line 155"/>
              <p:cNvSpPr>
                <a:spLocks noChangeShapeType="1"/>
              </p:cNvSpPr>
              <p:nvPr/>
            </p:nvSpPr>
            <p:spPr bwMode="auto">
              <a:xfrm flipV="1">
                <a:off x="3887"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1" name="Line 156"/>
              <p:cNvSpPr>
                <a:spLocks noChangeShapeType="1"/>
              </p:cNvSpPr>
              <p:nvPr/>
            </p:nvSpPr>
            <p:spPr bwMode="auto">
              <a:xfrm flipV="1">
                <a:off x="3887"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2" name="Line 157"/>
              <p:cNvSpPr>
                <a:spLocks noChangeShapeType="1"/>
              </p:cNvSpPr>
              <p:nvPr/>
            </p:nvSpPr>
            <p:spPr bwMode="auto">
              <a:xfrm flipV="1">
                <a:off x="3887"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3" name="Line 158"/>
              <p:cNvSpPr>
                <a:spLocks noChangeShapeType="1"/>
              </p:cNvSpPr>
              <p:nvPr/>
            </p:nvSpPr>
            <p:spPr bwMode="auto">
              <a:xfrm flipV="1">
                <a:off x="3887"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4" name="Line 159"/>
              <p:cNvSpPr>
                <a:spLocks noChangeShapeType="1"/>
              </p:cNvSpPr>
              <p:nvPr/>
            </p:nvSpPr>
            <p:spPr bwMode="auto">
              <a:xfrm flipV="1">
                <a:off x="3887"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5" name="Line 160"/>
              <p:cNvSpPr>
                <a:spLocks noChangeShapeType="1"/>
              </p:cNvSpPr>
              <p:nvPr/>
            </p:nvSpPr>
            <p:spPr bwMode="auto">
              <a:xfrm flipV="1">
                <a:off x="3887"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6" name="Line 161"/>
              <p:cNvSpPr>
                <a:spLocks noChangeShapeType="1"/>
              </p:cNvSpPr>
              <p:nvPr/>
            </p:nvSpPr>
            <p:spPr bwMode="auto">
              <a:xfrm flipV="1">
                <a:off x="4625"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7" name="Line 162"/>
              <p:cNvSpPr>
                <a:spLocks noChangeShapeType="1"/>
              </p:cNvSpPr>
              <p:nvPr/>
            </p:nvSpPr>
            <p:spPr bwMode="auto">
              <a:xfrm flipV="1">
                <a:off x="4625"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8" name="Line 163"/>
              <p:cNvSpPr>
                <a:spLocks noChangeShapeType="1"/>
              </p:cNvSpPr>
              <p:nvPr/>
            </p:nvSpPr>
            <p:spPr bwMode="auto">
              <a:xfrm flipV="1">
                <a:off x="4625"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9" name="Line 164"/>
              <p:cNvSpPr>
                <a:spLocks noChangeShapeType="1"/>
              </p:cNvSpPr>
              <p:nvPr/>
            </p:nvSpPr>
            <p:spPr bwMode="auto">
              <a:xfrm flipV="1">
                <a:off x="4625"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0" name="Line 165"/>
              <p:cNvSpPr>
                <a:spLocks noChangeShapeType="1"/>
              </p:cNvSpPr>
              <p:nvPr/>
            </p:nvSpPr>
            <p:spPr bwMode="auto">
              <a:xfrm flipV="1">
                <a:off x="4625"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1" name="Line 166"/>
              <p:cNvSpPr>
                <a:spLocks noChangeShapeType="1"/>
              </p:cNvSpPr>
              <p:nvPr/>
            </p:nvSpPr>
            <p:spPr bwMode="auto">
              <a:xfrm flipV="1">
                <a:off x="4625"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2" name="Line 167"/>
              <p:cNvSpPr>
                <a:spLocks noChangeShapeType="1"/>
              </p:cNvSpPr>
              <p:nvPr/>
            </p:nvSpPr>
            <p:spPr bwMode="auto">
              <a:xfrm flipV="1">
                <a:off x="4625"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3" name="Line 168"/>
              <p:cNvSpPr>
                <a:spLocks noChangeShapeType="1"/>
              </p:cNvSpPr>
              <p:nvPr/>
            </p:nvSpPr>
            <p:spPr bwMode="auto">
              <a:xfrm flipV="1">
                <a:off x="4625"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4" name="Line 169"/>
              <p:cNvSpPr>
                <a:spLocks noChangeShapeType="1"/>
              </p:cNvSpPr>
              <p:nvPr/>
            </p:nvSpPr>
            <p:spPr bwMode="auto">
              <a:xfrm flipV="1">
                <a:off x="4625"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5" name="Line 170"/>
              <p:cNvSpPr>
                <a:spLocks noChangeShapeType="1"/>
              </p:cNvSpPr>
              <p:nvPr/>
            </p:nvSpPr>
            <p:spPr bwMode="auto">
              <a:xfrm flipV="1">
                <a:off x="4625"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6" name="Line 171"/>
              <p:cNvSpPr>
                <a:spLocks noChangeShapeType="1"/>
              </p:cNvSpPr>
              <p:nvPr/>
            </p:nvSpPr>
            <p:spPr bwMode="auto">
              <a:xfrm flipV="1">
                <a:off x="4625"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7" name="Line 172"/>
              <p:cNvSpPr>
                <a:spLocks noChangeShapeType="1"/>
              </p:cNvSpPr>
              <p:nvPr/>
            </p:nvSpPr>
            <p:spPr bwMode="auto">
              <a:xfrm flipV="1">
                <a:off x="4625"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8" name="Line 173"/>
              <p:cNvSpPr>
                <a:spLocks noChangeShapeType="1"/>
              </p:cNvSpPr>
              <p:nvPr/>
            </p:nvSpPr>
            <p:spPr bwMode="auto">
              <a:xfrm flipV="1">
                <a:off x="4625"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9" name="Line 174"/>
              <p:cNvSpPr>
                <a:spLocks noChangeShapeType="1"/>
              </p:cNvSpPr>
              <p:nvPr/>
            </p:nvSpPr>
            <p:spPr bwMode="auto">
              <a:xfrm flipV="1">
                <a:off x="4625"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0" name="Line 175"/>
              <p:cNvSpPr>
                <a:spLocks noChangeShapeType="1"/>
              </p:cNvSpPr>
              <p:nvPr/>
            </p:nvSpPr>
            <p:spPr bwMode="auto">
              <a:xfrm flipV="1">
                <a:off x="4625"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1" name="Line 176"/>
              <p:cNvSpPr>
                <a:spLocks noChangeShapeType="1"/>
              </p:cNvSpPr>
              <p:nvPr/>
            </p:nvSpPr>
            <p:spPr bwMode="auto">
              <a:xfrm flipV="1">
                <a:off x="4625"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2" name="Line 177"/>
              <p:cNvSpPr>
                <a:spLocks noChangeShapeType="1"/>
              </p:cNvSpPr>
              <p:nvPr/>
            </p:nvSpPr>
            <p:spPr bwMode="auto">
              <a:xfrm flipV="1">
                <a:off x="4625"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3" name="Line 178"/>
              <p:cNvSpPr>
                <a:spLocks noChangeShapeType="1"/>
              </p:cNvSpPr>
              <p:nvPr/>
            </p:nvSpPr>
            <p:spPr bwMode="auto">
              <a:xfrm flipV="1">
                <a:off x="4625"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4" name="Line 179"/>
              <p:cNvSpPr>
                <a:spLocks noChangeShapeType="1"/>
              </p:cNvSpPr>
              <p:nvPr/>
            </p:nvSpPr>
            <p:spPr bwMode="auto">
              <a:xfrm flipV="1">
                <a:off x="4625"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5" name="Line 180"/>
              <p:cNvSpPr>
                <a:spLocks noChangeShapeType="1"/>
              </p:cNvSpPr>
              <p:nvPr/>
            </p:nvSpPr>
            <p:spPr bwMode="auto">
              <a:xfrm flipV="1">
                <a:off x="4625"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6" name="Line 181"/>
              <p:cNvSpPr>
                <a:spLocks noChangeShapeType="1"/>
              </p:cNvSpPr>
              <p:nvPr/>
            </p:nvSpPr>
            <p:spPr bwMode="auto">
              <a:xfrm flipV="1">
                <a:off x="4625"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7" name="Line 182"/>
              <p:cNvSpPr>
                <a:spLocks noChangeShapeType="1"/>
              </p:cNvSpPr>
              <p:nvPr/>
            </p:nvSpPr>
            <p:spPr bwMode="auto">
              <a:xfrm flipV="1">
                <a:off x="4625"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8" name="Line 183"/>
              <p:cNvSpPr>
                <a:spLocks noChangeShapeType="1"/>
              </p:cNvSpPr>
              <p:nvPr/>
            </p:nvSpPr>
            <p:spPr bwMode="auto">
              <a:xfrm flipV="1">
                <a:off x="4625"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9" name="Line 184"/>
              <p:cNvSpPr>
                <a:spLocks noChangeShapeType="1"/>
              </p:cNvSpPr>
              <p:nvPr/>
            </p:nvSpPr>
            <p:spPr bwMode="auto">
              <a:xfrm flipV="1">
                <a:off x="4625"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60" name="Line 185"/>
              <p:cNvSpPr>
                <a:spLocks noChangeShapeType="1"/>
              </p:cNvSpPr>
              <p:nvPr/>
            </p:nvSpPr>
            <p:spPr bwMode="auto">
              <a:xfrm flipV="1">
                <a:off x="4625"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61" name="Line 186"/>
              <p:cNvSpPr>
                <a:spLocks noChangeShapeType="1"/>
              </p:cNvSpPr>
              <p:nvPr/>
            </p:nvSpPr>
            <p:spPr bwMode="auto">
              <a:xfrm flipV="1">
                <a:off x="4625"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62" name="Line 187"/>
              <p:cNvSpPr>
                <a:spLocks noChangeShapeType="1"/>
              </p:cNvSpPr>
              <p:nvPr/>
            </p:nvSpPr>
            <p:spPr bwMode="auto">
              <a:xfrm flipV="1">
                <a:off x="4625"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63" name="Line 188"/>
              <p:cNvSpPr>
                <a:spLocks noChangeShapeType="1"/>
              </p:cNvSpPr>
              <p:nvPr/>
            </p:nvSpPr>
            <p:spPr bwMode="auto">
              <a:xfrm flipV="1">
                <a:off x="4625"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64" name="Line 189"/>
              <p:cNvSpPr>
                <a:spLocks noChangeShapeType="1"/>
              </p:cNvSpPr>
              <p:nvPr/>
            </p:nvSpPr>
            <p:spPr bwMode="auto">
              <a:xfrm flipV="1">
                <a:off x="4625"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65" name="Line 190"/>
              <p:cNvSpPr>
                <a:spLocks noChangeShapeType="1"/>
              </p:cNvSpPr>
              <p:nvPr/>
            </p:nvSpPr>
            <p:spPr bwMode="auto">
              <a:xfrm flipV="1">
                <a:off x="4625"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grpSp>
        <p:grpSp>
          <p:nvGrpSpPr>
            <p:cNvPr id="6" name="Group 436"/>
            <p:cNvGrpSpPr/>
            <p:nvPr/>
          </p:nvGrpSpPr>
          <p:grpSpPr bwMode="auto">
            <a:xfrm>
              <a:off x="1798812" y="1025501"/>
              <a:ext cx="5827712" cy="2589212"/>
              <a:chOff x="961" y="1495"/>
              <a:chExt cx="3671" cy="1631"/>
            </a:xfrm>
          </p:grpSpPr>
          <p:sp>
            <p:nvSpPr>
              <p:cNvPr id="8" name="Line 197"/>
              <p:cNvSpPr>
                <a:spLocks noChangeShapeType="1"/>
              </p:cNvSpPr>
              <p:nvPr/>
            </p:nvSpPr>
            <p:spPr bwMode="auto">
              <a:xfrm>
                <a:off x="96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 name="Line 198"/>
              <p:cNvSpPr>
                <a:spLocks noChangeShapeType="1"/>
              </p:cNvSpPr>
              <p:nvPr/>
            </p:nvSpPr>
            <p:spPr bwMode="auto">
              <a:xfrm>
                <a:off x="1033"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 name="Line 199"/>
              <p:cNvSpPr>
                <a:spLocks noChangeShapeType="1"/>
              </p:cNvSpPr>
              <p:nvPr/>
            </p:nvSpPr>
            <p:spPr bwMode="auto">
              <a:xfrm>
                <a:off x="1104"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 name="Line 200"/>
              <p:cNvSpPr>
                <a:spLocks noChangeShapeType="1"/>
              </p:cNvSpPr>
              <p:nvPr/>
            </p:nvSpPr>
            <p:spPr bwMode="auto">
              <a:xfrm>
                <a:off x="1175"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 name="Line 201"/>
              <p:cNvSpPr>
                <a:spLocks noChangeShapeType="1"/>
              </p:cNvSpPr>
              <p:nvPr/>
            </p:nvSpPr>
            <p:spPr bwMode="auto">
              <a:xfrm>
                <a:off x="1246"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 name="Line 202"/>
              <p:cNvSpPr>
                <a:spLocks noChangeShapeType="1"/>
              </p:cNvSpPr>
              <p:nvPr/>
            </p:nvSpPr>
            <p:spPr bwMode="auto">
              <a:xfrm>
                <a:off x="1319"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 name="Line 203"/>
              <p:cNvSpPr>
                <a:spLocks noChangeShapeType="1"/>
              </p:cNvSpPr>
              <p:nvPr/>
            </p:nvSpPr>
            <p:spPr bwMode="auto">
              <a:xfrm>
                <a:off x="1390"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 name="Line 204"/>
              <p:cNvSpPr>
                <a:spLocks noChangeShapeType="1"/>
              </p:cNvSpPr>
              <p:nvPr/>
            </p:nvSpPr>
            <p:spPr bwMode="auto">
              <a:xfrm>
                <a:off x="146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 name="Line 205"/>
              <p:cNvSpPr>
                <a:spLocks noChangeShapeType="1"/>
              </p:cNvSpPr>
              <p:nvPr/>
            </p:nvSpPr>
            <p:spPr bwMode="auto">
              <a:xfrm>
                <a:off x="1532"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 name="Line 206"/>
              <p:cNvSpPr>
                <a:spLocks noChangeShapeType="1"/>
              </p:cNvSpPr>
              <p:nvPr/>
            </p:nvSpPr>
            <p:spPr bwMode="auto">
              <a:xfrm>
                <a:off x="1602"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 name="Line 207"/>
              <p:cNvSpPr>
                <a:spLocks noChangeShapeType="1"/>
              </p:cNvSpPr>
              <p:nvPr/>
            </p:nvSpPr>
            <p:spPr bwMode="auto">
              <a:xfrm>
                <a:off x="1675"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 name="Line 208"/>
              <p:cNvSpPr>
                <a:spLocks noChangeShapeType="1"/>
              </p:cNvSpPr>
              <p:nvPr/>
            </p:nvSpPr>
            <p:spPr bwMode="auto">
              <a:xfrm>
                <a:off x="1746"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 name="Line 209"/>
              <p:cNvSpPr>
                <a:spLocks noChangeShapeType="1"/>
              </p:cNvSpPr>
              <p:nvPr/>
            </p:nvSpPr>
            <p:spPr bwMode="auto">
              <a:xfrm>
                <a:off x="1817"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 name="Line 210"/>
              <p:cNvSpPr>
                <a:spLocks noChangeShapeType="1"/>
              </p:cNvSpPr>
              <p:nvPr/>
            </p:nvSpPr>
            <p:spPr bwMode="auto">
              <a:xfrm>
                <a:off x="1888"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 name="Line 211"/>
              <p:cNvSpPr>
                <a:spLocks noChangeShapeType="1"/>
              </p:cNvSpPr>
              <p:nvPr/>
            </p:nvSpPr>
            <p:spPr bwMode="auto">
              <a:xfrm>
                <a:off x="1960"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3" name="Line 212"/>
              <p:cNvSpPr>
                <a:spLocks noChangeShapeType="1"/>
              </p:cNvSpPr>
              <p:nvPr/>
            </p:nvSpPr>
            <p:spPr bwMode="auto">
              <a:xfrm>
                <a:off x="2031"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4" name="Line 213"/>
              <p:cNvSpPr>
                <a:spLocks noChangeShapeType="1"/>
              </p:cNvSpPr>
              <p:nvPr/>
            </p:nvSpPr>
            <p:spPr bwMode="auto">
              <a:xfrm>
                <a:off x="2102"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 name="Line 214"/>
              <p:cNvSpPr>
                <a:spLocks noChangeShapeType="1"/>
              </p:cNvSpPr>
              <p:nvPr/>
            </p:nvSpPr>
            <p:spPr bwMode="auto">
              <a:xfrm>
                <a:off x="2173"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6" name="Line 215"/>
              <p:cNvSpPr>
                <a:spLocks noChangeShapeType="1"/>
              </p:cNvSpPr>
              <p:nvPr/>
            </p:nvSpPr>
            <p:spPr bwMode="auto">
              <a:xfrm>
                <a:off x="2244"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 name="Line 216"/>
              <p:cNvSpPr>
                <a:spLocks noChangeShapeType="1"/>
              </p:cNvSpPr>
              <p:nvPr/>
            </p:nvSpPr>
            <p:spPr bwMode="auto">
              <a:xfrm>
                <a:off x="2316"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Line 217"/>
              <p:cNvSpPr>
                <a:spLocks noChangeShapeType="1"/>
              </p:cNvSpPr>
              <p:nvPr/>
            </p:nvSpPr>
            <p:spPr bwMode="auto">
              <a:xfrm>
                <a:off x="2387"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9" name="Line 218"/>
              <p:cNvSpPr>
                <a:spLocks noChangeShapeType="1"/>
              </p:cNvSpPr>
              <p:nvPr/>
            </p:nvSpPr>
            <p:spPr bwMode="auto">
              <a:xfrm>
                <a:off x="2458"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0" name="Line 219"/>
              <p:cNvSpPr>
                <a:spLocks noChangeShapeType="1"/>
              </p:cNvSpPr>
              <p:nvPr/>
            </p:nvSpPr>
            <p:spPr bwMode="auto">
              <a:xfrm>
                <a:off x="2529"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 name="Line 220"/>
              <p:cNvSpPr>
                <a:spLocks noChangeShapeType="1"/>
              </p:cNvSpPr>
              <p:nvPr/>
            </p:nvSpPr>
            <p:spPr bwMode="auto">
              <a:xfrm>
                <a:off x="2602"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2" name="Line 221"/>
              <p:cNvSpPr>
                <a:spLocks noChangeShapeType="1"/>
              </p:cNvSpPr>
              <p:nvPr/>
            </p:nvSpPr>
            <p:spPr bwMode="auto">
              <a:xfrm>
                <a:off x="2673"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 name="Line 222"/>
              <p:cNvSpPr>
                <a:spLocks noChangeShapeType="1"/>
              </p:cNvSpPr>
              <p:nvPr/>
            </p:nvSpPr>
            <p:spPr bwMode="auto">
              <a:xfrm>
                <a:off x="2744"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 name="Line 223"/>
              <p:cNvSpPr>
                <a:spLocks noChangeShapeType="1"/>
              </p:cNvSpPr>
              <p:nvPr/>
            </p:nvSpPr>
            <p:spPr bwMode="auto">
              <a:xfrm>
                <a:off x="2814"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5" name="Line 224"/>
              <p:cNvSpPr>
                <a:spLocks noChangeShapeType="1"/>
              </p:cNvSpPr>
              <p:nvPr/>
            </p:nvSpPr>
            <p:spPr bwMode="auto">
              <a:xfrm>
                <a:off x="2887"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6" name="Line 225"/>
              <p:cNvSpPr>
                <a:spLocks noChangeShapeType="1"/>
              </p:cNvSpPr>
              <p:nvPr/>
            </p:nvSpPr>
            <p:spPr bwMode="auto">
              <a:xfrm>
                <a:off x="2958"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7" name="Line 226"/>
              <p:cNvSpPr>
                <a:spLocks noChangeShapeType="1"/>
              </p:cNvSpPr>
              <p:nvPr/>
            </p:nvSpPr>
            <p:spPr bwMode="auto">
              <a:xfrm>
                <a:off x="3029"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8" name="Line 227"/>
              <p:cNvSpPr>
                <a:spLocks noChangeShapeType="1"/>
              </p:cNvSpPr>
              <p:nvPr/>
            </p:nvSpPr>
            <p:spPr bwMode="auto">
              <a:xfrm>
                <a:off x="3100"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39" name="Line 228"/>
              <p:cNvSpPr>
                <a:spLocks noChangeShapeType="1"/>
              </p:cNvSpPr>
              <p:nvPr/>
            </p:nvSpPr>
            <p:spPr bwMode="auto">
              <a:xfrm>
                <a:off x="317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0" name="Line 229"/>
              <p:cNvSpPr>
                <a:spLocks noChangeShapeType="1"/>
              </p:cNvSpPr>
              <p:nvPr/>
            </p:nvSpPr>
            <p:spPr bwMode="auto">
              <a:xfrm>
                <a:off x="3243"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1" name="Line 230"/>
              <p:cNvSpPr>
                <a:spLocks noChangeShapeType="1"/>
              </p:cNvSpPr>
              <p:nvPr/>
            </p:nvSpPr>
            <p:spPr bwMode="auto">
              <a:xfrm>
                <a:off x="3314"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2" name="Line 231"/>
              <p:cNvSpPr>
                <a:spLocks noChangeShapeType="1"/>
              </p:cNvSpPr>
              <p:nvPr/>
            </p:nvSpPr>
            <p:spPr bwMode="auto">
              <a:xfrm>
                <a:off x="3385"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3" name="Line 232"/>
              <p:cNvSpPr>
                <a:spLocks noChangeShapeType="1"/>
              </p:cNvSpPr>
              <p:nvPr/>
            </p:nvSpPr>
            <p:spPr bwMode="auto">
              <a:xfrm>
                <a:off x="3456"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4" name="Line 233"/>
              <p:cNvSpPr>
                <a:spLocks noChangeShapeType="1"/>
              </p:cNvSpPr>
              <p:nvPr/>
            </p:nvSpPr>
            <p:spPr bwMode="auto">
              <a:xfrm>
                <a:off x="3528"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5" name="Line 234"/>
              <p:cNvSpPr>
                <a:spLocks noChangeShapeType="1"/>
              </p:cNvSpPr>
              <p:nvPr/>
            </p:nvSpPr>
            <p:spPr bwMode="auto">
              <a:xfrm>
                <a:off x="3599"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6" name="Line 235"/>
              <p:cNvSpPr>
                <a:spLocks noChangeShapeType="1"/>
              </p:cNvSpPr>
              <p:nvPr/>
            </p:nvSpPr>
            <p:spPr bwMode="auto">
              <a:xfrm>
                <a:off x="3670"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7" name="Line 236"/>
              <p:cNvSpPr>
                <a:spLocks noChangeShapeType="1"/>
              </p:cNvSpPr>
              <p:nvPr/>
            </p:nvSpPr>
            <p:spPr bwMode="auto">
              <a:xfrm>
                <a:off x="3741"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8" name="Line 237"/>
              <p:cNvSpPr>
                <a:spLocks noChangeShapeType="1"/>
              </p:cNvSpPr>
              <p:nvPr/>
            </p:nvSpPr>
            <p:spPr bwMode="auto">
              <a:xfrm>
                <a:off x="3812"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49" name="Line 238"/>
              <p:cNvSpPr>
                <a:spLocks noChangeShapeType="1"/>
              </p:cNvSpPr>
              <p:nvPr/>
            </p:nvSpPr>
            <p:spPr bwMode="auto">
              <a:xfrm>
                <a:off x="3885"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0" name="Line 239"/>
              <p:cNvSpPr>
                <a:spLocks noChangeShapeType="1"/>
              </p:cNvSpPr>
              <p:nvPr/>
            </p:nvSpPr>
            <p:spPr bwMode="auto">
              <a:xfrm>
                <a:off x="3955"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1" name="Line 240"/>
              <p:cNvSpPr>
                <a:spLocks noChangeShapeType="1"/>
              </p:cNvSpPr>
              <p:nvPr/>
            </p:nvSpPr>
            <p:spPr bwMode="auto">
              <a:xfrm>
                <a:off x="4026"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2" name="Line 241"/>
              <p:cNvSpPr>
                <a:spLocks noChangeShapeType="1"/>
              </p:cNvSpPr>
              <p:nvPr/>
            </p:nvSpPr>
            <p:spPr bwMode="auto">
              <a:xfrm>
                <a:off x="4097"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3" name="Line 242"/>
              <p:cNvSpPr>
                <a:spLocks noChangeShapeType="1"/>
              </p:cNvSpPr>
              <p:nvPr/>
            </p:nvSpPr>
            <p:spPr bwMode="auto">
              <a:xfrm>
                <a:off x="4170"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4" name="Line 243"/>
              <p:cNvSpPr>
                <a:spLocks noChangeShapeType="1"/>
              </p:cNvSpPr>
              <p:nvPr/>
            </p:nvSpPr>
            <p:spPr bwMode="auto">
              <a:xfrm>
                <a:off x="424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5" name="Line 244"/>
              <p:cNvSpPr>
                <a:spLocks noChangeShapeType="1"/>
              </p:cNvSpPr>
              <p:nvPr/>
            </p:nvSpPr>
            <p:spPr bwMode="auto">
              <a:xfrm>
                <a:off x="4312"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6" name="Line 245"/>
              <p:cNvSpPr>
                <a:spLocks noChangeShapeType="1"/>
              </p:cNvSpPr>
              <p:nvPr/>
            </p:nvSpPr>
            <p:spPr bwMode="auto">
              <a:xfrm>
                <a:off x="4383"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7" name="Line 246"/>
              <p:cNvSpPr>
                <a:spLocks noChangeShapeType="1"/>
              </p:cNvSpPr>
              <p:nvPr/>
            </p:nvSpPr>
            <p:spPr bwMode="auto">
              <a:xfrm>
                <a:off x="4455"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8" name="Line 247"/>
              <p:cNvSpPr>
                <a:spLocks noChangeShapeType="1"/>
              </p:cNvSpPr>
              <p:nvPr/>
            </p:nvSpPr>
            <p:spPr bwMode="auto">
              <a:xfrm>
                <a:off x="4526"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59" name="Line 248"/>
              <p:cNvSpPr>
                <a:spLocks noChangeShapeType="1"/>
              </p:cNvSpPr>
              <p:nvPr/>
            </p:nvSpPr>
            <p:spPr bwMode="auto">
              <a:xfrm>
                <a:off x="4597"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0" name="Line 256"/>
              <p:cNvSpPr>
                <a:spLocks noChangeShapeType="1"/>
              </p:cNvSpPr>
              <p:nvPr/>
            </p:nvSpPr>
            <p:spPr bwMode="auto">
              <a:xfrm>
                <a:off x="96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1" name="Line 257"/>
              <p:cNvSpPr>
                <a:spLocks noChangeShapeType="1"/>
              </p:cNvSpPr>
              <p:nvPr/>
            </p:nvSpPr>
            <p:spPr bwMode="auto">
              <a:xfrm>
                <a:off x="1033"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2" name="Line 258"/>
              <p:cNvSpPr>
                <a:spLocks noChangeShapeType="1"/>
              </p:cNvSpPr>
              <p:nvPr/>
            </p:nvSpPr>
            <p:spPr bwMode="auto">
              <a:xfrm>
                <a:off x="1104"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3" name="Line 259"/>
              <p:cNvSpPr>
                <a:spLocks noChangeShapeType="1"/>
              </p:cNvSpPr>
              <p:nvPr/>
            </p:nvSpPr>
            <p:spPr bwMode="auto">
              <a:xfrm>
                <a:off x="1175"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4" name="Line 260"/>
              <p:cNvSpPr>
                <a:spLocks noChangeShapeType="1"/>
              </p:cNvSpPr>
              <p:nvPr/>
            </p:nvSpPr>
            <p:spPr bwMode="auto">
              <a:xfrm>
                <a:off x="1246"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5" name="Line 261"/>
              <p:cNvSpPr>
                <a:spLocks noChangeShapeType="1"/>
              </p:cNvSpPr>
              <p:nvPr/>
            </p:nvSpPr>
            <p:spPr bwMode="auto">
              <a:xfrm>
                <a:off x="1319"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6" name="Line 262"/>
              <p:cNvSpPr>
                <a:spLocks noChangeShapeType="1"/>
              </p:cNvSpPr>
              <p:nvPr/>
            </p:nvSpPr>
            <p:spPr bwMode="auto">
              <a:xfrm>
                <a:off x="1390"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7" name="Line 263"/>
              <p:cNvSpPr>
                <a:spLocks noChangeShapeType="1"/>
              </p:cNvSpPr>
              <p:nvPr/>
            </p:nvSpPr>
            <p:spPr bwMode="auto">
              <a:xfrm>
                <a:off x="146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8" name="Line 264"/>
              <p:cNvSpPr>
                <a:spLocks noChangeShapeType="1"/>
              </p:cNvSpPr>
              <p:nvPr/>
            </p:nvSpPr>
            <p:spPr bwMode="auto">
              <a:xfrm>
                <a:off x="1532"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69" name="Line 265"/>
              <p:cNvSpPr>
                <a:spLocks noChangeShapeType="1"/>
              </p:cNvSpPr>
              <p:nvPr/>
            </p:nvSpPr>
            <p:spPr bwMode="auto">
              <a:xfrm>
                <a:off x="1602"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0" name="Line 266"/>
              <p:cNvSpPr>
                <a:spLocks noChangeShapeType="1"/>
              </p:cNvSpPr>
              <p:nvPr/>
            </p:nvSpPr>
            <p:spPr bwMode="auto">
              <a:xfrm>
                <a:off x="1675"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1" name="Line 267"/>
              <p:cNvSpPr>
                <a:spLocks noChangeShapeType="1"/>
              </p:cNvSpPr>
              <p:nvPr/>
            </p:nvSpPr>
            <p:spPr bwMode="auto">
              <a:xfrm>
                <a:off x="1746"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2" name="Line 268"/>
              <p:cNvSpPr>
                <a:spLocks noChangeShapeType="1"/>
              </p:cNvSpPr>
              <p:nvPr/>
            </p:nvSpPr>
            <p:spPr bwMode="auto">
              <a:xfrm>
                <a:off x="1817"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3" name="Line 269"/>
              <p:cNvSpPr>
                <a:spLocks noChangeShapeType="1"/>
              </p:cNvSpPr>
              <p:nvPr/>
            </p:nvSpPr>
            <p:spPr bwMode="auto">
              <a:xfrm>
                <a:off x="1888"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4" name="Line 270"/>
              <p:cNvSpPr>
                <a:spLocks noChangeShapeType="1"/>
              </p:cNvSpPr>
              <p:nvPr/>
            </p:nvSpPr>
            <p:spPr bwMode="auto">
              <a:xfrm>
                <a:off x="1960"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5" name="Line 271"/>
              <p:cNvSpPr>
                <a:spLocks noChangeShapeType="1"/>
              </p:cNvSpPr>
              <p:nvPr/>
            </p:nvSpPr>
            <p:spPr bwMode="auto">
              <a:xfrm>
                <a:off x="2031"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6" name="Line 272"/>
              <p:cNvSpPr>
                <a:spLocks noChangeShapeType="1"/>
              </p:cNvSpPr>
              <p:nvPr/>
            </p:nvSpPr>
            <p:spPr bwMode="auto">
              <a:xfrm>
                <a:off x="2102"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7" name="Line 273"/>
              <p:cNvSpPr>
                <a:spLocks noChangeShapeType="1"/>
              </p:cNvSpPr>
              <p:nvPr/>
            </p:nvSpPr>
            <p:spPr bwMode="auto">
              <a:xfrm>
                <a:off x="2173"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8" name="Line 274"/>
              <p:cNvSpPr>
                <a:spLocks noChangeShapeType="1"/>
              </p:cNvSpPr>
              <p:nvPr/>
            </p:nvSpPr>
            <p:spPr bwMode="auto">
              <a:xfrm>
                <a:off x="2244"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79" name="Line 275"/>
              <p:cNvSpPr>
                <a:spLocks noChangeShapeType="1"/>
              </p:cNvSpPr>
              <p:nvPr/>
            </p:nvSpPr>
            <p:spPr bwMode="auto">
              <a:xfrm>
                <a:off x="2316"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0" name="Line 276"/>
              <p:cNvSpPr>
                <a:spLocks noChangeShapeType="1"/>
              </p:cNvSpPr>
              <p:nvPr/>
            </p:nvSpPr>
            <p:spPr bwMode="auto">
              <a:xfrm>
                <a:off x="2387"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1" name="Line 277"/>
              <p:cNvSpPr>
                <a:spLocks noChangeShapeType="1"/>
              </p:cNvSpPr>
              <p:nvPr/>
            </p:nvSpPr>
            <p:spPr bwMode="auto">
              <a:xfrm>
                <a:off x="2458"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2" name="Line 278"/>
              <p:cNvSpPr>
                <a:spLocks noChangeShapeType="1"/>
              </p:cNvSpPr>
              <p:nvPr/>
            </p:nvSpPr>
            <p:spPr bwMode="auto">
              <a:xfrm>
                <a:off x="2529"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3" name="Line 279"/>
              <p:cNvSpPr>
                <a:spLocks noChangeShapeType="1"/>
              </p:cNvSpPr>
              <p:nvPr/>
            </p:nvSpPr>
            <p:spPr bwMode="auto">
              <a:xfrm>
                <a:off x="2602"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4" name="Line 280"/>
              <p:cNvSpPr>
                <a:spLocks noChangeShapeType="1"/>
              </p:cNvSpPr>
              <p:nvPr/>
            </p:nvSpPr>
            <p:spPr bwMode="auto">
              <a:xfrm>
                <a:off x="2673"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5" name="Line 281"/>
              <p:cNvSpPr>
                <a:spLocks noChangeShapeType="1"/>
              </p:cNvSpPr>
              <p:nvPr/>
            </p:nvSpPr>
            <p:spPr bwMode="auto">
              <a:xfrm>
                <a:off x="2744"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6" name="Line 282"/>
              <p:cNvSpPr>
                <a:spLocks noChangeShapeType="1"/>
              </p:cNvSpPr>
              <p:nvPr/>
            </p:nvSpPr>
            <p:spPr bwMode="auto">
              <a:xfrm>
                <a:off x="2814"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7" name="Line 283"/>
              <p:cNvSpPr>
                <a:spLocks noChangeShapeType="1"/>
              </p:cNvSpPr>
              <p:nvPr/>
            </p:nvSpPr>
            <p:spPr bwMode="auto">
              <a:xfrm>
                <a:off x="2887"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8" name="Line 284"/>
              <p:cNvSpPr>
                <a:spLocks noChangeShapeType="1"/>
              </p:cNvSpPr>
              <p:nvPr/>
            </p:nvSpPr>
            <p:spPr bwMode="auto">
              <a:xfrm>
                <a:off x="2958"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89" name="Line 285"/>
              <p:cNvSpPr>
                <a:spLocks noChangeShapeType="1"/>
              </p:cNvSpPr>
              <p:nvPr/>
            </p:nvSpPr>
            <p:spPr bwMode="auto">
              <a:xfrm>
                <a:off x="3029"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0" name="Line 286"/>
              <p:cNvSpPr>
                <a:spLocks noChangeShapeType="1"/>
              </p:cNvSpPr>
              <p:nvPr/>
            </p:nvSpPr>
            <p:spPr bwMode="auto">
              <a:xfrm>
                <a:off x="3100"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1" name="Line 287"/>
              <p:cNvSpPr>
                <a:spLocks noChangeShapeType="1"/>
              </p:cNvSpPr>
              <p:nvPr/>
            </p:nvSpPr>
            <p:spPr bwMode="auto">
              <a:xfrm>
                <a:off x="317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2" name="Line 288"/>
              <p:cNvSpPr>
                <a:spLocks noChangeShapeType="1"/>
              </p:cNvSpPr>
              <p:nvPr/>
            </p:nvSpPr>
            <p:spPr bwMode="auto">
              <a:xfrm>
                <a:off x="3243"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3" name="Line 289"/>
              <p:cNvSpPr>
                <a:spLocks noChangeShapeType="1"/>
              </p:cNvSpPr>
              <p:nvPr/>
            </p:nvSpPr>
            <p:spPr bwMode="auto">
              <a:xfrm>
                <a:off x="3314"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4" name="Line 290"/>
              <p:cNvSpPr>
                <a:spLocks noChangeShapeType="1"/>
              </p:cNvSpPr>
              <p:nvPr/>
            </p:nvSpPr>
            <p:spPr bwMode="auto">
              <a:xfrm>
                <a:off x="3385"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5" name="Line 291"/>
              <p:cNvSpPr>
                <a:spLocks noChangeShapeType="1"/>
              </p:cNvSpPr>
              <p:nvPr/>
            </p:nvSpPr>
            <p:spPr bwMode="auto">
              <a:xfrm>
                <a:off x="3456"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6" name="Line 292"/>
              <p:cNvSpPr>
                <a:spLocks noChangeShapeType="1"/>
              </p:cNvSpPr>
              <p:nvPr/>
            </p:nvSpPr>
            <p:spPr bwMode="auto">
              <a:xfrm>
                <a:off x="3528"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7" name="Line 293"/>
              <p:cNvSpPr>
                <a:spLocks noChangeShapeType="1"/>
              </p:cNvSpPr>
              <p:nvPr/>
            </p:nvSpPr>
            <p:spPr bwMode="auto">
              <a:xfrm>
                <a:off x="3599"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8" name="Line 294"/>
              <p:cNvSpPr>
                <a:spLocks noChangeShapeType="1"/>
              </p:cNvSpPr>
              <p:nvPr/>
            </p:nvSpPr>
            <p:spPr bwMode="auto">
              <a:xfrm>
                <a:off x="3670"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99" name="Line 295"/>
              <p:cNvSpPr>
                <a:spLocks noChangeShapeType="1"/>
              </p:cNvSpPr>
              <p:nvPr/>
            </p:nvSpPr>
            <p:spPr bwMode="auto">
              <a:xfrm>
                <a:off x="3741"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0" name="Line 296"/>
              <p:cNvSpPr>
                <a:spLocks noChangeShapeType="1"/>
              </p:cNvSpPr>
              <p:nvPr/>
            </p:nvSpPr>
            <p:spPr bwMode="auto">
              <a:xfrm>
                <a:off x="3812"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1" name="Line 297"/>
              <p:cNvSpPr>
                <a:spLocks noChangeShapeType="1"/>
              </p:cNvSpPr>
              <p:nvPr/>
            </p:nvSpPr>
            <p:spPr bwMode="auto">
              <a:xfrm>
                <a:off x="3885"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2" name="Line 298"/>
              <p:cNvSpPr>
                <a:spLocks noChangeShapeType="1"/>
              </p:cNvSpPr>
              <p:nvPr/>
            </p:nvSpPr>
            <p:spPr bwMode="auto">
              <a:xfrm>
                <a:off x="3955"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3" name="Line 299"/>
              <p:cNvSpPr>
                <a:spLocks noChangeShapeType="1"/>
              </p:cNvSpPr>
              <p:nvPr/>
            </p:nvSpPr>
            <p:spPr bwMode="auto">
              <a:xfrm>
                <a:off x="4026"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 name="Line 300"/>
              <p:cNvSpPr>
                <a:spLocks noChangeShapeType="1"/>
              </p:cNvSpPr>
              <p:nvPr/>
            </p:nvSpPr>
            <p:spPr bwMode="auto">
              <a:xfrm>
                <a:off x="4097"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5" name="Line 301"/>
              <p:cNvSpPr>
                <a:spLocks noChangeShapeType="1"/>
              </p:cNvSpPr>
              <p:nvPr/>
            </p:nvSpPr>
            <p:spPr bwMode="auto">
              <a:xfrm>
                <a:off x="4170"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6" name="Line 302"/>
              <p:cNvSpPr>
                <a:spLocks noChangeShapeType="1"/>
              </p:cNvSpPr>
              <p:nvPr/>
            </p:nvSpPr>
            <p:spPr bwMode="auto">
              <a:xfrm>
                <a:off x="424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7" name="Line 303"/>
              <p:cNvSpPr>
                <a:spLocks noChangeShapeType="1"/>
              </p:cNvSpPr>
              <p:nvPr/>
            </p:nvSpPr>
            <p:spPr bwMode="auto">
              <a:xfrm>
                <a:off x="4312"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8" name="Line 304"/>
              <p:cNvSpPr>
                <a:spLocks noChangeShapeType="1"/>
              </p:cNvSpPr>
              <p:nvPr/>
            </p:nvSpPr>
            <p:spPr bwMode="auto">
              <a:xfrm>
                <a:off x="4383"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9" name="Line 305"/>
              <p:cNvSpPr>
                <a:spLocks noChangeShapeType="1"/>
              </p:cNvSpPr>
              <p:nvPr/>
            </p:nvSpPr>
            <p:spPr bwMode="auto">
              <a:xfrm>
                <a:off x="4455"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0" name="Line 306"/>
              <p:cNvSpPr>
                <a:spLocks noChangeShapeType="1"/>
              </p:cNvSpPr>
              <p:nvPr/>
            </p:nvSpPr>
            <p:spPr bwMode="auto">
              <a:xfrm>
                <a:off x="4526"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1" name="Line 307"/>
              <p:cNvSpPr>
                <a:spLocks noChangeShapeType="1"/>
              </p:cNvSpPr>
              <p:nvPr/>
            </p:nvSpPr>
            <p:spPr bwMode="auto">
              <a:xfrm>
                <a:off x="4597"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2" name="Line 315"/>
              <p:cNvSpPr>
                <a:spLocks noChangeShapeType="1"/>
              </p:cNvSpPr>
              <p:nvPr/>
            </p:nvSpPr>
            <p:spPr bwMode="auto">
              <a:xfrm>
                <a:off x="96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3" name="Line 316"/>
              <p:cNvSpPr>
                <a:spLocks noChangeShapeType="1"/>
              </p:cNvSpPr>
              <p:nvPr/>
            </p:nvSpPr>
            <p:spPr bwMode="auto">
              <a:xfrm>
                <a:off x="1033"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4" name="Line 317"/>
              <p:cNvSpPr>
                <a:spLocks noChangeShapeType="1"/>
              </p:cNvSpPr>
              <p:nvPr/>
            </p:nvSpPr>
            <p:spPr bwMode="auto">
              <a:xfrm>
                <a:off x="1104"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5" name="Line 318"/>
              <p:cNvSpPr>
                <a:spLocks noChangeShapeType="1"/>
              </p:cNvSpPr>
              <p:nvPr/>
            </p:nvSpPr>
            <p:spPr bwMode="auto">
              <a:xfrm>
                <a:off x="1175"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6" name="Line 319"/>
              <p:cNvSpPr>
                <a:spLocks noChangeShapeType="1"/>
              </p:cNvSpPr>
              <p:nvPr/>
            </p:nvSpPr>
            <p:spPr bwMode="auto">
              <a:xfrm>
                <a:off x="1246"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7" name="Line 320"/>
              <p:cNvSpPr>
                <a:spLocks noChangeShapeType="1"/>
              </p:cNvSpPr>
              <p:nvPr/>
            </p:nvSpPr>
            <p:spPr bwMode="auto">
              <a:xfrm>
                <a:off x="1319"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8" name="Line 321"/>
              <p:cNvSpPr>
                <a:spLocks noChangeShapeType="1"/>
              </p:cNvSpPr>
              <p:nvPr/>
            </p:nvSpPr>
            <p:spPr bwMode="auto">
              <a:xfrm>
                <a:off x="1390"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9" name="Line 322"/>
              <p:cNvSpPr>
                <a:spLocks noChangeShapeType="1"/>
              </p:cNvSpPr>
              <p:nvPr/>
            </p:nvSpPr>
            <p:spPr bwMode="auto">
              <a:xfrm>
                <a:off x="146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0" name="Line 323"/>
              <p:cNvSpPr>
                <a:spLocks noChangeShapeType="1"/>
              </p:cNvSpPr>
              <p:nvPr/>
            </p:nvSpPr>
            <p:spPr bwMode="auto">
              <a:xfrm>
                <a:off x="1532"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1" name="Line 324"/>
              <p:cNvSpPr>
                <a:spLocks noChangeShapeType="1"/>
              </p:cNvSpPr>
              <p:nvPr/>
            </p:nvSpPr>
            <p:spPr bwMode="auto">
              <a:xfrm>
                <a:off x="1602"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2" name="Line 325"/>
              <p:cNvSpPr>
                <a:spLocks noChangeShapeType="1"/>
              </p:cNvSpPr>
              <p:nvPr/>
            </p:nvSpPr>
            <p:spPr bwMode="auto">
              <a:xfrm>
                <a:off x="1675"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3" name="Line 326"/>
              <p:cNvSpPr>
                <a:spLocks noChangeShapeType="1"/>
              </p:cNvSpPr>
              <p:nvPr/>
            </p:nvSpPr>
            <p:spPr bwMode="auto">
              <a:xfrm>
                <a:off x="1746"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4" name="Line 327"/>
              <p:cNvSpPr>
                <a:spLocks noChangeShapeType="1"/>
              </p:cNvSpPr>
              <p:nvPr/>
            </p:nvSpPr>
            <p:spPr bwMode="auto">
              <a:xfrm>
                <a:off x="1817"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5" name="Line 328"/>
              <p:cNvSpPr>
                <a:spLocks noChangeShapeType="1"/>
              </p:cNvSpPr>
              <p:nvPr/>
            </p:nvSpPr>
            <p:spPr bwMode="auto">
              <a:xfrm>
                <a:off x="1888"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6" name="Line 329"/>
              <p:cNvSpPr>
                <a:spLocks noChangeShapeType="1"/>
              </p:cNvSpPr>
              <p:nvPr/>
            </p:nvSpPr>
            <p:spPr bwMode="auto">
              <a:xfrm>
                <a:off x="1960"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7" name="Line 330"/>
              <p:cNvSpPr>
                <a:spLocks noChangeShapeType="1"/>
              </p:cNvSpPr>
              <p:nvPr/>
            </p:nvSpPr>
            <p:spPr bwMode="auto">
              <a:xfrm>
                <a:off x="2031"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8" name="Line 331"/>
              <p:cNvSpPr>
                <a:spLocks noChangeShapeType="1"/>
              </p:cNvSpPr>
              <p:nvPr/>
            </p:nvSpPr>
            <p:spPr bwMode="auto">
              <a:xfrm>
                <a:off x="2102"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9" name="Line 332"/>
              <p:cNvSpPr>
                <a:spLocks noChangeShapeType="1"/>
              </p:cNvSpPr>
              <p:nvPr/>
            </p:nvSpPr>
            <p:spPr bwMode="auto">
              <a:xfrm>
                <a:off x="2173"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0" name="Line 333"/>
              <p:cNvSpPr>
                <a:spLocks noChangeShapeType="1"/>
              </p:cNvSpPr>
              <p:nvPr/>
            </p:nvSpPr>
            <p:spPr bwMode="auto">
              <a:xfrm>
                <a:off x="2244"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1" name="Line 334"/>
              <p:cNvSpPr>
                <a:spLocks noChangeShapeType="1"/>
              </p:cNvSpPr>
              <p:nvPr/>
            </p:nvSpPr>
            <p:spPr bwMode="auto">
              <a:xfrm>
                <a:off x="2316"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2" name="Line 335"/>
              <p:cNvSpPr>
                <a:spLocks noChangeShapeType="1"/>
              </p:cNvSpPr>
              <p:nvPr/>
            </p:nvSpPr>
            <p:spPr bwMode="auto">
              <a:xfrm>
                <a:off x="2387"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3" name="Line 336"/>
              <p:cNvSpPr>
                <a:spLocks noChangeShapeType="1"/>
              </p:cNvSpPr>
              <p:nvPr/>
            </p:nvSpPr>
            <p:spPr bwMode="auto">
              <a:xfrm>
                <a:off x="2458"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4" name="Line 337"/>
              <p:cNvSpPr>
                <a:spLocks noChangeShapeType="1"/>
              </p:cNvSpPr>
              <p:nvPr/>
            </p:nvSpPr>
            <p:spPr bwMode="auto">
              <a:xfrm>
                <a:off x="2529"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5" name="Line 338"/>
              <p:cNvSpPr>
                <a:spLocks noChangeShapeType="1"/>
              </p:cNvSpPr>
              <p:nvPr/>
            </p:nvSpPr>
            <p:spPr bwMode="auto">
              <a:xfrm>
                <a:off x="2602"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6" name="Line 339"/>
              <p:cNvSpPr>
                <a:spLocks noChangeShapeType="1"/>
              </p:cNvSpPr>
              <p:nvPr/>
            </p:nvSpPr>
            <p:spPr bwMode="auto">
              <a:xfrm>
                <a:off x="2673"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7" name="Line 340"/>
              <p:cNvSpPr>
                <a:spLocks noChangeShapeType="1"/>
              </p:cNvSpPr>
              <p:nvPr/>
            </p:nvSpPr>
            <p:spPr bwMode="auto">
              <a:xfrm>
                <a:off x="2744"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8" name="Line 341"/>
              <p:cNvSpPr>
                <a:spLocks noChangeShapeType="1"/>
              </p:cNvSpPr>
              <p:nvPr/>
            </p:nvSpPr>
            <p:spPr bwMode="auto">
              <a:xfrm>
                <a:off x="2814"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39" name="Line 342"/>
              <p:cNvSpPr>
                <a:spLocks noChangeShapeType="1"/>
              </p:cNvSpPr>
              <p:nvPr/>
            </p:nvSpPr>
            <p:spPr bwMode="auto">
              <a:xfrm>
                <a:off x="2887"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0" name="Line 343"/>
              <p:cNvSpPr>
                <a:spLocks noChangeShapeType="1"/>
              </p:cNvSpPr>
              <p:nvPr/>
            </p:nvSpPr>
            <p:spPr bwMode="auto">
              <a:xfrm>
                <a:off x="2958"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1" name="Line 344"/>
              <p:cNvSpPr>
                <a:spLocks noChangeShapeType="1"/>
              </p:cNvSpPr>
              <p:nvPr/>
            </p:nvSpPr>
            <p:spPr bwMode="auto">
              <a:xfrm>
                <a:off x="3029"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2" name="Line 345"/>
              <p:cNvSpPr>
                <a:spLocks noChangeShapeType="1"/>
              </p:cNvSpPr>
              <p:nvPr/>
            </p:nvSpPr>
            <p:spPr bwMode="auto">
              <a:xfrm>
                <a:off x="3100"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3" name="Line 346"/>
              <p:cNvSpPr>
                <a:spLocks noChangeShapeType="1"/>
              </p:cNvSpPr>
              <p:nvPr/>
            </p:nvSpPr>
            <p:spPr bwMode="auto">
              <a:xfrm>
                <a:off x="317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4" name="Line 347"/>
              <p:cNvSpPr>
                <a:spLocks noChangeShapeType="1"/>
              </p:cNvSpPr>
              <p:nvPr/>
            </p:nvSpPr>
            <p:spPr bwMode="auto">
              <a:xfrm>
                <a:off x="3243"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5" name="Line 348"/>
              <p:cNvSpPr>
                <a:spLocks noChangeShapeType="1"/>
              </p:cNvSpPr>
              <p:nvPr/>
            </p:nvSpPr>
            <p:spPr bwMode="auto">
              <a:xfrm>
                <a:off x="3314"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6" name="Line 349"/>
              <p:cNvSpPr>
                <a:spLocks noChangeShapeType="1"/>
              </p:cNvSpPr>
              <p:nvPr/>
            </p:nvSpPr>
            <p:spPr bwMode="auto">
              <a:xfrm>
                <a:off x="3385"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7" name="Line 350"/>
              <p:cNvSpPr>
                <a:spLocks noChangeShapeType="1"/>
              </p:cNvSpPr>
              <p:nvPr/>
            </p:nvSpPr>
            <p:spPr bwMode="auto">
              <a:xfrm>
                <a:off x="3456"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8" name="Line 351"/>
              <p:cNvSpPr>
                <a:spLocks noChangeShapeType="1"/>
              </p:cNvSpPr>
              <p:nvPr/>
            </p:nvSpPr>
            <p:spPr bwMode="auto">
              <a:xfrm>
                <a:off x="3528"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9" name="Line 352"/>
              <p:cNvSpPr>
                <a:spLocks noChangeShapeType="1"/>
              </p:cNvSpPr>
              <p:nvPr/>
            </p:nvSpPr>
            <p:spPr bwMode="auto">
              <a:xfrm>
                <a:off x="3599"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0" name="Line 353"/>
              <p:cNvSpPr>
                <a:spLocks noChangeShapeType="1"/>
              </p:cNvSpPr>
              <p:nvPr/>
            </p:nvSpPr>
            <p:spPr bwMode="auto">
              <a:xfrm>
                <a:off x="3670"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1" name="Line 354"/>
              <p:cNvSpPr>
                <a:spLocks noChangeShapeType="1"/>
              </p:cNvSpPr>
              <p:nvPr/>
            </p:nvSpPr>
            <p:spPr bwMode="auto">
              <a:xfrm>
                <a:off x="3741"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2" name="Line 355"/>
              <p:cNvSpPr>
                <a:spLocks noChangeShapeType="1"/>
              </p:cNvSpPr>
              <p:nvPr/>
            </p:nvSpPr>
            <p:spPr bwMode="auto">
              <a:xfrm>
                <a:off x="3812"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3" name="Line 356"/>
              <p:cNvSpPr>
                <a:spLocks noChangeShapeType="1"/>
              </p:cNvSpPr>
              <p:nvPr/>
            </p:nvSpPr>
            <p:spPr bwMode="auto">
              <a:xfrm>
                <a:off x="3885"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4" name="Line 357"/>
              <p:cNvSpPr>
                <a:spLocks noChangeShapeType="1"/>
              </p:cNvSpPr>
              <p:nvPr/>
            </p:nvSpPr>
            <p:spPr bwMode="auto">
              <a:xfrm>
                <a:off x="3955"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5" name="Line 358"/>
              <p:cNvSpPr>
                <a:spLocks noChangeShapeType="1"/>
              </p:cNvSpPr>
              <p:nvPr/>
            </p:nvSpPr>
            <p:spPr bwMode="auto">
              <a:xfrm>
                <a:off x="4026"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6" name="Line 359"/>
              <p:cNvSpPr>
                <a:spLocks noChangeShapeType="1"/>
              </p:cNvSpPr>
              <p:nvPr/>
            </p:nvSpPr>
            <p:spPr bwMode="auto">
              <a:xfrm>
                <a:off x="4097"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7" name="Line 360"/>
              <p:cNvSpPr>
                <a:spLocks noChangeShapeType="1"/>
              </p:cNvSpPr>
              <p:nvPr/>
            </p:nvSpPr>
            <p:spPr bwMode="auto">
              <a:xfrm>
                <a:off x="4170"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8" name="Line 361"/>
              <p:cNvSpPr>
                <a:spLocks noChangeShapeType="1"/>
              </p:cNvSpPr>
              <p:nvPr/>
            </p:nvSpPr>
            <p:spPr bwMode="auto">
              <a:xfrm>
                <a:off x="424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9" name="Line 362"/>
              <p:cNvSpPr>
                <a:spLocks noChangeShapeType="1"/>
              </p:cNvSpPr>
              <p:nvPr/>
            </p:nvSpPr>
            <p:spPr bwMode="auto">
              <a:xfrm>
                <a:off x="4312"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0" name="Line 363"/>
              <p:cNvSpPr>
                <a:spLocks noChangeShapeType="1"/>
              </p:cNvSpPr>
              <p:nvPr/>
            </p:nvSpPr>
            <p:spPr bwMode="auto">
              <a:xfrm>
                <a:off x="4383"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1" name="Line 364"/>
              <p:cNvSpPr>
                <a:spLocks noChangeShapeType="1"/>
              </p:cNvSpPr>
              <p:nvPr/>
            </p:nvSpPr>
            <p:spPr bwMode="auto">
              <a:xfrm>
                <a:off x="4455"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2" name="Line 365"/>
              <p:cNvSpPr>
                <a:spLocks noChangeShapeType="1"/>
              </p:cNvSpPr>
              <p:nvPr/>
            </p:nvSpPr>
            <p:spPr bwMode="auto">
              <a:xfrm>
                <a:off x="4526"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3" name="Line 366"/>
              <p:cNvSpPr>
                <a:spLocks noChangeShapeType="1"/>
              </p:cNvSpPr>
              <p:nvPr/>
            </p:nvSpPr>
            <p:spPr bwMode="auto">
              <a:xfrm>
                <a:off x="4597"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4" name="Line 374"/>
              <p:cNvSpPr>
                <a:spLocks noChangeShapeType="1"/>
              </p:cNvSpPr>
              <p:nvPr/>
            </p:nvSpPr>
            <p:spPr bwMode="auto">
              <a:xfrm>
                <a:off x="961"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5" name="Line 375"/>
              <p:cNvSpPr>
                <a:spLocks noChangeShapeType="1"/>
              </p:cNvSpPr>
              <p:nvPr/>
            </p:nvSpPr>
            <p:spPr bwMode="auto">
              <a:xfrm>
                <a:off x="1033"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6" name="Line 376"/>
              <p:cNvSpPr>
                <a:spLocks noChangeShapeType="1"/>
              </p:cNvSpPr>
              <p:nvPr/>
            </p:nvSpPr>
            <p:spPr bwMode="auto">
              <a:xfrm>
                <a:off x="1104"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7" name="Line 377"/>
              <p:cNvSpPr>
                <a:spLocks noChangeShapeType="1"/>
              </p:cNvSpPr>
              <p:nvPr/>
            </p:nvSpPr>
            <p:spPr bwMode="auto">
              <a:xfrm>
                <a:off x="1175"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8" name="Line 378"/>
              <p:cNvSpPr>
                <a:spLocks noChangeShapeType="1"/>
              </p:cNvSpPr>
              <p:nvPr/>
            </p:nvSpPr>
            <p:spPr bwMode="auto">
              <a:xfrm>
                <a:off x="1246"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69" name="Line 379"/>
              <p:cNvSpPr>
                <a:spLocks noChangeShapeType="1"/>
              </p:cNvSpPr>
              <p:nvPr/>
            </p:nvSpPr>
            <p:spPr bwMode="auto">
              <a:xfrm>
                <a:off x="1319"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0" name="Line 380"/>
              <p:cNvSpPr>
                <a:spLocks noChangeShapeType="1"/>
              </p:cNvSpPr>
              <p:nvPr/>
            </p:nvSpPr>
            <p:spPr bwMode="auto">
              <a:xfrm>
                <a:off x="1390"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1" name="Line 381"/>
              <p:cNvSpPr>
                <a:spLocks noChangeShapeType="1"/>
              </p:cNvSpPr>
              <p:nvPr/>
            </p:nvSpPr>
            <p:spPr bwMode="auto">
              <a:xfrm>
                <a:off x="1461"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2" name="Line 382"/>
              <p:cNvSpPr>
                <a:spLocks noChangeShapeType="1"/>
              </p:cNvSpPr>
              <p:nvPr/>
            </p:nvSpPr>
            <p:spPr bwMode="auto">
              <a:xfrm>
                <a:off x="1532"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3" name="Line 383"/>
              <p:cNvSpPr>
                <a:spLocks noChangeShapeType="1"/>
              </p:cNvSpPr>
              <p:nvPr/>
            </p:nvSpPr>
            <p:spPr bwMode="auto">
              <a:xfrm>
                <a:off x="1602"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4" name="Line 384"/>
              <p:cNvSpPr>
                <a:spLocks noChangeShapeType="1"/>
              </p:cNvSpPr>
              <p:nvPr/>
            </p:nvSpPr>
            <p:spPr bwMode="auto">
              <a:xfrm>
                <a:off x="1675"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5" name="Line 385"/>
              <p:cNvSpPr>
                <a:spLocks noChangeShapeType="1"/>
              </p:cNvSpPr>
              <p:nvPr/>
            </p:nvSpPr>
            <p:spPr bwMode="auto">
              <a:xfrm>
                <a:off x="1746"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6" name="Line 386"/>
              <p:cNvSpPr>
                <a:spLocks noChangeShapeType="1"/>
              </p:cNvSpPr>
              <p:nvPr/>
            </p:nvSpPr>
            <p:spPr bwMode="auto">
              <a:xfrm>
                <a:off x="1817"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7" name="Line 387"/>
              <p:cNvSpPr>
                <a:spLocks noChangeShapeType="1"/>
              </p:cNvSpPr>
              <p:nvPr/>
            </p:nvSpPr>
            <p:spPr bwMode="auto">
              <a:xfrm>
                <a:off x="1888"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8" name="Line 388"/>
              <p:cNvSpPr>
                <a:spLocks noChangeShapeType="1"/>
              </p:cNvSpPr>
              <p:nvPr/>
            </p:nvSpPr>
            <p:spPr bwMode="auto">
              <a:xfrm>
                <a:off x="1960"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79" name="Line 389"/>
              <p:cNvSpPr>
                <a:spLocks noChangeShapeType="1"/>
              </p:cNvSpPr>
              <p:nvPr/>
            </p:nvSpPr>
            <p:spPr bwMode="auto">
              <a:xfrm>
                <a:off x="2031"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0" name="Line 390"/>
              <p:cNvSpPr>
                <a:spLocks noChangeShapeType="1"/>
              </p:cNvSpPr>
              <p:nvPr/>
            </p:nvSpPr>
            <p:spPr bwMode="auto">
              <a:xfrm>
                <a:off x="2102"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1" name="Line 391"/>
              <p:cNvSpPr>
                <a:spLocks noChangeShapeType="1"/>
              </p:cNvSpPr>
              <p:nvPr/>
            </p:nvSpPr>
            <p:spPr bwMode="auto">
              <a:xfrm>
                <a:off x="2173"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2" name="Line 392"/>
              <p:cNvSpPr>
                <a:spLocks noChangeShapeType="1"/>
              </p:cNvSpPr>
              <p:nvPr/>
            </p:nvSpPr>
            <p:spPr bwMode="auto">
              <a:xfrm>
                <a:off x="2244"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3" name="Line 393"/>
              <p:cNvSpPr>
                <a:spLocks noChangeShapeType="1"/>
              </p:cNvSpPr>
              <p:nvPr/>
            </p:nvSpPr>
            <p:spPr bwMode="auto">
              <a:xfrm>
                <a:off x="2316"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4" name="Line 394"/>
              <p:cNvSpPr>
                <a:spLocks noChangeShapeType="1"/>
              </p:cNvSpPr>
              <p:nvPr/>
            </p:nvSpPr>
            <p:spPr bwMode="auto">
              <a:xfrm>
                <a:off x="2387"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5" name="Line 395"/>
              <p:cNvSpPr>
                <a:spLocks noChangeShapeType="1"/>
              </p:cNvSpPr>
              <p:nvPr/>
            </p:nvSpPr>
            <p:spPr bwMode="auto">
              <a:xfrm>
                <a:off x="2458"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6" name="Line 396"/>
              <p:cNvSpPr>
                <a:spLocks noChangeShapeType="1"/>
              </p:cNvSpPr>
              <p:nvPr/>
            </p:nvSpPr>
            <p:spPr bwMode="auto">
              <a:xfrm>
                <a:off x="2529"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7" name="Line 398"/>
              <p:cNvSpPr>
                <a:spLocks noChangeShapeType="1"/>
              </p:cNvSpPr>
              <p:nvPr/>
            </p:nvSpPr>
            <p:spPr bwMode="auto">
              <a:xfrm>
                <a:off x="2602"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8" name="Line 399"/>
              <p:cNvSpPr>
                <a:spLocks noChangeShapeType="1"/>
              </p:cNvSpPr>
              <p:nvPr/>
            </p:nvSpPr>
            <p:spPr bwMode="auto">
              <a:xfrm>
                <a:off x="2673"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9" name="Line 400"/>
              <p:cNvSpPr>
                <a:spLocks noChangeShapeType="1"/>
              </p:cNvSpPr>
              <p:nvPr/>
            </p:nvSpPr>
            <p:spPr bwMode="auto">
              <a:xfrm>
                <a:off x="2744"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0" name="Line 401"/>
              <p:cNvSpPr>
                <a:spLocks noChangeShapeType="1"/>
              </p:cNvSpPr>
              <p:nvPr/>
            </p:nvSpPr>
            <p:spPr bwMode="auto">
              <a:xfrm>
                <a:off x="2815"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1" name="Line 402"/>
              <p:cNvSpPr>
                <a:spLocks noChangeShapeType="1"/>
              </p:cNvSpPr>
              <p:nvPr/>
            </p:nvSpPr>
            <p:spPr bwMode="auto">
              <a:xfrm>
                <a:off x="2887"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2" name="Line 403"/>
              <p:cNvSpPr>
                <a:spLocks noChangeShapeType="1"/>
              </p:cNvSpPr>
              <p:nvPr/>
            </p:nvSpPr>
            <p:spPr bwMode="auto">
              <a:xfrm>
                <a:off x="2958"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3" name="Line 404"/>
              <p:cNvSpPr>
                <a:spLocks noChangeShapeType="1"/>
              </p:cNvSpPr>
              <p:nvPr/>
            </p:nvSpPr>
            <p:spPr bwMode="auto">
              <a:xfrm>
                <a:off x="3029"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4" name="Line 405"/>
              <p:cNvSpPr>
                <a:spLocks noChangeShapeType="1"/>
              </p:cNvSpPr>
              <p:nvPr/>
            </p:nvSpPr>
            <p:spPr bwMode="auto">
              <a:xfrm>
                <a:off x="3100"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5" name="Line 406"/>
              <p:cNvSpPr>
                <a:spLocks noChangeShapeType="1"/>
              </p:cNvSpPr>
              <p:nvPr/>
            </p:nvSpPr>
            <p:spPr bwMode="auto">
              <a:xfrm>
                <a:off x="3171"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6" name="Line 407"/>
              <p:cNvSpPr>
                <a:spLocks noChangeShapeType="1"/>
              </p:cNvSpPr>
              <p:nvPr/>
            </p:nvSpPr>
            <p:spPr bwMode="auto">
              <a:xfrm>
                <a:off x="3243"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7" name="Line 408"/>
              <p:cNvSpPr>
                <a:spLocks noChangeShapeType="1"/>
              </p:cNvSpPr>
              <p:nvPr/>
            </p:nvSpPr>
            <p:spPr bwMode="auto">
              <a:xfrm>
                <a:off x="3314"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8" name="Line 409"/>
              <p:cNvSpPr>
                <a:spLocks noChangeShapeType="1"/>
              </p:cNvSpPr>
              <p:nvPr/>
            </p:nvSpPr>
            <p:spPr bwMode="auto">
              <a:xfrm>
                <a:off x="3385"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199" name="Line 410"/>
              <p:cNvSpPr>
                <a:spLocks noChangeShapeType="1"/>
              </p:cNvSpPr>
              <p:nvPr/>
            </p:nvSpPr>
            <p:spPr bwMode="auto">
              <a:xfrm>
                <a:off x="3456"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0" name="Line 411"/>
              <p:cNvSpPr>
                <a:spLocks noChangeShapeType="1"/>
              </p:cNvSpPr>
              <p:nvPr/>
            </p:nvSpPr>
            <p:spPr bwMode="auto">
              <a:xfrm>
                <a:off x="3528"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1" name="Line 412"/>
              <p:cNvSpPr>
                <a:spLocks noChangeShapeType="1"/>
              </p:cNvSpPr>
              <p:nvPr/>
            </p:nvSpPr>
            <p:spPr bwMode="auto">
              <a:xfrm>
                <a:off x="3599"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2" name="Line 413"/>
              <p:cNvSpPr>
                <a:spLocks noChangeShapeType="1"/>
              </p:cNvSpPr>
              <p:nvPr/>
            </p:nvSpPr>
            <p:spPr bwMode="auto">
              <a:xfrm>
                <a:off x="3670"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3" name="Line 414"/>
              <p:cNvSpPr>
                <a:spLocks noChangeShapeType="1"/>
              </p:cNvSpPr>
              <p:nvPr/>
            </p:nvSpPr>
            <p:spPr bwMode="auto">
              <a:xfrm>
                <a:off x="3741"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4" name="Line 415"/>
              <p:cNvSpPr>
                <a:spLocks noChangeShapeType="1"/>
              </p:cNvSpPr>
              <p:nvPr/>
            </p:nvSpPr>
            <p:spPr bwMode="auto">
              <a:xfrm>
                <a:off x="3812"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5" name="Line 416"/>
              <p:cNvSpPr>
                <a:spLocks noChangeShapeType="1"/>
              </p:cNvSpPr>
              <p:nvPr/>
            </p:nvSpPr>
            <p:spPr bwMode="auto">
              <a:xfrm>
                <a:off x="3884"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6" name="Line 417"/>
              <p:cNvSpPr>
                <a:spLocks noChangeShapeType="1"/>
              </p:cNvSpPr>
              <p:nvPr/>
            </p:nvSpPr>
            <p:spPr bwMode="auto">
              <a:xfrm>
                <a:off x="3955"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7" name="Line 418"/>
              <p:cNvSpPr>
                <a:spLocks noChangeShapeType="1"/>
              </p:cNvSpPr>
              <p:nvPr/>
            </p:nvSpPr>
            <p:spPr bwMode="auto">
              <a:xfrm>
                <a:off x="4026"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8" name="Line 419"/>
              <p:cNvSpPr>
                <a:spLocks noChangeShapeType="1"/>
              </p:cNvSpPr>
              <p:nvPr/>
            </p:nvSpPr>
            <p:spPr bwMode="auto">
              <a:xfrm>
                <a:off x="4097"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9" name="Line 420"/>
              <p:cNvSpPr>
                <a:spLocks noChangeShapeType="1"/>
              </p:cNvSpPr>
              <p:nvPr/>
            </p:nvSpPr>
            <p:spPr bwMode="auto">
              <a:xfrm>
                <a:off x="4170"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0" name="Line 421"/>
              <p:cNvSpPr>
                <a:spLocks noChangeShapeType="1"/>
              </p:cNvSpPr>
              <p:nvPr/>
            </p:nvSpPr>
            <p:spPr bwMode="auto">
              <a:xfrm>
                <a:off x="4241"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1" name="Line 422"/>
              <p:cNvSpPr>
                <a:spLocks noChangeShapeType="1"/>
              </p:cNvSpPr>
              <p:nvPr/>
            </p:nvSpPr>
            <p:spPr bwMode="auto">
              <a:xfrm>
                <a:off x="4311"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2" name="Line 423"/>
              <p:cNvSpPr>
                <a:spLocks noChangeShapeType="1"/>
              </p:cNvSpPr>
              <p:nvPr/>
            </p:nvSpPr>
            <p:spPr bwMode="auto">
              <a:xfrm>
                <a:off x="4382"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3" name="Line 424"/>
              <p:cNvSpPr>
                <a:spLocks noChangeShapeType="1"/>
              </p:cNvSpPr>
              <p:nvPr/>
            </p:nvSpPr>
            <p:spPr bwMode="auto">
              <a:xfrm>
                <a:off x="4455"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4" name="Line 425"/>
              <p:cNvSpPr>
                <a:spLocks noChangeShapeType="1"/>
              </p:cNvSpPr>
              <p:nvPr/>
            </p:nvSpPr>
            <p:spPr bwMode="auto">
              <a:xfrm>
                <a:off x="4526"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5" name="Line 426"/>
              <p:cNvSpPr>
                <a:spLocks noChangeShapeType="1"/>
              </p:cNvSpPr>
              <p:nvPr/>
            </p:nvSpPr>
            <p:spPr bwMode="auto">
              <a:xfrm>
                <a:off x="4597"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7" name="Freeform 192"/>
            <p:cNvSpPr/>
            <p:nvPr/>
          </p:nvSpPr>
          <p:spPr bwMode="auto">
            <a:xfrm>
              <a:off x="1497187" y="785788"/>
              <a:ext cx="6934200" cy="3760788"/>
            </a:xfrm>
            <a:custGeom>
              <a:avLst/>
              <a:gdLst>
                <a:gd name="T0" fmla="*/ 2147483647 w 6294"/>
                <a:gd name="T1" fmla="*/ 2147483647 h 3414"/>
                <a:gd name="T2" fmla="*/ 2147483647 w 6294"/>
                <a:gd name="T3" fmla="*/ 2147483647 h 3414"/>
                <a:gd name="T4" fmla="*/ 2147483647 w 6294"/>
                <a:gd name="T5" fmla="*/ 2147483647 h 3414"/>
                <a:gd name="T6" fmla="*/ 313155079 w 6294"/>
                <a:gd name="T7" fmla="*/ 2147483647 h 3414"/>
                <a:gd name="T8" fmla="*/ 313155079 w 6294"/>
                <a:gd name="T9" fmla="*/ 492670936 h 3414"/>
                <a:gd name="T10" fmla="*/ 453953228 w 6294"/>
                <a:gd name="T11" fmla="*/ 492670936 h 3414"/>
                <a:gd name="T12" fmla="*/ 225762523 w 6294"/>
                <a:gd name="T13" fmla="*/ 0 h 3414"/>
                <a:gd name="T14" fmla="*/ 0 w 6294"/>
                <a:gd name="T15" fmla="*/ 492670936 h 3414"/>
                <a:gd name="T16" fmla="*/ 138371104 w 6294"/>
                <a:gd name="T17" fmla="*/ 492670936 h 3414"/>
                <a:gd name="T18" fmla="*/ 138371104 w 6294"/>
                <a:gd name="T19" fmla="*/ 2147483647 h 3414"/>
                <a:gd name="T20" fmla="*/ 138371104 w 6294"/>
                <a:gd name="T21" fmla="*/ 2147483647 h 3414"/>
                <a:gd name="T22" fmla="*/ 371416002 w 6294"/>
                <a:gd name="T23" fmla="*/ 2147483647 h 3414"/>
                <a:gd name="T24" fmla="*/ 2147483647 w 6294"/>
                <a:gd name="T25" fmla="*/ 2147483647 h 3414"/>
                <a:gd name="T26" fmla="*/ 2147483647 w 6294"/>
                <a:gd name="T27" fmla="*/ 2147483647 h 3414"/>
                <a:gd name="T28" fmla="*/ 2147483647 w 6294"/>
                <a:gd name="T29" fmla="*/ 2147483647 h 3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94"/>
                <a:gd name="T46" fmla="*/ 0 h 3414"/>
                <a:gd name="T47" fmla="*/ 6294 w 6294"/>
                <a:gd name="T48" fmla="*/ 3414 h 34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94" h="3414">
                  <a:moveTo>
                    <a:pt x="6294" y="3228"/>
                  </a:moveTo>
                  <a:lnTo>
                    <a:pt x="5888" y="3040"/>
                  </a:lnTo>
                  <a:lnTo>
                    <a:pt x="5888" y="3158"/>
                  </a:lnTo>
                  <a:lnTo>
                    <a:pt x="258" y="3158"/>
                  </a:lnTo>
                  <a:lnTo>
                    <a:pt x="258" y="406"/>
                  </a:lnTo>
                  <a:lnTo>
                    <a:pt x="374" y="406"/>
                  </a:lnTo>
                  <a:lnTo>
                    <a:pt x="186" y="0"/>
                  </a:lnTo>
                  <a:lnTo>
                    <a:pt x="0" y="406"/>
                  </a:lnTo>
                  <a:lnTo>
                    <a:pt x="114" y="406"/>
                  </a:lnTo>
                  <a:lnTo>
                    <a:pt x="114" y="3110"/>
                  </a:lnTo>
                  <a:lnTo>
                    <a:pt x="114" y="3302"/>
                  </a:lnTo>
                  <a:lnTo>
                    <a:pt x="306" y="3302"/>
                  </a:lnTo>
                  <a:lnTo>
                    <a:pt x="5888" y="3302"/>
                  </a:lnTo>
                  <a:lnTo>
                    <a:pt x="5888" y="3414"/>
                  </a:lnTo>
                  <a:lnTo>
                    <a:pt x="6294" y="3228"/>
                  </a:lnTo>
                  <a:close/>
                </a:path>
              </a:pathLst>
            </a:custGeom>
            <a:solidFill>
              <a:schemeClr val="accent2"/>
            </a:solidFill>
            <a:ln>
              <a:solidFill>
                <a:schemeClr val="bg1">
                  <a:lumMod val="85000"/>
                </a:schemeClr>
              </a:solidFill>
            </a:ln>
          </p:spPr>
          <p:txBody>
            <a:bodyPr/>
            <a:lstStyle/>
            <a:p>
              <a:pPr>
                <a:defRPr/>
              </a:pPr>
              <a:endParaRPr lang="zh-CN" altLang="zh-CN" kern="0">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366" name="Freeform 472"/>
          <p:cNvSpPr/>
          <p:nvPr/>
        </p:nvSpPr>
        <p:spPr bwMode="auto">
          <a:xfrm>
            <a:off x="2818812" y="2758014"/>
            <a:ext cx="1130309" cy="887488"/>
          </a:xfrm>
          <a:custGeom>
            <a:avLst/>
            <a:gdLst>
              <a:gd name="T0" fmla="*/ 100440214 w 1112"/>
              <a:gd name="T1" fmla="*/ 1006218742 h 863"/>
              <a:gd name="T2" fmla="*/ 0 w 1112"/>
              <a:gd name="T3" fmla="*/ 870968135 h 863"/>
              <a:gd name="T4" fmla="*/ 1200613005 w 1112"/>
              <a:gd name="T5" fmla="*/ 0 h 863"/>
              <a:gd name="T6" fmla="*/ 1298717794 w 1112"/>
              <a:gd name="T7" fmla="*/ 135250641 h 863"/>
              <a:gd name="T8" fmla="*/ 100440214 w 1112"/>
              <a:gd name="T9" fmla="*/ 1006218742 h 863"/>
              <a:gd name="T10" fmla="*/ 0 60000 65536"/>
              <a:gd name="T11" fmla="*/ 0 60000 65536"/>
              <a:gd name="T12" fmla="*/ 0 60000 65536"/>
              <a:gd name="T13" fmla="*/ 0 60000 65536"/>
              <a:gd name="T14" fmla="*/ 0 60000 65536"/>
              <a:gd name="T15" fmla="*/ 0 w 1112"/>
              <a:gd name="T16" fmla="*/ 0 h 863"/>
              <a:gd name="T17" fmla="*/ 1112 w 1112"/>
              <a:gd name="T18" fmla="*/ 863 h 863"/>
            </a:gdLst>
            <a:ahLst/>
            <a:cxnLst>
              <a:cxn ang="T10">
                <a:pos x="T0" y="T1"/>
              </a:cxn>
              <a:cxn ang="T11">
                <a:pos x="T2" y="T3"/>
              </a:cxn>
              <a:cxn ang="T12">
                <a:pos x="T4" y="T5"/>
              </a:cxn>
              <a:cxn ang="T13">
                <a:pos x="T6" y="T7"/>
              </a:cxn>
              <a:cxn ang="T14">
                <a:pos x="T8" y="T9"/>
              </a:cxn>
            </a:cxnLst>
            <a:rect l="T15" t="T16" r="T17" b="T18"/>
            <a:pathLst>
              <a:path w="1112" h="863">
                <a:moveTo>
                  <a:pt x="86" y="863"/>
                </a:moveTo>
                <a:lnTo>
                  <a:pt x="0" y="747"/>
                </a:lnTo>
                <a:lnTo>
                  <a:pt x="1028" y="0"/>
                </a:lnTo>
                <a:lnTo>
                  <a:pt x="1112" y="116"/>
                </a:lnTo>
                <a:lnTo>
                  <a:pt x="86" y="863"/>
                </a:lnTo>
                <a:close/>
              </a:path>
            </a:pathLst>
          </a:custGeom>
          <a:solidFill>
            <a:schemeClr val="accent4"/>
          </a:solidFill>
          <a:ln>
            <a:noFill/>
          </a:ln>
        </p:spPr>
        <p:txBody>
          <a:bodyPr lIns="86350" tIns="43175" rIns="86350" bIns="43175"/>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sp>
        <p:nvSpPr>
          <p:cNvPr id="367" name="Freeform 473"/>
          <p:cNvSpPr/>
          <p:nvPr/>
        </p:nvSpPr>
        <p:spPr bwMode="auto">
          <a:xfrm>
            <a:off x="3913286" y="2030792"/>
            <a:ext cx="2162069" cy="807357"/>
          </a:xfrm>
          <a:custGeom>
            <a:avLst/>
            <a:gdLst>
              <a:gd name="T0" fmla="*/ 49008322 w 2128"/>
              <a:gd name="T1" fmla="*/ 914297283 h 786"/>
              <a:gd name="T2" fmla="*/ 0 w 2128"/>
              <a:gd name="T3" fmla="*/ 753772084 h 786"/>
              <a:gd name="T4" fmla="*/ 2147483647 w 2128"/>
              <a:gd name="T5" fmla="*/ 0 h 786"/>
              <a:gd name="T6" fmla="*/ 2147483647 w 2128"/>
              <a:gd name="T7" fmla="*/ 159362611 h 786"/>
              <a:gd name="T8" fmla="*/ 49008322 w 2128"/>
              <a:gd name="T9" fmla="*/ 914297283 h 786"/>
              <a:gd name="T10" fmla="*/ 0 60000 65536"/>
              <a:gd name="T11" fmla="*/ 0 60000 65536"/>
              <a:gd name="T12" fmla="*/ 0 60000 65536"/>
              <a:gd name="T13" fmla="*/ 0 60000 65536"/>
              <a:gd name="T14" fmla="*/ 0 60000 65536"/>
              <a:gd name="T15" fmla="*/ 0 w 2128"/>
              <a:gd name="T16" fmla="*/ 0 h 786"/>
              <a:gd name="T17" fmla="*/ 2128 w 2128"/>
              <a:gd name="T18" fmla="*/ 786 h 786"/>
            </a:gdLst>
            <a:ahLst/>
            <a:cxnLst>
              <a:cxn ang="T10">
                <a:pos x="T0" y="T1"/>
              </a:cxn>
              <a:cxn ang="T11">
                <a:pos x="T2" y="T3"/>
              </a:cxn>
              <a:cxn ang="T12">
                <a:pos x="T4" y="T5"/>
              </a:cxn>
              <a:cxn ang="T13">
                <a:pos x="T6" y="T7"/>
              </a:cxn>
              <a:cxn ang="T14">
                <a:pos x="T8" y="T9"/>
              </a:cxn>
            </a:cxnLst>
            <a:rect l="T15" t="T16" r="T17" b="T18"/>
            <a:pathLst>
              <a:path w="2128" h="786">
                <a:moveTo>
                  <a:pt x="42" y="786"/>
                </a:moveTo>
                <a:lnTo>
                  <a:pt x="0" y="648"/>
                </a:lnTo>
                <a:lnTo>
                  <a:pt x="2086" y="0"/>
                </a:lnTo>
                <a:lnTo>
                  <a:pt x="2128" y="137"/>
                </a:lnTo>
                <a:lnTo>
                  <a:pt x="42" y="786"/>
                </a:lnTo>
                <a:close/>
              </a:path>
            </a:pathLst>
          </a:custGeom>
          <a:solidFill>
            <a:schemeClr val="accent4"/>
          </a:solidFill>
          <a:ln>
            <a:noFill/>
          </a:ln>
        </p:spPr>
        <p:txBody>
          <a:bodyPr lIns="86350" tIns="43175" rIns="86350" bIns="43175"/>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sp>
        <p:nvSpPr>
          <p:cNvPr id="368" name="Text Box 437"/>
          <p:cNvSpPr txBox="1">
            <a:spLocks noChangeArrowheads="1"/>
          </p:cNvSpPr>
          <p:nvPr/>
        </p:nvSpPr>
        <p:spPr bwMode="auto">
          <a:xfrm rot="16200000">
            <a:off x="-224289" y="2764714"/>
            <a:ext cx="2910416" cy="35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zh-CN" altLang="en-US" sz="2600" kern="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ko-KR" sz="2600" kern="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69" name="Group 456"/>
          <p:cNvGrpSpPr/>
          <p:nvPr/>
        </p:nvGrpSpPr>
        <p:grpSpPr bwMode="auto">
          <a:xfrm>
            <a:off x="2585887" y="3436863"/>
            <a:ext cx="421066" cy="426357"/>
            <a:chOff x="2561" y="1793"/>
            <a:chExt cx="406" cy="406"/>
          </a:xfrm>
          <a:solidFill>
            <a:schemeClr val="accent2"/>
          </a:solidFill>
        </p:grpSpPr>
        <p:sp>
          <p:nvSpPr>
            <p:cNvPr id="370" name="Oval 454"/>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sp>
          <p:nvSpPr>
            <p:cNvPr id="371" name="Oval 455"/>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grpSp>
      <p:grpSp>
        <p:nvGrpSpPr>
          <p:cNvPr id="372" name="组合 371"/>
          <p:cNvGrpSpPr/>
          <p:nvPr/>
        </p:nvGrpSpPr>
        <p:grpSpPr>
          <a:xfrm>
            <a:off x="1405385" y="4574149"/>
            <a:ext cx="6226402" cy="332398"/>
            <a:chOff x="1349549" y="4398938"/>
            <a:chExt cx="6619875" cy="349018"/>
          </a:xfrm>
        </p:grpSpPr>
        <p:sp>
          <p:nvSpPr>
            <p:cNvPr id="373" name="Text Box 438"/>
            <p:cNvSpPr txBox="1">
              <a:spLocks noChangeArrowheads="1"/>
            </p:cNvSpPr>
            <p:nvPr/>
          </p:nvSpPr>
          <p:spPr bwMode="auto">
            <a:xfrm>
              <a:off x="134954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1500" kern="0" baseline="0" dirty="0">
                  <a:solidFill>
                    <a:schemeClr val="tx1">
                      <a:lumMod val="65000"/>
                      <a:lumOff val="35000"/>
                    </a:schemeClr>
                  </a:solidFill>
                  <a:latin typeface="微软雅黑" panose="020B0503020204020204" pitchFamily="34" charset="-122"/>
                  <a:ea typeface="微软雅黑" panose="020B0503020204020204" pitchFamily="34" charset="-122"/>
                </a:rPr>
                <a:t>20</a:t>
              </a:r>
              <a:r>
                <a:rPr lang="en-US" altLang="ko-KR" sz="1500" kern="0" baseline="0" dirty="0">
                  <a:solidFill>
                    <a:schemeClr val="tx1">
                      <a:lumMod val="65000"/>
                      <a:lumOff val="35000"/>
                    </a:schemeClr>
                  </a:solidFill>
                  <a:latin typeface="微软雅黑" panose="020B0503020204020204" pitchFamily="34" charset="-122"/>
                  <a:ea typeface="微软雅黑" panose="020B0503020204020204" pitchFamily="34" charset="-122"/>
                </a:rPr>
                <a:t>10</a:t>
              </a:r>
              <a:endParaRPr lang="en-US" altLang="ko-KR" sz="1000" b="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4" name="Text Box 439"/>
            <p:cNvSpPr txBox="1">
              <a:spLocks noChangeArrowheads="1"/>
            </p:cNvSpPr>
            <p:nvPr/>
          </p:nvSpPr>
          <p:spPr bwMode="auto">
            <a:xfrm>
              <a:off x="254970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1500" kern="0" baseline="0" dirty="0">
                  <a:solidFill>
                    <a:schemeClr val="tx1">
                      <a:lumMod val="65000"/>
                      <a:lumOff val="35000"/>
                    </a:schemeClr>
                  </a:solidFill>
                  <a:latin typeface="微软雅黑" panose="020B0503020204020204" pitchFamily="34" charset="-122"/>
                  <a:ea typeface="微软雅黑" panose="020B0503020204020204" pitchFamily="34" charset="-122"/>
                </a:rPr>
                <a:t>20</a:t>
              </a:r>
              <a:r>
                <a:rPr lang="en-US" altLang="ko-KR" sz="1500" kern="0" baseline="0" dirty="0">
                  <a:solidFill>
                    <a:schemeClr val="tx1">
                      <a:lumMod val="65000"/>
                      <a:lumOff val="35000"/>
                    </a:schemeClr>
                  </a:solidFill>
                  <a:latin typeface="微软雅黑" panose="020B0503020204020204" pitchFamily="34" charset="-122"/>
                  <a:ea typeface="微软雅黑" panose="020B0503020204020204" pitchFamily="34" charset="-122"/>
                </a:rPr>
                <a:t>11</a:t>
              </a:r>
              <a:endParaRPr lang="en-US" altLang="ko-KR" sz="1000" b="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5" name="Text Box 440"/>
            <p:cNvSpPr txBox="1">
              <a:spLocks noChangeArrowheads="1"/>
            </p:cNvSpPr>
            <p:nvPr/>
          </p:nvSpPr>
          <p:spPr bwMode="auto">
            <a:xfrm>
              <a:off x="371175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1500" kern="0" baseline="0" dirty="0">
                  <a:solidFill>
                    <a:schemeClr val="tx1">
                      <a:lumMod val="65000"/>
                      <a:lumOff val="35000"/>
                    </a:schemeClr>
                  </a:solidFill>
                  <a:latin typeface="微软雅黑" panose="020B0503020204020204" pitchFamily="34" charset="-122"/>
                  <a:ea typeface="微软雅黑" panose="020B0503020204020204" pitchFamily="34" charset="-122"/>
                </a:rPr>
                <a:t>2</a:t>
              </a:r>
              <a:r>
                <a:rPr lang="en-US" altLang="ko-KR" sz="1500" kern="0" baseline="0" dirty="0">
                  <a:solidFill>
                    <a:schemeClr val="tx1">
                      <a:lumMod val="65000"/>
                      <a:lumOff val="35000"/>
                    </a:schemeClr>
                  </a:solidFill>
                  <a:latin typeface="微软雅黑" panose="020B0503020204020204" pitchFamily="34" charset="-122"/>
                  <a:ea typeface="微软雅黑" panose="020B0503020204020204" pitchFamily="34" charset="-122"/>
                </a:rPr>
                <a:t>012</a:t>
              </a:r>
              <a:endParaRPr lang="en-US" altLang="ko-KR" sz="1000" b="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6" name="Text Box 441"/>
            <p:cNvSpPr txBox="1">
              <a:spLocks noChangeArrowheads="1"/>
            </p:cNvSpPr>
            <p:nvPr/>
          </p:nvSpPr>
          <p:spPr bwMode="auto">
            <a:xfrm>
              <a:off x="49118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1500" kern="0" baseline="0" dirty="0">
                  <a:solidFill>
                    <a:schemeClr val="tx1">
                      <a:lumMod val="65000"/>
                      <a:lumOff val="35000"/>
                    </a:schemeClr>
                  </a:solidFill>
                  <a:latin typeface="微软雅黑" panose="020B0503020204020204" pitchFamily="34" charset="-122"/>
                  <a:ea typeface="微软雅黑" panose="020B0503020204020204" pitchFamily="34" charset="-122"/>
                </a:rPr>
                <a:t>20</a:t>
              </a:r>
              <a:r>
                <a:rPr lang="en-US" altLang="ko-KR" sz="1500" kern="0" baseline="0" dirty="0">
                  <a:solidFill>
                    <a:schemeClr val="tx1">
                      <a:lumMod val="65000"/>
                      <a:lumOff val="35000"/>
                    </a:schemeClr>
                  </a:solidFill>
                  <a:latin typeface="微软雅黑" panose="020B0503020204020204" pitchFamily="34" charset="-122"/>
                  <a:ea typeface="微软雅黑" panose="020B0503020204020204" pitchFamily="34" charset="-122"/>
                </a:rPr>
                <a:t>13</a:t>
              </a:r>
              <a:endParaRPr lang="en-US" altLang="ko-KR" sz="1000" b="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7" name="Text Box 442"/>
            <p:cNvSpPr txBox="1">
              <a:spLocks noChangeArrowheads="1"/>
            </p:cNvSpPr>
            <p:nvPr/>
          </p:nvSpPr>
          <p:spPr bwMode="auto">
            <a:xfrm>
              <a:off x="60929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1500" kern="0" baseline="0" dirty="0">
                  <a:solidFill>
                    <a:schemeClr val="tx1">
                      <a:lumMod val="65000"/>
                      <a:lumOff val="35000"/>
                    </a:schemeClr>
                  </a:solidFill>
                  <a:latin typeface="微软雅黑" panose="020B0503020204020204" pitchFamily="34" charset="-122"/>
                  <a:ea typeface="微软雅黑" panose="020B0503020204020204" pitchFamily="34" charset="-122"/>
                </a:rPr>
                <a:t>201</a:t>
              </a:r>
              <a:r>
                <a:rPr lang="en-US" altLang="ko-KR" sz="1500" kern="0" baseline="0" dirty="0">
                  <a:solidFill>
                    <a:schemeClr val="tx1">
                      <a:lumMod val="65000"/>
                      <a:lumOff val="35000"/>
                    </a:schemeClr>
                  </a:solidFill>
                  <a:latin typeface="微软雅黑" panose="020B0503020204020204" pitchFamily="34" charset="-122"/>
                  <a:ea typeface="微软雅黑" panose="020B0503020204020204" pitchFamily="34" charset="-122"/>
                </a:rPr>
                <a:t>4</a:t>
              </a:r>
              <a:endParaRPr lang="en-US" altLang="ko-KR" sz="1000" b="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8" name="Text Box 457"/>
            <p:cNvSpPr txBox="1">
              <a:spLocks noChangeArrowheads="1"/>
            </p:cNvSpPr>
            <p:nvPr/>
          </p:nvSpPr>
          <p:spPr bwMode="auto">
            <a:xfrm>
              <a:off x="7207423"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1500" kern="0" baseline="0" dirty="0">
                  <a:solidFill>
                    <a:schemeClr val="tx1">
                      <a:lumMod val="65000"/>
                      <a:lumOff val="35000"/>
                    </a:schemeClr>
                  </a:solidFill>
                  <a:latin typeface="微软雅黑" panose="020B0503020204020204" pitchFamily="34" charset="-122"/>
                  <a:ea typeface="微软雅黑" panose="020B0503020204020204" pitchFamily="34" charset="-122"/>
                </a:rPr>
                <a:t>201</a:t>
              </a:r>
              <a:r>
                <a:rPr lang="en-US" altLang="ko-KR" sz="1500" kern="0" baseline="0" dirty="0">
                  <a:solidFill>
                    <a:schemeClr val="tx1">
                      <a:lumMod val="65000"/>
                      <a:lumOff val="35000"/>
                    </a:schemeClr>
                  </a:solidFill>
                  <a:latin typeface="微软雅黑" panose="020B0503020204020204" pitchFamily="34" charset="-122"/>
                  <a:ea typeface="微软雅黑" panose="020B0503020204020204" pitchFamily="34" charset="-122"/>
                </a:rPr>
                <a:t>5</a:t>
              </a:r>
              <a:endParaRPr lang="en-US" altLang="ko-KR" sz="1000" b="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79" name="Group 458"/>
          <p:cNvGrpSpPr/>
          <p:nvPr/>
        </p:nvGrpSpPr>
        <p:grpSpPr bwMode="auto">
          <a:xfrm>
            <a:off x="3732619" y="2620434"/>
            <a:ext cx="421066" cy="426357"/>
            <a:chOff x="2561" y="1793"/>
            <a:chExt cx="406" cy="406"/>
          </a:xfrm>
          <a:solidFill>
            <a:schemeClr val="accent3"/>
          </a:solidFill>
        </p:grpSpPr>
        <p:sp>
          <p:nvSpPr>
            <p:cNvPr id="380" name="Oval 459"/>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sp>
          <p:nvSpPr>
            <p:cNvPr id="381" name="Oval 460"/>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grpSp>
      <p:grpSp>
        <p:nvGrpSpPr>
          <p:cNvPr id="382" name="Group 479"/>
          <p:cNvGrpSpPr/>
          <p:nvPr/>
        </p:nvGrpSpPr>
        <p:grpSpPr bwMode="auto">
          <a:xfrm>
            <a:off x="6000699" y="1220407"/>
            <a:ext cx="1521511" cy="943429"/>
            <a:chOff x="3781" y="1498"/>
            <a:chExt cx="1019" cy="624"/>
          </a:xfrm>
          <a:solidFill>
            <a:schemeClr val="accent4"/>
          </a:solidFill>
        </p:grpSpPr>
        <p:sp>
          <p:nvSpPr>
            <p:cNvPr id="383" name="Freeform 474"/>
            <p:cNvSpPr/>
            <p:nvPr/>
          </p:nvSpPr>
          <p:spPr bwMode="auto">
            <a:xfrm>
              <a:off x="3781" y="1501"/>
              <a:ext cx="839" cy="621"/>
            </a:xfrm>
            <a:custGeom>
              <a:avLst/>
              <a:gdLst>
                <a:gd name="T0" fmla="*/ 38 w 1234"/>
                <a:gd name="T1" fmla="*/ 423 h 912"/>
                <a:gd name="T2" fmla="*/ 0 w 1234"/>
                <a:gd name="T3" fmla="*/ 368 h 912"/>
                <a:gd name="T4" fmla="*/ 532 w 1234"/>
                <a:gd name="T5" fmla="*/ 0 h 912"/>
                <a:gd name="T6" fmla="*/ 570 w 1234"/>
                <a:gd name="T7" fmla="*/ 54 h 912"/>
                <a:gd name="T8" fmla="*/ 38 w 1234"/>
                <a:gd name="T9" fmla="*/ 423 h 912"/>
                <a:gd name="T10" fmla="*/ 0 60000 65536"/>
                <a:gd name="T11" fmla="*/ 0 60000 65536"/>
                <a:gd name="T12" fmla="*/ 0 60000 65536"/>
                <a:gd name="T13" fmla="*/ 0 60000 65536"/>
                <a:gd name="T14" fmla="*/ 0 60000 65536"/>
                <a:gd name="T15" fmla="*/ 0 w 1234"/>
                <a:gd name="T16" fmla="*/ 0 h 912"/>
                <a:gd name="T17" fmla="*/ 1234 w 1234"/>
                <a:gd name="T18" fmla="*/ 912 h 912"/>
              </a:gdLst>
              <a:ahLst/>
              <a:cxnLst>
                <a:cxn ang="T10">
                  <a:pos x="T0" y="T1"/>
                </a:cxn>
                <a:cxn ang="T11">
                  <a:pos x="T2" y="T3"/>
                </a:cxn>
                <a:cxn ang="T12">
                  <a:pos x="T4" y="T5"/>
                </a:cxn>
                <a:cxn ang="T13">
                  <a:pos x="T6" y="T7"/>
                </a:cxn>
                <a:cxn ang="T14">
                  <a:pos x="T8" y="T9"/>
                </a:cxn>
              </a:cxnLst>
              <a:rect l="T15" t="T16" r="T17" b="T18"/>
              <a:pathLst>
                <a:path w="1234" h="912">
                  <a:moveTo>
                    <a:pt x="82" y="912"/>
                  </a:moveTo>
                  <a:lnTo>
                    <a:pt x="0" y="794"/>
                  </a:lnTo>
                  <a:lnTo>
                    <a:pt x="1152" y="0"/>
                  </a:lnTo>
                  <a:lnTo>
                    <a:pt x="1234" y="118"/>
                  </a:lnTo>
                  <a:lnTo>
                    <a:pt x="82" y="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sp>
          <p:nvSpPr>
            <p:cNvPr id="384" name="AutoShape 478"/>
            <p:cNvSpPr>
              <a:spLocks noChangeArrowheads="1"/>
            </p:cNvSpPr>
            <p:nvPr/>
          </p:nvSpPr>
          <p:spPr bwMode="auto">
            <a:xfrm rot="-2093221">
              <a:off x="4368" y="1498"/>
              <a:ext cx="432" cy="96"/>
            </a:xfrm>
            <a:prstGeom prst="homePlate">
              <a:avLst>
                <a:gd name="adj" fmla="val 21662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grpSp>
      <p:grpSp>
        <p:nvGrpSpPr>
          <p:cNvPr id="385" name="组合 384"/>
          <p:cNvGrpSpPr/>
          <p:nvPr/>
        </p:nvGrpSpPr>
        <p:grpSpPr>
          <a:xfrm>
            <a:off x="5766276" y="1604431"/>
            <a:ext cx="931714" cy="798286"/>
            <a:chOff x="6026324" y="1433488"/>
            <a:chExt cx="990593" cy="838200"/>
          </a:xfrm>
        </p:grpSpPr>
        <p:sp>
          <p:nvSpPr>
            <p:cNvPr id="386" name="Oval 462"/>
            <p:cNvSpPr>
              <a:spLocks noChangeArrowheads="1"/>
            </p:cNvSpPr>
            <p:nvPr/>
          </p:nvSpPr>
          <p:spPr bwMode="auto">
            <a:xfrm>
              <a:off x="6026324" y="1433488"/>
              <a:ext cx="838200" cy="838200"/>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pitchFamily="34" charset="-122"/>
                <a:ea typeface="微软雅黑" panose="020B0503020204020204" pitchFamily="34" charset="-122"/>
              </a:endParaRPr>
            </a:p>
          </p:txBody>
        </p:sp>
        <p:sp>
          <p:nvSpPr>
            <p:cNvPr id="387" name="Text Box 476"/>
            <p:cNvSpPr txBox="1">
              <a:spLocks noChangeArrowheads="1"/>
            </p:cNvSpPr>
            <p:nvPr/>
          </p:nvSpPr>
          <p:spPr bwMode="auto">
            <a:xfrm>
              <a:off x="6058069" y="1662088"/>
              <a:ext cx="958848" cy="42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2000" kern="0" baseline="0" dirty="0">
                  <a:solidFill>
                    <a:schemeClr val="bg1"/>
                  </a:solidFill>
                  <a:latin typeface="微软雅黑" panose="020B0503020204020204" pitchFamily="34" charset="-122"/>
                  <a:ea typeface="微软雅黑" panose="020B0503020204020204" pitchFamily="34" charset="-122"/>
                </a:rPr>
                <a:t>98%</a:t>
              </a:r>
              <a:endParaRPr lang="en-US" altLang="ko-KR" sz="1500" kern="0" dirty="0">
                <a:solidFill>
                  <a:schemeClr val="bg1"/>
                </a:solidFill>
                <a:latin typeface="微软雅黑" panose="020B0503020204020204" pitchFamily="34" charset="-122"/>
                <a:ea typeface="微软雅黑" panose="020B0503020204020204" pitchFamily="34" charset="-122"/>
              </a:endParaRPr>
            </a:p>
          </p:txBody>
        </p:sp>
      </p:grpSp>
      <p:grpSp>
        <p:nvGrpSpPr>
          <p:cNvPr id="388" name="组合 387"/>
          <p:cNvGrpSpPr/>
          <p:nvPr/>
        </p:nvGrpSpPr>
        <p:grpSpPr>
          <a:xfrm>
            <a:off x="3152509" y="3555968"/>
            <a:ext cx="1831359" cy="455942"/>
            <a:chOff x="3196010" y="3268872"/>
            <a:chExt cx="2089039" cy="520095"/>
          </a:xfrm>
        </p:grpSpPr>
        <p:sp>
          <p:nvSpPr>
            <p:cNvPr id="389" name="矩形标注 388"/>
            <p:cNvSpPr/>
            <p:nvPr/>
          </p:nvSpPr>
          <p:spPr>
            <a:xfrm>
              <a:off x="3303877" y="3268872"/>
              <a:ext cx="1836996" cy="520095"/>
            </a:xfrm>
            <a:prstGeom prst="wedgeRectCallout">
              <a:avLst>
                <a:gd name="adj1" fmla="val -63228"/>
                <a:gd name="adj2" fmla="val -193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390" name="矩形​​ 16"/>
            <p:cNvSpPr>
              <a:spLocks noChangeArrowheads="1"/>
            </p:cNvSpPr>
            <p:nvPr/>
          </p:nvSpPr>
          <p:spPr bwMode="auto">
            <a:xfrm>
              <a:off x="3196010" y="3297617"/>
              <a:ext cx="2089039" cy="40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63600" fontAlgn="base">
                <a:spcBef>
                  <a:spcPct val="0"/>
                </a:spcBef>
                <a:spcAft>
                  <a:spcPct val="0"/>
                </a:spcAft>
                <a:defRPr/>
              </a:pPr>
              <a:r>
                <a:rPr lang="zh-CN" altLang="en-US" sz="1700" b="1" kern="0" dirty="0">
                  <a:solidFill>
                    <a:schemeClr val="bg1"/>
                  </a:solidFill>
                  <a:latin typeface="微软雅黑" panose="020B0503020204020204" pitchFamily="34" charset="-122"/>
                  <a:ea typeface="微软雅黑" panose="020B0503020204020204" pitchFamily="34" charset="-122"/>
                  <a:cs typeface="Arial Unicode MS" pitchFamily="34" charset="-122"/>
                </a:rPr>
                <a:t>点击填加文字</a:t>
              </a:r>
            </a:p>
          </p:txBody>
        </p:sp>
      </p:grpSp>
      <p:grpSp>
        <p:nvGrpSpPr>
          <p:cNvPr id="391" name="组合 390"/>
          <p:cNvGrpSpPr/>
          <p:nvPr/>
        </p:nvGrpSpPr>
        <p:grpSpPr>
          <a:xfrm>
            <a:off x="2864530" y="1732574"/>
            <a:ext cx="1811872" cy="479136"/>
            <a:chOff x="2644833" y="1448745"/>
            <a:chExt cx="2066808" cy="546552"/>
          </a:xfrm>
        </p:grpSpPr>
        <p:sp>
          <p:nvSpPr>
            <p:cNvPr id="392" name="矩形标注 391"/>
            <p:cNvSpPr/>
            <p:nvPr/>
          </p:nvSpPr>
          <p:spPr>
            <a:xfrm>
              <a:off x="2805771" y="1448745"/>
              <a:ext cx="1796812" cy="546552"/>
            </a:xfrm>
            <a:prstGeom prst="wedgeRectCallout">
              <a:avLst>
                <a:gd name="adj1" fmla="val -3257"/>
                <a:gd name="adj2" fmla="val 1073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393" name="矩形​​ 16"/>
            <p:cNvSpPr>
              <a:spLocks noChangeArrowheads="1"/>
            </p:cNvSpPr>
            <p:nvPr/>
          </p:nvSpPr>
          <p:spPr bwMode="auto">
            <a:xfrm>
              <a:off x="2644833" y="1506941"/>
              <a:ext cx="2066808" cy="40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63600" fontAlgn="base">
                <a:spcBef>
                  <a:spcPct val="0"/>
                </a:spcBef>
                <a:spcAft>
                  <a:spcPct val="0"/>
                </a:spcAft>
                <a:defRPr/>
              </a:pPr>
              <a:r>
                <a:rPr lang="zh-CN" altLang="en-US" sz="1700" b="1" kern="0" dirty="0">
                  <a:solidFill>
                    <a:schemeClr val="bg1"/>
                  </a:solidFill>
                  <a:latin typeface="微软雅黑" panose="020B0503020204020204" pitchFamily="34" charset="-122"/>
                  <a:ea typeface="微软雅黑" panose="020B0503020204020204" pitchFamily="34" charset="-122"/>
                  <a:cs typeface="Arial Unicode MS" pitchFamily="34" charset="-122"/>
                </a:rPr>
                <a:t>点击填加文字</a:t>
              </a:r>
            </a:p>
          </p:txBody>
        </p:sp>
      </p:grpSp>
      <p:grpSp>
        <p:nvGrpSpPr>
          <p:cNvPr id="394" name="组合 393"/>
          <p:cNvGrpSpPr/>
          <p:nvPr/>
        </p:nvGrpSpPr>
        <p:grpSpPr>
          <a:xfrm>
            <a:off x="5993633" y="2779251"/>
            <a:ext cx="1811871" cy="433847"/>
            <a:chOff x="5765264" y="2491219"/>
            <a:chExt cx="2066808" cy="494891"/>
          </a:xfrm>
        </p:grpSpPr>
        <p:sp>
          <p:nvSpPr>
            <p:cNvPr id="395" name="矩形标注 394"/>
            <p:cNvSpPr/>
            <p:nvPr/>
          </p:nvSpPr>
          <p:spPr>
            <a:xfrm>
              <a:off x="5878571" y="2491219"/>
              <a:ext cx="1809510" cy="494891"/>
            </a:xfrm>
            <a:prstGeom prst="wedgeRectCallout">
              <a:avLst>
                <a:gd name="adj1" fmla="val -33387"/>
                <a:gd name="adj2" fmla="val -1087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396" name="矩形​​ 16"/>
            <p:cNvSpPr>
              <a:spLocks noChangeArrowheads="1"/>
            </p:cNvSpPr>
            <p:nvPr/>
          </p:nvSpPr>
          <p:spPr bwMode="auto">
            <a:xfrm>
              <a:off x="5765264" y="2536791"/>
              <a:ext cx="2066808" cy="40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63600" fontAlgn="base">
                <a:spcBef>
                  <a:spcPct val="0"/>
                </a:spcBef>
                <a:spcAft>
                  <a:spcPct val="0"/>
                </a:spcAft>
                <a:defRPr/>
              </a:pPr>
              <a:r>
                <a:rPr lang="zh-CN" altLang="en-US" sz="1700" b="1" kern="0" dirty="0">
                  <a:solidFill>
                    <a:schemeClr val="bg1"/>
                  </a:solidFill>
                  <a:latin typeface="微软雅黑" panose="020B0503020204020204" pitchFamily="34" charset="-122"/>
                  <a:ea typeface="微软雅黑" panose="020B0503020204020204" pitchFamily="34" charset="-122"/>
                  <a:cs typeface="Arial Unicode MS" pitchFamily="34" charset="-122"/>
                </a:rPr>
                <a:t>点击填加文字</a:t>
              </a:r>
            </a:p>
          </p:txBody>
        </p:sp>
      </p:grpSp>
      <p:sp>
        <p:nvSpPr>
          <p:cNvPr id="397" name="TextBox 396"/>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2"/>
                                        </p:tgtEl>
                                        <p:attrNameLst>
                                          <p:attrName>style.visibility</p:attrName>
                                        </p:attrNameLst>
                                      </p:cBhvr>
                                      <p:to>
                                        <p:strVal val="visible"/>
                                      </p:to>
                                    </p:set>
                                    <p:animEffect transition="in" filter="fade">
                                      <p:cBhvr>
                                        <p:cTn id="11" dur="500"/>
                                        <p:tgtEl>
                                          <p:spTgt spid="372"/>
                                        </p:tgtEl>
                                      </p:cBhvr>
                                    </p:animEffect>
                                    <p:anim calcmode="lin" valueType="num">
                                      <p:cBhvr>
                                        <p:cTn id="12" dur="500" fill="hold"/>
                                        <p:tgtEl>
                                          <p:spTgt spid="372"/>
                                        </p:tgtEl>
                                        <p:attrNameLst>
                                          <p:attrName>ppt_x</p:attrName>
                                        </p:attrNameLst>
                                      </p:cBhvr>
                                      <p:tavLst>
                                        <p:tav tm="0">
                                          <p:val>
                                            <p:strVal val="#ppt_x"/>
                                          </p:val>
                                        </p:tav>
                                        <p:tav tm="100000">
                                          <p:val>
                                            <p:strVal val="#ppt_x"/>
                                          </p:val>
                                        </p:tav>
                                      </p:tavLst>
                                    </p:anim>
                                    <p:anim calcmode="lin" valueType="num">
                                      <p:cBhvr>
                                        <p:cTn id="13" dur="500" fill="hold"/>
                                        <p:tgtEl>
                                          <p:spTgt spid="372"/>
                                        </p:tgtEl>
                                        <p:attrNameLst>
                                          <p:attrName>ppt_y</p:attrName>
                                        </p:attrNameLst>
                                      </p:cBhvr>
                                      <p:tavLst>
                                        <p:tav tm="0">
                                          <p:val>
                                            <p:strVal val="#ppt_y+.1"/>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additive="base">
                                        <p:cTn id="16" dur="500" fill="hold"/>
                                        <p:tgtEl>
                                          <p:spTgt spid="368"/>
                                        </p:tgtEl>
                                        <p:attrNameLst>
                                          <p:attrName>ppt_x</p:attrName>
                                        </p:attrNameLst>
                                      </p:cBhvr>
                                      <p:tavLst>
                                        <p:tav tm="0">
                                          <p:val>
                                            <p:strVal val="0-#ppt_w/2"/>
                                          </p:val>
                                        </p:tav>
                                        <p:tav tm="100000">
                                          <p:val>
                                            <p:strVal val="#ppt_x"/>
                                          </p:val>
                                        </p:tav>
                                      </p:tavLst>
                                    </p:anim>
                                    <p:anim calcmode="lin" valueType="num">
                                      <p:cBhvr additive="base">
                                        <p:cTn id="17" dur="500" fill="hold"/>
                                        <p:tgtEl>
                                          <p:spTgt spid="36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300"/>
                                        <p:tgtEl>
                                          <p:spTgt spid="3"/>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69"/>
                                        </p:tgtEl>
                                        <p:attrNameLst>
                                          <p:attrName>style.visibility</p:attrName>
                                        </p:attrNameLst>
                                      </p:cBhvr>
                                      <p:to>
                                        <p:strVal val="visible"/>
                                      </p:to>
                                    </p:set>
                                    <p:animEffect transition="in" filter="fade">
                                      <p:cBhvr>
                                        <p:cTn id="25" dur="300"/>
                                        <p:tgtEl>
                                          <p:spTgt spid="36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66"/>
                                        </p:tgtEl>
                                        <p:attrNameLst>
                                          <p:attrName>style.visibility</p:attrName>
                                        </p:attrNameLst>
                                      </p:cBhvr>
                                      <p:to>
                                        <p:strVal val="visible"/>
                                      </p:to>
                                    </p:set>
                                    <p:animEffect transition="in" filter="wipe(left)">
                                      <p:cBhvr>
                                        <p:cTn id="28" dur="300"/>
                                        <p:tgtEl>
                                          <p:spTgt spid="366"/>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79"/>
                                        </p:tgtEl>
                                        <p:attrNameLst>
                                          <p:attrName>style.visibility</p:attrName>
                                        </p:attrNameLst>
                                      </p:cBhvr>
                                      <p:to>
                                        <p:strVal val="visible"/>
                                      </p:to>
                                    </p:set>
                                    <p:animEffect transition="in" filter="fade">
                                      <p:cBhvr>
                                        <p:cTn id="32" dur="300"/>
                                        <p:tgtEl>
                                          <p:spTgt spid="37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7"/>
                                        </p:tgtEl>
                                        <p:attrNameLst>
                                          <p:attrName>style.visibility</p:attrName>
                                        </p:attrNameLst>
                                      </p:cBhvr>
                                      <p:to>
                                        <p:strVal val="visible"/>
                                      </p:to>
                                    </p:set>
                                    <p:animEffect transition="in" filter="wipe(left)">
                                      <p:cBhvr>
                                        <p:cTn id="35" dur="300"/>
                                        <p:tgtEl>
                                          <p:spTgt spid="367"/>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385"/>
                                        </p:tgtEl>
                                        <p:attrNameLst>
                                          <p:attrName>style.visibility</p:attrName>
                                        </p:attrNameLst>
                                      </p:cBhvr>
                                      <p:to>
                                        <p:strVal val="visible"/>
                                      </p:to>
                                    </p:set>
                                    <p:animEffect transition="in" filter="fade">
                                      <p:cBhvr>
                                        <p:cTn id="39" dur="300"/>
                                        <p:tgtEl>
                                          <p:spTgt spid="385"/>
                                        </p:tgtEl>
                                      </p:cBhvr>
                                    </p:animEffect>
                                  </p:childTnLst>
                                </p:cTn>
                              </p:par>
                              <p:par>
                                <p:cTn id="40" presetID="22" presetClass="entr" presetSubtype="8" fill="hold" nodeType="withEffect">
                                  <p:stCondLst>
                                    <p:cond delay="0"/>
                                  </p:stCondLst>
                                  <p:childTnLst>
                                    <p:set>
                                      <p:cBhvr>
                                        <p:cTn id="41" dur="1" fill="hold">
                                          <p:stCondLst>
                                            <p:cond delay="0"/>
                                          </p:stCondLst>
                                        </p:cTn>
                                        <p:tgtEl>
                                          <p:spTgt spid="382"/>
                                        </p:tgtEl>
                                        <p:attrNameLst>
                                          <p:attrName>style.visibility</p:attrName>
                                        </p:attrNameLst>
                                      </p:cBhvr>
                                      <p:to>
                                        <p:strVal val="visible"/>
                                      </p:to>
                                    </p:set>
                                    <p:animEffect transition="in" filter="wipe(left)">
                                      <p:cBhvr>
                                        <p:cTn id="42" dur="300"/>
                                        <p:tgtEl>
                                          <p:spTgt spid="382"/>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388"/>
                                        </p:tgtEl>
                                        <p:attrNameLst>
                                          <p:attrName>style.visibility</p:attrName>
                                        </p:attrNameLst>
                                      </p:cBhvr>
                                      <p:to>
                                        <p:strVal val="visible"/>
                                      </p:to>
                                    </p:set>
                                    <p:animEffect transition="in" filter="fade">
                                      <p:cBhvr>
                                        <p:cTn id="46" dur="500"/>
                                        <p:tgtEl>
                                          <p:spTgt spid="388"/>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391"/>
                                        </p:tgtEl>
                                        <p:attrNameLst>
                                          <p:attrName>style.visibility</p:attrName>
                                        </p:attrNameLst>
                                      </p:cBhvr>
                                      <p:to>
                                        <p:strVal val="visible"/>
                                      </p:to>
                                    </p:set>
                                    <p:animEffect transition="in" filter="fade">
                                      <p:cBhvr>
                                        <p:cTn id="50" dur="500"/>
                                        <p:tgtEl>
                                          <p:spTgt spid="391"/>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394"/>
                                        </p:tgtEl>
                                        <p:attrNameLst>
                                          <p:attrName>style.visibility</p:attrName>
                                        </p:attrNameLst>
                                      </p:cBhvr>
                                      <p:to>
                                        <p:strVal val="visible"/>
                                      </p:to>
                                    </p:set>
                                    <p:animEffect transition="in" filter="fade">
                                      <p:cBhvr>
                                        <p:cTn id="54" dur="500"/>
                                        <p:tgtEl>
                                          <p:spTgt spid="394"/>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397"/>
                                        </p:tgtEl>
                                        <p:attrNameLst>
                                          <p:attrName>style.visibility</p:attrName>
                                        </p:attrNameLst>
                                      </p:cBhvr>
                                      <p:to>
                                        <p:strVal val="visible"/>
                                      </p:to>
                                    </p:set>
                                    <p:animEffect transition="in" filter="fade">
                                      <p:cBhvr>
                                        <p:cTn id="58"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6" grpId="0" animBg="1"/>
      <p:bldP spid="367" grpId="0" animBg="1"/>
      <p:bldP spid="368" grpId="0"/>
      <p:bldP spid="39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产品前景分析</a:t>
            </a:r>
          </a:p>
        </p:txBody>
      </p:sp>
      <p:grpSp>
        <p:nvGrpSpPr>
          <p:cNvPr id="3" name="组合 2"/>
          <p:cNvGrpSpPr/>
          <p:nvPr/>
        </p:nvGrpSpPr>
        <p:grpSpPr>
          <a:xfrm>
            <a:off x="1111977" y="2531142"/>
            <a:ext cx="6899480" cy="1987154"/>
            <a:chOff x="1097462" y="2569315"/>
            <a:chExt cx="6899481" cy="1987154"/>
          </a:xfrm>
        </p:grpSpPr>
        <p:grpSp>
          <p:nvGrpSpPr>
            <p:cNvPr id="4" name="组合 3"/>
            <p:cNvGrpSpPr/>
            <p:nvPr/>
          </p:nvGrpSpPr>
          <p:grpSpPr>
            <a:xfrm>
              <a:off x="1097462" y="2569315"/>
              <a:ext cx="6769962" cy="1585034"/>
              <a:chOff x="1039405" y="2438687"/>
              <a:chExt cx="6769962" cy="1585034"/>
            </a:xfrm>
          </p:grpSpPr>
          <p:grpSp>
            <p:nvGrpSpPr>
              <p:cNvPr id="10" name="组合 9"/>
              <p:cNvGrpSpPr/>
              <p:nvPr/>
            </p:nvGrpSpPr>
            <p:grpSpPr>
              <a:xfrm>
                <a:off x="1540164" y="2611462"/>
                <a:ext cx="6254544" cy="533400"/>
                <a:chOff x="1540164" y="2611462"/>
                <a:chExt cx="6254544" cy="533400"/>
              </a:xfrm>
            </p:grpSpPr>
            <p:cxnSp>
              <p:nvCxnSpPr>
                <p:cNvPr id="21" name="直接连接符 20"/>
                <p:cNvCxnSpPr/>
                <p:nvPr/>
              </p:nvCxnSpPr>
              <p:spPr>
                <a:xfrm>
                  <a:off x="1540164" y="3144862"/>
                  <a:ext cx="625454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540164" y="2878162"/>
                  <a:ext cx="625454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540164" y="2611462"/>
                  <a:ext cx="625454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1540163" y="2599426"/>
                <a:ext cx="6269204" cy="1382024"/>
                <a:chOff x="2622771" y="2467744"/>
                <a:chExt cx="4493608" cy="990600"/>
              </a:xfrm>
            </p:grpSpPr>
            <p:sp>
              <p:nvSpPr>
                <p:cNvPr id="18" name="任意多边形 17"/>
                <p:cNvSpPr/>
                <p:nvPr/>
              </p:nvSpPr>
              <p:spPr>
                <a:xfrm>
                  <a:off x="2622771" y="2467744"/>
                  <a:ext cx="4493608" cy="990600"/>
                </a:xfrm>
                <a:custGeom>
                  <a:avLst/>
                  <a:gdLst>
                    <a:gd name="connsiteX0" fmla="*/ 0 w 4483100"/>
                    <a:gd name="connsiteY0" fmla="*/ 952500 h 990600"/>
                    <a:gd name="connsiteX1" fmla="*/ 0 w 4483100"/>
                    <a:gd name="connsiteY1" fmla="*/ 596900 h 990600"/>
                    <a:gd name="connsiteX2" fmla="*/ 3022600 w 4483100"/>
                    <a:gd name="connsiteY2" fmla="*/ 393700 h 990600"/>
                    <a:gd name="connsiteX3" fmla="*/ 4483100 w 4483100"/>
                    <a:gd name="connsiteY3" fmla="*/ 0 h 990600"/>
                    <a:gd name="connsiteX4" fmla="*/ 4483100 w 4483100"/>
                    <a:gd name="connsiteY4" fmla="*/ 990600 h 990600"/>
                    <a:gd name="connsiteX5" fmla="*/ 0 w 4483100"/>
                    <a:gd name="connsiteY5" fmla="*/ 9525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3100" h="990600">
                      <a:moveTo>
                        <a:pt x="0" y="952500"/>
                      </a:moveTo>
                      <a:lnTo>
                        <a:pt x="0" y="596900"/>
                      </a:lnTo>
                      <a:lnTo>
                        <a:pt x="3022600" y="393700"/>
                      </a:lnTo>
                      <a:lnTo>
                        <a:pt x="4483100" y="0"/>
                      </a:lnTo>
                      <a:lnTo>
                        <a:pt x="4483100" y="990600"/>
                      </a:lnTo>
                      <a:lnTo>
                        <a:pt x="0" y="9525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 name="任意多边形 18"/>
                <p:cNvSpPr/>
                <p:nvPr/>
              </p:nvSpPr>
              <p:spPr>
                <a:xfrm>
                  <a:off x="2622771" y="2886844"/>
                  <a:ext cx="4493608" cy="571500"/>
                </a:xfrm>
                <a:custGeom>
                  <a:avLst/>
                  <a:gdLst>
                    <a:gd name="connsiteX0" fmla="*/ 0 w 4483100"/>
                    <a:gd name="connsiteY0" fmla="*/ 571500 h 571500"/>
                    <a:gd name="connsiteX1" fmla="*/ 0 w 4483100"/>
                    <a:gd name="connsiteY1" fmla="*/ 304800 h 571500"/>
                    <a:gd name="connsiteX2" fmla="*/ 1562100 w 4483100"/>
                    <a:gd name="connsiteY2" fmla="*/ 177800 h 571500"/>
                    <a:gd name="connsiteX3" fmla="*/ 3035300 w 4483100"/>
                    <a:gd name="connsiteY3" fmla="*/ 203200 h 571500"/>
                    <a:gd name="connsiteX4" fmla="*/ 4483100 w 4483100"/>
                    <a:gd name="connsiteY4" fmla="*/ 0 h 571500"/>
                    <a:gd name="connsiteX5" fmla="*/ 4483100 w 4483100"/>
                    <a:gd name="connsiteY5" fmla="*/ 558800 h 571500"/>
                    <a:gd name="connsiteX6" fmla="*/ 0 w 4483100"/>
                    <a:gd name="connsiteY6" fmla="*/ 571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3100" h="571500">
                      <a:moveTo>
                        <a:pt x="0" y="571500"/>
                      </a:moveTo>
                      <a:lnTo>
                        <a:pt x="0" y="304800"/>
                      </a:lnTo>
                      <a:lnTo>
                        <a:pt x="1562100" y="177800"/>
                      </a:lnTo>
                      <a:lnTo>
                        <a:pt x="3035300" y="203200"/>
                      </a:lnTo>
                      <a:lnTo>
                        <a:pt x="4483100" y="0"/>
                      </a:lnTo>
                      <a:lnTo>
                        <a:pt x="4483100" y="558800"/>
                      </a:lnTo>
                      <a:lnTo>
                        <a:pt x="0" y="5715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 name="任意多边形 19"/>
                <p:cNvSpPr/>
                <p:nvPr/>
              </p:nvSpPr>
              <p:spPr>
                <a:xfrm>
                  <a:off x="2622771" y="3191644"/>
                  <a:ext cx="4493608" cy="266700"/>
                </a:xfrm>
                <a:custGeom>
                  <a:avLst/>
                  <a:gdLst>
                    <a:gd name="connsiteX0" fmla="*/ 0 w 4470400"/>
                    <a:gd name="connsiteY0" fmla="*/ 266700 h 266700"/>
                    <a:gd name="connsiteX1" fmla="*/ 0 w 4470400"/>
                    <a:gd name="connsiteY1" fmla="*/ 76200 h 266700"/>
                    <a:gd name="connsiteX2" fmla="*/ 3009900 w 4470400"/>
                    <a:gd name="connsiteY2" fmla="*/ 0 h 266700"/>
                    <a:gd name="connsiteX3" fmla="*/ 4470400 w 4470400"/>
                    <a:gd name="connsiteY3" fmla="*/ 152400 h 266700"/>
                    <a:gd name="connsiteX4" fmla="*/ 4470400 w 4470400"/>
                    <a:gd name="connsiteY4" fmla="*/ 266700 h 266700"/>
                    <a:gd name="connsiteX5" fmla="*/ 0 w 4470400"/>
                    <a:gd name="connsiteY5"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0400" h="266700">
                      <a:moveTo>
                        <a:pt x="0" y="266700"/>
                      </a:moveTo>
                      <a:lnTo>
                        <a:pt x="0" y="76200"/>
                      </a:lnTo>
                      <a:lnTo>
                        <a:pt x="3009900" y="0"/>
                      </a:lnTo>
                      <a:lnTo>
                        <a:pt x="4470400" y="152400"/>
                      </a:lnTo>
                      <a:lnTo>
                        <a:pt x="4470400" y="266700"/>
                      </a:lnTo>
                      <a:lnTo>
                        <a:pt x="0" y="2667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2" name="TextBox 11"/>
              <p:cNvSpPr txBox="1"/>
              <p:nvPr/>
            </p:nvSpPr>
            <p:spPr>
              <a:xfrm>
                <a:off x="1138791" y="3715944"/>
                <a:ext cx="290464"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0</a:t>
                </a:r>
                <a:endParaRPr lang="zh-CN" altLang="en-US" sz="140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1138791" y="3460491"/>
                <a:ext cx="290464"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2</a:t>
                </a:r>
                <a:endParaRPr lang="zh-CN" altLang="en-US" sz="1400" dirty="0">
                  <a:latin typeface="微软雅黑" panose="020B0503020204020204" pitchFamily="34" charset="-122"/>
                  <a:ea typeface="微软雅黑" panose="020B0503020204020204" pitchFamily="34" charset="-122"/>
                </a:endParaRPr>
              </a:p>
            </p:txBody>
          </p:sp>
          <p:sp>
            <p:nvSpPr>
              <p:cNvPr id="14" name="TextBox 13"/>
              <p:cNvSpPr txBox="1"/>
              <p:nvPr/>
            </p:nvSpPr>
            <p:spPr>
              <a:xfrm>
                <a:off x="1138791" y="3205040"/>
                <a:ext cx="290464"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4</a:t>
                </a:r>
                <a:endParaRPr lang="zh-CN" altLang="en-US" sz="14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1138791" y="2949589"/>
                <a:ext cx="290464"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6</a:t>
                </a:r>
                <a:endParaRPr lang="zh-CN" altLang="en-US" sz="1400" dirty="0">
                  <a:latin typeface="微软雅黑" panose="020B0503020204020204" pitchFamily="34" charset="-122"/>
                  <a:ea typeface="微软雅黑" panose="020B0503020204020204" pitchFamily="34" charset="-122"/>
                </a:endParaRPr>
              </a:p>
            </p:txBody>
          </p:sp>
          <p:sp>
            <p:nvSpPr>
              <p:cNvPr id="16" name="TextBox 15"/>
              <p:cNvSpPr txBox="1"/>
              <p:nvPr/>
            </p:nvSpPr>
            <p:spPr>
              <a:xfrm>
                <a:off x="1138791" y="2694138"/>
                <a:ext cx="290464"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8</a:t>
                </a:r>
                <a:endParaRPr lang="zh-CN" altLang="en-US" sz="14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1039405" y="2438687"/>
                <a:ext cx="396262"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10</a:t>
                </a:r>
                <a:endParaRPr lang="zh-CN" altLang="en-US" sz="1400" dirty="0">
                  <a:latin typeface="微软雅黑" panose="020B0503020204020204" pitchFamily="34" charset="-122"/>
                  <a:ea typeface="微软雅黑" panose="020B0503020204020204" pitchFamily="34" charset="-122"/>
                </a:endParaRPr>
              </a:p>
            </p:txBody>
          </p:sp>
        </p:grpSp>
        <p:sp>
          <p:nvSpPr>
            <p:cNvPr id="5" name="TextBox 4"/>
            <p:cNvSpPr txBox="1"/>
            <p:nvPr/>
          </p:nvSpPr>
          <p:spPr>
            <a:xfrm>
              <a:off x="1409024" y="4248692"/>
              <a:ext cx="607859"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2010</a:t>
              </a:r>
              <a:endParaRPr lang="zh-CN" altLang="en-US" sz="1400" dirty="0">
                <a:latin typeface="微软雅黑" panose="020B0503020204020204" pitchFamily="34" charset="-122"/>
                <a:ea typeface="微软雅黑" panose="020B0503020204020204" pitchFamily="34" charset="-122"/>
              </a:endParaRPr>
            </a:p>
          </p:txBody>
        </p:sp>
        <p:sp>
          <p:nvSpPr>
            <p:cNvPr id="6" name="TextBox 5"/>
            <p:cNvSpPr txBox="1"/>
            <p:nvPr/>
          </p:nvSpPr>
          <p:spPr>
            <a:xfrm>
              <a:off x="2911253" y="4248692"/>
              <a:ext cx="607859"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2011</a:t>
              </a:r>
              <a:endParaRPr lang="zh-CN" altLang="en-US" sz="1400" dirty="0">
                <a:latin typeface="微软雅黑" panose="020B0503020204020204" pitchFamily="34" charset="-122"/>
                <a:ea typeface="微软雅黑" panose="020B0503020204020204" pitchFamily="34" charset="-122"/>
              </a:endParaRPr>
            </a:p>
          </p:txBody>
        </p:sp>
        <p:sp>
          <p:nvSpPr>
            <p:cNvPr id="7" name="TextBox 6"/>
            <p:cNvSpPr txBox="1"/>
            <p:nvPr/>
          </p:nvSpPr>
          <p:spPr>
            <a:xfrm>
              <a:off x="4413481" y="4248692"/>
              <a:ext cx="607859"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2012</a:t>
              </a:r>
              <a:endParaRPr lang="zh-CN" altLang="en-US" sz="1400" dirty="0">
                <a:latin typeface="微软雅黑" panose="020B0503020204020204" pitchFamily="34" charset="-122"/>
                <a:ea typeface="微软雅黑" panose="020B0503020204020204" pitchFamily="34" charset="-122"/>
              </a:endParaRPr>
            </a:p>
          </p:txBody>
        </p:sp>
        <p:sp>
          <p:nvSpPr>
            <p:cNvPr id="8" name="TextBox 7"/>
            <p:cNvSpPr txBox="1"/>
            <p:nvPr/>
          </p:nvSpPr>
          <p:spPr>
            <a:xfrm>
              <a:off x="5915710" y="4248692"/>
              <a:ext cx="607859"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2013</a:t>
              </a:r>
              <a:endParaRPr lang="zh-CN" altLang="en-US" sz="1400" dirty="0">
                <a:latin typeface="微软雅黑" panose="020B0503020204020204" pitchFamily="34" charset="-122"/>
                <a:ea typeface="微软雅黑" panose="020B0503020204020204" pitchFamily="34" charset="-122"/>
              </a:endParaRPr>
            </a:p>
          </p:txBody>
        </p:sp>
        <p:sp>
          <p:nvSpPr>
            <p:cNvPr id="9" name="TextBox 8"/>
            <p:cNvSpPr txBox="1"/>
            <p:nvPr/>
          </p:nvSpPr>
          <p:spPr>
            <a:xfrm>
              <a:off x="7417938" y="4248692"/>
              <a:ext cx="579005"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20xx</a:t>
              </a:r>
              <a:endParaRPr lang="zh-CN" altLang="en-US" sz="1400" dirty="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1353388" y="1239330"/>
            <a:ext cx="1542588" cy="307777"/>
            <a:chOff x="1353388" y="1296413"/>
            <a:chExt cx="1542588" cy="307777"/>
          </a:xfrm>
        </p:grpSpPr>
        <p:sp>
          <p:nvSpPr>
            <p:cNvPr id="25" name="矩形 24"/>
            <p:cNvSpPr/>
            <p:nvPr/>
          </p:nvSpPr>
          <p:spPr>
            <a:xfrm>
              <a:off x="1353388" y="1385590"/>
              <a:ext cx="144016"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634092" y="1296413"/>
              <a:ext cx="1261884"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点击添加标题</a:t>
              </a:r>
            </a:p>
          </p:txBody>
        </p:sp>
      </p:grpSp>
      <p:grpSp>
        <p:nvGrpSpPr>
          <p:cNvPr id="27" name="组合 26"/>
          <p:cNvGrpSpPr/>
          <p:nvPr/>
        </p:nvGrpSpPr>
        <p:grpSpPr>
          <a:xfrm>
            <a:off x="3598209" y="1239330"/>
            <a:ext cx="1542588" cy="307777"/>
            <a:chOff x="1353388" y="1701361"/>
            <a:chExt cx="1542588" cy="307777"/>
          </a:xfrm>
        </p:grpSpPr>
        <p:sp>
          <p:nvSpPr>
            <p:cNvPr id="28" name="矩形 27"/>
            <p:cNvSpPr/>
            <p:nvPr/>
          </p:nvSpPr>
          <p:spPr>
            <a:xfrm>
              <a:off x="1353388" y="1792716"/>
              <a:ext cx="144016"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634092" y="1701361"/>
              <a:ext cx="1261884"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点击添加标题</a:t>
              </a:r>
            </a:p>
          </p:txBody>
        </p:sp>
      </p:grpSp>
      <p:grpSp>
        <p:nvGrpSpPr>
          <p:cNvPr id="30" name="组合 29"/>
          <p:cNvGrpSpPr/>
          <p:nvPr/>
        </p:nvGrpSpPr>
        <p:grpSpPr>
          <a:xfrm>
            <a:off x="5843027" y="1239330"/>
            <a:ext cx="1542588" cy="307777"/>
            <a:chOff x="1353388" y="2093247"/>
            <a:chExt cx="1542588" cy="307777"/>
          </a:xfrm>
        </p:grpSpPr>
        <p:sp>
          <p:nvSpPr>
            <p:cNvPr id="31" name="矩形 30"/>
            <p:cNvSpPr/>
            <p:nvPr/>
          </p:nvSpPr>
          <p:spPr>
            <a:xfrm>
              <a:off x="1353388" y="2199842"/>
              <a:ext cx="144016"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634092" y="2093247"/>
              <a:ext cx="1261884"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点击添加标题</a:t>
              </a:r>
            </a:p>
          </p:txBody>
        </p:sp>
      </p:grpSp>
      <p:grpSp>
        <p:nvGrpSpPr>
          <p:cNvPr id="33" name="组合 32"/>
          <p:cNvGrpSpPr/>
          <p:nvPr/>
        </p:nvGrpSpPr>
        <p:grpSpPr>
          <a:xfrm>
            <a:off x="1648707" y="1620316"/>
            <a:ext cx="1221809" cy="527520"/>
            <a:chOff x="1636180" y="1682946"/>
            <a:chExt cx="1221810" cy="527520"/>
          </a:xfrm>
        </p:grpSpPr>
        <p:sp>
          <p:nvSpPr>
            <p:cNvPr id="34" name="TextBox 33"/>
            <p:cNvSpPr txBox="1"/>
            <p:nvPr/>
          </p:nvSpPr>
          <p:spPr>
            <a:xfrm>
              <a:off x="1636180" y="1682946"/>
              <a:ext cx="1221810" cy="276999"/>
            </a:xfrm>
            <a:prstGeom prst="rect">
              <a:avLst/>
            </a:prstGeom>
            <a:noFill/>
          </p:spPr>
          <p:txBody>
            <a:bodyPr wrap="none" rtlCol="0">
              <a:spAutoFit/>
            </a:bodyPr>
            <a:lstStyle/>
            <a:p>
              <a:r>
                <a:rPr lang="en-US" altLang="zh-CN" sz="1200" dirty="0">
                  <a:latin typeface="微软雅黑" panose="020B0503020204020204" pitchFamily="34" charset="-122"/>
                  <a:ea typeface="微软雅黑" panose="020B0503020204020204" pitchFamily="34" charset="-122"/>
                  <a:cs typeface="Arial" panose="020B0604020202020204" pitchFamily="34" charset="0"/>
                </a:rPr>
                <a:t>&gt;</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添加文字内容</a:t>
              </a:r>
            </a:p>
          </p:txBody>
        </p:sp>
        <p:sp>
          <p:nvSpPr>
            <p:cNvPr id="35" name="TextBox 34"/>
            <p:cNvSpPr txBox="1"/>
            <p:nvPr/>
          </p:nvSpPr>
          <p:spPr>
            <a:xfrm>
              <a:off x="1636180" y="1933467"/>
              <a:ext cx="1221810" cy="276999"/>
            </a:xfrm>
            <a:prstGeom prst="rect">
              <a:avLst/>
            </a:prstGeom>
            <a:noFill/>
          </p:spPr>
          <p:txBody>
            <a:bodyPr wrap="none" rtlCol="0">
              <a:spAutoFit/>
            </a:bodyPr>
            <a:lstStyle/>
            <a:p>
              <a:r>
                <a:rPr lang="en-US" altLang="zh-CN" sz="1200" dirty="0">
                  <a:latin typeface="微软雅黑" panose="020B0503020204020204" pitchFamily="34" charset="-122"/>
                  <a:ea typeface="微软雅黑" panose="020B0503020204020204" pitchFamily="34" charset="-122"/>
                  <a:cs typeface="Arial" panose="020B0604020202020204" pitchFamily="34" charset="0"/>
                </a:rPr>
                <a:t>&gt;</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添加文字内容</a:t>
              </a:r>
            </a:p>
          </p:txBody>
        </p:sp>
      </p:grpSp>
      <p:grpSp>
        <p:nvGrpSpPr>
          <p:cNvPr id="36" name="组合 35"/>
          <p:cNvGrpSpPr/>
          <p:nvPr/>
        </p:nvGrpSpPr>
        <p:grpSpPr>
          <a:xfrm>
            <a:off x="3903391" y="1620316"/>
            <a:ext cx="1221809" cy="527520"/>
            <a:chOff x="1636180" y="1682946"/>
            <a:chExt cx="1221810" cy="527520"/>
          </a:xfrm>
        </p:grpSpPr>
        <p:sp>
          <p:nvSpPr>
            <p:cNvPr id="37" name="TextBox 36"/>
            <p:cNvSpPr txBox="1"/>
            <p:nvPr/>
          </p:nvSpPr>
          <p:spPr>
            <a:xfrm>
              <a:off x="1636180" y="1682946"/>
              <a:ext cx="1221810" cy="276999"/>
            </a:xfrm>
            <a:prstGeom prst="rect">
              <a:avLst/>
            </a:prstGeom>
            <a:noFill/>
          </p:spPr>
          <p:txBody>
            <a:bodyPr wrap="none" rtlCol="0">
              <a:spAutoFit/>
            </a:bodyPr>
            <a:lstStyle/>
            <a:p>
              <a:r>
                <a:rPr lang="en-US" altLang="zh-CN" sz="1200" dirty="0">
                  <a:latin typeface="微软雅黑" panose="020B0503020204020204" pitchFamily="34" charset="-122"/>
                  <a:ea typeface="微软雅黑" panose="020B0503020204020204" pitchFamily="34" charset="-122"/>
                  <a:cs typeface="Arial" panose="020B0604020202020204" pitchFamily="34" charset="0"/>
                </a:rPr>
                <a:t>&gt;</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添加文字内容</a:t>
              </a:r>
            </a:p>
          </p:txBody>
        </p:sp>
        <p:sp>
          <p:nvSpPr>
            <p:cNvPr id="38" name="TextBox 37"/>
            <p:cNvSpPr txBox="1"/>
            <p:nvPr/>
          </p:nvSpPr>
          <p:spPr>
            <a:xfrm>
              <a:off x="1636180" y="1933467"/>
              <a:ext cx="1221810" cy="276999"/>
            </a:xfrm>
            <a:prstGeom prst="rect">
              <a:avLst/>
            </a:prstGeom>
            <a:noFill/>
          </p:spPr>
          <p:txBody>
            <a:bodyPr wrap="none" rtlCol="0">
              <a:spAutoFit/>
            </a:bodyPr>
            <a:lstStyle/>
            <a:p>
              <a:r>
                <a:rPr lang="en-US" altLang="zh-CN" sz="1200" dirty="0">
                  <a:latin typeface="微软雅黑" panose="020B0503020204020204" pitchFamily="34" charset="-122"/>
                  <a:ea typeface="微软雅黑" panose="020B0503020204020204" pitchFamily="34" charset="-122"/>
                  <a:cs typeface="Arial" panose="020B0604020202020204" pitchFamily="34" charset="0"/>
                </a:rPr>
                <a:t>&gt;</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添加文字内容</a:t>
              </a:r>
            </a:p>
          </p:txBody>
        </p:sp>
      </p:grpSp>
      <p:grpSp>
        <p:nvGrpSpPr>
          <p:cNvPr id="39" name="组合 38"/>
          <p:cNvGrpSpPr/>
          <p:nvPr/>
        </p:nvGrpSpPr>
        <p:grpSpPr>
          <a:xfrm>
            <a:off x="6133023" y="1620316"/>
            <a:ext cx="1221809" cy="527520"/>
            <a:chOff x="1636180" y="1682946"/>
            <a:chExt cx="1221810" cy="527520"/>
          </a:xfrm>
        </p:grpSpPr>
        <p:sp>
          <p:nvSpPr>
            <p:cNvPr id="40" name="TextBox 39"/>
            <p:cNvSpPr txBox="1"/>
            <p:nvPr/>
          </p:nvSpPr>
          <p:spPr>
            <a:xfrm>
              <a:off x="1636180" y="1682946"/>
              <a:ext cx="1221810" cy="276999"/>
            </a:xfrm>
            <a:prstGeom prst="rect">
              <a:avLst/>
            </a:prstGeom>
            <a:noFill/>
          </p:spPr>
          <p:txBody>
            <a:bodyPr wrap="none" rtlCol="0">
              <a:spAutoFit/>
            </a:bodyPr>
            <a:lstStyle/>
            <a:p>
              <a:r>
                <a:rPr lang="en-US" altLang="zh-CN" sz="1200" dirty="0">
                  <a:latin typeface="微软雅黑" panose="020B0503020204020204" pitchFamily="34" charset="-122"/>
                  <a:ea typeface="微软雅黑" panose="020B0503020204020204" pitchFamily="34" charset="-122"/>
                  <a:cs typeface="Arial" panose="020B0604020202020204" pitchFamily="34" charset="0"/>
                </a:rPr>
                <a:t>&gt;</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添加文字内容</a:t>
              </a:r>
            </a:p>
          </p:txBody>
        </p:sp>
        <p:sp>
          <p:nvSpPr>
            <p:cNvPr id="41" name="TextBox 40"/>
            <p:cNvSpPr txBox="1"/>
            <p:nvPr/>
          </p:nvSpPr>
          <p:spPr>
            <a:xfrm>
              <a:off x="1636180" y="1933467"/>
              <a:ext cx="1221810" cy="276999"/>
            </a:xfrm>
            <a:prstGeom prst="rect">
              <a:avLst/>
            </a:prstGeom>
            <a:noFill/>
          </p:spPr>
          <p:txBody>
            <a:bodyPr wrap="none" rtlCol="0">
              <a:spAutoFit/>
            </a:bodyPr>
            <a:lstStyle/>
            <a:p>
              <a:r>
                <a:rPr lang="en-US" altLang="zh-CN" sz="1200" dirty="0">
                  <a:latin typeface="微软雅黑" panose="020B0503020204020204" pitchFamily="34" charset="-122"/>
                  <a:ea typeface="微软雅黑" panose="020B0503020204020204" pitchFamily="34" charset="-122"/>
                  <a:cs typeface="Arial" panose="020B0604020202020204" pitchFamily="34" charset="0"/>
                </a:rPr>
                <a:t>&gt;</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添加文字内容</a:t>
              </a:r>
            </a:p>
          </p:txBody>
        </p:sp>
      </p:grpSp>
      <p:sp>
        <p:nvSpPr>
          <p:cNvPr id="42" name="TextBox 41"/>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1500"/>
                                        <p:tgtEl>
                                          <p:spTgt spid="3"/>
                                        </p:tgtEl>
                                      </p:cBhvr>
                                    </p:animEffect>
                                  </p:childTnLst>
                                </p:cTn>
                              </p:par>
                              <p:par>
                                <p:cTn id="8" presetID="47" presetClass="entr" presetSubtype="0" fill="hold" nodeType="withEffect">
                                  <p:stCondLst>
                                    <p:cond delay="15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anim calcmode="lin" valueType="num">
                                      <p:cBhvr>
                                        <p:cTn id="11" dur="750" fill="hold"/>
                                        <p:tgtEl>
                                          <p:spTgt spid="24"/>
                                        </p:tgtEl>
                                        <p:attrNameLst>
                                          <p:attrName>ppt_x</p:attrName>
                                        </p:attrNameLst>
                                      </p:cBhvr>
                                      <p:tavLst>
                                        <p:tav tm="0">
                                          <p:val>
                                            <p:strVal val="#ppt_x"/>
                                          </p:val>
                                        </p:tav>
                                        <p:tav tm="100000">
                                          <p:val>
                                            <p:strVal val="#ppt_x"/>
                                          </p:val>
                                        </p:tav>
                                      </p:tavLst>
                                    </p:anim>
                                    <p:anim calcmode="lin" valueType="num">
                                      <p:cBhvr>
                                        <p:cTn id="12" dur="750" fill="hold"/>
                                        <p:tgtEl>
                                          <p:spTgt spid="24"/>
                                        </p:tgtEl>
                                        <p:attrNameLst>
                                          <p:attrName>ppt_y</p:attrName>
                                        </p:attrNameLst>
                                      </p:cBhvr>
                                      <p:tavLst>
                                        <p:tav tm="0">
                                          <p:val>
                                            <p:strVal val="#ppt_y-.1"/>
                                          </p:val>
                                        </p:tav>
                                        <p:tav tm="100000">
                                          <p:val>
                                            <p:strVal val="#ppt_y"/>
                                          </p:val>
                                        </p:tav>
                                      </p:tavLst>
                                    </p:anim>
                                  </p:childTnLst>
                                </p:cTn>
                              </p:par>
                              <p:par>
                                <p:cTn id="13" presetID="22" presetClass="entr" presetSubtype="1" fill="hold" nodeType="withEffect">
                                  <p:stCondLst>
                                    <p:cond delay="220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par>
                                <p:cTn id="16" presetID="47" presetClass="entr" presetSubtype="0" fill="hold" nodeType="withEffect">
                                  <p:stCondLst>
                                    <p:cond delay="170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750"/>
                                        <p:tgtEl>
                                          <p:spTgt spid="27"/>
                                        </p:tgtEl>
                                      </p:cBhvr>
                                    </p:animEffect>
                                    <p:anim calcmode="lin" valueType="num">
                                      <p:cBhvr>
                                        <p:cTn id="19" dur="750" fill="hold"/>
                                        <p:tgtEl>
                                          <p:spTgt spid="27"/>
                                        </p:tgtEl>
                                        <p:attrNameLst>
                                          <p:attrName>ppt_x</p:attrName>
                                        </p:attrNameLst>
                                      </p:cBhvr>
                                      <p:tavLst>
                                        <p:tav tm="0">
                                          <p:val>
                                            <p:strVal val="#ppt_x"/>
                                          </p:val>
                                        </p:tav>
                                        <p:tav tm="100000">
                                          <p:val>
                                            <p:strVal val="#ppt_x"/>
                                          </p:val>
                                        </p:tav>
                                      </p:tavLst>
                                    </p:anim>
                                    <p:anim calcmode="lin" valueType="num">
                                      <p:cBhvr>
                                        <p:cTn id="20" dur="750" fill="hold"/>
                                        <p:tgtEl>
                                          <p:spTgt spid="27"/>
                                        </p:tgtEl>
                                        <p:attrNameLst>
                                          <p:attrName>ppt_y</p:attrName>
                                        </p:attrNameLst>
                                      </p:cBhvr>
                                      <p:tavLst>
                                        <p:tav tm="0">
                                          <p:val>
                                            <p:strVal val="#ppt_y-.1"/>
                                          </p:val>
                                        </p:tav>
                                        <p:tav tm="100000">
                                          <p:val>
                                            <p:strVal val="#ppt_y"/>
                                          </p:val>
                                        </p:tav>
                                      </p:tavLst>
                                    </p:anim>
                                  </p:childTnLst>
                                </p:cTn>
                              </p:par>
                              <p:par>
                                <p:cTn id="21" presetID="22" presetClass="entr" presetSubtype="1" fill="hold" nodeType="withEffect">
                                  <p:stCondLst>
                                    <p:cond delay="2400"/>
                                  </p:stCondLst>
                                  <p:childTnLst>
                                    <p:set>
                                      <p:cBhvr>
                                        <p:cTn id="22" dur="1" fill="hold">
                                          <p:stCondLst>
                                            <p:cond delay="0"/>
                                          </p:stCondLst>
                                        </p:cTn>
                                        <p:tgtEl>
                                          <p:spTgt spid="36"/>
                                        </p:tgtEl>
                                        <p:attrNameLst>
                                          <p:attrName>style.visibility</p:attrName>
                                        </p:attrNameLst>
                                      </p:cBhvr>
                                      <p:to>
                                        <p:strVal val="visible"/>
                                      </p:to>
                                    </p:set>
                                    <p:animEffect transition="in" filter="wipe(up)">
                                      <p:cBhvr>
                                        <p:cTn id="23" dur="500"/>
                                        <p:tgtEl>
                                          <p:spTgt spid="36"/>
                                        </p:tgtEl>
                                      </p:cBhvr>
                                    </p:animEffect>
                                  </p:childTnLst>
                                </p:cTn>
                              </p:par>
                              <p:par>
                                <p:cTn id="24" presetID="47" presetClass="entr" presetSubtype="0" fill="hold" nodeType="withEffect">
                                  <p:stCondLst>
                                    <p:cond delay="200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750"/>
                                        <p:tgtEl>
                                          <p:spTgt spid="30"/>
                                        </p:tgtEl>
                                      </p:cBhvr>
                                    </p:animEffect>
                                    <p:anim calcmode="lin" valueType="num">
                                      <p:cBhvr>
                                        <p:cTn id="27" dur="750" fill="hold"/>
                                        <p:tgtEl>
                                          <p:spTgt spid="30"/>
                                        </p:tgtEl>
                                        <p:attrNameLst>
                                          <p:attrName>ppt_x</p:attrName>
                                        </p:attrNameLst>
                                      </p:cBhvr>
                                      <p:tavLst>
                                        <p:tav tm="0">
                                          <p:val>
                                            <p:strVal val="#ppt_x"/>
                                          </p:val>
                                        </p:tav>
                                        <p:tav tm="100000">
                                          <p:val>
                                            <p:strVal val="#ppt_x"/>
                                          </p:val>
                                        </p:tav>
                                      </p:tavLst>
                                    </p:anim>
                                    <p:anim calcmode="lin" valueType="num">
                                      <p:cBhvr>
                                        <p:cTn id="28" dur="750" fill="hold"/>
                                        <p:tgtEl>
                                          <p:spTgt spid="30"/>
                                        </p:tgtEl>
                                        <p:attrNameLst>
                                          <p:attrName>ppt_y</p:attrName>
                                        </p:attrNameLst>
                                      </p:cBhvr>
                                      <p:tavLst>
                                        <p:tav tm="0">
                                          <p:val>
                                            <p:strVal val="#ppt_y-.1"/>
                                          </p:val>
                                        </p:tav>
                                        <p:tav tm="100000">
                                          <p:val>
                                            <p:strVal val="#ppt_y"/>
                                          </p:val>
                                        </p:tav>
                                      </p:tavLst>
                                    </p:anim>
                                  </p:childTnLst>
                                </p:cTn>
                              </p:par>
                              <p:par>
                                <p:cTn id="29" presetID="22" presetClass="entr" presetSubtype="1" fill="hold" nodeType="withEffect">
                                  <p:stCondLst>
                                    <p:cond delay="2700"/>
                                  </p:stCondLst>
                                  <p:childTnLst>
                                    <p:set>
                                      <p:cBhvr>
                                        <p:cTn id="30" dur="1" fill="hold">
                                          <p:stCondLst>
                                            <p:cond delay="0"/>
                                          </p:stCondLst>
                                        </p:cTn>
                                        <p:tgtEl>
                                          <p:spTgt spid="39"/>
                                        </p:tgtEl>
                                        <p:attrNameLst>
                                          <p:attrName>style.visibility</p:attrName>
                                        </p:attrNameLst>
                                      </p:cBhvr>
                                      <p:to>
                                        <p:strVal val="visible"/>
                                      </p:to>
                                    </p:set>
                                    <p:animEffect transition="in" filter="wipe(up)">
                                      <p:cBhvr>
                                        <p:cTn id="31" dur="500"/>
                                        <p:tgtEl>
                                          <p:spTgt spid="39"/>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latin typeface="+mn-lt"/>
                <a:ea typeface="+mn-ea"/>
                <a:cs typeface="+mn-ea"/>
                <a:sym typeface="+mn-lt"/>
              </a:rPr>
              <a:t>部分客户展示</a:t>
            </a:r>
          </a:p>
        </p:txBody>
      </p:sp>
      <p:pic>
        <p:nvPicPr>
          <p:cNvPr id="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84139" y="3177300"/>
            <a:ext cx="2145187" cy="143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14995" y="3177300"/>
            <a:ext cx="2253327" cy="143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2727" y="3177300"/>
            <a:ext cx="2285657" cy="143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3" name="直接连接符 52"/>
          <p:cNvCxnSpPr>
            <a:stCxn id="55" idx="6"/>
            <a:endCxn id="54" idx="2"/>
          </p:cNvCxnSpPr>
          <p:nvPr/>
        </p:nvCxnSpPr>
        <p:spPr>
          <a:xfrm>
            <a:off x="1955525" y="1959096"/>
            <a:ext cx="7539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Oval 14"/>
          <p:cNvSpPr>
            <a:spLocks noChangeArrowheads="1"/>
          </p:cNvSpPr>
          <p:nvPr/>
        </p:nvSpPr>
        <p:spPr bwMode="auto">
          <a:xfrm>
            <a:off x="2709479" y="1448061"/>
            <a:ext cx="1022203" cy="1022070"/>
          </a:xfrm>
          <a:prstGeom prst="ellipse">
            <a:avLst/>
          </a:prstGeom>
          <a:noFill/>
          <a:ln w="127000">
            <a:solidFill>
              <a:schemeClr val="accent1"/>
            </a:solidFill>
            <a:round/>
          </a:ln>
        </p:spPr>
        <p:txBody>
          <a:bodyPr vert="horz" wrap="square" lIns="27000" tIns="34290" rIns="27000" bIns="34290" numCol="1" anchor="ctr" anchorCtr="0" compatLnSpc="1"/>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点击添加说明文字</a:t>
            </a:r>
          </a:p>
        </p:txBody>
      </p:sp>
      <p:sp>
        <p:nvSpPr>
          <p:cNvPr id="55" name="Oval 15"/>
          <p:cNvSpPr>
            <a:spLocks noChangeArrowheads="1"/>
          </p:cNvSpPr>
          <p:nvPr/>
        </p:nvSpPr>
        <p:spPr bwMode="auto">
          <a:xfrm>
            <a:off x="1131927" y="1546283"/>
            <a:ext cx="823598" cy="825627"/>
          </a:xfrm>
          <a:prstGeom prst="ellipse">
            <a:avLst/>
          </a:prstGeom>
          <a:noFill/>
          <a:ln w="127000">
            <a:solidFill>
              <a:schemeClr val="accent5"/>
            </a:solidFill>
            <a:round/>
          </a:ln>
          <a:effectLst/>
        </p:spPr>
        <p:txBody>
          <a:bodyPr vert="horz" wrap="square" lIns="68580" tIns="34290" rIns="68580" bIns="34290" numCol="1" anchor="ctr" anchorCtr="0" compatLnSpc="1"/>
          <a:lstStyle/>
          <a:p>
            <a:pPr algn="ctr"/>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grpSp>
        <p:nvGrpSpPr>
          <p:cNvPr id="56" name="Group 22"/>
          <p:cNvGrpSpPr/>
          <p:nvPr/>
        </p:nvGrpSpPr>
        <p:grpSpPr bwMode="auto">
          <a:xfrm>
            <a:off x="4857101" y="1101402"/>
            <a:ext cx="850106" cy="377429"/>
            <a:chOff x="0" y="0"/>
            <a:chExt cx="1131895" cy="504056"/>
          </a:xfrm>
        </p:grpSpPr>
        <p:sp>
          <p:nvSpPr>
            <p:cNvPr id="57"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58"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a:solidFill>
                    <a:schemeClr val="bg1"/>
                  </a:solidFill>
                  <a:latin typeface="+mj-ea"/>
                  <a:ea typeface="+mj-ea"/>
                  <a:sym typeface="方正兰亭细黑_GBK" charset="-122"/>
                </a:rPr>
                <a:t>关键字</a:t>
              </a:r>
            </a:p>
          </p:txBody>
        </p:sp>
      </p:grpSp>
      <p:sp>
        <p:nvSpPr>
          <p:cNvPr id="59" name="矩形 60"/>
          <p:cNvSpPr>
            <a:spLocks noChangeArrowheads="1"/>
          </p:cNvSpPr>
          <p:nvPr/>
        </p:nvSpPr>
        <p:spPr bwMode="auto">
          <a:xfrm>
            <a:off x="5849238" y="1059582"/>
            <a:ext cx="2502322"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50" dirty="0">
                <a:solidFill>
                  <a:schemeClr val="tx1">
                    <a:lumMod val="85000"/>
                    <a:lumOff val="15000"/>
                  </a:schemeClr>
                </a:solidFill>
                <a:latin typeface="微软雅黑" panose="020B0503020204020204" pitchFamily="34" charset="-122"/>
              </a:rPr>
              <a:t>单击此处添加文本单击此处添加文本</a:t>
            </a:r>
            <a:endParaRPr lang="en-US" altLang="zh-CN" sz="1050" dirty="0">
              <a:solidFill>
                <a:schemeClr val="tx1">
                  <a:lumMod val="85000"/>
                  <a:lumOff val="15000"/>
                </a:schemeClr>
              </a:solidFill>
              <a:latin typeface="微软雅黑" panose="020B0503020204020204" pitchFamily="34" charset="-122"/>
            </a:endParaRPr>
          </a:p>
          <a:p>
            <a:pPr>
              <a:lnSpc>
                <a:spcPct val="130000"/>
              </a:lnSpc>
            </a:pPr>
            <a:r>
              <a:rPr lang="zh-CN" altLang="en-US" sz="1050" dirty="0">
                <a:solidFill>
                  <a:schemeClr val="tx1">
                    <a:lumMod val="85000"/>
                    <a:lumOff val="15000"/>
                  </a:schemeClr>
                </a:solidFill>
                <a:latin typeface="微软雅黑" panose="020B0503020204020204" pitchFamily="34" charset="-122"/>
              </a:rPr>
              <a:t>单击此处添加文本单击此处添加文本</a:t>
            </a:r>
            <a:endParaRPr lang="en-US" altLang="zh-CN" sz="1050" dirty="0">
              <a:solidFill>
                <a:schemeClr val="tx1">
                  <a:lumMod val="85000"/>
                  <a:lumOff val="15000"/>
                </a:schemeClr>
              </a:solidFill>
              <a:latin typeface="微软雅黑" panose="020B0503020204020204" pitchFamily="34" charset="-122"/>
            </a:endParaRPr>
          </a:p>
        </p:txBody>
      </p:sp>
      <p:grpSp>
        <p:nvGrpSpPr>
          <p:cNvPr id="60" name="Group 22"/>
          <p:cNvGrpSpPr/>
          <p:nvPr/>
        </p:nvGrpSpPr>
        <p:grpSpPr bwMode="auto">
          <a:xfrm>
            <a:off x="4857101" y="1763328"/>
            <a:ext cx="850106" cy="377429"/>
            <a:chOff x="0" y="0"/>
            <a:chExt cx="1131895" cy="504056"/>
          </a:xfrm>
        </p:grpSpPr>
        <p:sp>
          <p:nvSpPr>
            <p:cNvPr id="61" name="矩形 46"/>
            <p:cNvSpPr>
              <a:spLocks noChangeArrowheads="1"/>
            </p:cNvSpPr>
            <p:nvPr/>
          </p:nvSpPr>
          <p:spPr bwMode="auto">
            <a:xfrm>
              <a:off x="0" y="0"/>
              <a:ext cx="1080120" cy="50405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62"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a:solidFill>
                    <a:schemeClr val="bg1"/>
                  </a:solidFill>
                  <a:latin typeface="+mj-ea"/>
                  <a:ea typeface="+mj-ea"/>
                  <a:sym typeface="方正兰亭细黑_GBK" charset="-122"/>
                </a:rPr>
                <a:t>关键字</a:t>
              </a:r>
            </a:p>
          </p:txBody>
        </p:sp>
      </p:grpSp>
      <p:sp>
        <p:nvSpPr>
          <p:cNvPr id="63" name="矩形 60"/>
          <p:cNvSpPr>
            <a:spLocks noChangeArrowheads="1"/>
          </p:cNvSpPr>
          <p:nvPr/>
        </p:nvSpPr>
        <p:spPr bwMode="auto">
          <a:xfrm>
            <a:off x="5849238" y="1721508"/>
            <a:ext cx="2502322"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50" dirty="0">
                <a:solidFill>
                  <a:schemeClr val="tx1">
                    <a:lumMod val="85000"/>
                    <a:lumOff val="15000"/>
                  </a:schemeClr>
                </a:solidFill>
                <a:latin typeface="微软雅黑" panose="020B0503020204020204" pitchFamily="34" charset="-122"/>
              </a:rPr>
              <a:t>单击此处添加文本单击此处添加文本</a:t>
            </a:r>
            <a:endParaRPr lang="en-US" altLang="zh-CN" sz="1050" dirty="0">
              <a:solidFill>
                <a:schemeClr val="tx1">
                  <a:lumMod val="85000"/>
                  <a:lumOff val="15000"/>
                </a:schemeClr>
              </a:solidFill>
              <a:latin typeface="微软雅黑" panose="020B0503020204020204" pitchFamily="34" charset="-122"/>
            </a:endParaRPr>
          </a:p>
          <a:p>
            <a:pPr>
              <a:lnSpc>
                <a:spcPct val="130000"/>
              </a:lnSpc>
            </a:pPr>
            <a:r>
              <a:rPr lang="zh-CN" altLang="en-US" sz="1050" dirty="0">
                <a:solidFill>
                  <a:schemeClr val="tx1">
                    <a:lumMod val="85000"/>
                    <a:lumOff val="15000"/>
                  </a:schemeClr>
                </a:solidFill>
                <a:latin typeface="微软雅黑" panose="020B0503020204020204" pitchFamily="34" charset="-122"/>
              </a:rPr>
              <a:t>单击此处添加文本单击此处添加文本</a:t>
            </a:r>
            <a:endParaRPr lang="en-US" altLang="zh-CN" sz="1050" dirty="0">
              <a:solidFill>
                <a:schemeClr val="tx1">
                  <a:lumMod val="85000"/>
                  <a:lumOff val="15000"/>
                </a:schemeClr>
              </a:solidFill>
              <a:latin typeface="微软雅黑" panose="020B0503020204020204" pitchFamily="34" charset="-122"/>
            </a:endParaRPr>
          </a:p>
        </p:txBody>
      </p:sp>
      <p:grpSp>
        <p:nvGrpSpPr>
          <p:cNvPr id="64" name="Group 22"/>
          <p:cNvGrpSpPr/>
          <p:nvPr/>
        </p:nvGrpSpPr>
        <p:grpSpPr bwMode="auto">
          <a:xfrm>
            <a:off x="4857101" y="2434857"/>
            <a:ext cx="850106" cy="377429"/>
            <a:chOff x="0" y="0"/>
            <a:chExt cx="1131895" cy="504056"/>
          </a:xfrm>
        </p:grpSpPr>
        <p:sp>
          <p:nvSpPr>
            <p:cNvPr id="65" name="矩形 46"/>
            <p:cNvSpPr>
              <a:spLocks noChangeArrowheads="1"/>
            </p:cNvSpPr>
            <p:nvPr/>
          </p:nvSpPr>
          <p:spPr bwMode="auto">
            <a:xfrm>
              <a:off x="0" y="0"/>
              <a:ext cx="1080120" cy="50405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66"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solidFill>
                  <a:latin typeface="+mj-ea"/>
                  <a:ea typeface="+mj-ea"/>
                  <a:sym typeface="方正兰亭细黑_GBK" charset="-122"/>
                </a:rPr>
                <a:t>关键字</a:t>
              </a:r>
            </a:p>
          </p:txBody>
        </p:sp>
      </p:grpSp>
      <p:sp>
        <p:nvSpPr>
          <p:cNvPr id="67" name="矩形 60"/>
          <p:cNvSpPr>
            <a:spLocks noChangeArrowheads="1"/>
          </p:cNvSpPr>
          <p:nvPr/>
        </p:nvSpPr>
        <p:spPr bwMode="auto">
          <a:xfrm>
            <a:off x="5849238" y="2393037"/>
            <a:ext cx="2502322" cy="25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50" dirty="0">
                <a:solidFill>
                  <a:schemeClr val="tx1">
                    <a:lumMod val="85000"/>
                    <a:lumOff val="15000"/>
                  </a:schemeClr>
                </a:solidFill>
                <a:latin typeface="微软雅黑" panose="020B0503020204020204" pitchFamily="34" charset="-122"/>
              </a:rPr>
              <a:t>单</a:t>
            </a:r>
            <a:endParaRPr lang="en-US" altLang="zh-CN" sz="1050" dirty="0">
              <a:solidFill>
                <a:schemeClr val="tx1">
                  <a:lumMod val="85000"/>
                  <a:lumOff val="15000"/>
                </a:schemeClr>
              </a:solidFill>
              <a:latin typeface="微软雅黑" panose="020B0503020204020204" pitchFamily="34" charset="-122"/>
            </a:endParaRPr>
          </a:p>
        </p:txBody>
      </p:sp>
      <p:grpSp>
        <p:nvGrpSpPr>
          <p:cNvPr id="68" name="组合 67"/>
          <p:cNvGrpSpPr/>
          <p:nvPr/>
        </p:nvGrpSpPr>
        <p:grpSpPr>
          <a:xfrm>
            <a:off x="3779912" y="1294263"/>
            <a:ext cx="1005181" cy="1333454"/>
            <a:chOff x="3851920" y="1290118"/>
            <a:chExt cx="1005181" cy="1333454"/>
          </a:xfrm>
        </p:grpSpPr>
        <p:cxnSp>
          <p:nvCxnSpPr>
            <p:cNvPr id="69" name="肘形连接符 68"/>
            <p:cNvCxnSpPr>
              <a:endCxn id="65" idx="1"/>
            </p:cNvCxnSpPr>
            <p:nvPr/>
          </p:nvCxnSpPr>
          <p:spPr>
            <a:xfrm rot="16200000" flipH="1">
              <a:off x="4276056" y="2042527"/>
              <a:ext cx="75026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肘形连接符 69"/>
            <p:cNvCxnSpPr>
              <a:endCxn id="57" idx="1"/>
            </p:cNvCxnSpPr>
            <p:nvPr/>
          </p:nvCxnSpPr>
          <p:spPr>
            <a:xfrm rot="5400000" flipH="1" flipV="1">
              <a:off x="4359591" y="1375800"/>
              <a:ext cx="58319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a:off x="3851920" y="1947897"/>
              <a:ext cx="1005181"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heel(1)">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left)">
                                      <p:cBhvr>
                                        <p:cTn id="19" dur="500"/>
                                        <p:tgtEl>
                                          <p:spTgt spid="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childTnLst>
                          </p:cTn>
                        </p:par>
                        <p:par>
                          <p:cTn id="24" fill="hold">
                            <p:stCondLst>
                              <p:cond delay="2500"/>
                            </p:stCondLst>
                            <p:childTnLst>
                              <p:par>
                                <p:cTn id="25" presetID="2" presetClass="entr" presetSubtype="2" decel="10000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1+#ppt_w/2"/>
                                          </p:val>
                                        </p:tav>
                                        <p:tav tm="100000">
                                          <p:val>
                                            <p:strVal val="#ppt_x"/>
                                          </p:val>
                                        </p:tav>
                                      </p:tavLst>
                                    </p:anim>
                                    <p:anim calcmode="lin" valueType="num">
                                      <p:cBhvr additive="base">
                                        <p:cTn id="28" dur="500" fill="hold"/>
                                        <p:tgtEl>
                                          <p:spTgt spid="59"/>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par>
                          <p:cTn id="33" fill="hold">
                            <p:stCondLst>
                              <p:cond delay="3500"/>
                            </p:stCondLst>
                            <p:childTnLst>
                              <p:par>
                                <p:cTn id="34" presetID="2" presetClass="entr" presetSubtype="2" decel="10000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additive="base">
                                        <p:cTn id="36" dur="500" fill="hold"/>
                                        <p:tgtEl>
                                          <p:spTgt spid="63"/>
                                        </p:tgtEl>
                                        <p:attrNameLst>
                                          <p:attrName>ppt_x</p:attrName>
                                        </p:attrNameLst>
                                      </p:cBhvr>
                                      <p:tavLst>
                                        <p:tav tm="0">
                                          <p:val>
                                            <p:strVal val="1+#ppt_w/2"/>
                                          </p:val>
                                        </p:tav>
                                        <p:tav tm="100000">
                                          <p:val>
                                            <p:strVal val="#ppt_x"/>
                                          </p:val>
                                        </p:tav>
                                      </p:tavLst>
                                    </p:anim>
                                    <p:anim calcmode="lin" valueType="num">
                                      <p:cBhvr additive="base">
                                        <p:cTn id="37" dur="500" fill="hold"/>
                                        <p:tgtEl>
                                          <p:spTgt spid="63"/>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childTnLst>
                                </p:cTn>
                              </p:par>
                            </p:childTnLst>
                          </p:cTn>
                        </p:par>
                        <p:par>
                          <p:cTn id="42" fill="hold">
                            <p:stCondLst>
                              <p:cond delay="4500"/>
                            </p:stCondLst>
                            <p:childTnLst>
                              <p:par>
                                <p:cTn id="43" presetID="2" presetClass="entr" presetSubtype="2" decel="100000"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additive="base">
                                        <p:cTn id="45" dur="500" fill="hold"/>
                                        <p:tgtEl>
                                          <p:spTgt spid="67"/>
                                        </p:tgtEl>
                                        <p:attrNameLst>
                                          <p:attrName>ppt_x</p:attrName>
                                        </p:attrNameLst>
                                      </p:cBhvr>
                                      <p:tavLst>
                                        <p:tav tm="0">
                                          <p:val>
                                            <p:strVal val="1+#ppt_w/2"/>
                                          </p:val>
                                        </p:tav>
                                        <p:tav tm="100000">
                                          <p:val>
                                            <p:strVal val="#ppt_x"/>
                                          </p:val>
                                        </p:tav>
                                      </p:tavLst>
                                    </p:anim>
                                    <p:anim calcmode="lin" valueType="num">
                                      <p:cBhvr additive="base">
                                        <p:cTn id="46" dur="500" fill="hold"/>
                                        <p:tgtEl>
                                          <p:spTgt spid="67"/>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 presetClass="entr" presetSubtype="2"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1+#ppt_w/2"/>
                                          </p:val>
                                        </p:tav>
                                        <p:tav tm="100000">
                                          <p:val>
                                            <p:strVal val="#ppt_x"/>
                                          </p:val>
                                        </p:tav>
                                      </p:tavLst>
                                    </p:anim>
                                    <p:anim calcmode="lin" valueType="num">
                                      <p:cBhvr additive="base">
                                        <p:cTn id="51" dur="500" fill="hold"/>
                                        <p:tgtEl>
                                          <p:spTgt spid="50"/>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additive="base">
                                        <p:cTn id="54" dur="500" fill="hold"/>
                                        <p:tgtEl>
                                          <p:spTgt spid="51"/>
                                        </p:tgtEl>
                                        <p:attrNameLst>
                                          <p:attrName>ppt_x</p:attrName>
                                        </p:attrNameLst>
                                      </p:cBhvr>
                                      <p:tavLst>
                                        <p:tav tm="0">
                                          <p:val>
                                            <p:strVal val="1+#ppt_w/2"/>
                                          </p:val>
                                        </p:tav>
                                        <p:tav tm="100000">
                                          <p:val>
                                            <p:strVal val="#ppt_x"/>
                                          </p:val>
                                        </p:tav>
                                      </p:tavLst>
                                    </p:anim>
                                    <p:anim calcmode="lin" valueType="num">
                                      <p:cBhvr additive="base">
                                        <p:cTn id="55" dur="500" fill="hold"/>
                                        <p:tgtEl>
                                          <p:spTgt spid="51"/>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fill="hold"/>
                                        <p:tgtEl>
                                          <p:spTgt spid="52"/>
                                        </p:tgtEl>
                                        <p:attrNameLst>
                                          <p:attrName>ppt_x</p:attrName>
                                        </p:attrNameLst>
                                      </p:cBhvr>
                                      <p:tavLst>
                                        <p:tav tm="0">
                                          <p:val>
                                            <p:strVal val="1+#ppt_w/2"/>
                                          </p:val>
                                        </p:tav>
                                        <p:tav tm="100000">
                                          <p:val>
                                            <p:strVal val="#ppt_x"/>
                                          </p:val>
                                        </p:tav>
                                      </p:tavLst>
                                    </p:anim>
                                    <p:anim calcmode="lin" valueType="num">
                                      <p:cBhvr additive="base">
                                        <p:cTn id="59" dur="500" fill="hold"/>
                                        <p:tgtEl>
                                          <p:spTgt spid="52"/>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9" grpId="0"/>
      <p:bldP spid="63" grpId="0"/>
      <p:bldP spid="67" grpId="0"/>
      <p:bldP spid="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4407" y="1074098"/>
            <a:ext cx="1704313" cy="156966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algn="ctr"/>
            <a:r>
              <a:rPr lang="en-US" altLang="zh-CN" sz="9600" dirty="0">
                <a:solidFill>
                  <a:schemeClr val="accent1"/>
                </a:solidFill>
              </a:rPr>
              <a:t>01</a:t>
            </a:r>
            <a:endParaRPr lang="zh-CN" altLang="en-US" sz="9600" dirty="0">
              <a:solidFill>
                <a:schemeClr val="accent1"/>
              </a:solidFill>
            </a:endParaRPr>
          </a:p>
        </p:txBody>
      </p:sp>
      <p:cxnSp>
        <p:nvCxnSpPr>
          <p:cNvPr id="5" name="直接连接符 4"/>
          <p:cNvCxnSpPr/>
          <p:nvPr/>
        </p:nvCxnSpPr>
        <p:spPr>
          <a:xfrm>
            <a:off x="-12614" y="1851670"/>
            <a:ext cx="1781944" cy="0"/>
          </a:xfrm>
          <a:prstGeom prst="line">
            <a:avLst/>
          </a:prstGeom>
          <a:ln w="9525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4" idx="3"/>
          </p:cNvCxnSpPr>
          <p:nvPr/>
        </p:nvCxnSpPr>
        <p:spPr>
          <a:xfrm flipV="1">
            <a:off x="3488720" y="1851670"/>
            <a:ext cx="5655280" cy="7258"/>
          </a:xfrm>
          <a:prstGeom prst="line">
            <a:avLst/>
          </a:prstGeom>
          <a:ln w="9525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79912" y="999768"/>
            <a:ext cx="2236510" cy="707886"/>
          </a:xfrm>
          <a:prstGeom prst="rect">
            <a:avLst/>
          </a:prstGeom>
          <a:noFill/>
        </p:spPr>
        <p:txBody>
          <a:bodyPr wrap="none" rtlCol="0">
            <a:spAutoFit/>
          </a:bodyPr>
          <a:lstStyle/>
          <a:p>
            <a:r>
              <a:rPr lang="zh-CN" altLang="en-US" sz="4000" b="1" dirty="0">
                <a:solidFill>
                  <a:schemeClr val="tx1">
                    <a:lumMod val="85000"/>
                    <a:lumOff val="15000"/>
                  </a:schemeClr>
                </a:solidFill>
                <a:latin typeface="微软雅黑" panose="020B0503020204020204" pitchFamily="34" charset="-122"/>
                <a:ea typeface="微软雅黑" panose="020B0503020204020204" pitchFamily="34" charset="-122"/>
              </a:rPr>
              <a:t>关于企业</a:t>
            </a:r>
          </a:p>
        </p:txBody>
      </p:sp>
      <p:sp>
        <p:nvSpPr>
          <p:cNvPr id="8" name="TextBox 7"/>
          <p:cNvSpPr txBox="1"/>
          <p:nvPr/>
        </p:nvSpPr>
        <p:spPr>
          <a:xfrm>
            <a:off x="3883941" y="2157142"/>
            <a:ext cx="1624163"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：企业介绍</a:t>
            </a:r>
          </a:p>
        </p:txBody>
      </p:sp>
      <p:sp>
        <p:nvSpPr>
          <p:cNvPr id="9" name="TextBox 8"/>
          <p:cNvSpPr txBox="1"/>
          <p:nvPr/>
        </p:nvSpPr>
        <p:spPr>
          <a:xfrm>
            <a:off x="3883941" y="2586867"/>
            <a:ext cx="1608133"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：企业文化</a:t>
            </a:r>
          </a:p>
        </p:txBody>
      </p:sp>
      <p:sp>
        <p:nvSpPr>
          <p:cNvPr id="10" name="TextBox 9"/>
          <p:cNvSpPr txBox="1"/>
          <p:nvPr/>
        </p:nvSpPr>
        <p:spPr>
          <a:xfrm>
            <a:off x="3883941" y="3016592"/>
            <a:ext cx="1608133"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：公司团队</a:t>
            </a:r>
          </a:p>
        </p:txBody>
      </p:sp>
      <p:sp>
        <p:nvSpPr>
          <p:cNvPr id="11" name="TextBox 10"/>
          <p:cNvSpPr txBox="1"/>
          <p:nvPr/>
        </p:nvSpPr>
        <p:spPr>
          <a:xfrm>
            <a:off x="3883941" y="3446317"/>
            <a:ext cx="1608133"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：营销网络</a:t>
            </a:r>
          </a:p>
        </p:txBody>
      </p:sp>
      <p:sp>
        <p:nvSpPr>
          <p:cNvPr id="12" name="TextBox 11"/>
          <p:cNvSpPr txBox="1"/>
          <p:nvPr/>
        </p:nvSpPr>
        <p:spPr>
          <a:xfrm>
            <a:off x="3883941" y="3876042"/>
            <a:ext cx="1608133"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05</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：质量管理</a:t>
            </a:r>
          </a:p>
        </p:txBody>
      </p:sp>
      <p:sp>
        <p:nvSpPr>
          <p:cNvPr id="13" name="TextBox 12"/>
          <p:cNvSpPr txBox="1"/>
          <p:nvPr/>
        </p:nvSpPr>
        <p:spPr>
          <a:xfrm>
            <a:off x="3883941" y="4308090"/>
            <a:ext cx="1608133"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06</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：企业荣誉</a:t>
            </a:r>
          </a:p>
        </p:txBody>
      </p:sp>
      <p:sp>
        <p:nvSpPr>
          <p:cNvPr id="14" name="六边形 13"/>
          <p:cNvSpPr/>
          <p:nvPr/>
        </p:nvSpPr>
        <p:spPr>
          <a:xfrm rot="16200000">
            <a:off x="8059129" y="3376633"/>
            <a:ext cx="1453660" cy="1368150"/>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六边形 14"/>
          <p:cNvSpPr/>
          <p:nvPr/>
        </p:nvSpPr>
        <p:spPr>
          <a:xfrm rot="16200000">
            <a:off x="7189127" y="3896508"/>
            <a:ext cx="1174012" cy="1104952"/>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六边形 15"/>
          <p:cNvSpPr/>
          <p:nvPr/>
        </p:nvSpPr>
        <p:spPr>
          <a:xfrm rot="16200000">
            <a:off x="7984679" y="4458407"/>
            <a:ext cx="1009672" cy="950280"/>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六边形 16"/>
          <p:cNvSpPr/>
          <p:nvPr/>
        </p:nvSpPr>
        <p:spPr>
          <a:xfrm rot="16200000">
            <a:off x="509576" y="-779694"/>
            <a:ext cx="1321516" cy="1243780"/>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六边形 17"/>
          <p:cNvSpPr/>
          <p:nvPr/>
        </p:nvSpPr>
        <p:spPr>
          <a:xfrm rot="16200000">
            <a:off x="-373137" y="-271782"/>
            <a:ext cx="1067290" cy="1004508"/>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六边形 18"/>
          <p:cNvSpPr/>
          <p:nvPr/>
        </p:nvSpPr>
        <p:spPr>
          <a:xfrm rot="16200000">
            <a:off x="414945" y="283087"/>
            <a:ext cx="917890" cy="863896"/>
          </a:xfrm>
          <a:prstGeom prst="hexagon">
            <a:avLst/>
          </a:prstGeom>
          <a:noFill/>
          <a:ln w="158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TextBox 19"/>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1049"/>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by="(-#ppt_w*2)" calcmode="lin" valueType="num">
                                      <p:cBhvr rctx="PPT">
                                        <p:cTn id="21" dur="500" autoRev="1" fill="hold">
                                          <p:stCondLst>
                                            <p:cond delay="0"/>
                                          </p:stCondLst>
                                        </p:cTn>
                                        <p:tgtEl>
                                          <p:spTgt spid="7"/>
                                        </p:tgtEl>
                                        <p:attrNameLst>
                                          <p:attrName>ppt_w</p:attrName>
                                        </p:attrNameLst>
                                      </p:cBhvr>
                                    </p:anim>
                                    <p:anim by="(#ppt_w*0.50)" calcmode="lin" valueType="num">
                                      <p:cBhvr>
                                        <p:cTn id="22" dur="500" decel="50000" autoRev="1" fill="hold">
                                          <p:stCondLst>
                                            <p:cond delay="0"/>
                                          </p:stCondLst>
                                        </p:cTn>
                                        <p:tgtEl>
                                          <p:spTgt spid="7"/>
                                        </p:tgtEl>
                                        <p:attrNameLst>
                                          <p:attrName>ppt_x</p:attrName>
                                        </p:attrNameLst>
                                      </p:cBhvr>
                                    </p:anim>
                                    <p:anim from="(-#ppt_h/2)" to="(#ppt_y)" calcmode="lin" valueType="num">
                                      <p:cBhvr>
                                        <p:cTn id="23" dur="1000" fill="hold">
                                          <p:stCondLst>
                                            <p:cond delay="0"/>
                                          </p:stCondLst>
                                        </p:cTn>
                                        <p:tgtEl>
                                          <p:spTgt spid="7"/>
                                        </p:tgtEl>
                                        <p:attrNameLst>
                                          <p:attrName>ppt_y</p:attrName>
                                        </p:attrNameLst>
                                      </p:cBhvr>
                                    </p:anim>
                                    <p:animRot by="21600000">
                                      <p:cBhvr>
                                        <p:cTn id="24" dur="1000" fill="hold">
                                          <p:stCondLst>
                                            <p:cond delay="0"/>
                                          </p:stCondLst>
                                        </p:cTn>
                                        <p:tgtEl>
                                          <p:spTgt spid="7"/>
                                        </p:tgtEl>
                                        <p:attrNameLst>
                                          <p:attrName>r</p:attrName>
                                        </p:attrNameLst>
                                      </p:cBhvr>
                                    </p:animRot>
                                  </p:childTnLst>
                                </p:cTn>
                              </p:par>
                            </p:childTnLst>
                          </p:cTn>
                        </p:par>
                        <p:par>
                          <p:cTn id="25" fill="hold">
                            <p:stCondLst>
                              <p:cond delay="2349"/>
                            </p:stCondLst>
                            <p:childTnLst>
                              <p:par>
                                <p:cTn id="26" presetID="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45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6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1+#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85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105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3" presetClass="entr" presetSubtype="32"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strVal val="4*#ppt_w"/>
                                          </p:val>
                                        </p:tav>
                                        <p:tav tm="100000">
                                          <p:val>
                                            <p:strVal val="#ppt_w"/>
                                          </p:val>
                                        </p:tav>
                                      </p:tavLst>
                                    </p:anim>
                                    <p:anim calcmode="lin" valueType="num">
                                      <p:cBhvr>
                                        <p:cTn id="53" dur="500" fill="hold"/>
                                        <p:tgtEl>
                                          <p:spTgt spid="14"/>
                                        </p:tgtEl>
                                        <p:attrNameLst>
                                          <p:attrName>ppt_h</p:attrName>
                                        </p:attrNameLst>
                                      </p:cBhvr>
                                      <p:tavLst>
                                        <p:tav tm="0">
                                          <p:val>
                                            <p:strVal val="4*#ppt_h"/>
                                          </p:val>
                                        </p:tav>
                                        <p:tav tm="100000">
                                          <p:val>
                                            <p:strVal val="#ppt_h"/>
                                          </p:val>
                                        </p:tav>
                                      </p:tavLst>
                                    </p:anim>
                                  </p:childTnLst>
                                </p:cTn>
                              </p:par>
                              <p:par>
                                <p:cTn id="54" presetID="23" presetClass="entr" presetSubtype="32" fill="hold" grpId="0" nodeType="withEffect">
                                  <p:stCondLst>
                                    <p:cond delay="35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strVal val="4*#ppt_w"/>
                                          </p:val>
                                        </p:tav>
                                        <p:tav tm="100000">
                                          <p:val>
                                            <p:strVal val="#ppt_w"/>
                                          </p:val>
                                        </p:tav>
                                      </p:tavLst>
                                    </p:anim>
                                    <p:anim calcmode="lin" valueType="num">
                                      <p:cBhvr>
                                        <p:cTn id="57" dur="500" fill="hold"/>
                                        <p:tgtEl>
                                          <p:spTgt spid="15"/>
                                        </p:tgtEl>
                                        <p:attrNameLst>
                                          <p:attrName>ppt_h</p:attrName>
                                        </p:attrNameLst>
                                      </p:cBhvr>
                                      <p:tavLst>
                                        <p:tav tm="0">
                                          <p:val>
                                            <p:strVal val="4*#ppt_h"/>
                                          </p:val>
                                        </p:tav>
                                        <p:tav tm="100000">
                                          <p:val>
                                            <p:strVal val="#ppt_h"/>
                                          </p:val>
                                        </p:tav>
                                      </p:tavLst>
                                    </p:anim>
                                  </p:childTnLst>
                                </p:cTn>
                              </p:par>
                              <p:par>
                                <p:cTn id="58" presetID="23" presetClass="entr" presetSubtype="32" fill="hold" grpId="0" nodeType="withEffect">
                                  <p:stCondLst>
                                    <p:cond delay="65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strVal val="4*#ppt_w"/>
                                          </p:val>
                                        </p:tav>
                                        <p:tav tm="100000">
                                          <p:val>
                                            <p:strVal val="#ppt_w"/>
                                          </p:val>
                                        </p:tav>
                                      </p:tavLst>
                                    </p:anim>
                                    <p:anim calcmode="lin" valueType="num">
                                      <p:cBhvr>
                                        <p:cTn id="61" dur="500" fill="hold"/>
                                        <p:tgtEl>
                                          <p:spTgt spid="16"/>
                                        </p:tgtEl>
                                        <p:attrNameLst>
                                          <p:attrName>ppt_h</p:attrName>
                                        </p:attrNameLst>
                                      </p:cBhvr>
                                      <p:tavLst>
                                        <p:tav tm="0">
                                          <p:val>
                                            <p:strVal val="4*#ppt_h"/>
                                          </p:val>
                                        </p:tav>
                                        <p:tav tm="100000">
                                          <p:val>
                                            <p:strVal val="#ppt_h"/>
                                          </p:val>
                                        </p:tav>
                                      </p:tavLst>
                                    </p:anim>
                                  </p:childTnLst>
                                </p:cTn>
                              </p:par>
                              <p:par>
                                <p:cTn id="62" presetID="23" presetClass="entr" presetSubtype="32"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strVal val="4*#ppt_w"/>
                                          </p:val>
                                        </p:tav>
                                        <p:tav tm="100000">
                                          <p:val>
                                            <p:strVal val="#ppt_w"/>
                                          </p:val>
                                        </p:tav>
                                      </p:tavLst>
                                    </p:anim>
                                    <p:anim calcmode="lin" valueType="num">
                                      <p:cBhvr>
                                        <p:cTn id="65" dur="500" fill="hold"/>
                                        <p:tgtEl>
                                          <p:spTgt spid="17"/>
                                        </p:tgtEl>
                                        <p:attrNameLst>
                                          <p:attrName>ppt_h</p:attrName>
                                        </p:attrNameLst>
                                      </p:cBhvr>
                                      <p:tavLst>
                                        <p:tav tm="0">
                                          <p:val>
                                            <p:strVal val="4*#ppt_h"/>
                                          </p:val>
                                        </p:tav>
                                        <p:tav tm="100000">
                                          <p:val>
                                            <p:strVal val="#ppt_h"/>
                                          </p:val>
                                        </p:tav>
                                      </p:tavLst>
                                    </p:anim>
                                  </p:childTnLst>
                                </p:cTn>
                              </p:par>
                              <p:par>
                                <p:cTn id="66" presetID="23" presetClass="entr" presetSubtype="32" fill="hold" grpId="0" nodeType="withEffect">
                                  <p:stCondLst>
                                    <p:cond delay="35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strVal val="4*#ppt_w"/>
                                          </p:val>
                                        </p:tav>
                                        <p:tav tm="100000">
                                          <p:val>
                                            <p:strVal val="#ppt_w"/>
                                          </p:val>
                                        </p:tav>
                                      </p:tavLst>
                                    </p:anim>
                                    <p:anim calcmode="lin" valueType="num">
                                      <p:cBhvr>
                                        <p:cTn id="69" dur="500" fill="hold"/>
                                        <p:tgtEl>
                                          <p:spTgt spid="18"/>
                                        </p:tgtEl>
                                        <p:attrNameLst>
                                          <p:attrName>ppt_h</p:attrName>
                                        </p:attrNameLst>
                                      </p:cBhvr>
                                      <p:tavLst>
                                        <p:tav tm="0">
                                          <p:val>
                                            <p:strVal val="4*#ppt_h"/>
                                          </p:val>
                                        </p:tav>
                                        <p:tav tm="100000">
                                          <p:val>
                                            <p:strVal val="#ppt_h"/>
                                          </p:val>
                                        </p:tav>
                                      </p:tavLst>
                                    </p:anim>
                                  </p:childTnLst>
                                </p:cTn>
                              </p:par>
                              <p:par>
                                <p:cTn id="70" presetID="23" presetClass="entr" presetSubtype="32" fill="hold" grpId="0" nodeType="withEffect">
                                  <p:stCondLst>
                                    <p:cond delay="65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strVal val="4*#ppt_w"/>
                                          </p:val>
                                        </p:tav>
                                        <p:tav tm="100000">
                                          <p:val>
                                            <p:strVal val="#ppt_w"/>
                                          </p:val>
                                        </p:tav>
                                      </p:tavLst>
                                    </p:anim>
                                    <p:anim calcmode="lin" valueType="num">
                                      <p:cBhvr>
                                        <p:cTn id="73" dur="500" fill="hold"/>
                                        <p:tgtEl>
                                          <p:spTgt spid="19"/>
                                        </p:tgtEl>
                                        <p:attrNameLst>
                                          <p:attrName>ppt_h</p:attrName>
                                        </p:attrNameLst>
                                      </p:cBhvr>
                                      <p:tavLst>
                                        <p:tav tm="0">
                                          <p:val>
                                            <p:strVal val="4*#ppt_h"/>
                                          </p:val>
                                        </p:tav>
                                        <p:tav tm="100000">
                                          <p:val>
                                            <p:strVal val="#ppt_h"/>
                                          </p:val>
                                        </p:tav>
                                      </p:tavLst>
                                    </p:anim>
                                  </p:childTnLst>
                                </p:cTn>
                              </p:par>
                            </p:childTnLst>
                          </p:cTn>
                        </p:par>
                        <p:par>
                          <p:cTn id="74" fill="hold">
                            <p:stCondLst>
                              <p:cond delay="2849"/>
                            </p:stCondLst>
                            <p:childTnLst>
                              <p:par>
                                <p:cTn id="75" presetID="10"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P spid="14" grpId="0" animBg="1"/>
      <p:bldP spid="15" grpId="0" animBg="1"/>
      <p:bldP spid="16" grpId="0" animBg="1"/>
      <p:bldP spid="17" grpId="0" animBg="1"/>
      <p:bldP spid="18" grpId="0" animBg="1"/>
      <p:bldP spid="19" grpId="0" animBg="1"/>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备用图表页</a:t>
            </a:r>
          </a:p>
        </p:txBody>
      </p:sp>
      <p:sp>
        <p:nvSpPr>
          <p:cNvPr id="3" name="Freeform 8"/>
          <p:cNvSpPr/>
          <p:nvPr/>
        </p:nvSpPr>
        <p:spPr bwMode="gray">
          <a:xfrm flipH="1">
            <a:off x="855629" y="987574"/>
            <a:ext cx="3702909" cy="1838013"/>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95959" tIns="63973" rIns="95959" bIns="127946" anchor="b" anchorCtr="0"/>
          <a:lstStyle/>
          <a:p>
            <a:pPr lvl="0"/>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4" name="Freeform 9"/>
          <p:cNvSpPr/>
          <p:nvPr/>
        </p:nvSpPr>
        <p:spPr bwMode="gray">
          <a:xfrm>
            <a:off x="855629" y="2944458"/>
            <a:ext cx="3702909" cy="1838013"/>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95959" tIns="127946" rIns="95959" bIns="127946" anchor="t" anchorCtr="0"/>
          <a:lstStyle/>
          <a:p>
            <a:pPr lvl="0"/>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5" name="Freeform 10"/>
          <p:cNvSpPr/>
          <p:nvPr/>
        </p:nvSpPr>
        <p:spPr bwMode="gray">
          <a:xfrm>
            <a:off x="4685515" y="2944458"/>
            <a:ext cx="3702909" cy="1838013"/>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95959" tIns="127946" rIns="95959" bIns="127946" anchor="t" anchorCtr="0"/>
          <a:lstStyle/>
          <a:p>
            <a:pPr lvl="0" algn="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 name="Freeform 8"/>
          <p:cNvSpPr/>
          <p:nvPr/>
        </p:nvSpPr>
        <p:spPr bwMode="gray">
          <a:xfrm>
            <a:off x="4685515" y="987574"/>
            <a:ext cx="3702084" cy="1838013"/>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95959" tIns="63973" rIns="95959" bIns="127946" anchor="b" anchorCtr="0"/>
          <a:lstStyle/>
          <a:p>
            <a:pPr lvl="0" algn="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 name="Rectangle 19"/>
          <p:cNvSpPr>
            <a:spLocks noChangeArrowheads="1"/>
          </p:cNvSpPr>
          <p:nvPr/>
        </p:nvSpPr>
        <p:spPr bwMode="gray">
          <a:xfrm>
            <a:off x="855628" y="4460740"/>
            <a:ext cx="3696204" cy="321731"/>
          </a:xfrm>
          <a:prstGeom prst="rect">
            <a:avLst/>
          </a:prstGeom>
          <a:solidFill>
            <a:schemeClr val="accent4"/>
          </a:solidFill>
          <a:ln w="12700">
            <a:noFill/>
            <a:miter lim="800000"/>
          </a:ln>
          <a:effectLst/>
        </p:spPr>
        <p:txBody>
          <a:bodyPr lIns="95959" tIns="63973" rIns="95959" bIns="63973" anchor="ctr"/>
          <a:lstStyle/>
          <a:p>
            <a:pPr defTabSz="712470" eaLnBrk="0" hangingPunct="0"/>
            <a:r>
              <a:rPr lang="zh-CN" altLang="en-US" sz="14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4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Rectangle 19"/>
          <p:cNvSpPr>
            <a:spLocks noChangeArrowheads="1"/>
          </p:cNvSpPr>
          <p:nvPr/>
        </p:nvSpPr>
        <p:spPr bwMode="gray">
          <a:xfrm>
            <a:off x="4692218" y="4460740"/>
            <a:ext cx="3696204" cy="321731"/>
          </a:xfrm>
          <a:prstGeom prst="rect">
            <a:avLst/>
          </a:prstGeom>
          <a:solidFill>
            <a:schemeClr val="accent3"/>
          </a:solidFill>
          <a:ln w="12700">
            <a:noFill/>
            <a:miter lim="800000"/>
          </a:ln>
          <a:effectLst/>
        </p:spPr>
        <p:txBody>
          <a:bodyPr lIns="95959" tIns="63973" rIns="95959" bIns="63973" anchor="ctr"/>
          <a:lstStyle/>
          <a:p>
            <a:pPr defTabSz="712470" eaLnBrk="0" hangingPunct="0"/>
            <a:r>
              <a:rPr lang="zh-CN" altLang="en-US" sz="14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4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9"/>
          <p:cNvSpPr>
            <a:spLocks noChangeArrowheads="1"/>
          </p:cNvSpPr>
          <p:nvPr/>
        </p:nvSpPr>
        <p:spPr bwMode="gray">
          <a:xfrm>
            <a:off x="4692218" y="987574"/>
            <a:ext cx="3696204" cy="321731"/>
          </a:xfrm>
          <a:prstGeom prst="rect">
            <a:avLst/>
          </a:prstGeom>
          <a:solidFill>
            <a:schemeClr val="accent2"/>
          </a:solidFill>
          <a:ln w="12700">
            <a:noFill/>
            <a:miter lim="800000"/>
          </a:ln>
          <a:effectLst/>
        </p:spPr>
        <p:txBody>
          <a:bodyPr lIns="95959" tIns="63973" rIns="95959" bIns="63973" anchor="ctr"/>
          <a:lstStyle/>
          <a:p>
            <a:pPr defTabSz="712470" eaLnBrk="0" hangingPunct="0"/>
            <a:r>
              <a:rPr lang="zh-CN" altLang="en-US" sz="14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10" name="Rectangle 19"/>
          <p:cNvSpPr>
            <a:spLocks noChangeArrowheads="1"/>
          </p:cNvSpPr>
          <p:nvPr/>
        </p:nvSpPr>
        <p:spPr bwMode="gray">
          <a:xfrm>
            <a:off x="855628" y="987574"/>
            <a:ext cx="3696204" cy="321731"/>
          </a:xfrm>
          <a:prstGeom prst="rect">
            <a:avLst/>
          </a:prstGeom>
          <a:solidFill>
            <a:schemeClr val="accent1"/>
          </a:solidFill>
          <a:ln w="12700">
            <a:noFill/>
            <a:round/>
          </a:ln>
          <a:effectLst/>
        </p:spPr>
        <p:txBody>
          <a:bodyPr wrap="none" lIns="81246" tIns="40624" rIns="81246" bIns="40624" anchor="ctr"/>
          <a:lstStyle/>
          <a:p>
            <a:r>
              <a:rPr lang="zh-CN" altLang="en-US" sz="1400" b="1" noProof="1">
                <a:solidFill>
                  <a:schemeClr val="bg1"/>
                </a:solidFill>
                <a:latin typeface="微软雅黑" panose="020B0503020204020204" pitchFamily="34" charset="-122"/>
                <a:ea typeface="微软雅黑" panose="020B0503020204020204" pitchFamily="34" charset="-122"/>
              </a:rPr>
              <a:t>点击添加标题</a:t>
            </a:r>
            <a:endParaRPr lang="de-DE" sz="1400" b="1" noProof="1">
              <a:solidFill>
                <a:schemeClr val="bg1"/>
              </a:solidFill>
              <a:latin typeface="微软雅黑" panose="020B0503020204020204" pitchFamily="34" charset="-122"/>
              <a:ea typeface="微软雅黑" panose="020B0503020204020204" pitchFamily="34" charset="-122"/>
            </a:endParaRPr>
          </a:p>
        </p:txBody>
      </p:sp>
      <p:grpSp>
        <p:nvGrpSpPr>
          <p:cNvPr id="11" name="Gruppieren 43"/>
          <p:cNvGrpSpPr/>
          <p:nvPr/>
        </p:nvGrpSpPr>
        <p:grpSpPr bwMode="gray">
          <a:xfrm>
            <a:off x="3752403" y="1995615"/>
            <a:ext cx="1721257" cy="1733460"/>
            <a:chOff x="2804400" y="1911431"/>
            <a:chExt cx="3535200" cy="3535200"/>
          </a:xfrm>
          <a:solidFill>
            <a:schemeClr val="accent1"/>
          </a:solidFill>
          <a:effectLst/>
        </p:grpSpPr>
        <p:sp>
          <p:nvSpPr>
            <p:cNvPr id="12"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3"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4"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15" name="TextBox 14"/>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ppt_w</p:attrName>
                                        </p:attrNameLst>
                                      </p:cBhvr>
                                      <p:tavLst>
                                        <p:tav tm="0" fmla="#ppt_w*sin(2.5*pi*$)">
                                          <p:val>
                                            <p:fltVal val="0"/>
                                          </p:val>
                                        </p:tav>
                                        <p:tav tm="100000">
                                          <p:val>
                                            <p:fltVal val="1"/>
                                          </p:val>
                                        </p:tav>
                                      </p:tavLst>
                                    </p:anim>
                                    <p:anim calcmode="lin" valueType="num">
                                      <p:cBhvr>
                                        <p:cTn id="9"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0-#ppt_w/2"/>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1+#ppt_w/2"/>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备用图表页</a:t>
            </a:r>
          </a:p>
        </p:txBody>
      </p:sp>
      <p:sp>
        <p:nvSpPr>
          <p:cNvPr id="3" name="椭圆 12"/>
          <p:cNvSpPr>
            <a:spLocks noChangeArrowheads="1"/>
          </p:cNvSpPr>
          <p:nvPr/>
        </p:nvSpPr>
        <p:spPr bwMode="auto">
          <a:xfrm>
            <a:off x="711722" y="937264"/>
            <a:ext cx="3940175" cy="3940175"/>
          </a:xfrm>
          <a:prstGeom prst="ellipse">
            <a:avLst/>
          </a:prstGeom>
          <a:noFill/>
          <a:ln w="9525" cmpd="sng">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 name="Oval 13"/>
          <p:cNvSpPr>
            <a:spLocks noChangeArrowheads="1"/>
          </p:cNvSpPr>
          <p:nvPr/>
        </p:nvSpPr>
        <p:spPr bwMode="auto">
          <a:xfrm>
            <a:off x="1148284" y="2696214"/>
            <a:ext cx="1606550" cy="1606551"/>
          </a:xfrm>
          <a:prstGeom prst="ellipse">
            <a:avLst/>
          </a:prstGeom>
          <a:solidFill>
            <a:schemeClr val="bg1">
              <a:lumMod val="85000"/>
            </a:schemeClr>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Oval 14"/>
          <p:cNvSpPr>
            <a:spLocks noChangeArrowheads="1"/>
          </p:cNvSpPr>
          <p:nvPr/>
        </p:nvSpPr>
        <p:spPr bwMode="auto">
          <a:xfrm>
            <a:off x="1289570" y="2837502"/>
            <a:ext cx="1322388" cy="1322387"/>
          </a:xfrm>
          <a:prstGeom prst="ellipse">
            <a:avLst/>
          </a:prstGeom>
          <a:solidFill>
            <a:schemeClr val="accent3"/>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 name="Oval 18"/>
          <p:cNvSpPr>
            <a:spLocks noChangeArrowheads="1"/>
          </p:cNvSpPr>
          <p:nvPr/>
        </p:nvSpPr>
        <p:spPr bwMode="auto">
          <a:xfrm>
            <a:off x="2823096" y="2419987"/>
            <a:ext cx="1606550" cy="1608139"/>
          </a:xfrm>
          <a:prstGeom prst="ellipse">
            <a:avLst/>
          </a:prstGeom>
          <a:solidFill>
            <a:schemeClr val="bg1">
              <a:lumMod val="85000"/>
            </a:schemeClr>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19"/>
          <p:cNvSpPr>
            <a:spLocks noChangeArrowheads="1"/>
          </p:cNvSpPr>
          <p:nvPr/>
        </p:nvSpPr>
        <p:spPr bwMode="auto">
          <a:xfrm>
            <a:off x="2964385" y="2561277"/>
            <a:ext cx="1322387" cy="1322387"/>
          </a:xfrm>
          <a:prstGeom prst="ellipse">
            <a:avLst/>
          </a:prstGeom>
          <a:solidFill>
            <a:schemeClr val="accent2"/>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Oval 23"/>
          <p:cNvSpPr>
            <a:spLocks noChangeArrowheads="1"/>
          </p:cNvSpPr>
          <p:nvPr/>
        </p:nvSpPr>
        <p:spPr bwMode="auto">
          <a:xfrm>
            <a:off x="1700735" y="1142051"/>
            <a:ext cx="1608137" cy="1606551"/>
          </a:xfrm>
          <a:prstGeom prst="ellipse">
            <a:avLst/>
          </a:prstGeom>
          <a:solidFill>
            <a:schemeClr val="bg1">
              <a:lumMod val="85000"/>
            </a:schemeClr>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Oval 24"/>
          <p:cNvSpPr>
            <a:spLocks noChangeArrowheads="1"/>
          </p:cNvSpPr>
          <p:nvPr/>
        </p:nvSpPr>
        <p:spPr bwMode="auto">
          <a:xfrm>
            <a:off x="1843610" y="1283338"/>
            <a:ext cx="1322387" cy="1322388"/>
          </a:xfrm>
          <a:prstGeom prst="ellipse">
            <a:avLst/>
          </a:prstGeom>
          <a:solidFill>
            <a:schemeClr val="accent1"/>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TextBox 91"/>
          <p:cNvSpPr txBox="1">
            <a:spLocks noChangeArrowheads="1"/>
          </p:cNvSpPr>
          <p:nvPr/>
        </p:nvSpPr>
        <p:spPr bwMode="auto">
          <a:xfrm>
            <a:off x="5275784" y="1131590"/>
            <a:ext cx="1338782"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dirty="0">
                <a:solidFill>
                  <a:schemeClr val="accent1"/>
                </a:solidFill>
                <a:latin typeface="微软雅黑" panose="020B0503020204020204" pitchFamily="34" charset="-122"/>
                <a:ea typeface="微软雅黑" panose="020B0503020204020204" pitchFamily="34" charset="-122"/>
              </a:rPr>
              <a:t>标题文本一</a:t>
            </a:r>
          </a:p>
        </p:txBody>
      </p:sp>
      <p:sp>
        <p:nvSpPr>
          <p:cNvPr id="11" name="TextBox 92"/>
          <p:cNvSpPr txBox="1">
            <a:spLocks noChangeArrowheads="1"/>
          </p:cNvSpPr>
          <p:nvPr/>
        </p:nvSpPr>
        <p:spPr bwMode="auto">
          <a:xfrm>
            <a:off x="5275784" y="1496716"/>
            <a:ext cx="2968625" cy="43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文字内容文字内容文字内容文字内容文字内容文字内容文字内容文字内容</a:t>
            </a:r>
          </a:p>
        </p:txBody>
      </p:sp>
      <p:sp>
        <p:nvSpPr>
          <p:cNvPr id="12" name="TextBox 25"/>
          <p:cNvSpPr txBox="1">
            <a:spLocks noChangeArrowheads="1"/>
          </p:cNvSpPr>
          <p:nvPr/>
        </p:nvSpPr>
        <p:spPr bwMode="auto">
          <a:xfrm>
            <a:off x="2086880" y="1623064"/>
            <a:ext cx="877117" cy="6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文本一</a:t>
            </a:r>
          </a:p>
        </p:txBody>
      </p:sp>
      <p:sp>
        <p:nvSpPr>
          <p:cNvPr id="13" name="TextBox 93"/>
          <p:cNvSpPr txBox="1">
            <a:spLocks noChangeArrowheads="1"/>
          </p:cNvSpPr>
          <p:nvPr/>
        </p:nvSpPr>
        <p:spPr bwMode="auto">
          <a:xfrm>
            <a:off x="1489980" y="3167189"/>
            <a:ext cx="877117" cy="6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标题</a:t>
            </a:r>
            <a:endParaRPr lang="en-US" altLang="zh-CN" dirty="0">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文本二</a:t>
            </a:r>
          </a:p>
        </p:txBody>
      </p:sp>
      <p:sp>
        <p:nvSpPr>
          <p:cNvPr id="14" name="TextBox 94"/>
          <p:cNvSpPr txBox="1">
            <a:spLocks noChangeArrowheads="1"/>
          </p:cNvSpPr>
          <p:nvPr/>
        </p:nvSpPr>
        <p:spPr bwMode="auto">
          <a:xfrm>
            <a:off x="3223530" y="2825874"/>
            <a:ext cx="877117" cy="6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文本三</a:t>
            </a:r>
          </a:p>
        </p:txBody>
      </p:sp>
      <p:sp>
        <p:nvSpPr>
          <p:cNvPr id="15" name="TextBox 101"/>
          <p:cNvSpPr txBox="1">
            <a:spLocks noChangeArrowheads="1"/>
          </p:cNvSpPr>
          <p:nvPr/>
        </p:nvSpPr>
        <p:spPr bwMode="auto">
          <a:xfrm>
            <a:off x="5275784" y="2456162"/>
            <a:ext cx="1338782"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a:solidFill>
                  <a:schemeClr val="accent3"/>
                </a:solidFill>
                <a:latin typeface="微软雅黑" panose="020B0503020204020204" pitchFamily="34" charset="-122"/>
                <a:ea typeface="微软雅黑" panose="020B0503020204020204" pitchFamily="34" charset="-122"/>
              </a:rPr>
              <a:t>标题文本二</a:t>
            </a:r>
          </a:p>
        </p:txBody>
      </p:sp>
      <p:sp>
        <p:nvSpPr>
          <p:cNvPr id="16" name="TextBox 102"/>
          <p:cNvSpPr txBox="1">
            <a:spLocks noChangeArrowheads="1"/>
          </p:cNvSpPr>
          <p:nvPr/>
        </p:nvSpPr>
        <p:spPr bwMode="auto">
          <a:xfrm>
            <a:off x="5275784" y="2821286"/>
            <a:ext cx="2968625" cy="43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文字内容文字内容文字内容文字内容文字内容文字内容文字内容文字内容</a:t>
            </a:r>
          </a:p>
        </p:txBody>
      </p:sp>
      <p:sp>
        <p:nvSpPr>
          <p:cNvPr id="17" name="TextBox 103"/>
          <p:cNvSpPr txBox="1">
            <a:spLocks noChangeArrowheads="1"/>
          </p:cNvSpPr>
          <p:nvPr/>
        </p:nvSpPr>
        <p:spPr bwMode="auto">
          <a:xfrm>
            <a:off x="5275784" y="3695856"/>
            <a:ext cx="1338782"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a:solidFill>
                  <a:schemeClr val="accent2"/>
                </a:solidFill>
                <a:latin typeface="微软雅黑" panose="020B0503020204020204" pitchFamily="34" charset="-122"/>
                <a:ea typeface="微软雅黑" panose="020B0503020204020204" pitchFamily="34" charset="-122"/>
              </a:rPr>
              <a:t>标题文本三</a:t>
            </a:r>
          </a:p>
        </p:txBody>
      </p:sp>
      <p:sp>
        <p:nvSpPr>
          <p:cNvPr id="18" name="TextBox 104"/>
          <p:cNvSpPr txBox="1">
            <a:spLocks noChangeArrowheads="1"/>
          </p:cNvSpPr>
          <p:nvPr/>
        </p:nvSpPr>
        <p:spPr bwMode="auto">
          <a:xfrm>
            <a:off x="5275784" y="4060982"/>
            <a:ext cx="2968625" cy="43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文字内容文字内容文字内容文字内容文字内容文字内容文字内容文字内容</a:t>
            </a:r>
          </a:p>
        </p:txBody>
      </p:sp>
      <p:sp>
        <p:nvSpPr>
          <p:cNvPr id="19" name="TextBox 18"/>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Scale>
                                      <p:cBhvr>
                                        <p:cTn id="1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8"/>
                                        </p:tgtEl>
                                        <p:attrNameLst>
                                          <p:attrName>ppt_x</p:attrName>
                                          <p:attrName>ppt_y</p:attrName>
                                        </p:attrNameLst>
                                      </p:cBhvr>
                                      <p:rCtr x="0" y="0"/>
                                    </p:animMotion>
                                    <p:animEffect transition="in" filter="fade">
                                      <p:cBhvr>
                                        <p:cTn id="13" dur="1000"/>
                                        <p:tgtEl>
                                          <p:spTgt spid="8"/>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Scale>
                                      <p:cBhvr>
                                        <p:cTn id="1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9"/>
                                        </p:tgtEl>
                                        <p:attrNameLst>
                                          <p:attrName>ppt_x</p:attrName>
                                          <p:attrName>ppt_y</p:attrName>
                                        </p:attrNameLst>
                                      </p:cBhvr>
                                      <p:rCtr x="0" y="0"/>
                                    </p:animMotion>
                                    <p:animEffect transition="in" filter="fade">
                                      <p:cBhvr>
                                        <p:cTn id="18" dur="1000"/>
                                        <p:tgtEl>
                                          <p:spTgt spid="9"/>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Scale>
                                      <p:cBhvr>
                                        <p:cTn id="2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2" dur="1000" decel="50000" fill="hold">
                                          <p:stCondLst>
                                            <p:cond delay="0"/>
                                          </p:stCondLst>
                                        </p:cTn>
                                        <p:tgtEl>
                                          <p:spTgt spid="12"/>
                                        </p:tgtEl>
                                        <p:attrNameLst>
                                          <p:attrName>ppt_x</p:attrName>
                                          <p:attrName>ppt_y</p:attrName>
                                        </p:attrNameLst>
                                      </p:cBhvr>
                                      <p:rCtr x="0" y="0"/>
                                    </p:animMotion>
                                    <p:animEffect transition="in" filter="fade">
                                      <p:cBhvr>
                                        <p:cTn id="23" dur="1000"/>
                                        <p:tgtEl>
                                          <p:spTgt spid="12"/>
                                        </p:tgtEl>
                                      </p:cBhvr>
                                    </p:animEffect>
                                  </p:childTnLst>
                                </p:cTn>
                              </p:par>
                            </p:childTnLst>
                          </p:cTn>
                        </p:par>
                        <p:par>
                          <p:cTn id="24" fill="hold">
                            <p:stCondLst>
                              <p:cond delay="2000"/>
                            </p:stCondLst>
                            <p:childTnLst>
                              <p:par>
                                <p:cTn id="25" presetID="5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4"/>
                                        </p:tgtEl>
                                        <p:attrNameLst>
                                          <p:attrName>ppt_x</p:attrName>
                                          <p:attrName>ppt_y</p:attrName>
                                        </p:attrNameLst>
                                      </p:cBhvr>
                                      <p:rCtr x="0" y="0"/>
                                    </p:animMotion>
                                    <p:animEffect transition="in" filter="fade">
                                      <p:cBhvr>
                                        <p:cTn id="29" dur="1000"/>
                                        <p:tgtEl>
                                          <p:spTgt spid="4"/>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3" dur="1000" decel="50000" fill="hold">
                                          <p:stCondLst>
                                            <p:cond delay="0"/>
                                          </p:stCondLst>
                                        </p:cTn>
                                        <p:tgtEl>
                                          <p:spTgt spid="5"/>
                                        </p:tgtEl>
                                        <p:attrNameLst>
                                          <p:attrName>ppt_x</p:attrName>
                                          <p:attrName>ppt_y</p:attrName>
                                        </p:attrNameLst>
                                      </p:cBhvr>
                                      <p:rCtr x="0" y="0"/>
                                    </p:animMotion>
                                    <p:animEffect transition="in" filter="fade">
                                      <p:cBhvr>
                                        <p:cTn id="34" dur="1000"/>
                                        <p:tgtEl>
                                          <p:spTgt spid="5"/>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Scale>
                                      <p:cBhvr>
                                        <p:cTn id="3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8" dur="1000" decel="50000" fill="hold">
                                          <p:stCondLst>
                                            <p:cond delay="0"/>
                                          </p:stCondLst>
                                        </p:cTn>
                                        <p:tgtEl>
                                          <p:spTgt spid="13"/>
                                        </p:tgtEl>
                                        <p:attrNameLst>
                                          <p:attrName>ppt_x</p:attrName>
                                          <p:attrName>ppt_y</p:attrName>
                                        </p:attrNameLst>
                                      </p:cBhvr>
                                      <p:rCtr x="0" y="0"/>
                                    </p:animMotion>
                                    <p:animEffect transition="in" filter="fade">
                                      <p:cBhvr>
                                        <p:cTn id="39" dur="1000"/>
                                        <p:tgtEl>
                                          <p:spTgt spid="13"/>
                                        </p:tgtEl>
                                      </p:cBhvr>
                                    </p:animEffect>
                                  </p:childTnLst>
                                </p:cTn>
                              </p:par>
                            </p:childTnLst>
                          </p:cTn>
                        </p:par>
                        <p:par>
                          <p:cTn id="40" fill="hold">
                            <p:stCondLst>
                              <p:cond delay="3000"/>
                            </p:stCondLst>
                            <p:childTnLst>
                              <p:par>
                                <p:cTn id="41" presetID="52"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Scale>
                                      <p:cBhvr>
                                        <p:cTn id="4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4" dur="1000" decel="50000" fill="hold">
                                          <p:stCondLst>
                                            <p:cond delay="0"/>
                                          </p:stCondLst>
                                        </p:cTn>
                                        <p:tgtEl>
                                          <p:spTgt spid="6"/>
                                        </p:tgtEl>
                                        <p:attrNameLst>
                                          <p:attrName>ppt_x</p:attrName>
                                          <p:attrName>ppt_y</p:attrName>
                                        </p:attrNameLst>
                                      </p:cBhvr>
                                      <p:rCtr x="0" y="0"/>
                                    </p:animMotion>
                                    <p:animEffect transition="in" filter="fade">
                                      <p:cBhvr>
                                        <p:cTn id="45" dur="1000"/>
                                        <p:tgtEl>
                                          <p:spTgt spid="6"/>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Scale>
                                      <p:cBhvr>
                                        <p:cTn id="4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9" dur="1000" decel="50000" fill="hold">
                                          <p:stCondLst>
                                            <p:cond delay="0"/>
                                          </p:stCondLst>
                                        </p:cTn>
                                        <p:tgtEl>
                                          <p:spTgt spid="7"/>
                                        </p:tgtEl>
                                        <p:attrNameLst>
                                          <p:attrName>ppt_x</p:attrName>
                                          <p:attrName>ppt_y</p:attrName>
                                        </p:attrNameLst>
                                      </p:cBhvr>
                                      <p:rCtr x="0" y="0"/>
                                    </p:animMotion>
                                    <p:animEffect transition="in" filter="fade">
                                      <p:cBhvr>
                                        <p:cTn id="50" dur="1000"/>
                                        <p:tgtEl>
                                          <p:spTgt spid="7"/>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Scale>
                                      <p:cBhvr>
                                        <p:cTn id="5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14"/>
                                        </p:tgtEl>
                                        <p:attrNameLst>
                                          <p:attrName>ppt_x</p:attrName>
                                          <p:attrName>ppt_y</p:attrName>
                                        </p:attrNameLst>
                                      </p:cBhvr>
                                      <p:rCtr x="0" y="0"/>
                                    </p:animMotion>
                                    <p:animEffect transition="in" filter="fade">
                                      <p:cBhvr>
                                        <p:cTn id="55" dur="1000"/>
                                        <p:tgtEl>
                                          <p:spTgt spid="14"/>
                                        </p:tgtEl>
                                      </p:cBhvr>
                                    </p:animEffect>
                                  </p:childTnLst>
                                </p:cTn>
                              </p:par>
                            </p:childTnLst>
                          </p:cTn>
                        </p:par>
                        <p:par>
                          <p:cTn id="56" fill="hold">
                            <p:stCondLst>
                              <p:cond delay="4000"/>
                            </p:stCondLst>
                            <p:childTnLst>
                              <p:par>
                                <p:cTn id="57" presetID="2" presetClass="entr" presetSubtype="6"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1+#ppt_w/2"/>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1+#ppt_w/2"/>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1+#ppt_w/2"/>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22" presetClass="entr" presetSubtype="1"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up)">
                                      <p:cBhvr>
                                        <p:cTn id="72" dur="500"/>
                                        <p:tgtEl>
                                          <p:spTgt spid="11"/>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up)">
                                      <p:cBhvr>
                                        <p:cTn id="75" dur="500"/>
                                        <p:tgtEl>
                                          <p:spTgt spid="1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up)">
                                      <p:cBhvr>
                                        <p:cTn id="78" dur="500"/>
                                        <p:tgtEl>
                                          <p:spTgt spid="18"/>
                                        </p:tgtEl>
                                      </p:cBhvr>
                                    </p:animEffect>
                                  </p:childTnLst>
                                </p:cTn>
                              </p:par>
                            </p:childTnLst>
                          </p:cTn>
                        </p:par>
                        <p:par>
                          <p:cTn id="79" fill="hold">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animBg="1" autoUpdateAnimBg="0"/>
      <p:bldP spid="7" grpId="0" animBg="1" autoUpdateAnimBg="0"/>
      <p:bldP spid="8" grpId="0" animBg="1" autoUpdateAnimBg="0"/>
      <p:bldP spid="9" grpId="0" animBg="1"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备用图表页</a:t>
            </a:r>
          </a:p>
        </p:txBody>
      </p:sp>
      <p:sp>
        <p:nvSpPr>
          <p:cNvPr id="3" name="Oval 3"/>
          <p:cNvSpPr/>
          <p:nvPr/>
        </p:nvSpPr>
        <p:spPr>
          <a:xfrm>
            <a:off x="649519" y="1491630"/>
            <a:ext cx="1541309" cy="1541308"/>
          </a:xfrm>
          <a:prstGeom prst="ellipse">
            <a:avLst/>
          </a:prstGeom>
          <a:solidFill>
            <a:schemeClr val="accent1">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4" name="Oval 14"/>
          <p:cNvSpPr/>
          <p:nvPr/>
        </p:nvSpPr>
        <p:spPr>
          <a:xfrm>
            <a:off x="2770742" y="1497130"/>
            <a:ext cx="1541309" cy="1541308"/>
          </a:xfrm>
          <a:prstGeom prst="ellipse">
            <a:avLst/>
          </a:prstGeom>
          <a:solidFill>
            <a:schemeClr val="accent2">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5" name="Oval 17"/>
          <p:cNvSpPr/>
          <p:nvPr/>
        </p:nvSpPr>
        <p:spPr>
          <a:xfrm>
            <a:off x="4894942" y="1497130"/>
            <a:ext cx="1541309" cy="1541308"/>
          </a:xfrm>
          <a:prstGeom prst="ellipse">
            <a:avLst/>
          </a:prstGeom>
          <a:solidFill>
            <a:schemeClr val="accent3">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6" name="Oval 20"/>
          <p:cNvSpPr/>
          <p:nvPr/>
        </p:nvSpPr>
        <p:spPr>
          <a:xfrm>
            <a:off x="7016376" y="1497130"/>
            <a:ext cx="1541309" cy="1541308"/>
          </a:xfrm>
          <a:prstGeom prst="ellipse">
            <a:avLst/>
          </a:prstGeom>
          <a:solidFill>
            <a:schemeClr val="accent4">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7" name="TextBox 6"/>
          <p:cNvSpPr txBox="1"/>
          <p:nvPr/>
        </p:nvSpPr>
        <p:spPr>
          <a:xfrm>
            <a:off x="2066607" y="1745812"/>
            <a:ext cx="832074" cy="926779"/>
          </a:xfrm>
          <a:prstGeom prst="rect">
            <a:avLst/>
          </a:prstGeom>
          <a:noFill/>
        </p:spPr>
        <p:txBody>
          <a:bodyPr wrap="square" lIns="91420" tIns="45709" rIns="91420" bIns="45709" rtlCol="0">
            <a:spAutoFit/>
          </a:bodyPr>
          <a:lstStyle/>
          <a:p>
            <a:pPr algn="ctr"/>
            <a:r>
              <a:rPr lang="en-US" sz="5400" b="1" dirty="0">
                <a:solidFill>
                  <a:schemeClr val="tx1">
                    <a:lumMod val="50000"/>
                    <a:lumOff val="50000"/>
                  </a:schemeClr>
                </a:solidFill>
                <a:latin typeface="+mn-ea"/>
                <a:cs typeface="Helvetica Neue"/>
              </a:rPr>
              <a:t>+</a:t>
            </a:r>
            <a:endParaRPr lang="ru-RU" sz="5400" b="1" dirty="0">
              <a:solidFill>
                <a:schemeClr val="tx1">
                  <a:lumMod val="50000"/>
                  <a:lumOff val="50000"/>
                </a:schemeClr>
              </a:solidFill>
              <a:latin typeface="+mn-ea"/>
              <a:cs typeface="Helvetica Neue"/>
            </a:endParaRPr>
          </a:p>
        </p:txBody>
      </p:sp>
      <p:sp>
        <p:nvSpPr>
          <p:cNvPr id="8" name="TextBox 7"/>
          <p:cNvSpPr txBox="1"/>
          <p:nvPr/>
        </p:nvSpPr>
        <p:spPr>
          <a:xfrm>
            <a:off x="4189424" y="1745812"/>
            <a:ext cx="832074" cy="926779"/>
          </a:xfrm>
          <a:prstGeom prst="rect">
            <a:avLst/>
          </a:prstGeom>
          <a:noFill/>
        </p:spPr>
        <p:txBody>
          <a:bodyPr wrap="square" lIns="91420" tIns="45709" rIns="91420" bIns="45709" rtlCol="0">
            <a:spAutoFit/>
          </a:bodyPr>
          <a:lstStyle/>
          <a:p>
            <a:pPr algn="ctr"/>
            <a:r>
              <a:rPr lang="en-US" sz="5400" b="1" dirty="0">
                <a:solidFill>
                  <a:schemeClr val="tx1">
                    <a:lumMod val="50000"/>
                    <a:lumOff val="50000"/>
                  </a:schemeClr>
                </a:solidFill>
                <a:latin typeface="+mn-ea"/>
                <a:cs typeface="Helvetica Neue"/>
              </a:rPr>
              <a:t>+</a:t>
            </a:r>
            <a:endParaRPr lang="ru-RU" sz="5400" b="1" dirty="0">
              <a:solidFill>
                <a:schemeClr val="tx1">
                  <a:lumMod val="50000"/>
                  <a:lumOff val="50000"/>
                </a:schemeClr>
              </a:solidFill>
              <a:latin typeface="+mn-ea"/>
              <a:cs typeface="Helvetica Neue"/>
            </a:endParaRPr>
          </a:p>
        </p:txBody>
      </p:sp>
      <p:sp>
        <p:nvSpPr>
          <p:cNvPr id="9" name="TextBox 8"/>
          <p:cNvSpPr txBox="1"/>
          <p:nvPr/>
        </p:nvSpPr>
        <p:spPr>
          <a:xfrm>
            <a:off x="6300449" y="1756011"/>
            <a:ext cx="832074" cy="926779"/>
          </a:xfrm>
          <a:prstGeom prst="rect">
            <a:avLst/>
          </a:prstGeom>
          <a:noFill/>
        </p:spPr>
        <p:txBody>
          <a:bodyPr wrap="square" lIns="91420" tIns="45709" rIns="91420" bIns="45709" rtlCol="0">
            <a:spAutoFit/>
          </a:bodyPr>
          <a:lstStyle/>
          <a:p>
            <a:pPr algn="ctr"/>
            <a:r>
              <a:rPr lang="en-US" sz="5400" b="1" dirty="0">
                <a:solidFill>
                  <a:schemeClr val="tx1">
                    <a:lumMod val="50000"/>
                    <a:lumOff val="50000"/>
                  </a:schemeClr>
                </a:solidFill>
                <a:latin typeface="+mn-ea"/>
                <a:cs typeface="Helvetica Neue"/>
              </a:rPr>
              <a:t>=</a:t>
            </a:r>
            <a:endParaRPr lang="ru-RU" sz="5400" b="1" dirty="0">
              <a:solidFill>
                <a:schemeClr val="tx1">
                  <a:lumMod val="50000"/>
                  <a:lumOff val="50000"/>
                </a:schemeClr>
              </a:solidFill>
              <a:latin typeface="+mn-ea"/>
              <a:cs typeface="Helvetica Neue"/>
            </a:endParaRPr>
          </a:p>
        </p:txBody>
      </p:sp>
      <p:sp>
        <p:nvSpPr>
          <p:cNvPr id="10" name="TextBox 9"/>
          <p:cNvSpPr txBox="1"/>
          <p:nvPr/>
        </p:nvSpPr>
        <p:spPr>
          <a:xfrm>
            <a:off x="474345" y="3133387"/>
            <a:ext cx="1807998" cy="230832"/>
          </a:xfrm>
          <a:prstGeom prst="rect">
            <a:avLst/>
          </a:prstGeom>
          <a:noFill/>
        </p:spPr>
        <p:txBody>
          <a:bodyPr wrap="square" lIns="0" rIns="0" bIns="0" rtlCol="0">
            <a:spAutoFit/>
          </a:bodyPr>
          <a:lstStyle/>
          <a:p>
            <a:pPr algn="ctr">
              <a:tabLst>
                <a:tab pos="1025525" algn="l"/>
              </a:tabLst>
            </a:pPr>
            <a:r>
              <a:rPr lang="zh-CN" altLang="en-US" sz="1200" b="1" dirty="0">
                <a:solidFill>
                  <a:schemeClr val="accent1"/>
                </a:solidFill>
                <a:latin typeface="+mn-ea"/>
                <a:cs typeface="Calibri" panose="020F0502020204030204"/>
              </a:rPr>
              <a:t>填加标题</a:t>
            </a:r>
            <a:endParaRPr lang="en-US" sz="1200" b="1" dirty="0">
              <a:solidFill>
                <a:schemeClr val="accent1"/>
              </a:solidFill>
              <a:latin typeface="+mn-ea"/>
              <a:cs typeface="Calibri" panose="020F0502020204030204"/>
            </a:endParaRPr>
          </a:p>
        </p:txBody>
      </p:sp>
      <p:sp>
        <p:nvSpPr>
          <p:cNvPr id="11" name="TextBox 10"/>
          <p:cNvSpPr txBox="1"/>
          <p:nvPr/>
        </p:nvSpPr>
        <p:spPr>
          <a:xfrm>
            <a:off x="600949" y="3437587"/>
            <a:ext cx="1547915" cy="464871"/>
          </a:xfrm>
          <a:prstGeom prst="rect">
            <a:avLst/>
          </a:prstGeom>
          <a:noFill/>
        </p:spPr>
        <p:txBody>
          <a:bodyPr wrap="square" lIns="0" rIns="0" bIns="0" rtlCol="0">
            <a:spAutoFit/>
          </a:bodyPr>
          <a:lstStyle/>
          <a:p>
            <a:pPr algn="ctr">
              <a:lnSpc>
                <a:spcPct val="130000"/>
              </a:lnSpc>
            </a:pPr>
            <a:r>
              <a:rPr lang="zh-CN" altLang="en-US" sz="1100" dirty="0">
                <a:solidFill>
                  <a:schemeClr val="tx1">
                    <a:lumMod val="85000"/>
                    <a:lumOff val="15000"/>
                  </a:schemeClr>
                </a:solidFill>
                <a:latin typeface="微软雅黑" panose="020B0503020204020204" pitchFamily="34" charset="-122"/>
              </a:rPr>
              <a:t>单击此处文本单击添加文本</a:t>
            </a:r>
            <a:endParaRPr lang="en-US" sz="1100" dirty="0">
              <a:solidFill>
                <a:schemeClr val="tx1">
                  <a:lumMod val="85000"/>
                  <a:lumOff val="15000"/>
                </a:schemeClr>
              </a:solidFill>
              <a:latin typeface="+mn-ea"/>
              <a:cs typeface="Calibri" panose="020F0502020204030204"/>
            </a:endParaRPr>
          </a:p>
        </p:txBody>
      </p:sp>
      <p:sp>
        <p:nvSpPr>
          <p:cNvPr id="12" name="TextBox 11"/>
          <p:cNvSpPr txBox="1"/>
          <p:nvPr/>
        </p:nvSpPr>
        <p:spPr>
          <a:xfrm>
            <a:off x="2626163" y="3130842"/>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2"/>
                </a:solidFill>
                <a:latin typeface="+mn-ea"/>
                <a:cs typeface="Calibri" panose="020F0502020204030204"/>
              </a:rPr>
              <a:t>填加标题</a:t>
            </a:r>
            <a:endParaRPr lang="en-US" altLang="zh-CN" sz="1200" b="1" dirty="0">
              <a:solidFill>
                <a:schemeClr val="accent2"/>
              </a:solidFill>
              <a:latin typeface="+mn-ea"/>
              <a:cs typeface="Calibri" panose="020F0502020204030204"/>
            </a:endParaRPr>
          </a:p>
        </p:txBody>
      </p:sp>
      <p:sp>
        <p:nvSpPr>
          <p:cNvPr id="13" name="TextBox 12"/>
          <p:cNvSpPr txBox="1"/>
          <p:nvPr/>
        </p:nvSpPr>
        <p:spPr>
          <a:xfrm>
            <a:off x="2752767" y="3435042"/>
            <a:ext cx="1547915" cy="904991"/>
          </a:xfrm>
          <a:prstGeom prst="rect">
            <a:avLst/>
          </a:prstGeom>
          <a:noFill/>
        </p:spPr>
        <p:txBody>
          <a:bodyPr wrap="square" lIns="0" rIns="0" bIns="0" rtlCol="0">
            <a:spAutoFit/>
          </a:bodyPr>
          <a:lstStyle/>
          <a:p>
            <a:pPr algn="ctr">
              <a:lnSpc>
                <a:spcPct val="130000"/>
              </a:lnSpc>
            </a:pPr>
            <a:r>
              <a:rPr lang="zh-CN" altLang="en-US" sz="1100" dirty="0">
                <a:solidFill>
                  <a:schemeClr val="tx1">
                    <a:lumMod val="85000"/>
                    <a:lumOff val="15000"/>
                  </a:schemeClr>
                </a:solidFill>
                <a:latin typeface="微软雅黑" panose="020B0503020204020204" pitchFamily="34" charset="-122"/>
              </a:rPr>
              <a:t>单击此处文本单击添加文本单击此处文本单击添加文本单击此处文本单击添加文本</a:t>
            </a:r>
            <a:endParaRPr lang="en-US" altLang="zh-CN" sz="1100" dirty="0">
              <a:solidFill>
                <a:schemeClr val="tx1">
                  <a:lumMod val="85000"/>
                  <a:lumOff val="15000"/>
                </a:schemeClr>
              </a:solidFill>
              <a:latin typeface="+mn-ea"/>
              <a:cs typeface="Calibri" panose="020F0502020204030204"/>
            </a:endParaRPr>
          </a:p>
        </p:txBody>
      </p:sp>
      <p:sp>
        <p:nvSpPr>
          <p:cNvPr id="14" name="TextBox 13"/>
          <p:cNvSpPr txBox="1"/>
          <p:nvPr/>
        </p:nvSpPr>
        <p:spPr>
          <a:xfrm>
            <a:off x="4757584" y="3128298"/>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3"/>
                </a:solidFill>
                <a:latin typeface="+mn-ea"/>
                <a:cs typeface="Calibri" panose="020F0502020204030204"/>
              </a:rPr>
              <a:t>填加标题</a:t>
            </a:r>
            <a:endParaRPr lang="en-US" altLang="zh-CN" sz="1200" b="1" dirty="0">
              <a:solidFill>
                <a:schemeClr val="accent3"/>
              </a:solidFill>
              <a:latin typeface="+mn-ea"/>
              <a:cs typeface="Calibri" panose="020F0502020204030204"/>
            </a:endParaRPr>
          </a:p>
        </p:txBody>
      </p:sp>
      <p:sp>
        <p:nvSpPr>
          <p:cNvPr id="15" name="TextBox 14"/>
          <p:cNvSpPr txBox="1"/>
          <p:nvPr/>
        </p:nvSpPr>
        <p:spPr>
          <a:xfrm>
            <a:off x="4884188" y="3432498"/>
            <a:ext cx="1547915" cy="904991"/>
          </a:xfrm>
          <a:prstGeom prst="rect">
            <a:avLst/>
          </a:prstGeom>
          <a:noFill/>
        </p:spPr>
        <p:txBody>
          <a:bodyPr wrap="square" lIns="0" rIns="0" bIns="0" rtlCol="0">
            <a:spAutoFit/>
          </a:bodyPr>
          <a:lstStyle/>
          <a:p>
            <a:pPr algn="ctr">
              <a:lnSpc>
                <a:spcPct val="130000"/>
              </a:lnSpc>
            </a:pPr>
            <a:r>
              <a:rPr lang="zh-CN" altLang="en-US" sz="1100" dirty="0">
                <a:solidFill>
                  <a:schemeClr val="tx1">
                    <a:lumMod val="85000"/>
                    <a:lumOff val="15000"/>
                  </a:schemeClr>
                </a:solidFill>
                <a:latin typeface="微软雅黑" panose="020B0503020204020204" pitchFamily="34" charset="-122"/>
              </a:rPr>
              <a:t>单击此处文本单击添加文本单击此处文本单击添加文本单击此处文本单击添加文本</a:t>
            </a:r>
            <a:endParaRPr lang="en-US" altLang="zh-CN" sz="1100" dirty="0">
              <a:solidFill>
                <a:schemeClr val="tx1">
                  <a:lumMod val="85000"/>
                  <a:lumOff val="15000"/>
                </a:schemeClr>
              </a:solidFill>
              <a:latin typeface="+mn-ea"/>
              <a:cs typeface="Calibri" panose="020F0502020204030204"/>
            </a:endParaRPr>
          </a:p>
        </p:txBody>
      </p:sp>
      <p:sp>
        <p:nvSpPr>
          <p:cNvPr id="16" name="TextBox 15"/>
          <p:cNvSpPr txBox="1"/>
          <p:nvPr/>
        </p:nvSpPr>
        <p:spPr>
          <a:xfrm>
            <a:off x="6881977" y="3133387"/>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4"/>
                </a:solidFill>
                <a:latin typeface="+mn-ea"/>
                <a:cs typeface="Calibri" panose="020F0502020204030204"/>
              </a:rPr>
              <a:t>填加标题</a:t>
            </a:r>
            <a:endParaRPr lang="en-US" altLang="zh-CN" sz="1200" b="1" dirty="0">
              <a:solidFill>
                <a:schemeClr val="accent4"/>
              </a:solidFill>
              <a:latin typeface="+mn-ea"/>
              <a:cs typeface="Calibri" panose="020F0502020204030204"/>
            </a:endParaRPr>
          </a:p>
        </p:txBody>
      </p:sp>
      <p:sp>
        <p:nvSpPr>
          <p:cNvPr id="17" name="TextBox 16"/>
          <p:cNvSpPr txBox="1"/>
          <p:nvPr/>
        </p:nvSpPr>
        <p:spPr>
          <a:xfrm>
            <a:off x="7008581" y="3437587"/>
            <a:ext cx="1547915" cy="904991"/>
          </a:xfrm>
          <a:prstGeom prst="rect">
            <a:avLst/>
          </a:prstGeom>
          <a:noFill/>
        </p:spPr>
        <p:txBody>
          <a:bodyPr wrap="square" lIns="0" rIns="0" bIns="0" rtlCol="0">
            <a:spAutoFit/>
          </a:bodyPr>
          <a:lstStyle/>
          <a:p>
            <a:pPr algn="ctr">
              <a:lnSpc>
                <a:spcPct val="130000"/>
              </a:lnSpc>
            </a:pPr>
            <a:r>
              <a:rPr lang="zh-CN" altLang="en-US" sz="1100" dirty="0">
                <a:solidFill>
                  <a:schemeClr val="tx1">
                    <a:lumMod val="85000"/>
                    <a:lumOff val="15000"/>
                  </a:schemeClr>
                </a:solidFill>
                <a:latin typeface="微软雅黑" panose="020B0503020204020204" pitchFamily="34" charset="-122"/>
              </a:rPr>
              <a:t>单击此处文本单击添加文本单击此处文本单击添加文本单击此处文本单击添加文本</a:t>
            </a:r>
            <a:endParaRPr lang="en-US" altLang="zh-CN" sz="1100" dirty="0">
              <a:solidFill>
                <a:schemeClr val="tx1">
                  <a:lumMod val="85000"/>
                  <a:lumOff val="15000"/>
                </a:schemeClr>
              </a:solidFill>
              <a:latin typeface="+mn-ea"/>
              <a:cs typeface="Calibri" panose="020F0502020204030204"/>
            </a:endParaRPr>
          </a:p>
        </p:txBody>
      </p:sp>
      <p:sp>
        <p:nvSpPr>
          <p:cNvPr id="18" name="Freeform 12"/>
          <p:cNvSpPr>
            <a:spLocks noEditPoints="1"/>
          </p:cNvSpPr>
          <p:nvPr/>
        </p:nvSpPr>
        <p:spPr bwMode="auto">
          <a:xfrm>
            <a:off x="5257077" y="1883267"/>
            <a:ext cx="830228" cy="758034"/>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ea"/>
            </a:endParaRPr>
          </a:p>
        </p:txBody>
      </p:sp>
      <p:grpSp>
        <p:nvGrpSpPr>
          <p:cNvPr id="19" name="Group 71"/>
          <p:cNvGrpSpPr/>
          <p:nvPr/>
        </p:nvGrpSpPr>
        <p:grpSpPr>
          <a:xfrm>
            <a:off x="3223099" y="1959186"/>
            <a:ext cx="607249" cy="606196"/>
            <a:chOff x="3810000" y="2265363"/>
            <a:chExt cx="915988" cy="914400"/>
          </a:xfrm>
          <a:solidFill>
            <a:schemeClr val="bg1"/>
          </a:solidFill>
        </p:grpSpPr>
        <p:sp>
          <p:nvSpPr>
            <p:cNvPr id="20"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1"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2"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3"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4"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5"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6"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7"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28" name="Group 173"/>
          <p:cNvGrpSpPr/>
          <p:nvPr/>
        </p:nvGrpSpPr>
        <p:grpSpPr>
          <a:xfrm>
            <a:off x="7380679" y="1863351"/>
            <a:ext cx="803718" cy="797865"/>
            <a:chOff x="6400800" y="1195388"/>
            <a:chExt cx="654050" cy="649287"/>
          </a:xfrm>
          <a:solidFill>
            <a:schemeClr val="bg1"/>
          </a:solidFill>
        </p:grpSpPr>
        <p:sp>
          <p:nvSpPr>
            <p:cNvPr id="29"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0"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1"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2"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3"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34" name="Group 162"/>
          <p:cNvGrpSpPr/>
          <p:nvPr/>
        </p:nvGrpSpPr>
        <p:grpSpPr>
          <a:xfrm>
            <a:off x="1106119" y="1893606"/>
            <a:ext cx="628107" cy="671776"/>
            <a:chOff x="4267200" y="1196975"/>
            <a:chExt cx="593725" cy="635001"/>
          </a:xfrm>
          <a:solidFill>
            <a:schemeClr val="bg1"/>
          </a:solidFill>
        </p:grpSpPr>
        <p:sp>
          <p:nvSpPr>
            <p:cNvPr id="35"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6"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7"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
        <p:nvSpPr>
          <p:cNvPr id="38" name="TextBox 37"/>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500" fill="hold"/>
                                        <p:tgtEl>
                                          <p:spTgt spid="6"/>
                                        </p:tgtEl>
                                        <p:attrNameLst>
                                          <p:attrName>ppt_w</p:attrName>
                                        </p:attrNameLst>
                                      </p:cBhvr>
                                      <p:tavLst>
                                        <p:tav tm="0">
                                          <p:val>
                                            <p:fltVal val="0"/>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animEffect transition="in" filter="fade">
                                      <p:cBhvr>
                                        <p:cTn id="79" dur="500"/>
                                        <p:tgtEl>
                                          <p:spTgt spid="6"/>
                                        </p:tgtEl>
                                      </p:cBhvr>
                                    </p:animEffect>
                                  </p:childTnLst>
                                </p:cTn>
                              </p:par>
                              <p:par>
                                <p:cTn id="80" presetID="10" presetClass="entr" presetSubtype="0"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7000"/>
                            </p:stCondLst>
                            <p:childTnLst>
                              <p:par>
                                <p:cTn id="84" presetID="10" presetClass="entr" presetSubtype="0"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par>
                          <p:cTn id="91" fill="hold">
                            <p:stCondLst>
                              <p:cond delay="8000"/>
                            </p:stCondLst>
                            <p:childTnLst>
                              <p:par>
                                <p:cTn id="92" presetID="10"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animBg="1"/>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备用图表页</a:t>
            </a:r>
          </a:p>
        </p:txBody>
      </p:sp>
      <p:grpSp>
        <p:nvGrpSpPr>
          <p:cNvPr id="3" name="组合 2"/>
          <p:cNvGrpSpPr/>
          <p:nvPr/>
        </p:nvGrpSpPr>
        <p:grpSpPr>
          <a:xfrm>
            <a:off x="6062891" y="1203598"/>
            <a:ext cx="2901597" cy="1828550"/>
            <a:chOff x="6084167" y="1925354"/>
            <a:chExt cx="3070586" cy="1935163"/>
          </a:xfrm>
        </p:grpSpPr>
        <p:sp>
          <p:nvSpPr>
            <p:cNvPr id="4" name="KMA1D1FEAF"/>
            <p:cNvSpPr>
              <a:spLocks noChangeArrowheads="1"/>
            </p:cNvSpPr>
            <p:nvPr/>
          </p:nvSpPr>
          <p:spPr bwMode="ltGray">
            <a:xfrm>
              <a:off x="6084167" y="1925354"/>
              <a:ext cx="2756794" cy="1935163"/>
            </a:xfrm>
            <a:prstGeom prst="rect">
              <a:avLst/>
            </a:prstGeom>
            <a:solidFill>
              <a:schemeClr val="accent5"/>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굴림" pitchFamily="34" charset="-127"/>
                <a:cs typeface="Arial" panose="020B0604020202020204" pitchFamily="34" charset="0"/>
              </a:endParaRPr>
            </a:p>
          </p:txBody>
        </p:sp>
        <p:grpSp>
          <p:nvGrpSpPr>
            <p:cNvPr id="5" name="그룹 21"/>
            <p:cNvGrpSpPr/>
            <p:nvPr/>
          </p:nvGrpSpPr>
          <p:grpSpPr>
            <a:xfrm>
              <a:off x="6586312" y="2132856"/>
              <a:ext cx="2568441" cy="1488921"/>
              <a:chOff x="6794460" y="2050996"/>
              <a:chExt cx="2314044" cy="1488921"/>
            </a:xfrm>
          </p:grpSpPr>
          <p:sp>
            <p:nvSpPr>
              <p:cNvPr id="6"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6794460" y="2050996"/>
                <a:ext cx="2314044" cy="584775"/>
              </a:xfrm>
              <a:prstGeom prst="rect">
                <a:avLst/>
              </a:prstGeom>
              <a:noFill/>
              <a:ln w="9525">
                <a:noFill/>
                <a:miter lim="800000"/>
              </a:ln>
            </p:spPr>
            <p:txBody>
              <a:bodyPr>
                <a:spAutoFit/>
              </a:bodyPr>
              <a:lstStyle/>
              <a:p>
                <a:pPr marL="125730" indent="-125730">
                  <a:defRPr/>
                </a:pPr>
                <a:r>
                  <a:rPr lang="zh-CN" altLang="en-US" sz="3000" b="1" dirty="0">
                    <a:solidFill>
                      <a:schemeClr val="bg1"/>
                    </a:solidFill>
                    <a:latin typeface="Arial" panose="020B0604020202020204" pitchFamily="34" charset="0"/>
                    <a:cs typeface="Arial" panose="020B0604020202020204" pitchFamily="34" charset="0"/>
                  </a:rPr>
                  <a:t>主题三</a:t>
                </a:r>
                <a:endParaRPr lang="ko-KR" altLang="ko-KR" sz="3000" b="1" dirty="0">
                  <a:solidFill>
                    <a:schemeClr val="bg1"/>
                  </a:solidFill>
                  <a:latin typeface="Arial" panose="020B0604020202020204" pitchFamily="34" charset="0"/>
                  <a:cs typeface="Arial" panose="020B0604020202020204" pitchFamily="34" charset="0"/>
                </a:endParaRPr>
              </a:p>
            </p:txBody>
          </p:sp>
        </p:grpSp>
      </p:grpSp>
      <p:grpSp>
        <p:nvGrpSpPr>
          <p:cNvPr id="8" name="组合 7"/>
          <p:cNvGrpSpPr/>
          <p:nvPr/>
        </p:nvGrpSpPr>
        <p:grpSpPr>
          <a:xfrm>
            <a:off x="3301852" y="1203598"/>
            <a:ext cx="3060574" cy="1828550"/>
            <a:chOff x="3162325" y="1925354"/>
            <a:chExt cx="3238821" cy="1935163"/>
          </a:xfrm>
        </p:grpSpPr>
        <p:sp>
          <p:nvSpPr>
            <p:cNvPr id="9" name="KMA1D1FEAF"/>
            <p:cNvSpPr>
              <a:spLocks noChangeArrowheads="1"/>
            </p:cNvSpPr>
            <p:nvPr/>
          </p:nvSpPr>
          <p:spPr bwMode="ltGray">
            <a:xfrm>
              <a:off x="3162325" y="1925354"/>
              <a:ext cx="3238821" cy="1935163"/>
            </a:xfrm>
            <a:prstGeom prst="rightArrowCallout">
              <a:avLst>
                <a:gd name="adj1" fmla="val 23031"/>
                <a:gd name="adj2" fmla="val 25000"/>
                <a:gd name="adj3" fmla="val 12695"/>
                <a:gd name="adj4" fmla="val 84741"/>
              </a:avLst>
            </a:prstGeom>
            <a:solidFill>
              <a:schemeClr val="accent4"/>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굴림" pitchFamily="34" charset="-127"/>
                <a:cs typeface="Arial" panose="020B0604020202020204" pitchFamily="34" charset="0"/>
              </a:endParaRPr>
            </a:p>
          </p:txBody>
        </p:sp>
        <p:grpSp>
          <p:nvGrpSpPr>
            <p:cNvPr id="10" name="그룹 21"/>
            <p:cNvGrpSpPr/>
            <p:nvPr/>
          </p:nvGrpSpPr>
          <p:grpSpPr>
            <a:xfrm>
              <a:off x="3552615" y="2060848"/>
              <a:ext cx="2568441" cy="1560929"/>
              <a:chOff x="6794460" y="1978988"/>
              <a:chExt cx="2314044" cy="1560929"/>
            </a:xfrm>
          </p:grpSpPr>
          <p:sp>
            <p:nvSpPr>
              <p:cNvPr id="11"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p:txBody>
          </p:sp>
          <p:sp>
            <p:nvSpPr>
              <p:cNvPr id="12" name="Text Box 5"/>
              <p:cNvSpPr txBox="1">
                <a:spLocks noChangeArrowheads="1"/>
              </p:cNvSpPr>
              <p:nvPr/>
            </p:nvSpPr>
            <p:spPr bwMode="auto">
              <a:xfrm>
                <a:off x="6794460" y="1978988"/>
                <a:ext cx="2314044" cy="584775"/>
              </a:xfrm>
              <a:prstGeom prst="rect">
                <a:avLst/>
              </a:prstGeom>
              <a:noFill/>
              <a:ln w="9525">
                <a:noFill/>
                <a:miter lim="800000"/>
              </a:ln>
            </p:spPr>
            <p:txBody>
              <a:bodyPr>
                <a:spAutoFit/>
              </a:bodyPr>
              <a:lstStyle/>
              <a:p>
                <a:pPr marL="125730" indent="-125730">
                  <a:defRPr/>
                </a:pPr>
                <a:r>
                  <a:rPr lang="zh-CN" altLang="en-US" sz="3000" b="1" dirty="0">
                    <a:solidFill>
                      <a:schemeClr val="bg1"/>
                    </a:solidFill>
                    <a:latin typeface="Arial" panose="020B0604020202020204" pitchFamily="34" charset="0"/>
                    <a:cs typeface="Arial" panose="020B0604020202020204" pitchFamily="34" charset="0"/>
                  </a:rPr>
                  <a:t>主题二</a:t>
                </a:r>
                <a:endParaRPr lang="ko-KR" altLang="ko-KR" sz="3000" b="1" dirty="0">
                  <a:solidFill>
                    <a:schemeClr val="bg1"/>
                  </a:solidFill>
                  <a:latin typeface="Arial" panose="020B0604020202020204" pitchFamily="34" charset="0"/>
                  <a:cs typeface="Arial" panose="020B0604020202020204" pitchFamily="34" charset="0"/>
                </a:endParaRPr>
              </a:p>
            </p:txBody>
          </p:sp>
        </p:grpSp>
      </p:grpSp>
      <p:grpSp>
        <p:nvGrpSpPr>
          <p:cNvPr id="13" name="组合 12"/>
          <p:cNvGrpSpPr/>
          <p:nvPr/>
        </p:nvGrpSpPr>
        <p:grpSpPr>
          <a:xfrm>
            <a:off x="551242" y="1203598"/>
            <a:ext cx="3060574" cy="1828550"/>
            <a:chOff x="251520" y="1925354"/>
            <a:chExt cx="3238821" cy="1935163"/>
          </a:xfrm>
        </p:grpSpPr>
        <p:sp>
          <p:nvSpPr>
            <p:cNvPr id="14" name="KMA1D1FEAF"/>
            <p:cNvSpPr>
              <a:spLocks noChangeArrowheads="1"/>
            </p:cNvSpPr>
            <p:nvPr/>
          </p:nvSpPr>
          <p:spPr bwMode="ltGray">
            <a:xfrm>
              <a:off x="251520" y="1925354"/>
              <a:ext cx="3238821" cy="1935163"/>
            </a:xfrm>
            <a:prstGeom prst="rightArrowCallout">
              <a:avLst>
                <a:gd name="adj1" fmla="val 23031"/>
                <a:gd name="adj2" fmla="val 25000"/>
                <a:gd name="adj3" fmla="val 12695"/>
                <a:gd name="adj4" fmla="val 84741"/>
              </a:avLst>
            </a:prstGeom>
            <a:solidFill>
              <a:schemeClr val="accent3"/>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굴림" pitchFamily="34" charset="-127"/>
                <a:cs typeface="Arial" panose="020B0604020202020204" pitchFamily="34" charset="0"/>
              </a:endParaRPr>
            </a:p>
          </p:txBody>
        </p:sp>
        <p:grpSp>
          <p:nvGrpSpPr>
            <p:cNvPr id="15" name="그룹 21"/>
            <p:cNvGrpSpPr/>
            <p:nvPr/>
          </p:nvGrpSpPr>
          <p:grpSpPr>
            <a:xfrm>
              <a:off x="369777" y="2132856"/>
              <a:ext cx="2568441" cy="1488921"/>
              <a:chOff x="6794460" y="2050996"/>
              <a:chExt cx="2314044" cy="1488921"/>
            </a:xfrm>
          </p:grpSpPr>
          <p:sp>
            <p:nvSpPr>
              <p:cNvPr id="16"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p:txBody>
          </p:sp>
          <p:sp>
            <p:nvSpPr>
              <p:cNvPr id="17" name="Text Box 5"/>
              <p:cNvSpPr txBox="1">
                <a:spLocks noChangeArrowheads="1"/>
              </p:cNvSpPr>
              <p:nvPr/>
            </p:nvSpPr>
            <p:spPr bwMode="auto">
              <a:xfrm>
                <a:off x="6794460" y="2050996"/>
                <a:ext cx="2314044" cy="584775"/>
              </a:xfrm>
              <a:prstGeom prst="rect">
                <a:avLst/>
              </a:prstGeom>
              <a:noFill/>
              <a:ln w="9525">
                <a:noFill/>
                <a:miter lim="800000"/>
              </a:ln>
            </p:spPr>
            <p:txBody>
              <a:bodyPr>
                <a:spAutoFit/>
              </a:bodyPr>
              <a:lstStyle/>
              <a:p>
                <a:pPr marL="125730" indent="-125730">
                  <a:defRPr/>
                </a:pPr>
                <a:r>
                  <a:rPr lang="zh-CN" altLang="en-US" sz="3000" b="1" dirty="0">
                    <a:solidFill>
                      <a:schemeClr val="bg1"/>
                    </a:solidFill>
                    <a:latin typeface="Arial" panose="020B0604020202020204" pitchFamily="34" charset="0"/>
                    <a:cs typeface="Arial" panose="020B0604020202020204" pitchFamily="34" charset="0"/>
                  </a:rPr>
                  <a:t>主题一</a:t>
                </a:r>
                <a:endParaRPr lang="ko-KR" altLang="ko-KR" sz="3000" b="1" dirty="0">
                  <a:solidFill>
                    <a:schemeClr val="bg1"/>
                  </a:solidFill>
                  <a:latin typeface="Arial" panose="020B0604020202020204" pitchFamily="34" charset="0"/>
                  <a:cs typeface="Arial" panose="020B0604020202020204" pitchFamily="34" charset="0"/>
                </a:endParaRPr>
              </a:p>
            </p:txBody>
          </p:sp>
        </p:grpSp>
      </p:grpSp>
      <p:sp>
        <p:nvSpPr>
          <p:cNvPr id="18" name="矩形 17"/>
          <p:cNvSpPr/>
          <p:nvPr/>
        </p:nvSpPr>
        <p:spPr>
          <a:xfrm>
            <a:off x="551242" y="3244824"/>
            <a:ext cx="2580597"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p:txBody>
      </p:sp>
      <p:sp>
        <p:nvSpPr>
          <p:cNvPr id="19" name="矩形 18"/>
          <p:cNvSpPr/>
          <p:nvPr/>
        </p:nvSpPr>
        <p:spPr>
          <a:xfrm>
            <a:off x="3301852" y="3233643"/>
            <a:ext cx="2602156"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p:txBody>
      </p:sp>
      <p:sp>
        <p:nvSpPr>
          <p:cNvPr id="20" name="矩形 19"/>
          <p:cNvSpPr/>
          <p:nvPr/>
        </p:nvSpPr>
        <p:spPr>
          <a:xfrm>
            <a:off x="6062891" y="3233644"/>
            <a:ext cx="2605075"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p:txBody>
      </p:sp>
      <p:sp>
        <p:nvSpPr>
          <p:cNvPr id="21" name="TextBox 20"/>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22" presetClass="entr" presetSubtype="1" fill="hold" grpId="0" nodeType="withEffect">
                                  <p:stCondLst>
                                    <p:cond delay="30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par>
                                <p:cTn id="12" presetID="12" presetClass="entr" presetSubtype="8" fill="hold" nodeType="withEffect">
                                  <p:stCondLst>
                                    <p:cond delay="3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p:tgtEl>
                                          <p:spTgt spid="8"/>
                                        </p:tgtEl>
                                        <p:attrNameLst>
                                          <p:attrName>ppt_x</p:attrName>
                                        </p:attrNameLst>
                                      </p:cBhvr>
                                      <p:tavLst>
                                        <p:tav tm="0">
                                          <p:val>
                                            <p:strVal val="#ppt_x-#ppt_w*1.125000"/>
                                          </p:val>
                                        </p:tav>
                                        <p:tav tm="100000">
                                          <p:val>
                                            <p:strVal val="#ppt_x"/>
                                          </p:val>
                                        </p:tav>
                                      </p:tavLst>
                                    </p:anim>
                                    <p:animEffect transition="in" filter="wipe(right)">
                                      <p:cBhvr>
                                        <p:cTn id="15" dur="500"/>
                                        <p:tgtEl>
                                          <p:spTgt spid="8"/>
                                        </p:tgtEl>
                                      </p:cBhvr>
                                    </p:animEffect>
                                  </p:childTnLst>
                                </p:cTn>
                              </p:par>
                              <p:par>
                                <p:cTn id="16" presetID="22" presetClass="entr" presetSubtype="1" fill="hold" grpId="0" nodeType="withEffect">
                                  <p:stCondLst>
                                    <p:cond delay="60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par>
                                <p:cTn id="19" presetID="12" presetClass="entr" presetSubtype="8" fill="hold" nodeType="withEffect">
                                  <p:stCondLst>
                                    <p:cond delay="6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right)">
                                      <p:cBhvr>
                                        <p:cTn id="22" dur="500"/>
                                        <p:tgtEl>
                                          <p:spTgt spid="3"/>
                                        </p:tgtEl>
                                      </p:cBhvr>
                                    </p:animEffect>
                                  </p:childTnLst>
                                </p:cTn>
                              </p:par>
                              <p:par>
                                <p:cTn id="23" presetID="22" presetClass="entr" presetSubtype="1"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备用图表页</a:t>
            </a:r>
          </a:p>
        </p:txBody>
      </p:sp>
      <p:sp>
        <p:nvSpPr>
          <p:cNvPr id="3" name="圆角矩形 2"/>
          <p:cNvSpPr/>
          <p:nvPr/>
        </p:nvSpPr>
        <p:spPr bwMode="auto">
          <a:xfrm>
            <a:off x="1411354" y="3287414"/>
            <a:ext cx="3168650" cy="136842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4" name="矩形 87"/>
          <p:cNvSpPr>
            <a:spLocks noChangeArrowheads="1"/>
          </p:cNvSpPr>
          <p:nvPr/>
        </p:nvSpPr>
        <p:spPr bwMode="auto">
          <a:xfrm>
            <a:off x="1525430" y="3876049"/>
            <a:ext cx="2940498" cy="524436"/>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点击添加文本 点击添加文本</a:t>
            </a:r>
          </a:p>
        </p:txBody>
      </p:sp>
      <p:sp>
        <p:nvSpPr>
          <p:cNvPr id="5" name="圆角矩形 4"/>
          <p:cNvSpPr/>
          <p:nvPr/>
        </p:nvSpPr>
        <p:spPr bwMode="auto">
          <a:xfrm>
            <a:off x="1411354" y="1131590"/>
            <a:ext cx="3168650" cy="1366837"/>
          </a:xfrm>
          <a:prstGeom prst="roundRect">
            <a:avLst>
              <a:gd name="adj" fmla="val 0"/>
            </a:avLst>
          </a:prstGeom>
          <a:noFill/>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6" name="矩形 87"/>
          <p:cNvSpPr>
            <a:spLocks noChangeArrowheads="1"/>
          </p:cNvSpPr>
          <p:nvPr/>
        </p:nvSpPr>
        <p:spPr bwMode="auto">
          <a:xfrm>
            <a:off x="1440954" y="1378878"/>
            <a:ext cx="3109451" cy="523219"/>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点击添加文本 点击添加文本</a:t>
            </a:r>
          </a:p>
        </p:txBody>
      </p:sp>
      <p:grpSp>
        <p:nvGrpSpPr>
          <p:cNvPr id="7" name="组合 26"/>
          <p:cNvGrpSpPr>
            <a:grpSpLocks noChangeAspect="1"/>
          </p:cNvGrpSpPr>
          <p:nvPr/>
        </p:nvGrpSpPr>
        <p:grpSpPr bwMode="auto">
          <a:xfrm>
            <a:off x="1774893" y="2241253"/>
            <a:ext cx="2443163" cy="554037"/>
            <a:chOff x="855540" y="3513439"/>
            <a:chExt cx="1399872" cy="987727"/>
          </a:xfrm>
          <a:scene3d>
            <a:camera prst="orthographicFront">
              <a:rot lat="0" lon="0" rev="0"/>
            </a:camera>
            <a:lightRig rig="balanced" dir="t">
              <a:rot lat="0" lon="0" rev="8700000"/>
            </a:lightRig>
          </a:scene3d>
        </p:grpSpPr>
        <p:sp>
          <p:nvSpPr>
            <p:cNvPr id="8" name="矩形 7"/>
            <p:cNvSpPr/>
            <p:nvPr/>
          </p:nvSpPr>
          <p:spPr>
            <a:xfrm>
              <a:off x="855540" y="3513439"/>
              <a:ext cx="1399872" cy="98772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700" b="1">
                <a:solidFill>
                  <a:schemeClr val="bg1"/>
                </a:solidFill>
                <a:latin typeface="微软雅黑" panose="020B0503020204020204" pitchFamily="34" charset="-122"/>
                <a:ea typeface="微软雅黑" panose="020B0503020204020204" pitchFamily="34" charset="-122"/>
              </a:endParaRPr>
            </a:p>
          </p:txBody>
        </p:sp>
        <p:sp>
          <p:nvSpPr>
            <p:cNvPr id="9" name="矩形 14"/>
            <p:cNvSpPr>
              <a:spLocks noChangeArrowheads="1"/>
            </p:cNvSpPr>
            <p:nvPr/>
          </p:nvSpPr>
          <p:spPr bwMode="auto">
            <a:xfrm>
              <a:off x="1004859" y="3703801"/>
              <a:ext cx="1101235" cy="631003"/>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sz="17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0" name="组合 26"/>
          <p:cNvGrpSpPr>
            <a:grpSpLocks noChangeAspect="1"/>
          </p:cNvGrpSpPr>
          <p:nvPr/>
        </p:nvGrpSpPr>
        <p:grpSpPr bwMode="auto">
          <a:xfrm>
            <a:off x="1774893" y="2998490"/>
            <a:ext cx="2443163" cy="555624"/>
            <a:chOff x="855540" y="3513439"/>
            <a:chExt cx="1399872" cy="987727"/>
          </a:xfrm>
          <a:effectLst/>
          <a:scene3d>
            <a:camera prst="orthographicFront">
              <a:rot lat="0" lon="0" rev="0"/>
            </a:camera>
            <a:lightRig rig="balanced" dir="t">
              <a:rot lat="0" lon="0" rev="8700000"/>
            </a:lightRig>
          </a:scene3d>
        </p:grpSpPr>
        <p:sp>
          <p:nvSpPr>
            <p:cNvPr id="11" name="圆角矩形 10"/>
            <p:cNvSpPr/>
            <p:nvPr/>
          </p:nvSpPr>
          <p:spPr>
            <a:xfrm>
              <a:off x="855540" y="3513439"/>
              <a:ext cx="1399872" cy="987727"/>
            </a:xfrm>
            <a:prstGeom prst="roundRect">
              <a:avLst>
                <a:gd name="adj" fmla="val 0"/>
              </a:avLst>
            </a:prstGeom>
            <a:solidFill>
              <a:schemeClr val="accent2"/>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700" b="1">
                <a:solidFill>
                  <a:schemeClr val="bg1"/>
                </a:solidFill>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930021" y="3692701"/>
              <a:ext cx="1250910" cy="629201"/>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sz="1700" dirty="0">
                  <a:solidFill>
                    <a:schemeClr val="bg1"/>
                  </a:solidFill>
                  <a:latin typeface="微软雅黑" panose="020B0503020204020204" pitchFamily="34" charset="-122"/>
                  <a:ea typeface="微软雅黑" panose="020B0503020204020204" pitchFamily="34" charset="-122"/>
                </a:rPr>
                <a:t>添加标题</a:t>
              </a:r>
            </a:p>
          </p:txBody>
        </p:sp>
      </p:grpSp>
      <p:sp>
        <p:nvSpPr>
          <p:cNvPr id="13" name="Half Frame 12"/>
          <p:cNvSpPr/>
          <p:nvPr/>
        </p:nvSpPr>
        <p:spPr>
          <a:xfrm rot="8097294">
            <a:off x="4725611" y="2527948"/>
            <a:ext cx="500039" cy="549505"/>
          </a:xfrm>
          <a:prstGeom prst="halfFrame">
            <a:avLst/>
          </a:prstGeom>
          <a:solidFill>
            <a:schemeClr val="accent3"/>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Half Frame 13"/>
          <p:cNvSpPr/>
          <p:nvPr/>
        </p:nvSpPr>
        <p:spPr>
          <a:xfrm rot="8106864">
            <a:off x="4807211" y="2437558"/>
            <a:ext cx="832484" cy="789227"/>
          </a:xfrm>
          <a:prstGeom prst="halfFrame">
            <a:avLst/>
          </a:prstGeom>
          <a:solidFill>
            <a:schemeClr val="accent4"/>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5" name="组合 14"/>
          <p:cNvGrpSpPr/>
          <p:nvPr/>
        </p:nvGrpSpPr>
        <p:grpSpPr>
          <a:xfrm>
            <a:off x="6048773" y="1892001"/>
            <a:ext cx="1979611" cy="1981200"/>
            <a:chOff x="6556158" y="1824136"/>
            <a:chExt cx="1979612" cy="1981200"/>
          </a:xfrm>
          <a:effectLst/>
        </p:grpSpPr>
        <p:sp>
          <p:nvSpPr>
            <p:cNvPr id="16" name="Oval 2"/>
            <p:cNvSpPr>
              <a:spLocks noChangeAspect="1" noChangeArrowheads="1"/>
            </p:cNvSpPr>
            <p:nvPr/>
          </p:nvSpPr>
          <p:spPr bwMode="auto">
            <a:xfrm>
              <a:off x="6556158" y="1824136"/>
              <a:ext cx="1979612" cy="1981200"/>
            </a:xfrm>
            <a:prstGeom prst="ellipse">
              <a:avLst/>
            </a:prstGeom>
            <a:solidFill>
              <a:schemeClr val="accent5"/>
            </a:solidFill>
            <a:effectLst/>
          </p:spPr>
          <p:style>
            <a:lnRef idx="3">
              <a:schemeClr val="lt1"/>
            </a:lnRef>
            <a:fillRef idx="1">
              <a:schemeClr val="accent5"/>
            </a:fillRef>
            <a:effectRef idx="1">
              <a:schemeClr val="accent5"/>
            </a:effectRef>
            <a:fontRef idx="minor">
              <a:schemeClr val="lt1"/>
            </a:fontRef>
          </p:style>
          <p:txBody>
            <a:bodyPr anchor="ctr"/>
            <a:lstStyle/>
            <a:p>
              <a:pPr algn="ctr" eaLnBrk="0" fontAlgn="ctr" hangingPunct="0">
                <a:buClr>
                  <a:srgbClr val="FF0000"/>
                </a:buClr>
                <a:buSzPct val="70000"/>
                <a:defRPr/>
              </a:pPr>
              <a:endParaRPr lang="fr-FR" altLang="zh-CN" sz="1700" b="1" dirty="0">
                <a:solidFill>
                  <a:schemeClr val="bg1"/>
                </a:solidFill>
                <a:latin typeface="微软雅黑" panose="020B0503020204020204" pitchFamily="34" charset="-122"/>
                <a:ea typeface="微软雅黑" panose="020B0503020204020204" pitchFamily="34" charset="-122"/>
              </a:endParaRPr>
            </a:p>
          </p:txBody>
        </p:sp>
        <p:sp>
          <p:nvSpPr>
            <p:cNvPr id="17" name="Text Box 29"/>
            <p:cNvSpPr txBox="1">
              <a:spLocks noChangeArrowheads="1"/>
            </p:cNvSpPr>
            <p:nvPr/>
          </p:nvSpPr>
          <p:spPr bwMode="gray">
            <a:xfrm>
              <a:off x="6780134" y="2431876"/>
              <a:ext cx="1531793" cy="859651"/>
            </a:xfrm>
            <a:prstGeom prst="rect">
              <a:avLst/>
            </a:prstGeom>
            <a:noFill/>
            <a:ln>
              <a:noFill/>
            </a:ln>
            <a:effectLst/>
          </p:spPr>
          <p:txBody>
            <a:bodyPr>
              <a:spAutoFit/>
            </a:bodyPr>
            <a:lstStyle/>
            <a:p>
              <a:pPr algn="ctr">
                <a:buClr>
                  <a:schemeClr val="tx1"/>
                </a:buClr>
                <a:buSzPct val="120000"/>
                <a:defRPr/>
              </a:pPr>
              <a:r>
                <a:rPr lang="zh-CN" altLang="en-US" sz="2400" spc="300" dirty="0">
                  <a:ln w="12700" cmpd="sng">
                    <a:noFill/>
                    <a:prstDash val="solid"/>
                    <a:miter lim="800000"/>
                  </a:ln>
                  <a:solidFill>
                    <a:schemeClr val="bg1"/>
                  </a:solidFill>
                  <a:latin typeface="微软雅黑" panose="020B0503020204020204" pitchFamily="34" charset="-122"/>
                  <a:ea typeface="微软雅黑" panose="020B0503020204020204" pitchFamily="34" charset="-122"/>
                </a:rPr>
                <a:t>点击添加文本</a:t>
              </a:r>
            </a:p>
          </p:txBody>
        </p:sp>
      </p:grpSp>
      <p:sp>
        <p:nvSpPr>
          <p:cNvPr id="18" name="TextBox 17"/>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p:tgtEl>
                                          <p:spTgt spid="5"/>
                                        </p:tgtEl>
                                        <p:attrNameLst>
                                          <p:attrName>ppt_y</p:attrName>
                                        </p:attrNameLst>
                                      </p:cBhvr>
                                      <p:tavLst>
                                        <p:tav tm="0">
                                          <p:val>
                                            <p:strVal val="#ppt_y+#ppt_h*1.125000"/>
                                          </p:val>
                                        </p:tav>
                                        <p:tav tm="100000">
                                          <p:val>
                                            <p:strVal val="#ppt_y"/>
                                          </p:val>
                                        </p:tav>
                                      </p:tavLst>
                                    </p:anim>
                                    <p:animEffect transition="in" filter="wipe(up)">
                                      <p:cBhvr>
                                        <p:cTn id="15" dur="750"/>
                                        <p:tgtEl>
                                          <p:spTgt spid="5"/>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750"/>
                                        <p:tgtEl>
                                          <p:spTgt spid="3"/>
                                        </p:tgtEl>
                                        <p:attrNameLst>
                                          <p:attrName>ppt_y</p:attrName>
                                        </p:attrNameLst>
                                      </p:cBhvr>
                                      <p:tavLst>
                                        <p:tav tm="0">
                                          <p:val>
                                            <p:strVal val="#ppt_y-#ppt_h*1.125000"/>
                                          </p:val>
                                        </p:tav>
                                        <p:tav tm="100000">
                                          <p:val>
                                            <p:strVal val="#ppt_y"/>
                                          </p:val>
                                        </p:tav>
                                      </p:tavLst>
                                    </p:anim>
                                    <p:animEffect transition="in" filter="wipe(down)">
                                      <p:cBhvr>
                                        <p:cTn id="19" dur="750"/>
                                        <p:tgtEl>
                                          <p:spTgt spid="3"/>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par>
                                <p:cTn id="25" presetID="12" presetClass="entr" presetSubtype="4" fill="hold" grpId="0" nodeType="with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ppt_y</p:attrName>
                                        </p:attrNameLst>
                                      </p:cBhvr>
                                      <p:tavLst>
                                        <p:tav tm="0">
                                          <p:val>
                                            <p:strVal val="#ppt_y+#ppt_h*1.125000"/>
                                          </p:val>
                                        </p:tav>
                                        <p:tav tm="100000">
                                          <p:val>
                                            <p:strVal val="#ppt_y"/>
                                          </p:val>
                                        </p:tav>
                                      </p:tavLst>
                                    </p:anim>
                                    <p:animEffect transition="in" filter="wipe(up)">
                                      <p:cBhvr>
                                        <p:cTn id="28" dur="500"/>
                                        <p:tgtEl>
                                          <p:spTgt spid="4"/>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4500"/>
                            </p:stCondLst>
                            <p:childTnLst>
                              <p:par>
                                <p:cTn id="38" presetID="23" presetClass="entr" presetSubtype="32"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strVal val="4*#ppt_w"/>
                                          </p:val>
                                        </p:tav>
                                        <p:tav tm="100000">
                                          <p:val>
                                            <p:strVal val="#ppt_w"/>
                                          </p:val>
                                        </p:tav>
                                      </p:tavLst>
                                    </p:anim>
                                    <p:anim calcmode="lin" valueType="num">
                                      <p:cBhvr>
                                        <p:cTn id="41" dur="500" fill="hold"/>
                                        <p:tgtEl>
                                          <p:spTgt spid="15"/>
                                        </p:tgtEl>
                                        <p:attrNameLst>
                                          <p:attrName>ppt_h</p:attrName>
                                        </p:attrNameLst>
                                      </p:cBhvr>
                                      <p:tavLst>
                                        <p:tav tm="0">
                                          <p:val>
                                            <p:strVal val="4*#ppt_h"/>
                                          </p:val>
                                        </p:tav>
                                        <p:tav tm="100000">
                                          <p:val>
                                            <p:strVal val="#ppt_h"/>
                                          </p:val>
                                        </p:tav>
                                      </p:tavLst>
                                    </p:anim>
                                  </p:childTnLst>
                                </p:cTn>
                              </p:par>
                              <p:par>
                                <p:cTn id="42" presetID="8" presetClass="emph" presetSubtype="0" fill="hold" nodeType="withEffect">
                                  <p:stCondLst>
                                    <p:cond delay="0"/>
                                  </p:stCondLst>
                                  <p:childTnLst>
                                    <p:animRot by="21600000">
                                      <p:cBhvr>
                                        <p:cTn id="43" dur="500" fill="hold"/>
                                        <p:tgtEl>
                                          <p:spTgt spid="15"/>
                                        </p:tgtEl>
                                        <p:attrNameLst>
                                          <p:attrName>r</p:attrName>
                                        </p:attrNameLst>
                                      </p:cBhvr>
                                    </p:animRo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备用图表页</a:t>
            </a:r>
          </a:p>
        </p:txBody>
      </p:sp>
      <p:sp>
        <p:nvSpPr>
          <p:cNvPr id="3" name="Freeform 18"/>
          <p:cNvSpPr/>
          <p:nvPr/>
        </p:nvSpPr>
        <p:spPr bwMode="auto">
          <a:xfrm>
            <a:off x="1376325" y="2378882"/>
            <a:ext cx="2270604" cy="1007161"/>
          </a:xfrm>
          <a:custGeom>
            <a:avLst/>
            <a:gdLst>
              <a:gd name="T0" fmla="*/ 0 w 690"/>
              <a:gd name="T1" fmla="*/ 190 h 254"/>
              <a:gd name="T2" fmla="*/ 0 w 690"/>
              <a:gd name="T3" fmla="*/ 190 h 254"/>
              <a:gd name="T4" fmla="*/ 0 w 690"/>
              <a:gd name="T5" fmla="*/ 62 h 254"/>
              <a:gd name="T6" fmla="*/ 618 w 690"/>
              <a:gd name="T7" fmla="*/ 62 h 254"/>
              <a:gd name="T8" fmla="*/ 618 w 690"/>
              <a:gd name="T9" fmla="*/ 0 h 254"/>
              <a:gd name="T10" fmla="*/ 689 w 690"/>
              <a:gd name="T11" fmla="*/ 128 h 254"/>
              <a:gd name="T12" fmla="*/ 618 w 690"/>
              <a:gd name="T13" fmla="*/ 253 h 254"/>
              <a:gd name="T14" fmla="*/ 618 w 690"/>
              <a:gd name="T15" fmla="*/ 190 h 254"/>
              <a:gd name="T16" fmla="*/ 0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0" y="190"/>
                </a:moveTo>
                <a:lnTo>
                  <a:pt x="0" y="190"/>
                </a:lnTo>
                <a:lnTo>
                  <a:pt x="0" y="62"/>
                </a:lnTo>
                <a:lnTo>
                  <a:pt x="618" y="62"/>
                </a:lnTo>
                <a:lnTo>
                  <a:pt x="618" y="0"/>
                </a:lnTo>
                <a:lnTo>
                  <a:pt x="689" y="128"/>
                </a:lnTo>
                <a:lnTo>
                  <a:pt x="618" y="253"/>
                </a:lnTo>
                <a:lnTo>
                  <a:pt x="618" y="190"/>
                </a:lnTo>
                <a:lnTo>
                  <a:pt x="0" y="190"/>
                </a:lnTo>
              </a:path>
            </a:pathLst>
          </a:custGeom>
          <a:solidFill>
            <a:schemeClr val="accent4"/>
          </a:solidFill>
          <a:ln w="3175" cap="flat" cmpd="sng" algn="ctr">
            <a:noFill/>
            <a:prstDash val="solid"/>
          </a:ln>
          <a:effectLst/>
        </p:spPr>
        <p:txBody>
          <a:bodyPr lIns="93286" tIns="46642" rIns="93286" bIns="46642" anchor="ctr"/>
          <a:lstStyle/>
          <a:p>
            <a:pPr>
              <a:lnSpc>
                <a:spcPct val="120000"/>
              </a:lnSpc>
            </a:pPr>
            <a:endParaRPr lang="en-US" sz="1100" kern="0">
              <a:solidFill>
                <a:schemeClr val="bg1"/>
              </a:solidFill>
              <a:latin typeface="微软雅黑" panose="020B0503020204020204" pitchFamily="34" charset="-122"/>
              <a:ea typeface="微软雅黑" panose="020B0503020204020204" pitchFamily="34" charset="-122"/>
            </a:endParaRPr>
          </a:p>
        </p:txBody>
      </p:sp>
      <p:sp>
        <p:nvSpPr>
          <p:cNvPr id="4" name="Freeform 19"/>
          <p:cNvSpPr/>
          <p:nvPr/>
        </p:nvSpPr>
        <p:spPr bwMode="auto">
          <a:xfrm>
            <a:off x="1376325" y="1131590"/>
            <a:ext cx="2965418" cy="1102325"/>
          </a:xfrm>
          <a:custGeom>
            <a:avLst/>
            <a:gdLst>
              <a:gd name="T0" fmla="*/ 0 w 893"/>
              <a:gd name="T1" fmla="*/ 0 h 278"/>
              <a:gd name="T2" fmla="*/ 0 w 893"/>
              <a:gd name="T3" fmla="*/ 0 h 278"/>
              <a:gd name="T4" fmla="*/ 696 w 893"/>
              <a:gd name="T5" fmla="*/ 0 h 278"/>
              <a:gd name="T6" fmla="*/ 838 w 893"/>
              <a:gd name="T7" fmla="*/ 155 h 278"/>
              <a:gd name="T8" fmla="*/ 892 w 893"/>
              <a:gd name="T9" fmla="*/ 112 h 278"/>
              <a:gd name="T10" fmla="*/ 835 w 893"/>
              <a:gd name="T11" fmla="*/ 244 h 278"/>
              <a:gd name="T12" fmla="*/ 686 w 893"/>
              <a:gd name="T13" fmla="*/ 277 h 278"/>
              <a:gd name="T14" fmla="*/ 735 w 893"/>
              <a:gd name="T15" fmla="*/ 237 h 278"/>
              <a:gd name="T16" fmla="*/ 639 w 893"/>
              <a:gd name="T17" fmla="*/ 135 h 278"/>
              <a:gd name="T18" fmla="*/ 0 w 893"/>
              <a:gd name="T19" fmla="*/ 135 h 278"/>
              <a:gd name="T20" fmla="*/ 0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0"/>
                </a:moveTo>
                <a:lnTo>
                  <a:pt x="0" y="0"/>
                </a:lnTo>
                <a:lnTo>
                  <a:pt x="696" y="0"/>
                </a:lnTo>
                <a:lnTo>
                  <a:pt x="838" y="155"/>
                </a:lnTo>
                <a:lnTo>
                  <a:pt x="892" y="112"/>
                </a:lnTo>
                <a:lnTo>
                  <a:pt x="835" y="244"/>
                </a:lnTo>
                <a:lnTo>
                  <a:pt x="686" y="277"/>
                </a:lnTo>
                <a:lnTo>
                  <a:pt x="735" y="237"/>
                </a:lnTo>
                <a:lnTo>
                  <a:pt x="639" y="135"/>
                </a:lnTo>
                <a:lnTo>
                  <a:pt x="0" y="135"/>
                </a:lnTo>
                <a:lnTo>
                  <a:pt x="0" y="0"/>
                </a:lnTo>
              </a:path>
            </a:pathLst>
          </a:custGeom>
          <a:solidFill>
            <a:schemeClr val="accent3"/>
          </a:solidFill>
          <a:ln w="3175" cap="flat" cmpd="sng" algn="ctr">
            <a:noFill/>
            <a:prstDash val="solid"/>
          </a:ln>
          <a:effectLst/>
        </p:spPr>
        <p:txBody>
          <a:bodyPr lIns="93286" tIns="46642" rIns="93286" bIns="46642" anchor="ctr"/>
          <a:lstStyle/>
          <a:p>
            <a:pPr>
              <a:lnSpc>
                <a:spcPct val="120000"/>
              </a:lnSpc>
            </a:pPr>
            <a:endParaRPr lang="en-US" sz="1100" kern="0">
              <a:solidFill>
                <a:schemeClr val="bg1"/>
              </a:solidFill>
              <a:latin typeface="微软雅黑" panose="020B0503020204020204" pitchFamily="34" charset="-122"/>
              <a:ea typeface="微软雅黑" panose="020B0503020204020204" pitchFamily="34" charset="-122"/>
            </a:endParaRPr>
          </a:p>
        </p:txBody>
      </p:sp>
      <p:sp>
        <p:nvSpPr>
          <p:cNvPr id="5" name="Freeform 20"/>
          <p:cNvSpPr/>
          <p:nvPr/>
        </p:nvSpPr>
        <p:spPr bwMode="auto">
          <a:xfrm>
            <a:off x="4892985" y="1131590"/>
            <a:ext cx="2965418" cy="1102325"/>
          </a:xfrm>
          <a:custGeom>
            <a:avLst/>
            <a:gdLst>
              <a:gd name="T0" fmla="*/ 892 w 893"/>
              <a:gd name="T1" fmla="*/ 0 h 278"/>
              <a:gd name="T2" fmla="*/ 892 w 893"/>
              <a:gd name="T3" fmla="*/ 0 h 278"/>
              <a:gd name="T4" fmla="*/ 195 w 893"/>
              <a:gd name="T5" fmla="*/ 0 h 278"/>
              <a:gd name="T6" fmla="*/ 53 w 893"/>
              <a:gd name="T7" fmla="*/ 155 h 278"/>
              <a:gd name="T8" fmla="*/ 0 w 893"/>
              <a:gd name="T9" fmla="*/ 112 h 278"/>
              <a:gd name="T10" fmla="*/ 57 w 893"/>
              <a:gd name="T11" fmla="*/ 244 h 278"/>
              <a:gd name="T12" fmla="*/ 206 w 893"/>
              <a:gd name="T13" fmla="*/ 277 h 278"/>
              <a:gd name="T14" fmla="*/ 156 w 893"/>
              <a:gd name="T15" fmla="*/ 237 h 278"/>
              <a:gd name="T16" fmla="*/ 252 w 893"/>
              <a:gd name="T17" fmla="*/ 135 h 278"/>
              <a:gd name="T18" fmla="*/ 892 w 893"/>
              <a:gd name="T19" fmla="*/ 135 h 278"/>
              <a:gd name="T20" fmla="*/ 892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0"/>
                </a:moveTo>
                <a:lnTo>
                  <a:pt x="892" y="0"/>
                </a:lnTo>
                <a:lnTo>
                  <a:pt x="195" y="0"/>
                </a:lnTo>
                <a:lnTo>
                  <a:pt x="53" y="155"/>
                </a:lnTo>
                <a:lnTo>
                  <a:pt x="0" y="112"/>
                </a:lnTo>
                <a:lnTo>
                  <a:pt x="57" y="244"/>
                </a:lnTo>
                <a:lnTo>
                  <a:pt x="206" y="277"/>
                </a:lnTo>
                <a:lnTo>
                  <a:pt x="156" y="237"/>
                </a:lnTo>
                <a:lnTo>
                  <a:pt x="252" y="135"/>
                </a:lnTo>
                <a:lnTo>
                  <a:pt x="892" y="135"/>
                </a:lnTo>
                <a:lnTo>
                  <a:pt x="892" y="0"/>
                </a:lnTo>
              </a:path>
            </a:pathLst>
          </a:custGeom>
          <a:solidFill>
            <a:schemeClr val="accent4"/>
          </a:solidFill>
          <a:ln w="3175" cap="flat" cmpd="sng" algn="ctr">
            <a:noFill/>
            <a:prstDash val="solid"/>
          </a:ln>
          <a:effectLst/>
        </p:spPr>
        <p:txBody>
          <a:bodyPr lIns="93286" tIns="46642" rIns="93286" bIns="46642" anchor="ctr"/>
          <a:lstStyle/>
          <a:p>
            <a:pPr>
              <a:lnSpc>
                <a:spcPct val="120000"/>
              </a:lnSpc>
            </a:pPr>
            <a:endParaRPr lang="en-US" sz="1100" kern="0">
              <a:solidFill>
                <a:schemeClr val="bg1"/>
              </a:solidFill>
              <a:latin typeface="微软雅黑" panose="020B0503020204020204" pitchFamily="34" charset="-122"/>
              <a:ea typeface="微软雅黑" panose="020B0503020204020204" pitchFamily="34" charset="-122"/>
            </a:endParaRPr>
          </a:p>
        </p:txBody>
      </p:sp>
      <p:sp>
        <p:nvSpPr>
          <p:cNvPr id="6" name="Freeform 21"/>
          <p:cNvSpPr/>
          <p:nvPr/>
        </p:nvSpPr>
        <p:spPr bwMode="auto">
          <a:xfrm>
            <a:off x="1376325" y="3458051"/>
            <a:ext cx="2965418" cy="1102325"/>
          </a:xfrm>
          <a:custGeom>
            <a:avLst/>
            <a:gdLst>
              <a:gd name="T0" fmla="*/ 0 w 893"/>
              <a:gd name="T1" fmla="*/ 277 h 278"/>
              <a:gd name="T2" fmla="*/ 0 w 893"/>
              <a:gd name="T3" fmla="*/ 277 h 278"/>
              <a:gd name="T4" fmla="*/ 696 w 893"/>
              <a:gd name="T5" fmla="*/ 277 h 278"/>
              <a:gd name="T6" fmla="*/ 838 w 893"/>
              <a:gd name="T7" fmla="*/ 125 h 278"/>
              <a:gd name="T8" fmla="*/ 892 w 893"/>
              <a:gd name="T9" fmla="*/ 165 h 278"/>
              <a:gd name="T10" fmla="*/ 835 w 893"/>
              <a:gd name="T11" fmla="*/ 33 h 278"/>
              <a:gd name="T12" fmla="*/ 686 w 893"/>
              <a:gd name="T13" fmla="*/ 0 h 278"/>
              <a:gd name="T14" fmla="*/ 735 w 893"/>
              <a:gd name="T15" fmla="*/ 40 h 278"/>
              <a:gd name="T16" fmla="*/ 639 w 893"/>
              <a:gd name="T17" fmla="*/ 142 h 278"/>
              <a:gd name="T18" fmla="*/ 0 w 893"/>
              <a:gd name="T19" fmla="*/ 142 h 278"/>
              <a:gd name="T20" fmla="*/ 0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277"/>
                </a:moveTo>
                <a:lnTo>
                  <a:pt x="0" y="277"/>
                </a:lnTo>
                <a:lnTo>
                  <a:pt x="696" y="277"/>
                </a:lnTo>
                <a:lnTo>
                  <a:pt x="838" y="125"/>
                </a:lnTo>
                <a:lnTo>
                  <a:pt x="892" y="165"/>
                </a:lnTo>
                <a:lnTo>
                  <a:pt x="835" y="33"/>
                </a:lnTo>
                <a:lnTo>
                  <a:pt x="686" y="0"/>
                </a:lnTo>
                <a:lnTo>
                  <a:pt x="735" y="40"/>
                </a:lnTo>
                <a:lnTo>
                  <a:pt x="639" y="142"/>
                </a:lnTo>
                <a:lnTo>
                  <a:pt x="0" y="142"/>
                </a:lnTo>
                <a:lnTo>
                  <a:pt x="0" y="277"/>
                </a:lnTo>
              </a:path>
            </a:pathLst>
          </a:custGeom>
          <a:solidFill>
            <a:schemeClr val="accent1"/>
          </a:solidFill>
          <a:ln w="3175" cap="flat" cmpd="sng" algn="ctr">
            <a:noFill/>
            <a:prstDash val="solid"/>
          </a:ln>
          <a:effectLst/>
        </p:spPr>
        <p:txBody>
          <a:bodyPr lIns="93286" tIns="46642" rIns="93286" bIns="46642" anchor="ctr"/>
          <a:lstStyle/>
          <a:p>
            <a:pPr>
              <a:lnSpc>
                <a:spcPct val="120000"/>
              </a:lnSpc>
            </a:pPr>
            <a:endParaRPr lang="en-US" sz="1100" kern="0">
              <a:solidFill>
                <a:schemeClr val="bg1"/>
              </a:solidFill>
              <a:latin typeface="微软雅黑" panose="020B0503020204020204" pitchFamily="34" charset="-122"/>
              <a:ea typeface="微软雅黑" panose="020B0503020204020204" pitchFamily="34" charset="-122"/>
            </a:endParaRPr>
          </a:p>
        </p:txBody>
      </p:sp>
      <p:sp>
        <p:nvSpPr>
          <p:cNvPr id="7" name="Freeform 22"/>
          <p:cNvSpPr/>
          <p:nvPr/>
        </p:nvSpPr>
        <p:spPr bwMode="auto">
          <a:xfrm>
            <a:off x="4892985" y="3458051"/>
            <a:ext cx="2965418" cy="1102325"/>
          </a:xfrm>
          <a:custGeom>
            <a:avLst/>
            <a:gdLst>
              <a:gd name="T0" fmla="*/ 892 w 893"/>
              <a:gd name="T1" fmla="*/ 277 h 278"/>
              <a:gd name="T2" fmla="*/ 892 w 893"/>
              <a:gd name="T3" fmla="*/ 277 h 278"/>
              <a:gd name="T4" fmla="*/ 195 w 893"/>
              <a:gd name="T5" fmla="*/ 277 h 278"/>
              <a:gd name="T6" fmla="*/ 53 w 893"/>
              <a:gd name="T7" fmla="*/ 125 h 278"/>
              <a:gd name="T8" fmla="*/ 0 w 893"/>
              <a:gd name="T9" fmla="*/ 165 h 278"/>
              <a:gd name="T10" fmla="*/ 57 w 893"/>
              <a:gd name="T11" fmla="*/ 33 h 278"/>
              <a:gd name="T12" fmla="*/ 206 w 893"/>
              <a:gd name="T13" fmla="*/ 0 h 278"/>
              <a:gd name="T14" fmla="*/ 156 w 893"/>
              <a:gd name="T15" fmla="*/ 40 h 278"/>
              <a:gd name="T16" fmla="*/ 252 w 893"/>
              <a:gd name="T17" fmla="*/ 142 h 278"/>
              <a:gd name="T18" fmla="*/ 892 w 893"/>
              <a:gd name="T19" fmla="*/ 142 h 278"/>
              <a:gd name="T20" fmla="*/ 892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277"/>
                </a:moveTo>
                <a:lnTo>
                  <a:pt x="892" y="277"/>
                </a:lnTo>
                <a:lnTo>
                  <a:pt x="195" y="277"/>
                </a:lnTo>
                <a:lnTo>
                  <a:pt x="53" y="125"/>
                </a:lnTo>
                <a:lnTo>
                  <a:pt x="0" y="165"/>
                </a:lnTo>
                <a:lnTo>
                  <a:pt x="57" y="33"/>
                </a:lnTo>
                <a:lnTo>
                  <a:pt x="206" y="0"/>
                </a:lnTo>
                <a:lnTo>
                  <a:pt x="156" y="40"/>
                </a:lnTo>
                <a:lnTo>
                  <a:pt x="252" y="142"/>
                </a:lnTo>
                <a:lnTo>
                  <a:pt x="892" y="142"/>
                </a:lnTo>
                <a:lnTo>
                  <a:pt x="892" y="277"/>
                </a:lnTo>
              </a:path>
            </a:pathLst>
          </a:custGeom>
          <a:solidFill>
            <a:schemeClr val="accent2"/>
          </a:solidFill>
          <a:ln w="3175" cap="flat" cmpd="sng" algn="ctr">
            <a:noFill/>
            <a:prstDash val="solid"/>
          </a:ln>
          <a:effectLst/>
        </p:spPr>
        <p:txBody>
          <a:bodyPr lIns="93286" tIns="46642" rIns="93286" bIns="46642" anchor="ctr"/>
          <a:lstStyle/>
          <a:p>
            <a:pPr>
              <a:lnSpc>
                <a:spcPct val="120000"/>
              </a:lnSpc>
            </a:pPr>
            <a:endParaRPr lang="en-US" sz="1100" kern="0">
              <a:solidFill>
                <a:schemeClr val="bg1"/>
              </a:solidFill>
              <a:latin typeface="微软雅黑" panose="020B0503020204020204" pitchFamily="34" charset="-122"/>
              <a:ea typeface="微软雅黑" panose="020B0503020204020204" pitchFamily="34" charset="-122"/>
            </a:endParaRPr>
          </a:p>
        </p:txBody>
      </p:sp>
      <p:sp>
        <p:nvSpPr>
          <p:cNvPr id="8" name="Freeform 23"/>
          <p:cNvSpPr/>
          <p:nvPr/>
        </p:nvSpPr>
        <p:spPr bwMode="auto">
          <a:xfrm>
            <a:off x="5532084" y="2378882"/>
            <a:ext cx="2326319" cy="1007161"/>
          </a:xfrm>
          <a:custGeom>
            <a:avLst/>
            <a:gdLst>
              <a:gd name="T0" fmla="*/ 689 w 690"/>
              <a:gd name="T1" fmla="*/ 190 h 254"/>
              <a:gd name="T2" fmla="*/ 689 w 690"/>
              <a:gd name="T3" fmla="*/ 190 h 254"/>
              <a:gd name="T4" fmla="*/ 689 w 690"/>
              <a:gd name="T5" fmla="*/ 62 h 254"/>
              <a:gd name="T6" fmla="*/ 71 w 690"/>
              <a:gd name="T7" fmla="*/ 62 h 254"/>
              <a:gd name="T8" fmla="*/ 67 w 690"/>
              <a:gd name="T9" fmla="*/ 0 h 254"/>
              <a:gd name="T10" fmla="*/ 0 w 690"/>
              <a:gd name="T11" fmla="*/ 128 h 254"/>
              <a:gd name="T12" fmla="*/ 71 w 690"/>
              <a:gd name="T13" fmla="*/ 253 h 254"/>
              <a:gd name="T14" fmla="*/ 71 w 690"/>
              <a:gd name="T15" fmla="*/ 190 h 254"/>
              <a:gd name="T16" fmla="*/ 689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689" y="190"/>
                </a:moveTo>
                <a:lnTo>
                  <a:pt x="689" y="190"/>
                </a:lnTo>
                <a:lnTo>
                  <a:pt x="689" y="62"/>
                </a:lnTo>
                <a:lnTo>
                  <a:pt x="71" y="62"/>
                </a:lnTo>
                <a:lnTo>
                  <a:pt x="67" y="0"/>
                </a:lnTo>
                <a:lnTo>
                  <a:pt x="0" y="128"/>
                </a:lnTo>
                <a:lnTo>
                  <a:pt x="71" y="253"/>
                </a:lnTo>
                <a:lnTo>
                  <a:pt x="71" y="190"/>
                </a:lnTo>
                <a:lnTo>
                  <a:pt x="689" y="190"/>
                </a:lnTo>
              </a:path>
            </a:pathLst>
          </a:custGeom>
          <a:solidFill>
            <a:schemeClr val="accent3"/>
          </a:solidFill>
          <a:ln w="3175" cap="flat" cmpd="sng" algn="ctr">
            <a:noFill/>
            <a:prstDash val="solid"/>
          </a:ln>
          <a:effectLst/>
        </p:spPr>
        <p:txBody>
          <a:bodyPr lIns="93286" tIns="46642" rIns="93286" bIns="46642" anchor="ctr"/>
          <a:lstStyle/>
          <a:p>
            <a:pPr>
              <a:lnSpc>
                <a:spcPct val="120000"/>
              </a:lnSpc>
            </a:pPr>
            <a:endParaRPr lang="en-US" sz="1100" kern="0">
              <a:solidFill>
                <a:schemeClr val="bg1"/>
              </a:solidFill>
              <a:latin typeface="微软雅黑" panose="020B0503020204020204" pitchFamily="34" charset="-122"/>
              <a:ea typeface="微软雅黑" panose="020B0503020204020204" pitchFamily="34" charset="-122"/>
            </a:endParaRPr>
          </a:p>
        </p:txBody>
      </p:sp>
      <p:sp>
        <p:nvSpPr>
          <p:cNvPr id="9" name="TextBox 53"/>
          <p:cNvSpPr txBox="1">
            <a:spLocks noChangeArrowheads="1"/>
          </p:cNvSpPr>
          <p:nvPr/>
        </p:nvSpPr>
        <p:spPr bwMode="auto">
          <a:xfrm>
            <a:off x="1420049" y="1234862"/>
            <a:ext cx="2328776"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chemeClr val="bg1"/>
              </a:solidFill>
              <a:latin typeface="Arial" panose="020B0604020202020204" pitchFamily="34" charset="0"/>
              <a:ea typeface="宋体" panose="02010600030101010101" pitchFamily="2" charset="-122"/>
              <a:cs typeface="宋体" panose="02010600030101010101" pitchFamily="2" charset="-122"/>
            </a:endParaRPr>
          </a:p>
        </p:txBody>
      </p:sp>
      <p:sp>
        <p:nvSpPr>
          <p:cNvPr id="10" name="TextBox 53"/>
          <p:cNvSpPr txBox="1">
            <a:spLocks noChangeArrowheads="1"/>
          </p:cNvSpPr>
          <p:nvPr/>
        </p:nvSpPr>
        <p:spPr bwMode="auto">
          <a:xfrm>
            <a:off x="1294643" y="2704999"/>
            <a:ext cx="24132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chemeClr val="bg1"/>
              </a:solidFill>
              <a:latin typeface="Arial" panose="020B0604020202020204" pitchFamily="34" charset="0"/>
              <a:ea typeface="宋体" panose="02010600030101010101" pitchFamily="2" charset="-122"/>
              <a:cs typeface="宋体" panose="02010600030101010101" pitchFamily="2" charset="-122"/>
            </a:endParaRPr>
          </a:p>
        </p:txBody>
      </p:sp>
      <p:sp>
        <p:nvSpPr>
          <p:cNvPr id="11" name="TextBox 53"/>
          <p:cNvSpPr txBox="1">
            <a:spLocks noChangeArrowheads="1"/>
          </p:cNvSpPr>
          <p:nvPr/>
        </p:nvSpPr>
        <p:spPr bwMode="auto">
          <a:xfrm>
            <a:off x="1376325" y="4126700"/>
            <a:ext cx="231929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chemeClr val="bg1"/>
              </a:solidFill>
              <a:latin typeface="Arial" panose="020B0604020202020204" pitchFamily="34" charset="0"/>
              <a:ea typeface="宋体" panose="02010600030101010101" pitchFamily="2" charset="-122"/>
              <a:cs typeface="宋体" panose="02010600030101010101" pitchFamily="2" charset="-122"/>
            </a:endParaRPr>
          </a:p>
        </p:txBody>
      </p:sp>
      <p:sp>
        <p:nvSpPr>
          <p:cNvPr id="12" name="TextBox 53"/>
          <p:cNvSpPr txBox="1">
            <a:spLocks noChangeArrowheads="1"/>
          </p:cNvSpPr>
          <p:nvPr/>
        </p:nvSpPr>
        <p:spPr bwMode="auto">
          <a:xfrm>
            <a:off x="5567095" y="4131906"/>
            <a:ext cx="2291309"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chemeClr val="bg1"/>
              </a:solidFill>
              <a:latin typeface="Arial" panose="020B0604020202020204" pitchFamily="34" charset="0"/>
              <a:ea typeface="宋体" panose="02010600030101010101" pitchFamily="2" charset="-122"/>
              <a:cs typeface="宋体" panose="02010600030101010101" pitchFamily="2" charset="-122"/>
            </a:endParaRPr>
          </a:p>
        </p:txBody>
      </p:sp>
      <p:sp>
        <p:nvSpPr>
          <p:cNvPr id="13" name="TextBox 53"/>
          <p:cNvSpPr txBox="1">
            <a:spLocks noChangeArrowheads="1"/>
          </p:cNvSpPr>
          <p:nvPr/>
        </p:nvSpPr>
        <p:spPr bwMode="auto">
          <a:xfrm>
            <a:off x="5471107" y="2693547"/>
            <a:ext cx="24132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chemeClr val="bg1"/>
              </a:solidFill>
              <a:latin typeface="Arial" panose="020B0604020202020204" pitchFamily="34" charset="0"/>
              <a:ea typeface="宋体" panose="02010600030101010101" pitchFamily="2" charset="-122"/>
              <a:cs typeface="宋体" panose="02010600030101010101" pitchFamily="2" charset="-122"/>
            </a:endParaRPr>
          </a:p>
        </p:txBody>
      </p:sp>
      <p:sp>
        <p:nvSpPr>
          <p:cNvPr id="14" name="TextBox 13"/>
          <p:cNvSpPr txBox="1">
            <a:spLocks noChangeArrowheads="1"/>
          </p:cNvSpPr>
          <p:nvPr/>
        </p:nvSpPr>
        <p:spPr bwMode="auto">
          <a:xfrm>
            <a:off x="5547644" y="1234912"/>
            <a:ext cx="23129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chemeClr val="bg1"/>
              </a:solidFill>
              <a:latin typeface="Arial" panose="020B0604020202020204" pitchFamily="34" charset="0"/>
              <a:ea typeface="宋体" panose="02010600030101010101" pitchFamily="2" charset="-122"/>
              <a:cs typeface="宋体" panose="02010600030101010101" pitchFamily="2" charset="-122"/>
            </a:endParaRPr>
          </a:p>
        </p:txBody>
      </p:sp>
      <p:grpSp>
        <p:nvGrpSpPr>
          <p:cNvPr id="15" name="组合 14"/>
          <p:cNvGrpSpPr/>
          <p:nvPr/>
        </p:nvGrpSpPr>
        <p:grpSpPr>
          <a:xfrm>
            <a:off x="3822579" y="2207270"/>
            <a:ext cx="1586249" cy="1292655"/>
            <a:chOff x="3910879" y="2268230"/>
            <a:chExt cx="1586249" cy="1292655"/>
          </a:xfrm>
        </p:grpSpPr>
        <p:sp>
          <p:nvSpPr>
            <p:cNvPr id="16" name="AutoShape 17"/>
            <p:cNvSpPr>
              <a:spLocks noChangeArrowheads="1"/>
            </p:cNvSpPr>
            <p:nvPr/>
          </p:nvSpPr>
          <p:spPr bwMode="auto">
            <a:xfrm>
              <a:off x="3910879" y="2268230"/>
              <a:ext cx="1586249" cy="1292655"/>
            </a:xfrm>
            <a:prstGeom prst="hexagon">
              <a:avLst>
                <a:gd name="adj" fmla="val 30740"/>
                <a:gd name="vf" fmla="val 115470"/>
              </a:avLst>
            </a:prstGeom>
            <a:solidFill>
              <a:schemeClr val="accent5"/>
            </a:solidFill>
            <a:ln w="3175" cap="flat" cmpd="sng" algn="ctr">
              <a:solidFill>
                <a:srgbClr val="EAEAEA"/>
              </a:solidFill>
              <a:prstDash val="solid"/>
            </a:ln>
            <a:effectLst/>
          </p:spPr>
          <p:txBody>
            <a:bodyPr anchor="ctr"/>
            <a:lstStyle/>
            <a:p>
              <a:pPr algn="ctr" fontAlgn="base">
                <a:lnSpc>
                  <a:spcPct val="120000"/>
                </a:lnSpc>
                <a:spcBef>
                  <a:spcPct val="0"/>
                </a:spcBef>
                <a:spcAft>
                  <a:spcPct val="0"/>
                </a:spcAft>
                <a:defRPr/>
              </a:pPr>
              <a:endParaRPr lang="en-US" altLang="zh-SG" sz="1100" kern="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252597" y="2438891"/>
              <a:ext cx="902811" cy="954107"/>
            </a:xfrm>
            <a:prstGeom prst="rect">
              <a:avLst/>
            </a:prstGeom>
            <a:noFill/>
          </p:spPr>
          <p:txBody>
            <a:bodyPr wrap="non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cs typeface="Arial Unicode MS" pitchFamily="34" charset="-122"/>
                </a:rPr>
                <a:t>点击</a:t>
              </a:r>
              <a:endParaRPr lang="en-US" altLang="zh-CN" sz="2800" b="1" dirty="0">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cs typeface="Arial Unicode MS" pitchFamily="34" charset="-122"/>
                </a:rPr>
                <a:t>添加</a:t>
              </a:r>
            </a:p>
          </p:txBody>
        </p:sp>
      </p:grpSp>
      <p:sp>
        <p:nvSpPr>
          <p:cNvPr id="18" name="TextBox 17"/>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9" presetClass="path" presetSubtype="0" accel="50000" decel="50000" fill="hold" nodeType="afterEffect">
                                  <p:stCondLst>
                                    <p:cond delay="250"/>
                                  </p:stCondLst>
                                  <p:childTnLst>
                                    <p:animMotion origin="layout" path="M -1.94444E-6 -1.23457E-6 C 0.01198 -0.03179 0.02969 -0.19105 0.05469 -0.19105 C 0.09167 -0.19105 0.1217 -0.1429 0.1217 -0.08271 C 0.1217 -0.06296 0.11875 -0.04537 0.11268 -0.02932 C 0.11372 -0.02932 -0.0033 0.2108 -0.0033 0.21266 C -0.0033 0.2108 -0.12031 -0.02932 -0.11927 -0.02932 C -0.12535 -0.04537 -0.1283 -0.06296 -0.1283 -0.08271 C -0.1283 -0.1429 -0.09826 -0.19105 -0.06024 -0.19105 C -0.03628 -0.19105 -0.01198 -0.03179 -1.94444E-6 -1.23457E-6 Z " pathEditMode="relative" rAng="0" ptsTypes="fffffffff">
                                      <p:cBhvr>
                                        <p:cTn id="13" dur="2000" fill="hold"/>
                                        <p:tgtEl>
                                          <p:spTgt spid="15"/>
                                        </p:tgtEl>
                                        <p:attrNameLst>
                                          <p:attrName>ppt_x</p:attrName>
                                          <p:attrName>ppt_y</p:attrName>
                                        </p:attrNameLst>
                                      </p:cBhvr>
                                      <p:rCtr x="-330" y="1080"/>
                                    </p:animMotion>
                                  </p:childTnLst>
                                </p:cTn>
                              </p:par>
                              <p:par>
                                <p:cTn id="14" presetID="10" presetClass="entr" presetSubtype="0" fill="hold" grpId="0" nodeType="withEffect">
                                  <p:stCondLst>
                                    <p:cond delay="6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750"/>
                                        <p:tgtEl>
                                          <p:spTgt spid="3"/>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childTnLst>
                                </p:cTn>
                              </p:par>
                            </p:childTnLst>
                          </p:cTn>
                        </p:par>
                        <p:par>
                          <p:cTn id="32" fill="hold">
                            <p:stCondLst>
                              <p:cond delay="325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set>
                                      <p:cBhvr>
                                        <p:cTn id="35" dur="455" fill="hold">
                                          <p:stCondLst>
                                            <p:cond delay="0"/>
                                          </p:stCondLst>
                                        </p:cTn>
                                        <p:tgtEl>
                                          <p:spTgt spid="14"/>
                                        </p:tgtEl>
                                        <p:attrNameLst>
                                          <p:attrName>style.rotation</p:attrName>
                                        </p:attrNameLst>
                                      </p:cBhvr>
                                      <p:to>
                                        <p:strVal val="-45.0"/>
                                      </p:to>
                                    </p:set>
                                    <p:anim calcmode="lin" valueType="num">
                                      <p:cBhvr>
                                        <p:cTn id="36"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set>
                                      <p:cBhvr>
                                        <p:cTn id="42" dur="455" fill="hold">
                                          <p:stCondLst>
                                            <p:cond delay="0"/>
                                          </p:stCondLst>
                                        </p:cTn>
                                        <p:tgtEl>
                                          <p:spTgt spid="9"/>
                                        </p:tgtEl>
                                        <p:attrNameLst>
                                          <p:attrName>style.rotation</p:attrName>
                                        </p:attrNameLst>
                                      </p:cBhvr>
                                      <p:to>
                                        <p:strVal val="-45.0"/>
                                      </p:to>
                                    </p:set>
                                    <p:anim calcmode="lin" valueType="num">
                                      <p:cBhvr>
                                        <p:cTn id="43"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10"/>
                                        </p:tgtEl>
                                        <p:attrNameLst>
                                          <p:attrName>style.visibility</p:attrName>
                                        </p:attrNameLst>
                                      </p:cBhvr>
                                      <p:to>
                                        <p:strVal val="visible"/>
                                      </p:to>
                                    </p:set>
                                    <p:set>
                                      <p:cBhvr>
                                        <p:cTn id="49" dur="455" fill="hold">
                                          <p:stCondLst>
                                            <p:cond delay="0"/>
                                          </p:stCondLst>
                                        </p:cTn>
                                        <p:tgtEl>
                                          <p:spTgt spid="10"/>
                                        </p:tgtEl>
                                        <p:attrNameLst>
                                          <p:attrName>style.rotation</p:attrName>
                                        </p:attrNameLst>
                                      </p:cBhvr>
                                      <p:to>
                                        <p:strVal val="-45.0"/>
                                      </p:to>
                                    </p:set>
                                    <p:anim calcmode="lin" valueType="num">
                                      <p:cBhvr>
                                        <p:cTn id="50"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11"/>
                                        </p:tgtEl>
                                        <p:attrNameLst>
                                          <p:attrName>style.visibility</p:attrName>
                                        </p:attrNameLst>
                                      </p:cBhvr>
                                      <p:to>
                                        <p:strVal val="visible"/>
                                      </p:to>
                                    </p:set>
                                    <p:set>
                                      <p:cBhvr>
                                        <p:cTn id="56" dur="455" fill="hold">
                                          <p:stCondLst>
                                            <p:cond delay="0"/>
                                          </p:stCondLst>
                                        </p:cTn>
                                        <p:tgtEl>
                                          <p:spTgt spid="11"/>
                                        </p:tgtEl>
                                        <p:attrNameLst>
                                          <p:attrName>style.rotation</p:attrName>
                                        </p:attrNameLst>
                                      </p:cBhvr>
                                      <p:to>
                                        <p:strVal val="-45.0"/>
                                      </p:to>
                                    </p:set>
                                    <p:anim calcmode="lin" valueType="num">
                                      <p:cBhvr>
                                        <p:cTn id="57"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13"/>
                                        </p:tgtEl>
                                        <p:attrNameLst>
                                          <p:attrName>style.visibility</p:attrName>
                                        </p:attrNameLst>
                                      </p:cBhvr>
                                      <p:to>
                                        <p:strVal val="visible"/>
                                      </p:to>
                                    </p:set>
                                    <p:set>
                                      <p:cBhvr>
                                        <p:cTn id="63" dur="455" fill="hold">
                                          <p:stCondLst>
                                            <p:cond delay="0"/>
                                          </p:stCondLst>
                                        </p:cTn>
                                        <p:tgtEl>
                                          <p:spTgt spid="13"/>
                                        </p:tgtEl>
                                        <p:attrNameLst>
                                          <p:attrName>style.rotation</p:attrName>
                                        </p:attrNameLst>
                                      </p:cBhvr>
                                      <p:to>
                                        <p:strVal val="-45.0"/>
                                      </p:to>
                                    </p:set>
                                    <p:anim calcmode="lin" valueType="num">
                                      <p:cBhvr>
                                        <p:cTn id="64"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12"/>
                                        </p:tgtEl>
                                        <p:attrNameLst>
                                          <p:attrName>style.visibility</p:attrName>
                                        </p:attrNameLst>
                                      </p:cBhvr>
                                      <p:to>
                                        <p:strVal val="visible"/>
                                      </p:to>
                                    </p:set>
                                    <p:set>
                                      <p:cBhvr>
                                        <p:cTn id="70" dur="455" fill="hold">
                                          <p:stCondLst>
                                            <p:cond delay="0"/>
                                          </p:stCondLst>
                                        </p:cTn>
                                        <p:tgtEl>
                                          <p:spTgt spid="12"/>
                                        </p:tgtEl>
                                        <p:attrNameLst>
                                          <p:attrName>style.rotation</p:attrName>
                                        </p:attrNameLst>
                                      </p:cBhvr>
                                      <p:to>
                                        <p:strVal val="-45.0"/>
                                      </p:to>
                                    </p:set>
                                    <p:anim calcmode="lin" valueType="num">
                                      <p:cBhvr>
                                        <p:cTn id="7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75" fill="hold">
                            <p:stCondLst>
                              <p:cond delay="5199"/>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备用图表页</a:t>
            </a:r>
          </a:p>
        </p:txBody>
      </p:sp>
      <p:pic>
        <p:nvPicPr>
          <p:cNvPr id="32" name="图片 31"/>
          <p:cNvPicPr>
            <a:picLocks noChangeAspect="1"/>
          </p:cNvPicPr>
          <p:nvPr/>
        </p:nvPicPr>
        <p:blipFill rotWithShape="1">
          <a:blip r:embed="rId3" cstate="print">
            <a:extLst>
              <a:ext uri="{28A0092B-C50C-407E-A947-70E740481C1C}">
                <a14:useLocalDpi xmlns:a14="http://schemas.microsoft.com/office/drawing/2010/main" val="0"/>
              </a:ext>
            </a:extLst>
          </a:blip>
          <a:srcRect l="12861" r="25488"/>
          <a:stretch>
            <a:fillRect/>
          </a:stretch>
        </p:blipFill>
        <p:spPr>
          <a:xfrm>
            <a:off x="2907710" y="1135138"/>
            <a:ext cx="1725281" cy="1730066"/>
          </a:xfrm>
          <a:prstGeom prst="rect">
            <a:avLst/>
          </a:prstGeom>
        </p:spPr>
      </p:pic>
      <p:pic>
        <p:nvPicPr>
          <p:cNvPr id="3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01" b="15689"/>
          <a:stretch>
            <a:fillRect/>
          </a:stretch>
        </p:blipFill>
        <p:spPr bwMode="auto">
          <a:xfrm>
            <a:off x="1171712" y="2866044"/>
            <a:ext cx="3466900" cy="173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8613" y="1132571"/>
            <a:ext cx="17303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935" r="18908"/>
          <a:stretch>
            <a:fillRect/>
          </a:stretch>
        </p:blipFill>
        <p:spPr bwMode="auto">
          <a:xfrm>
            <a:off x="6364395" y="2859162"/>
            <a:ext cx="1735997" cy="175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矩形 35"/>
          <p:cNvSpPr/>
          <p:nvPr/>
        </p:nvSpPr>
        <p:spPr>
          <a:xfrm>
            <a:off x="1171713" y="1131590"/>
            <a:ext cx="1735997" cy="1736180"/>
          </a:xfrm>
          <a:prstGeom prst="rect">
            <a:avLst/>
          </a:prstGeom>
          <a:solidFill>
            <a:schemeClr val="accent1"/>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kern="0" dirty="0">
                <a:solidFill>
                  <a:srgbClr val="F9F9F9"/>
                </a:solidFill>
                <a:latin typeface="微软雅黑" panose="020B0503020204020204" pitchFamily="34" charset="-122"/>
                <a:ea typeface="微软雅黑" panose="020B0503020204020204" pitchFamily="34" charset="-122"/>
              </a:rPr>
              <a:t>标题</a:t>
            </a:r>
            <a:endParaRPr lang="en-US" altLang="zh-CN"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endParaRPr lang="zh-CN" altLang="en-US" sz="1500" kern="0" dirty="0">
              <a:solidFill>
                <a:srgbClr val="F9F9F9"/>
              </a:solidFill>
              <a:latin typeface="微软雅黑" panose="020B0503020204020204" pitchFamily="34" charset="-122"/>
              <a:ea typeface="微软雅黑" panose="020B0503020204020204" pitchFamily="34" charset="-122"/>
            </a:endParaRPr>
          </a:p>
        </p:txBody>
      </p:sp>
      <p:sp>
        <p:nvSpPr>
          <p:cNvPr id="37" name="矩形 36"/>
          <p:cNvSpPr/>
          <p:nvPr/>
        </p:nvSpPr>
        <p:spPr>
          <a:xfrm>
            <a:off x="6364395" y="1131590"/>
            <a:ext cx="1735997" cy="1736180"/>
          </a:xfrm>
          <a:prstGeom prst="rect">
            <a:avLst/>
          </a:prstGeom>
          <a:solidFill>
            <a:schemeClr val="accent3"/>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kern="0" dirty="0">
                <a:solidFill>
                  <a:srgbClr val="F9F9F9"/>
                </a:solidFill>
                <a:latin typeface="微软雅黑" panose="020B0503020204020204" pitchFamily="34" charset="-122"/>
                <a:ea typeface="微软雅黑" panose="020B0503020204020204" pitchFamily="34" charset="-122"/>
              </a:rPr>
              <a:t>标题</a:t>
            </a:r>
            <a:endParaRPr lang="en-US" altLang="zh-CN"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en-US" altLang="zh-CN"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p>
        </p:txBody>
      </p:sp>
      <p:sp>
        <p:nvSpPr>
          <p:cNvPr id="38" name="矩形 37"/>
          <p:cNvSpPr/>
          <p:nvPr/>
        </p:nvSpPr>
        <p:spPr>
          <a:xfrm>
            <a:off x="4632991" y="2867768"/>
            <a:ext cx="1735997" cy="1736180"/>
          </a:xfrm>
          <a:prstGeom prst="rect">
            <a:avLst/>
          </a:prstGeom>
          <a:solidFill>
            <a:schemeClr val="accent2"/>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kern="0" dirty="0">
                <a:solidFill>
                  <a:srgbClr val="F9F9F9"/>
                </a:solidFill>
                <a:latin typeface="微软雅黑" panose="020B0503020204020204" pitchFamily="34" charset="-122"/>
                <a:ea typeface="微软雅黑" panose="020B0503020204020204" pitchFamily="34" charset="-122"/>
              </a:rPr>
              <a:t>标题</a:t>
            </a:r>
            <a:endParaRPr lang="en-US" altLang="zh-CN"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en-US" altLang="zh-CN"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p>
        </p:txBody>
      </p:sp>
      <p:sp>
        <p:nvSpPr>
          <p:cNvPr id="39" name="TextBox 38"/>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500"/>
                                  </p:stCondLst>
                                  <p:childTnLst>
                                    <p:set>
                                      <p:cBhvr>
                                        <p:cTn id="6" dur="1" fill="hold">
                                          <p:stCondLst>
                                            <p:cond delay="0"/>
                                          </p:stCondLst>
                                        </p:cTn>
                                        <p:tgtEl>
                                          <p:spTgt spid="33"/>
                                        </p:tgtEl>
                                        <p:attrNameLst>
                                          <p:attrName>style.visibility</p:attrName>
                                        </p:attrNameLst>
                                      </p:cBhvr>
                                      <p:to>
                                        <p:strVal val="visible"/>
                                      </p:to>
                                    </p:set>
                                    <p:anim calcmode="lin" valueType="num">
                                      <p:cBhvr>
                                        <p:cTn id="7" dur="750" fill="hold"/>
                                        <p:tgtEl>
                                          <p:spTgt spid="33"/>
                                        </p:tgtEl>
                                        <p:attrNameLst>
                                          <p:attrName>ppt_w</p:attrName>
                                        </p:attrNameLst>
                                      </p:cBhvr>
                                      <p:tavLst>
                                        <p:tav tm="0">
                                          <p:val>
                                            <p:fltVal val="0"/>
                                          </p:val>
                                        </p:tav>
                                        <p:tav tm="100000">
                                          <p:val>
                                            <p:strVal val="#ppt_w"/>
                                          </p:val>
                                        </p:tav>
                                      </p:tavLst>
                                    </p:anim>
                                    <p:anim calcmode="lin" valueType="num">
                                      <p:cBhvr>
                                        <p:cTn id="8" dur="750" fill="hold"/>
                                        <p:tgtEl>
                                          <p:spTgt spid="33"/>
                                        </p:tgtEl>
                                        <p:attrNameLst>
                                          <p:attrName>ppt_h</p:attrName>
                                        </p:attrNameLst>
                                      </p:cBhvr>
                                      <p:tavLst>
                                        <p:tav tm="0">
                                          <p:val>
                                            <p:fltVal val="0"/>
                                          </p:val>
                                        </p:tav>
                                        <p:tav tm="100000">
                                          <p:val>
                                            <p:strVal val="#ppt_h"/>
                                          </p:val>
                                        </p:tav>
                                      </p:tavLst>
                                    </p:anim>
                                    <p:animEffect transition="in" filter="fade">
                                      <p:cBhvr>
                                        <p:cTn id="9" dur="750"/>
                                        <p:tgtEl>
                                          <p:spTgt spid="33"/>
                                        </p:tgtEl>
                                      </p:cBhvr>
                                    </p:animEffect>
                                    <p:anim calcmode="lin" valueType="num">
                                      <p:cBhvr>
                                        <p:cTn id="10" dur="750" fill="hold"/>
                                        <p:tgtEl>
                                          <p:spTgt spid="33"/>
                                        </p:tgtEl>
                                        <p:attrNameLst>
                                          <p:attrName>ppt_x</p:attrName>
                                        </p:attrNameLst>
                                      </p:cBhvr>
                                      <p:tavLst>
                                        <p:tav tm="0">
                                          <p:val>
                                            <p:fltVal val="0.5"/>
                                          </p:val>
                                        </p:tav>
                                        <p:tav tm="100000">
                                          <p:val>
                                            <p:strVal val="#ppt_x"/>
                                          </p:val>
                                        </p:tav>
                                      </p:tavLst>
                                    </p:anim>
                                    <p:anim calcmode="lin" valueType="num">
                                      <p:cBhvr>
                                        <p:cTn id="11" dur="750" fill="hold"/>
                                        <p:tgtEl>
                                          <p:spTgt spid="3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32"/>
                                        </p:tgtEl>
                                        <p:attrNameLst>
                                          <p:attrName>style.visibility</p:attrName>
                                        </p:attrNameLst>
                                      </p:cBhvr>
                                      <p:to>
                                        <p:strVal val="visible"/>
                                      </p:to>
                                    </p:set>
                                    <p:anim calcmode="lin" valueType="num">
                                      <p:cBhvr>
                                        <p:cTn id="14" dur="750" fill="hold"/>
                                        <p:tgtEl>
                                          <p:spTgt spid="32"/>
                                        </p:tgtEl>
                                        <p:attrNameLst>
                                          <p:attrName>ppt_w</p:attrName>
                                        </p:attrNameLst>
                                      </p:cBhvr>
                                      <p:tavLst>
                                        <p:tav tm="0">
                                          <p:val>
                                            <p:fltVal val="0"/>
                                          </p:val>
                                        </p:tav>
                                        <p:tav tm="100000">
                                          <p:val>
                                            <p:strVal val="#ppt_w"/>
                                          </p:val>
                                        </p:tav>
                                      </p:tavLst>
                                    </p:anim>
                                    <p:anim calcmode="lin" valueType="num">
                                      <p:cBhvr>
                                        <p:cTn id="15" dur="750" fill="hold"/>
                                        <p:tgtEl>
                                          <p:spTgt spid="32"/>
                                        </p:tgtEl>
                                        <p:attrNameLst>
                                          <p:attrName>ppt_h</p:attrName>
                                        </p:attrNameLst>
                                      </p:cBhvr>
                                      <p:tavLst>
                                        <p:tav tm="0">
                                          <p:val>
                                            <p:fltVal val="0"/>
                                          </p:val>
                                        </p:tav>
                                        <p:tav tm="100000">
                                          <p:val>
                                            <p:strVal val="#ppt_h"/>
                                          </p:val>
                                        </p:tav>
                                      </p:tavLst>
                                    </p:anim>
                                    <p:animEffect transition="in" filter="fade">
                                      <p:cBhvr>
                                        <p:cTn id="16" dur="750"/>
                                        <p:tgtEl>
                                          <p:spTgt spid="32"/>
                                        </p:tgtEl>
                                      </p:cBhvr>
                                    </p:animEffect>
                                    <p:anim calcmode="lin" valueType="num">
                                      <p:cBhvr>
                                        <p:cTn id="17" dur="750" fill="hold"/>
                                        <p:tgtEl>
                                          <p:spTgt spid="32"/>
                                        </p:tgtEl>
                                        <p:attrNameLst>
                                          <p:attrName>ppt_x</p:attrName>
                                        </p:attrNameLst>
                                      </p:cBhvr>
                                      <p:tavLst>
                                        <p:tav tm="0">
                                          <p:val>
                                            <p:fltVal val="0.5"/>
                                          </p:val>
                                        </p:tav>
                                        <p:tav tm="100000">
                                          <p:val>
                                            <p:strVal val="#ppt_x"/>
                                          </p:val>
                                        </p:tav>
                                      </p:tavLst>
                                    </p:anim>
                                    <p:anim calcmode="lin" valueType="num">
                                      <p:cBhvr>
                                        <p:cTn id="18" dur="750" fill="hold"/>
                                        <p:tgtEl>
                                          <p:spTgt spid="3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750"/>
                                  </p:stCondLst>
                                  <p:childTnLst>
                                    <p:set>
                                      <p:cBhvr>
                                        <p:cTn id="20" dur="1" fill="hold">
                                          <p:stCondLst>
                                            <p:cond delay="0"/>
                                          </p:stCondLst>
                                        </p:cTn>
                                        <p:tgtEl>
                                          <p:spTgt spid="34"/>
                                        </p:tgtEl>
                                        <p:attrNameLst>
                                          <p:attrName>style.visibility</p:attrName>
                                        </p:attrNameLst>
                                      </p:cBhvr>
                                      <p:to>
                                        <p:strVal val="visible"/>
                                      </p:to>
                                    </p:set>
                                    <p:anim calcmode="lin" valueType="num">
                                      <p:cBhvr>
                                        <p:cTn id="21" dur="750" fill="hold"/>
                                        <p:tgtEl>
                                          <p:spTgt spid="34"/>
                                        </p:tgtEl>
                                        <p:attrNameLst>
                                          <p:attrName>ppt_w</p:attrName>
                                        </p:attrNameLst>
                                      </p:cBhvr>
                                      <p:tavLst>
                                        <p:tav tm="0">
                                          <p:val>
                                            <p:fltVal val="0"/>
                                          </p:val>
                                        </p:tav>
                                        <p:tav tm="100000">
                                          <p:val>
                                            <p:strVal val="#ppt_w"/>
                                          </p:val>
                                        </p:tav>
                                      </p:tavLst>
                                    </p:anim>
                                    <p:anim calcmode="lin" valueType="num">
                                      <p:cBhvr>
                                        <p:cTn id="22" dur="750" fill="hold"/>
                                        <p:tgtEl>
                                          <p:spTgt spid="34"/>
                                        </p:tgtEl>
                                        <p:attrNameLst>
                                          <p:attrName>ppt_h</p:attrName>
                                        </p:attrNameLst>
                                      </p:cBhvr>
                                      <p:tavLst>
                                        <p:tav tm="0">
                                          <p:val>
                                            <p:fltVal val="0"/>
                                          </p:val>
                                        </p:tav>
                                        <p:tav tm="100000">
                                          <p:val>
                                            <p:strVal val="#ppt_h"/>
                                          </p:val>
                                        </p:tav>
                                      </p:tavLst>
                                    </p:anim>
                                    <p:animEffect transition="in" filter="fade">
                                      <p:cBhvr>
                                        <p:cTn id="23" dur="750"/>
                                        <p:tgtEl>
                                          <p:spTgt spid="34"/>
                                        </p:tgtEl>
                                      </p:cBhvr>
                                    </p:animEffect>
                                    <p:anim calcmode="lin" valueType="num">
                                      <p:cBhvr>
                                        <p:cTn id="24" dur="750" fill="hold"/>
                                        <p:tgtEl>
                                          <p:spTgt spid="34"/>
                                        </p:tgtEl>
                                        <p:attrNameLst>
                                          <p:attrName>ppt_x</p:attrName>
                                        </p:attrNameLst>
                                      </p:cBhvr>
                                      <p:tavLst>
                                        <p:tav tm="0">
                                          <p:val>
                                            <p:fltVal val="0.5"/>
                                          </p:val>
                                        </p:tav>
                                        <p:tav tm="100000">
                                          <p:val>
                                            <p:strVal val="#ppt_x"/>
                                          </p:val>
                                        </p:tav>
                                      </p:tavLst>
                                    </p:anim>
                                    <p:anim calcmode="lin" valueType="num">
                                      <p:cBhvr>
                                        <p:cTn id="25" dur="750" fill="hold"/>
                                        <p:tgtEl>
                                          <p:spTgt spid="3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250"/>
                                  </p:stCondLst>
                                  <p:childTnLst>
                                    <p:set>
                                      <p:cBhvr>
                                        <p:cTn id="27" dur="1" fill="hold">
                                          <p:stCondLst>
                                            <p:cond delay="0"/>
                                          </p:stCondLst>
                                        </p:cTn>
                                        <p:tgtEl>
                                          <p:spTgt spid="35"/>
                                        </p:tgtEl>
                                        <p:attrNameLst>
                                          <p:attrName>style.visibility</p:attrName>
                                        </p:attrNameLst>
                                      </p:cBhvr>
                                      <p:to>
                                        <p:strVal val="visible"/>
                                      </p:to>
                                    </p:set>
                                    <p:anim calcmode="lin" valueType="num">
                                      <p:cBhvr>
                                        <p:cTn id="28" dur="750" fill="hold"/>
                                        <p:tgtEl>
                                          <p:spTgt spid="35"/>
                                        </p:tgtEl>
                                        <p:attrNameLst>
                                          <p:attrName>ppt_w</p:attrName>
                                        </p:attrNameLst>
                                      </p:cBhvr>
                                      <p:tavLst>
                                        <p:tav tm="0">
                                          <p:val>
                                            <p:fltVal val="0"/>
                                          </p:val>
                                        </p:tav>
                                        <p:tav tm="100000">
                                          <p:val>
                                            <p:strVal val="#ppt_w"/>
                                          </p:val>
                                        </p:tav>
                                      </p:tavLst>
                                    </p:anim>
                                    <p:anim calcmode="lin" valueType="num">
                                      <p:cBhvr>
                                        <p:cTn id="29" dur="750" fill="hold"/>
                                        <p:tgtEl>
                                          <p:spTgt spid="35"/>
                                        </p:tgtEl>
                                        <p:attrNameLst>
                                          <p:attrName>ppt_h</p:attrName>
                                        </p:attrNameLst>
                                      </p:cBhvr>
                                      <p:tavLst>
                                        <p:tav tm="0">
                                          <p:val>
                                            <p:fltVal val="0"/>
                                          </p:val>
                                        </p:tav>
                                        <p:tav tm="100000">
                                          <p:val>
                                            <p:strVal val="#ppt_h"/>
                                          </p:val>
                                        </p:tav>
                                      </p:tavLst>
                                    </p:anim>
                                    <p:animEffect transition="in" filter="fade">
                                      <p:cBhvr>
                                        <p:cTn id="30" dur="750"/>
                                        <p:tgtEl>
                                          <p:spTgt spid="35"/>
                                        </p:tgtEl>
                                      </p:cBhvr>
                                    </p:animEffect>
                                    <p:anim calcmode="lin" valueType="num">
                                      <p:cBhvr>
                                        <p:cTn id="31" dur="750" fill="hold"/>
                                        <p:tgtEl>
                                          <p:spTgt spid="35"/>
                                        </p:tgtEl>
                                        <p:attrNameLst>
                                          <p:attrName>ppt_x</p:attrName>
                                        </p:attrNameLst>
                                      </p:cBhvr>
                                      <p:tavLst>
                                        <p:tav tm="0">
                                          <p:val>
                                            <p:fltVal val="0.5"/>
                                          </p:val>
                                        </p:tav>
                                        <p:tav tm="100000">
                                          <p:val>
                                            <p:strVal val="#ppt_x"/>
                                          </p:val>
                                        </p:tav>
                                      </p:tavLst>
                                    </p:anim>
                                    <p:anim calcmode="lin" valueType="num">
                                      <p:cBhvr>
                                        <p:cTn id="32" dur="750" fill="hold"/>
                                        <p:tgtEl>
                                          <p:spTgt spid="35"/>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Effect transition="in" filter="fade">
                                      <p:cBhvr>
                                        <p:cTn id="43" dur="500"/>
                                        <p:tgtEl>
                                          <p:spTgt spid="38"/>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14940"/>
            <a:ext cx="2674640" cy="369332"/>
          </a:xfrm>
        </p:spPr>
        <p:txBody>
          <a:bodyPr/>
          <a:lstStyle/>
          <a:p>
            <a:r>
              <a:rPr lang="zh-CN" altLang="en-US" b="1" dirty="0">
                <a:solidFill>
                  <a:schemeClr val="tx1">
                    <a:lumMod val="95000"/>
                    <a:lumOff val="5000"/>
                  </a:schemeClr>
                </a:solidFill>
              </a:rPr>
              <a:t>备用图表页</a:t>
            </a:r>
          </a:p>
        </p:txBody>
      </p:sp>
      <p:sp>
        <p:nvSpPr>
          <p:cNvPr id="3" name="六边形 2"/>
          <p:cNvSpPr/>
          <p:nvPr/>
        </p:nvSpPr>
        <p:spPr>
          <a:xfrm>
            <a:off x="3636044" y="773919"/>
            <a:ext cx="1330501" cy="114731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0556" tIns="35278" rIns="70556" bIns="35278" rtlCol="0" anchor="ctr"/>
          <a:lstStyle/>
          <a:p>
            <a:pPr algn="ctr"/>
            <a:r>
              <a:rPr lang="zh-CN" altLang="en-US">
                <a:latin typeface="微软雅黑" panose="020B0503020204020204" pitchFamily="34" charset="-122"/>
                <a:ea typeface="微软雅黑" panose="020B0503020204020204" pitchFamily="34" charset="-122"/>
              </a:rPr>
              <a:t>标题</a:t>
            </a:r>
          </a:p>
        </p:txBody>
      </p:sp>
      <p:sp>
        <p:nvSpPr>
          <p:cNvPr id="4" name="六边形 3"/>
          <p:cNvSpPr/>
          <p:nvPr/>
        </p:nvSpPr>
        <p:spPr>
          <a:xfrm>
            <a:off x="4762904" y="1406081"/>
            <a:ext cx="1330501" cy="114731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0556" tIns="35278" rIns="70556" bIns="35278" rtlCol="0" anchor="ctr"/>
          <a:lstStyle/>
          <a:p>
            <a:pPr algn="ctr"/>
            <a:r>
              <a:rPr lang="zh-CN" altLang="en-US">
                <a:latin typeface="微软雅黑" panose="020B0503020204020204" pitchFamily="34" charset="-122"/>
                <a:ea typeface="微软雅黑" panose="020B0503020204020204" pitchFamily="34" charset="-122"/>
              </a:rPr>
              <a:t>标题</a:t>
            </a:r>
          </a:p>
        </p:txBody>
      </p:sp>
      <p:sp>
        <p:nvSpPr>
          <p:cNvPr id="5" name="六边形 4"/>
          <p:cNvSpPr/>
          <p:nvPr/>
        </p:nvSpPr>
        <p:spPr>
          <a:xfrm>
            <a:off x="3636044" y="2021927"/>
            <a:ext cx="1330501" cy="1147316"/>
          </a:xfrm>
          <a:prstGeom prst="hexagon">
            <a:avLst/>
          </a:prstGeom>
          <a:blipFill dpi="0" rotWithShape="1">
            <a:blip r:embed="rId3" cstate="print"/>
            <a:srcRect/>
            <a:tile tx="0" ty="0" sx="100000" sy="10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lIns="70556" tIns="35278" rIns="70556" bIns="35278" rtlCol="0" anchor="ctr"/>
          <a:lstStyle/>
          <a:p>
            <a:pPr algn="ctr"/>
            <a:endParaRPr lang="zh-CN" altLang="en-US"/>
          </a:p>
        </p:txBody>
      </p:sp>
      <p:sp>
        <p:nvSpPr>
          <p:cNvPr id="6" name="六边形 5"/>
          <p:cNvSpPr/>
          <p:nvPr/>
        </p:nvSpPr>
        <p:spPr>
          <a:xfrm>
            <a:off x="5889764" y="2038366"/>
            <a:ext cx="1330501" cy="1147316"/>
          </a:xfrm>
          <a:prstGeom prst="hexagon">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0556" tIns="35278" rIns="70556" bIns="35278" rtlCol="0" anchor="ctr"/>
          <a:lstStyle/>
          <a:p>
            <a:pPr algn="ctr"/>
            <a:endParaRPr lang="zh-CN" altLang="en-US"/>
          </a:p>
        </p:txBody>
      </p:sp>
      <p:sp>
        <p:nvSpPr>
          <p:cNvPr id="7" name="六边形 6"/>
          <p:cNvSpPr/>
          <p:nvPr/>
        </p:nvSpPr>
        <p:spPr>
          <a:xfrm>
            <a:off x="4766526" y="2645920"/>
            <a:ext cx="1330501" cy="114731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0556" tIns="35278" rIns="70556" bIns="35278" rtlCol="0" anchor="ctr"/>
          <a:lstStyle/>
          <a:p>
            <a:pPr algn="ctr"/>
            <a:r>
              <a:rPr lang="zh-CN" altLang="en-US">
                <a:latin typeface="微软雅黑" panose="020B0503020204020204" pitchFamily="34" charset="-122"/>
                <a:ea typeface="微软雅黑" panose="020B0503020204020204" pitchFamily="34" charset="-122"/>
              </a:rPr>
              <a:t>标题</a:t>
            </a:r>
          </a:p>
        </p:txBody>
      </p:sp>
      <p:sp>
        <p:nvSpPr>
          <p:cNvPr id="8" name="六边形 7"/>
          <p:cNvSpPr/>
          <p:nvPr/>
        </p:nvSpPr>
        <p:spPr>
          <a:xfrm>
            <a:off x="7016625" y="1408840"/>
            <a:ext cx="1330501" cy="114731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0556" tIns="35278" rIns="70556" bIns="35278" rtlCol="0" anchor="ctr"/>
          <a:lstStyle/>
          <a:p>
            <a:pPr algn="ctr"/>
            <a:r>
              <a:rPr lang="zh-CN" altLang="en-US">
                <a:latin typeface="微软雅黑" panose="020B0503020204020204" pitchFamily="34" charset="-122"/>
                <a:ea typeface="微软雅黑" panose="020B0503020204020204" pitchFamily="34" charset="-122"/>
              </a:rPr>
              <a:t>标题</a:t>
            </a:r>
          </a:p>
        </p:txBody>
      </p:sp>
      <p:sp>
        <p:nvSpPr>
          <p:cNvPr id="9" name="六边形 8"/>
          <p:cNvSpPr/>
          <p:nvPr/>
        </p:nvSpPr>
        <p:spPr>
          <a:xfrm>
            <a:off x="2509184" y="1408840"/>
            <a:ext cx="1330501" cy="1147316"/>
          </a:xfrm>
          <a:prstGeom prst="hexagon">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0556" tIns="35278" rIns="70556" bIns="35278" rtlCol="0" anchor="ctr"/>
          <a:lstStyle/>
          <a:p>
            <a:pPr algn="ctr"/>
            <a:endParaRPr lang="zh-CN" altLang="en-US"/>
          </a:p>
        </p:txBody>
      </p:sp>
      <p:sp>
        <p:nvSpPr>
          <p:cNvPr id="10" name="六边形 9"/>
          <p:cNvSpPr/>
          <p:nvPr/>
        </p:nvSpPr>
        <p:spPr>
          <a:xfrm>
            <a:off x="3636044" y="3269936"/>
            <a:ext cx="1330501" cy="1147316"/>
          </a:xfrm>
          <a:prstGeom prst="hexagon">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0556" tIns="35278" rIns="70556" bIns="35278" rtlCol="0" anchor="ctr"/>
          <a:lstStyle/>
          <a:p>
            <a:pPr algn="ctr"/>
            <a:endParaRPr lang="zh-CN" altLang="en-US"/>
          </a:p>
        </p:txBody>
      </p:sp>
      <p:sp>
        <p:nvSpPr>
          <p:cNvPr id="11" name="六边形 10"/>
          <p:cNvSpPr/>
          <p:nvPr/>
        </p:nvSpPr>
        <p:spPr>
          <a:xfrm>
            <a:off x="5889765" y="3269936"/>
            <a:ext cx="1330501" cy="114731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0556" tIns="35278" rIns="70556" bIns="35278" rtlCol="0" anchor="ctr"/>
          <a:lstStyle/>
          <a:p>
            <a:pPr algn="ctr"/>
            <a:r>
              <a:rPr lang="zh-CN" altLang="en-US">
                <a:latin typeface="微软雅黑" panose="020B0503020204020204" pitchFamily="34" charset="-122"/>
                <a:ea typeface="微软雅黑" panose="020B0503020204020204" pitchFamily="34" charset="-122"/>
              </a:rPr>
              <a:t>标题</a:t>
            </a:r>
          </a:p>
        </p:txBody>
      </p:sp>
      <p:sp>
        <p:nvSpPr>
          <p:cNvPr id="12" name="六边形 11"/>
          <p:cNvSpPr/>
          <p:nvPr/>
        </p:nvSpPr>
        <p:spPr>
          <a:xfrm>
            <a:off x="7016625" y="2636328"/>
            <a:ext cx="1330501" cy="114731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0556" tIns="35278" rIns="70556" bIns="35278" rtlCol="0" anchor="ctr"/>
          <a:lstStyle/>
          <a:p>
            <a:pPr algn="ctr"/>
            <a:r>
              <a:rPr lang="zh-CN" altLang="en-US">
                <a:latin typeface="微软雅黑" panose="020B0503020204020204" pitchFamily="34" charset="-122"/>
                <a:ea typeface="微软雅黑" panose="020B0503020204020204" pitchFamily="34" charset="-122"/>
              </a:rPr>
              <a:t>标题</a:t>
            </a:r>
          </a:p>
        </p:txBody>
      </p:sp>
      <p:sp>
        <p:nvSpPr>
          <p:cNvPr id="13" name="六边形 12"/>
          <p:cNvSpPr/>
          <p:nvPr/>
        </p:nvSpPr>
        <p:spPr>
          <a:xfrm>
            <a:off x="2509184" y="2636328"/>
            <a:ext cx="1330501" cy="114731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0556" tIns="35278" rIns="70556" bIns="35278" rtlCol="0" anchor="ctr"/>
          <a:lstStyle/>
          <a:p>
            <a:pPr algn="ctr"/>
            <a:r>
              <a:rPr lang="zh-CN" altLang="en-US">
                <a:latin typeface="微软雅黑" panose="020B0503020204020204" pitchFamily="34" charset="-122"/>
                <a:ea typeface="微软雅黑" panose="020B0503020204020204" pitchFamily="34" charset="-122"/>
              </a:rPr>
              <a:t>标题</a:t>
            </a:r>
          </a:p>
        </p:txBody>
      </p:sp>
      <p:sp>
        <p:nvSpPr>
          <p:cNvPr id="14" name="六边形 13"/>
          <p:cNvSpPr/>
          <p:nvPr/>
        </p:nvSpPr>
        <p:spPr>
          <a:xfrm>
            <a:off x="1382320" y="2038366"/>
            <a:ext cx="1330501" cy="114731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0556" tIns="35278" rIns="70556" bIns="35278" rtlCol="0" anchor="ctr"/>
          <a:lstStyle/>
          <a:p>
            <a:pPr algn="ctr"/>
            <a:r>
              <a:rPr lang="zh-CN" altLang="en-US">
                <a:latin typeface="微软雅黑" panose="020B0503020204020204" pitchFamily="34" charset="-122"/>
                <a:ea typeface="微软雅黑" panose="020B0503020204020204" pitchFamily="34" charset="-122"/>
              </a:rPr>
              <a:t>标题</a:t>
            </a:r>
          </a:p>
        </p:txBody>
      </p:sp>
      <p:sp>
        <p:nvSpPr>
          <p:cNvPr id="15" name="TextBox 14"/>
          <p:cNvSpPr txBox="1"/>
          <p:nvPr/>
        </p:nvSpPr>
        <p:spPr>
          <a:xfrm flipH="1">
            <a:off x="971600" y="4146805"/>
            <a:ext cx="1433957" cy="317542"/>
          </a:xfrm>
          <a:prstGeom prst="rect">
            <a:avLst/>
          </a:prstGeom>
          <a:noFill/>
        </p:spPr>
        <p:txBody>
          <a:bodyPr wrap="square" lIns="70556" tIns="35278" rIns="70556" bIns="35278"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defRPr/>
            </a:pPr>
            <a:r>
              <a:rPr lang="zh-CN" altLang="en-US" sz="2000" b="0" dirty="0">
                <a:solidFill>
                  <a:schemeClr val="accent1"/>
                </a:solidFill>
                <a:latin typeface="Arial Rounded MT Bold" pitchFamily="34" charset="0"/>
                <a:cs typeface="Times New Roman" panose="02020603050405020304" pitchFamily="18" charset="0"/>
              </a:rPr>
              <a:t>重点项目</a:t>
            </a:r>
          </a:p>
        </p:txBody>
      </p:sp>
      <p:sp>
        <p:nvSpPr>
          <p:cNvPr id="16" name="TextBox 15"/>
          <p:cNvSpPr txBox="1"/>
          <p:nvPr/>
        </p:nvSpPr>
        <p:spPr>
          <a:xfrm>
            <a:off x="971601" y="4436528"/>
            <a:ext cx="3433001" cy="511486"/>
          </a:xfrm>
          <a:prstGeom prst="rect">
            <a:avLst/>
          </a:prstGeom>
          <a:noFill/>
        </p:spPr>
        <p:txBody>
          <a:bodyPr wrap="square" lIns="70556" tIns="35278" rIns="70556" bIns="35278" rtlCol="0">
            <a:spAutoFit/>
          </a:bodyPr>
          <a:lstStyle/>
          <a:p>
            <a:pPr>
              <a:lnSpc>
                <a:spcPct val="130000"/>
              </a:lnSpc>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7" name="TextBox 16"/>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anim calcmode="lin" valueType="num">
                                      <p:cBhvr>
                                        <p:cTn id="9" dur="300" fill="hold"/>
                                        <p:tgtEl>
                                          <p:spTgt spid="14"/>
                                        </p:tgtEl>
                                        <p:attrNameLst>
                                          <p:attrName>ppt_x</p:attrName>
                                        </p:attrNameLst>
                                      </p:cBhvr>
                                      <p:tavLst>
                                        <p:tav tm="0">
                                          <p:val>
                                            <p:fltVal val="0.5"/>
                                          </p:val>
                                        </p:tav>
                                        <p:tav tm="100000">
                                          <p:val>
                                            <p:strVal val="#ppt_x"/>
                                          </p:val>
                                        </p:tav>
                                      </p:tavLst>
                                    </p:anim>
                                    <p:anim calcmode="lin" valueType="num">
                                      <p:cBhvr>
                                        <p:cTn id="10" dur="300" fill="hold"/>
                                        <p:tgtEl>
                                          <p:spTgt spid="14"/>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14"/>
                                        </p:tgtEl>
                                      </p:cBhvr>
                                    </p:animEffect>
                                    <p:animScale>
                                      <p:cBhvr>
                                        <p:cTn id="13" dur="150" autoRev="1" fill="hold"/>
                                        <p:tgtEl>
                                          <p:spTgt spid="14"/>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9"/>
                                        </p:tgtEl>
                                        <p:attrNameLst>
                                          <p:attrName>style.visibility</p:attrName>
                                        </p:attrNameLst>
                                      </p:cBhvr>
                                      <p:to>
                                        <p:strVal val="visible"/>
                                      </p:to>
                                    </p:set>
                                    <p:anim calcmode="lin" valueType="num">
                                      <p:cBhvr>
                                        <p:cTn id="16" dur="300" fill="hold"/>
                                        <p:tgtEl>
                                          <p:spTgt spid="9"/>
                                        </p:tgtEl>
                                        <p:attrNameLst>
                                          <p:attrName>ppt_w</p:attrName>
                                        </p:attrNameLst>
                                      </p:cBhvr>
                                      <p:tavLst>
                                        <p:tav tm="0">
                                          <p:val>
                                            <p:fltVal val="0"/>
                                          </p:val>
                                        </p:tav>
                                        <p:tav tm="100000">
                                          <p:val>
                                            <p:strVal val="#ppt_w"/>
                                          </p:val>
                                        </p:tav>
                                      </p:tavLst>
                                    </p:anim>
                                    <p:anim calcmode="lin" valueType="num">
                                      <p:cBhvr>
                                        <p:cTn id="17" dur="300" fill="hold"/>
                                        <p:tgtEl>
                                          <p:spTgt spid="9"/>
                                        </p:tgtEl>
                                        <p:attrNameLst>
                                          <p:attrName>ppt_h</p:attrName>
                                        </p:attrNameLst>
                                      </p:cBhvr>
                                      <p:tavLst>
                                        <p:tav tm="0">
                                          <p:val>
                                            <p:fltVal val="0"/>
                                          </p:val>
                                        </p:tav>
                                        <p:tav tm="100000">
                                          <p:val>
                                            <p:strVal val="#ppt_h"/>
                                          </p:val>
                                        </p:tav>
                                      </p:tavLst>
                                    </p:anim>
                                    <p:anim calcmode="lin" valueType="num">
                                      <p:cBhvr>
                                        <p:cTn id="18" dur="300" fill="hold"/>
                                        <p:tgtEl>
                                          <p:spTgt spid="9"/>
                                        </p:tgtEl>
                                        <p:attrNameLst>
                                          <p:attrName>ppt_x</p:attrName>
                                        </p:attrNameLst>
                                      </p:cBhvr>
                                      <p:tavLst>
                                        <p:tav tm="0">
                                          <p:val>
                                            <p:fltVal val="0.5"/>
                                          </p:val>
                                        </p:tav>
                                        <p:tav tm="100000">
                                          <p:val>
                                            <p:strVal val="#ppt_x"/>
                                          </p:val>
                                        </p:tav>
                                      </p:tavLst>
                                    </p:anim>
                                    <p:anim calcmode="lin" valueType="num">
                                      <p:cBhvr>
                                        <p:cTn id="19" dur="300" fill="hold"/>
                                        <p:tgtEl>
                                          <p:spTgt spid="9"/>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9"/>
                                        </p:tgtEl>
                                      </p:cBhvr>
                                    </p:animEffect>
                                    <p:animScale>
                                      <p:cBhvr>
                                        <p:cTn id="22" dur="150" autoRev="1" fill="hold"/>
                                        <p:tgtEl>
                                          <p:spTgt spid="9"/>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3"/>
                                        </p:tgtEl>
                                        <p:attrNameLst>
                                          <p:attrName>style.visibility</p:attrName>
                                        </p:attrNameLst>
                                      </p:cBhvr>
                                      <p:to>
                                        <p:strVal val="visible"/>
                                      </p:to>
                                    </p:set>
                                    <p:anim calcmode="lin" valueType="num">
                                      <p:cBhvr>
                                        <p:cTn id="25" dur="300" fill="hold"/>
                                        <p:tgtEl>
                                          <p:spTgt spid="3"/>
                                        </p:tgtEl>
                                        <p:attrNameLst>
                                          <p:attrName>ppt_w</p:attrName>
                                        </p:attrNameLst>
                                      </p:cBhvr>
                                      <p:tavLst>
                                        <p:tav tm="0">
                                          <p:val>
                                            <p:fltVal val="0"/>
                                          </p:val>
                                        </p:tav>
                                        <p:tav tm="100000">
                                          <p:val>
                                            <p:strVal val="#ppt_w"/>
                                          </p:val>
                                        </p:tav>
                                      </p:tavLst>
                                    </p:anim>
                                    <p:anim calcmode="lin" valueType="num">
                                      <p:cBhvr>
                                        <p:cTn id="26" dur="300" fill="hold"/>
                                        <p:tgtEl>
                                          <p:spTgt spid="3"/>
                                        </p:tgtEl>
                                        <p:attrNameLst>
                                          <p:attrName>ppt_h</p:attrName>
                                        </p:attrNameLst>
                                      </p:cBhvr>
                                      <p:tavLst>
                                        <p:tav tm="0">
                                          <p:val>
                                            <p:fltVal val="0"/>
                                          </p:val>
                                        </p:tav>
                                        <p:tav tm="100000">
                                          <p:val>
                                            <p:strVal val="#ppt_h"/>
                                          </p:val>
                                        </p:tav>
                                      </p:tavLst>
                                    </p:anim>
                                    <p:anim calcmode="lin" valueType="num">
                                      <p:cBhvr>
                                        <p:cTn id="27" dur="300" fill="hold"/>
                                        <p:tgtEl>
                                          <p:spTgt spid="3"/>
                                        </p:tgtEl>
                                        <p:attrNameLst>
                                          <p:attrName>ppt_x</p:attrName>
                                        </p:attrNameLst>
                                      </p:cBhvr>
                                      <p:tavLst>
                                        <p:tav tm="0">
                                          <p:val>
                                            <p:fltVal val="0.5"/>
                                          </p:val>
                                        </p:tav>
                                        <p:tav tm="100000">
                                          <p:val>
                                            <p:strVal val="#ppt_x"/>
                                          </p:val>
                                        </p:tav>
                                      </p:tavLst>
                                    </p:anim>
                                    <p:anim calcmode="lin" valueType="num">
                                      <p:cBhvr>
                                        <p:cTn id="28" dur="300" fill="hold"/>
                                        <p:tgtEl>
                                          <p:spTgt spid="3"/>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3"/>
                                        </p:tgtEl>
                                      </p:cBhvr>
                                    </p:animEffect>
                                    <p:animScale>
                                      <p:cBhvr>
                                        <p:cTn id="31" dur="150" autoRev="1" fill="hold"/>
                                        <p:tgtEl>
                                          <p:spTgt spid="3"/>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4"/>
                                        </p:tgtEl>
                                        <p:attrNameLst>
                                          <p:attrName>style.visibility</p:attrName>
                                        </p:attrNameLst>
                                      </p:cBhvr>
                                      <p:to>
                                        <p:strVal val="visible"/>
                                      </p:to>
                                    </p:set>
                                    <p:anim calcmode="lin" valueType="num">
                                      <p:cBhvr>
                                        <p:cTn id="34" dur="300" fill="hold"/>
                                        <p:tgtEl>
                                          <p:spTgt spid="4"/>
                                        </p:tgtEl>
                                        <p:attrNameLst>
                                          <p:attrName>ppt_w</p:attrName>
                                        </p:attrNameLst>
                                      </p:cBhvr>
                                      <p:tavLst>
                                        <p:tav tm="0">
                                          <p:val>
                                            <p:fltVal val="0"/>
                                          </p:val>
                                        </p:tav>
                                        <p:tav tm="100000">
                                          <p:val>
                                            <p:strVal val="#ppt_w"/>
                                          </p:val>
                                        </p:tav>
                                      </p:tavLst>
                                    </p:anim>
                                    <p:anim calcmode="lin" valueType="num">
                                      <p:cBhvr>
                                        <p:cTn id="35" dur="300" fill="hold"/>
                                        <p:tgtEl>
                                          <p:spTgt spid="4"/>
                                        </p:tgtEl>
                                        <p:attrNameLst>
                                          <p:attrName>ppt_h</p:attrName>
                                        </p:attrNameLst>
                                      </p:cBhvr>
                                      <p:tavLst>
                                        <p:tav tm="0">
                                          <p:val>
                                            <p:fltVal val="0"/>
                                          </p:val>
                                        </p:tav>
                                        <p:tav tm="100000">
                                          <p:val>
                                            <p:strVal val="#ppt_h"/>
                                          </p:val>
                                        </p:tav>
                                      </p:tavLst>
                                    </p:anim>
                                    <p:anim calcmode="lin" valueType="num">
                                      <p:cBhvr>
                                        <p:cTn id="36" dur="300" fill="hold"/>
                                        <p:tgtEl>
                                          <p:spTgt spid="4"/>
                                        </p:tgtEl>
                                        <p:attrNameLst>
                                          <p:attrName>ppt_x</p:attrName>
                                        </p:attrNameLst>
                                      </p:cBhvr>
                                      <p:tavLst>
                                        <p:tav tm="0">
                                          <p:val>
                                            <p:fltVal val="0.5"/>
                                          </p:val>
                                        </p:tav>
                                        <p:tav tm="100000">
                                          <p:val>
                                            <p:strVal val="#ppt_x"/>
                                          </p:val>
                                        </p:tav>
                                      </p:tavLst>
                                    </p:anim>
                                    <p:anim calcmode="lin" valueType="num">
                                      <p:cBhvr>
                                        <p:cTn id="37" dur="300" fill="hold"/>
                                        <p:tgtEl>
                                          <p:spTgt spid="4"/>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4"/>
                                        </p:tgtEl>
                                      </p:cBhvr>
                                    </p:animEffect>
                                    <p:animScale>
                                      <p:cBhvr>
                                        <p:cTn id="40" dur="150" autoRev="1" fill="hold"/>
                                        <p:tgtEl>
                                          <p:spTgt spid="4"/>
                                        </p:tgtEl>
                                      </p:cBhvr>
                                      <p:by x="105000" y="105000"/>
                                    </p:animScale>
                                  </p:childTnLst>
                                </p:cTn>
                              </p:par>
                              <p:par>
                                <p:cTn id="41" presetID="23" presetClass="entr" presetSubtype="528" fill="hold" grpId="0" nodeType="withEffect">
                                  <p:stCondLst>
                                    <p:cond delay="700"/>
                                  </p:stCondLst>
                                  <p:childTnLst>
                                    <p:set>
                                      <p:cBhvr>
                                        <p:cTn id="42" dur="1" fill="hold">
                                          <p:stCondLst>
                                            <p:cond delay="0"/>
                                          </p:stCondLst>
                                        </p:cTn>
                                        <p:tgtEl>
                                          <p:spTgt spid="6"/>
                                        </p:tgtEl>
                                        <p:attrNameLst>
                                          <p:attrName>style.visibility</p:attrName>
                                        </p:attrNameLst>
                                      </p:cBhvr>
                                      <p:to>
                                        <p:strVal val="visible"/>
                                      </p:to>
                                    </p:set>
                                    <p:anim calcmode="lin" valueType="num">
                                      <p:cBhvr>
                                        <p:cTn id="43" dur="300" fill="hold"/>
                                        <p:tgtEl>
                                          <p:spTgt spid="6"/>
                                        </p:tgtEl>
                                        <p:attrNameLst>
                                          <p:attrName>ppt_w</p:attrName>
                                        </p:attrNameLst>
                                      </p:cBhvr>
                                      <p:tavLst>
                                        <p:tav tm="0">
                                          <p:val>
                                            <p:fltVal val="0"/>
                                          </p:val>
                                        </p:tav>
                                        <p:tav tm="100000">
                                          <p:val>
                                            <p:strVal val="#ppt_w"/>
                                          </p:val>
                                        </p:tav>
                                      </p:tavLst>
                                    </p:anim>
                                    <p:anim calcmode="lin" valueType="num">
                                      <p:cBhvr>
                                        <p:cTn id="44" dur="300" fill="hold"/>
                                        <p:tgtEl>
                                          <p:spTgt spid="6"/>
                                        </p:tgtEl>
                                        <p:attrNameLst>
                                          <p:attrName>ppt_h</p:attrName>
                                        </p:attrNameLst>
                                      </p:cBhvr>
                                      <p:tavLst>
                                        <p:tav tm="0">
                                          <p:val>
                                            <p:fltVal val="0"/>
                                          </p:val>
                                        </p:tav>
                                        <p:tav tm="100000">
                                          <p:val>
                                            <p:strVal val="#ppt_h"/>
                                          </p:val>
                                        </p:tav>
                                      </p:tavLst>
                                    </p:anim>
                                    <p:anim calcmode="lin" valueType="num">
                                      <p:cBhvr>
                                        <p:cTn id="45" dur="300" fill="hold"/>
                                        <p:tgtEl>
                                          <p:spTgt spid="6"/>
                                        </p:tgtEl>
                                        <p:attrNameLst>
                                          <p:attrName>ppt_x</p:attrName>
                                        </p:attrNameLst>
                                      </p:cBhvr>
                                      <p:tavLst>
                                        <p:tav tm="0">
                                          <p:val>
                                            <p:fltVal val="0.5"/>
                                          </p:val>
                                        </p:tav>
                                        <p:tav tm="100000">
                                          <p:val>
                                            <p:strVal val="#ppt_x"/>
                                          </p:val>
                                        </p:tav>
                                      </p:tavLst>
                                    </p:anim>
                                    <p:anim calcmode="lin" valueType="num">
                                      <p:cBhvr>
                                        <p:cTn id="46" dur="300" fill="hold"/>
                                        <p:tgtEl>
                                          <p:spTgt spid="6"/>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6"/>
                                        </p:tgtEl>
                                      </p:cBhvr>
                                    </p:animEffect>
                                    <p:animScale>
                                      <p:cBhvr>
                                        <p:cTn id="49" dur="150" autoRev="1" fill="hold"/>
                                        <p:tgtEl>
                                          <p:spTgt spid="6"/>
                                        </p:tgtEl>
                                      </p:cBhvr>
                                      <p:by x="105000" y="105000"/>
                                    </p:animScale>
                                  </p:childTnLst>
                                </p:cTn>
                              </p:par>
                              <p:par>
                                <p:cTn id="50" presetID="23" presetClass="entr" presetSubtype="528" fill="hold" grpId="0" nodeType="withEffect">
                                  <p:stCondLst>
                                    <p:cond delay="700"/>
                                  </p:stCondLst>
                                  <p:childTnLst>
                                    <p:set>
                                      <p:cBhvr>
                                        <p:cTn id="51" dur="1" fill="hold">
                                          <p:stCondLst>
                                            <p:cond delay="0"/>
                                          </p:stCondLst>
                                        </p:cTn>
                                        <p:tgtEl>
                                          <p:spTgt spid="7"/>
                                        </p:tgtEl>
                                        <p:attrNameLst>
                                          <p:attrName>style.visibility</p:attrName>
                                        </p:attrNameLst>
                                      </p:cBhvr>
                                      <p:to>
                                        <p:strVal val="visible"/>
                                      </p:to>
                                    </p:set>
                                    <p:anim calcmode="lin" valueType="num">
                                      <p:cBhvr>
                                        <p:cTn id="52" dur="300" fill="hold"/>
                                        <p:tgtEl>
                                          <p:spTgt spid="7"/>
                                        </p:tgtEl>
                                        <p:attrNameLst>
                                          <p:attrName>ppt_w</p:attrName>
                                        </p:attrNameLst>
                                      </p:cBhvr>
                                      <p:tavLst>
                                        <p:tav tm="0">
                                          <p:val>
                                            <p:fltVal val="0"/>
                                          </p:val>
                                        </p:tav>
                                        <p:tav tm="100000">
                                          <p:val>
                                            <p:strVal val="#ppt_w"/>
                                          </p:val>
                                        </p:tav>
                                      </p:tavLst>
                                    </p:anim>
                                    <p:anim calcmode="lin" valueType="num">
                                      <p:cBhvr>
                                        <p:cTn id="53" dur="300" fill="hold"/>
                                        <p:tgtEl>
                                          <p:spTgt spid="7"/>
                                        </p:tgtEl>
                                        <p:attrNameLst>
                                          <p:attrName>ppt_h</p:attrName>
                                        </p:attrNameLst>
                                      </p:cBhvr>
                                      <p:tavLst>
                                        <p:tav tm="0">
                                          <p:val>
                                            <p:fltVal val="0"/>
                                          </p:val>
                                        </p:tav>
                                        <p:tav tm="100000">
                                          <p:val>
                                            <p:strVal val="#ppt_h"/>
                                          </p:val>
                                        </p:tav>
                                      </p:tavLst>
                                    </p:anim>
                                    <p:anim calcmode="lin" valueType="num">
                                      <p:cBhvr>
                                        <p:cTn id="54" dur="300" fill="hold"/>
                                        <p:tgtEl>
                                          <p:spTgt spid="7"/>
                                        </p:tgtEl>
                                        <p:attrNameLst>
                                          <p:attrName>ppt_x</p:attrName>
                                        </p:attrNameLst>
                                      </p:cBhvr>
                                      <p:tavLst>
                                        <p:tav tm="0">
                                          <p:val>
                                            <p:fltVal val="0.5"/>
                                          </p:val>
                                        </p:tav>
                                        <p:tav tm="100000">
                                          <p:val>
                                            <p:strVal val="#ppt_x"/>
                                          </p:val>
                                        </p:tav>
                                      </p:tavLst>
                                    </p:anim>
                                    <p:anim calcmode="lin" valueType="num">
                                      <p:cBhvr>
                                        <p:cTn id="55" dur="300" fill="hold"/>
                                        <p:tgtEl>
                                          <p:spTgt spid="7"/>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700"/>
                                  </p:stCondLst>
                                  <p:childTnLst>
                                    <p:animEffect transition="out" filter="fade">
                                      <p:cBhvr>
                                        <p:cTn id="57" dur="300" tmFilter="0, 0; .2, .5; .8, .5; 1, 0"/>
                                        <p:tgtEl>
                                          <p:spTgt spid="7"/>
                                        </p:tgtEl>
                                      </p:cBhvr>
                                    </p:animEffect>
                                    <p:animScale>
                                      <p:cBhvr>
                                        <p:cTn id="58" dur="150" autoRev="1" fill="hold"/>
                                        <p:tgtEl>
                                          <p:spTgt spid="7"/>
                                        </p:tgtEl>
                                      </p:cBhvr>
                                      <p:by x="105000" y="105000"/>
                                    </p:animScale>
                                  </p:childTnLst>
                                </p:cTn>
                              </p:par>
                              <p:par>
                                <p:cTn id="59" presetID="23" presetClass="entr" presetSubtype="528" fill="hold" grpId="0" nodeType="withEffect">
                                  <p:stCondLst>
                                    <p:cond delay="500"/>
                                  </p:stCondLst>
                                  <p:childTnLst>
                                    <p:set>
                                      <p:cBhvr>
                                        <p:cTn id="60" dur="1" fill="hold">
                                          <p:stCondLst>
                                            <p:cond delay="0"/>
                                          </p:stCondLst>
                                        </p:cTn>
                                        <p:tgtEl>
                                          <p:spTgt spid="8"/>
                                        </p:tgtEl>
                                        <p:attrNameLst>
                                          <p:attrName>style.visibility</p:attrName>
                                        </p:attrNameLst>
                                      </p:cBhvr>
                                      <p:to>
                                        <p:strVal val="visible"/>
                                      </p:to>
                                    </p:set>
                                    <p:anim calcmode="lin" valueType="num">
                                      <p:cBhvr>
                                        <p:cTn id="61" dur="300" fill="hold"/>
                                        <p:tgtEl>
                                          <p:spTgt spid="8"/>
                                        </p:tgtEl>
                                        <p:attrNameLst>
                                          <p:attrName>ppt_w</p:attrName>
                                        </p:attrNameLst>
                                      </p:cBhvr>
                                      <p:tavLst>
                                        <p:tav tm="0">
                                          <p:val>
                                            <p:fltVal val="0"/>
                                          </p:val>
                                        </p:tav>
                                        <p:tav tm="100000">
                                          <p:val>
                                            <p:strVal val="#ppt_w"/>
                                          </p:val>
                                        </p:tav>
                                      </p:tavLst>
                                    </p:anim>
                                    <p:anim calcmode="lin" valueType="num">
                                      <p:cBhvr>
                                        <p:cTn id="62" dur="300" fill="hold"/>
                                        <p:tgtEl>
                                          <p:spTgt spid="8"/>
                                        </p:tgtEl>
                                        <p:attrNameLst>
                                          <p:attrName>ppt_h</p:attrName>
                                        </p:attrNameLst>
                                      </p:cBhvr>
                                      <p:tavLst>
                                        <p:tav tm="0">
                                          <p:val>
                                            <p:fltVal val="0"/>
                                          </p:val>
                                        </p:tav>
                                        <p:tav tm="100000">
                                          <p:val>
                                            <p:strVal val="#ppt_h"/>
                                          </p:val>
                                        </p:tav>
                                      </p:tavLst>
                                    </p:anim>
                                    <p:anim calcmode="lin" valueType="num">
                                      <p:cBhvr>
                                        <p:cTn id="63" dur="300" fill="hold"/>
                                        <p:tgtEl>
                                          <p:spTgt spid="8"/>
                                        </p:tgtEl>
                                        <p:attrNameLst>
                                          <p:attrName>ppt_x</p:attrName>
                                        </p:attrNameLst>
                                      </p:cBhvr>
                                      <p:tavLst>
                                        <p:tav tm="0">
                                          <p:val>
                                            <p:fltVal val="0.5"/>
                                          </p:val>
                                        </p:tav>
                                        <p:tav tm="100000">
                                          <p:val>
                                            <p:strVal val="#ppt_x"/>
                                          </p:val>
                                        </p:tav>
                                      </p:tavLst>
                                    </p:anim>
                                    <p:anim calcmode="lin" valueType="num">
                                      <p:cBhvr>
                                        <p:cTn id="64" dur="300" fill="hold"/>
                                        <p:tgtEl>
                                          <p:spTgt spid="8"/>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800"/>
                                  </p:stCondLst>
                                  <p:childTnLst>
                                    <p:animEffect transition="out" filter="fade">
                                      <p:cBhvr>
                                        <p:cTn id="66" dur="300" tmFilter="0, 0; .2, .5; .8, .5; 1, 0"/>
                                        <p:tgtEl>
                                          <p:spTgt spid="8"/>
                                        </p:tgtEl>
                                      </p:cBhvr>
                                    </p:animEffect>
                                    <p:animScale>
                                      <p:cBhvr>
                                        <p:cTn id="67" dur="150" autoRev="1" fill="hold"/>
                                        <p:tgtEl>
                                          <p:spTgt spid="8"/>
                                        </p:tgtEl>
                                      </p:cBhvr>
                                      <p:by x="105000" y="105000"/>
                                    </p:animScale>
                                  </p:childTnLst>
                                </p:cTn>
                              </p:par>
                              <p:par>
                                <p:cTn id="68" presetID="23" presetClass="entr" presetSubtype="528" fill="hold" grpId="0" nodeType="withEffect">
                                  <p:stCondLst>
                                    <p:cond delay="6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300" fill="hold"/>
                                        <p:tgtEl>
                                          <p:spTgt spid="13"/>
                                        </p:tgtEl>
                                        <p:attrNameLst>
                                          <p:attrName>ppt_w</p:attrName>
                                        </p:attrNameLst>
                                      </p:cBhvr>
                                      <p:tavLst>
                                        <p:tav tm="0">
                                          <p:val>
                                            <p:fltVal val="0"/>
                                          </p:val>
                                        </p:tav>
                                        <p:tav tm="100000">
                                          <p:val>
                                            <p:strVal val="#ppt_w"/>
                                          </p:val>
                                        </p:tav>
                                      </p:tavLst>
                                    </p:anim>
                                    <p:anim calcmode="lin" valueType="num">
                                      <p:cBhvr>
                                        <p:cTn id="71" dur="300" fill="hold"/>
                                        <p:tgtEl>
                                          <p:spTgt spid="13"/>
                                        </p:tgtEl>
                                        <p:attrNameLst>
                                          <p:attrName>ppt_h</p:attrName>
                                        </p:attrNameLst>
                                      </p:cBhvr>
                                      <p:tavLst>
                                        <p:tav tm="0">
                                          <p:val>
                                            <p:fltVal val="0"/>
                                          </p:val>
                                        </p:tav>
                                        <p:tav tm="100000">
                                          <p:val>
                                            <p:strVal val="#ppt_h"/>
                                          </p:val>
                                        </p:tav>
                                      </p:tavLst>
                                    </p:anim>
                                    <p:anim calcmode="lin" valueType="num">
                                      <p:cBhvr>
                                        <p:cTn id="72" dur="300" fill="hold"/>
                                        <p:tgtEl>
                                          <p:spTgt spid="13"/>
                                        </p:tgtEl>
                                        <p:attrNameLst>
                                          <p:attrName>ppt_x</p:attrName>
                                        </p:attrNameLst>
                                      </p:cBhvr>
                                      <p:tavLst>
                                        <p:tav tm="0">
                                          <p:val>
                                            <p:fltVal val="0.5"/>
                                          </p:val>
                                        </p:tav>
                                        <p:tav tm="100000">
                                          <p:val>
                                            <p:strVal val="#ppt_x"/>
                                          </p:val>
                                        </p:tav>
                                      </p:tavLst>
                                    </p:anim>
                                    <p:anim calcmode="lin" valueType="num">
                                      <p:cBhvr>
                                        <p:cTn id="73" dur="300" fill="hold"/>
                                        <p:tgtEl>
                                          <p:spTgt spid="13"/>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900"/>
                                  </p:stCondLst>
                                  <p:childTnLst>
                                    <p:animEffect transition="out" filter="fade">
                                      <p:cBhvr>
                                        <p:cTn id="75" dur="300" tmFilter="0, 0; .2, .5; .8, .5; 1, 0"/>
                                        <p:tgtEl>
                                          <p:spTgt spid="13"/>
                                        </p:tgtEl>
                                      </p:cBhvr>
                                    </p:animEffect>
                                    <p:animScale>
                                      <p:cBhvr>
                                        <p:cTn id="76" dur="150" autoRev="1" fill="hold"/>
                                        <p:tgtEl>
                                          <p:spTgt spid="13"/>
                                        </p:tgtEl>
                                      </p:cBhvr>
                                      <p:by x="105000" y="105000"/>
                                    </p:animScale>
                                  </p:childTnLst>
                                </p:cTn>
                              </p:par>
                              <p:par>
                                <p:cTn id="77" presetID="23" presetClass="entr" presetSubtype="528" fill="hold" grpId="0" nodeType="withEffect">
                                  <p:stCondLst>
                                    <p:cond delay="700"/>
                                  </p:stCondLst>
                                  <p:childTnLst>
                                    <p:set>
                                      <p:cBhvr>
                                        <p:cTn id="78" dur="1" fill="hold">
                                          <p:stCondLst>
                                            <p:cond delay="0"/>
                                          </p:stCondLst>
                                        </p:cTn>
                                        <p:tgtEl>
                                          <p:spTgt spid="5"/>
                                        </p:tgtEl>
                                        <p:attrNameLst>
                                          <p:attrName>style.visibility</p:attrName>
                                        </p:attrNameLst>
                                      </p:cBhvr>
                                      <p:to>
                                        <p:strVal val="visible"/>
                                      </p:to>
                                    </p:set>
                                    <p:anim calcmode="lin" valueType="num">
                                      <p:cBhvr>
                                        <p:cTn id="79" dur="300" fill="hold"/>
                                        <p:tgtEl>
                                          <p:spTgt spid="5"/>
                                        </p:tgtEl>
                                        <p:attrNameLst>
                                          <p:attrName>ppt_w</p:attrName>
                                        </p:attrNameLst>
                                      </p:cBhvr>
                                      <p:tavLst>
                                        <p:tav tm="0">
                                          <p:val>
                                            <p:fltVal val="0"/>
                                          </p:val>
                                        </p:tav>
                                        <p:tav tm="100000">
                                          <p:val>
                                            <p:strVal val="#ppt_w"/>
                                          </p:val>
                                        </p:tav>
                                      </p:tavLst>
                                    </p:anim>
                                    <p:anim calcmode="lin" valueType="num">
                                      <p:cBhvr>
                                        <p:cTn id="80" dur="300" fill="hold"/>
                                        <p:tgtEl>
                                          <p:spTgt spid="5"/>
                                        </p:tgtEl>
                                        <p:attrNameLst>
                                          <p:attrName>ppt_h</p:attrName>
                                        </p:attrNameLst>
                                      </p:cBhvr>
                                      <p:tavLst>
                                        <p:tav tm="0">
                                          <p:val>
                                            <p:fltVal val="0"/>
                                          </p:val>
                                        </p:tav>
                                        <p:tav tm="100000">
                                          <p:val>
                                            <p:strVal val="#ppt_h"/>
                                          </p:val>
                                        </p:tav>
                                      </p:tavLst>
                                    </p:anim>
                                    <p:anim calcmode="lin" valueType="num">
                                      <p:cBhvr>
                                        <p:cTn id="81" dur="300" fill="hold"/>
                                        <p:tgtEl>
                                          <p:spTgt spid="5"/>
                                        </p:tgtEl>
                                        <p:attrNameLst>
                                          <p:attrName>ppt_x</p:attrName>
                                        </p:attrNameLst>
                                      </p:cBhvr>
                                      <p:tavLst>
                                        <p:tav tm="0">
                                          <p:val>
                                            <p:fltVal val="0.5"/>
                                          </p:val>
                                        </p:tav>
                                        <p:tav tm="100000">
                                          <p:val>
                                            <p:strVal val="#ppt_x"/>
                                          </p:val>
                                        </p:tav>
                                      </p:tavLst>
                                    </p:anim>
                                    <p:anim calcmode="lin" valueType="num">
                                      <p:cBhvr>
                                        <p:cTn id="82" dur="300" fill="hold"/>
                                        <p:tgtEl>
                                          <p:spTgt spid="5"/>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000"/>
                                  </p:stCondLst>
                                  <p:childTnLst>
                                    <p:animEffect transition="out" filter="fade">
                                      <p:cBhvr>
                                        <p:cTn id="84" dur="300" tmFilter="0, 0; .2, .5; .8, .5; 1, 0"/>
                                        <p:tgtEl>
                                          <p:spTgt spid="5"/>
                                        </p:tgtEl>
                                      </p:cBhvr>
                                    </p:animEffect>
                                    <p:animScale>
                                      <p:cBhvr>
                                        <p:cTn id="85" dur="150" autoRev="1" fill="hold"/>
                                        <p:tgtEl>
                                          <p:spTgt spid="5"/>
                                        </p:tgtEl>
                                      </p:cBhvr>
                                      <p:by x="105000" y="105000"/>
                                    </p:animScale>
                                  </p:childTnLst>
                                </p:cTn>
                              </p:par>
                              <p:par>
                                <p:cTn id="86" presetID="23" presetClass="entr" presetSubtype="528" fill="hold" grpId="0" nodeType="withEffect">
                                  <p:stCondLst>
                                    <p:cond delay="800"/>
                                  </p:stCondLst>
                                  <p:childTnLst>
                                    <p:set>
                                      <p:cBhvr>
                                        <p:cTn id="87" dur="1" fill="hold">
                                          <p:stCondLst>
                                            <p:cond delay="0"/>
                                          </p:stCondLst>
                                        </p:cTn>
                                        <p:tgtEl>
                                          <p:spTgt spid="11"/>
                                        </p:tgtEl>
                                        <p:attrNameLst>
                                          <p:attrName>style.visibility</p:attrName>
                                        </p:attrNameLst>
                                      </p:cBhvr>
                                      <p:to>
                                        <p:strVal val="visible"/>
                                      </p:to>
                                    </p:set>
                                    <p:anim calcmode="lin" valueType="num">
                                      <p:cBhvr>
                                        <p:cTn id="88" dur="300" fill="hold"/>
                                        <p:tgtEl>
                                          <p:spTgt spid="11"/>
                                        </p:tgtEl>
                                        <p:attrNameLst>
                                          <p:attrName>ppt_w</p:attrName>
                                        </p:attrNameLst>
                                      </p:cBhvr>
                                      <p:tavLst>
                                        <p:tav tm="0">
                                          <p:val>
                                            <p:fltVal val="0"/>
                                          </p:val>
                                        </p:tav>
                                        <p:tav tm="100000">
                                          <p:val>
                                            <p:strVal val="#ppt_w"/>
                                          </p:val>
                                        </p:tav>
                                      </p:tavLst>
                                    </p:anim>
                                    <p:anim calcmode="lin" valueType="num">
                                      <p:cBhvr>
                                        <p:cTn id="89" dur="300" fill="hold"/>
                                        <p:tgtEl>
                                          <p:spTgt spid="11"/>
                                        </p:tgtEl>
                                        <p:attrNameLst>
                                          <p:attrName>ppt_h</p:attrName>
                                        </p:attrNameLst>
                                      </p:cBhvr>
                                      <p:tavLst>
                                        <p:tav tm="0">
                                          <p:val>
                                            <p:fltVal val="0"/>
                                          </p:val>
                                        </p:tav>
                                        <p:tav tm="100000">
                                          <p:val>
                                            <p:strVal val="#ppt_h"/>
                                          </p:val>
                                        </p:tav>
                                      </p:tavLst>
                                    </p:anim>
                                    <p:anim calcmode="lin" valueType="num">
                                      <p:cBhvr>
                                        <p:cTn id="90" dur="300" fill="hold"/>
                                        <p:tgtEl>
                                          <p:spTgt spid="11"/>
                                        </p:tgtEl>
                                        <p:attrNameLst>
                                          <p:attrName>ppt_x</p:attrName>
                                        </p:attrNameLst>
                                      </p:cBhvr>
                                      <p:tavLst>
                                        <p:tav tm="0">
                                          <p:val>
                                            <p:fltVal val="0.5"/>
                                          </p:val>
                                        </p:tav>
                                        <p:tav tm="100000">
                                          <p:val>
                                            <p:strVal val="#ppt_x"/>
                                          </p:val>
                                        </p:tav>
                                      </p:tavLst>
                                    </p:anim>
                                    <p:anim calcmode="lin" valueType="num">
                                      <p:cBhvr>
                                        <p:cTn id="91" dur="300" fill="hold"/>
                                        <p:tgtEl>
                                          <p:spTgt spid="11"/>
                                        </p:tgtEl>
                                        <p:attrNameLst>
                                          <p:attrName>ppt_y</p:attrName>
                                        </p:attrNameLst>
                                      </p:cBhvr>
                                      <p:tavLst>
                                        <p:tav tm="0">
                                          <p:val>
                                            <p:fltVal val="0.5"/>
                                          </p:val>
                                        </p:tav>
                                        <p:tav tm="100000">
                                          <p:val>
                                            <p:strVal val="#ppt_y"/>
                                          </p:val>
                                        </p:tav>
                                      </p:tavLst>
                                    </p:anim>
                                  </p:childTnLst>
                                </p:cTn>
                              </p:par>
                              <p:par>
                                <p:cTn id="92" presetID="23" presetClass="entr" presetSubtype="528" fill="hold" grpId="0" nodeType="withEffect">
                                  <p:stCondLst>
                                    <p:cond delay="9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300" fill="hold"/>
                                        <p:tgtEl>
                                          <p:spTgt spid="12"/>
                                        </p:tgtEl>
                                        <p:attrNameLst>
                                          <p:attrName>ppt_w</p:attrName>
                                        </p:attrNameLst>
                                      </p:cBhvr>
                                      <p:tavLst>
                                        <p:tav tm="0">
                                          <p:val>
                                            <p:fltVal val="0"/>
                                          </p:val>
                                        </p:tav>
                                        <p:tav tm="100000">
                                          <p:val>
                                            <p:strVal val="#ppt_w"/>
                                          </p:val>
                                        </p:tav>
                                      </p:tavLst>
                                    </p:anim>
                                    <p:anim calcmode="lin" valueType="num">
                                      <p:cBhvr>
                                        <p:cTn id="95" dur="300" fill="hold"/>
                                        <p:tgtEl>
                                          <p:spTgt spid="12"/>
                                        </p:tgtEl>
                                        <p:attrNameLst>
                                          <p:attrName>ppt_h</p:attrName>
                                        </p:attrNameLst>
                                      </p:cBhvr>
                                      <p:tavLst>
                                        <p:tav tm="0">
                                          <p:val>
                                            <p:fltVal val="0"/>
                                          </p:val>
                                        </p:tav>
                                        <p:tav tm="100000">
                                          <p:val>
                                            <p:strVal val="#ppt_h"/>
                                          </p:val>
                                        </p:tav>
                                      </p:tavLst>
                                    </p:anim>
                                    <p:anim calcmode="lin" valueType="num">
                                      <p:cBhvr>
                                        <p:cTn id="96" dur="300" fill="hold"/>
                                        <p:tgtEl>
                                          <p:spTgt spid="12"/>
                                        </p:tgtEl>
                                        <p:attrNameLst>
                                          <p:attrName>ppt_x</p:attrName>
                                        </p:attrNameLst>
                                      </p:cBhvr>
                                      <p:tavLst>
                                        <p:tav tm="0">
                                          <p:val>
                                            <p:fltVal val="0.5"/>
                                          </p:val>
                                        </p:tav>
                                        <p:tav tm="100000">
                                          <p:val>
                                            <p:strVal val="#ppt_x"/>
                                          </p:val>
                                        </p:tav>
                                      </p:tavLst>
                                    </p:anim>
                                    <p:anim calcmode="lin" valueType="num">
                                      <p:cBhvr>
                                        <p:cTn id="97" dur="300" fill="hold"/>
                                        <p:tgtEl>
                                          <p:spTgt spid="12"/>
                                        </p:tgtEl>
                                        <p:attrNameLst>
                                          <p:attrName>ppt_y</p:attrName>
                                        </p:attrNameLst>
                                      </p:cBhvr>
                                      <p:tavLst>
                                        <p:tav tm="0">
                                          <p:val>
                                            <p:fltVal val="0.5"/>
                                          </p:val>
                                        </p:tav>
                                        <p:tav tm="100000">
                                          <p:val>
                                            <p:strVal val="#ppt_y"/>
                                          </p:val>
                                        </p:tav>
                                      </p:tavLst>
                                    </p:anim>
                                  </p:childTnLst>
                                </p:cTn>
                              </p:par>
                              <p:par>
                                <p:cTn id="98" presetID="26" presetClass="emph" presetSubtype="0" fill="hold" grpId="1" nodeType="withEffect">
                                  <p:stCondLst>
                                    <p:cond delay="900"/>
                                  </p:stCondLst>
                                  <p:childTnLst>
                                    <p:animEffect transition="out" filter="fade">
                                      <p:cBhvr>
                                        <p:cTn id="99" dur="300" tmFilter="0, 0; .2, .5; .8, .5; 1, 0"/>
                                        <p:tgtEl>
                                          <p:spTgt spid="11"/>
                                        </p:tgtEl>
                                      </p:cBhvr>
                                    </p:animEffect>
                                    <p:animScale>
                                      <p:cBhvr>
                                        <p:cTn id="100" dur="150" autoRev="1" fill="hold"/>
                                        <p:tgtEl>
                                          <p:spTgt spid="11"/>
                                        </p:tgtEl>
                                      </p:cBhvr>
                                      <p:by x="105000" y="105000"/>
                                    </p:animScale>
                                  </p:childTnLst>
                                </p:cTn>
                              </p:par>
                              <p:par>
                                <p:cTn id="101" presetID="26" presetClass="emph" presetSubtype="0" fill="hold" grpId="1" nodeType="withEffect">
                                  <p:stCondLst>
                                    <p:cond delay="1200"/>
                                  </p:stCondLst>
                                  <p:childTnLst>
                                    <p:animEffect transition="out" filter="fade">
                                      <p:cBhvr>
                                        <p:cTn id="102" dur="300" tmFilter="0, 0; .2, .5; .8, .5; 1, 0"/>
                                        <p:tgtEl>
                                          <p:spTgt spid="12"/>
                                        </p:tgtEl>
                                      </p:cBhvr>
                                    </p:animEffect>
                                    <p:animScale>
                                      <p:cBhvr>
                                        <p:cTn id="103" dur="150" autoRev="1" fill="hold"/>
                                        <p:tgtEl>
                                          <p:spTgt spid="12"/>
                                        </p:tgtEl>
                                      </p:cBhvr>
                                      <p:by x="105000" y="105000"/>
                                    </p:animScale>
                                  </p:childTnLst>
                                </p:cTn>
                              </p:par>
                              <p:par>
                                <p:cTn id="104" presetID="23" presetClass="entr" presetSubtype="528" fill="hold" grpId="0" nodeType="withEffect">
                                  <p:stCondLst>
                                    <p:cond delay="1000"/>
                                  </p:stCondLst>
                                  <p:childTnLst>
                                    <p:set>
                                      <p:cBhvr>
                                        <p:cTn id="105" dur="1" fill="hold">
                                          <p:stCondLst>
                                            <p:cond delay="0"/>
                                          </p:stCondLst>
                                        </p:cTn>
                                        <p:tgtEl>
                                          <p:spTgt spid="10"/>
                                        </p:tgtEl>
                                        <p:attrNameLst>
                                          <p:attrName>style.visibility</p:attrName>
                                        </p:attrNameLst>
                                      </p:cBhvr>
                                      <p:to>
                                        <p:strVal val="visible"/>
                                      </p:to>
                                    </p:set>
                                    <p:anim calcmode="lin" valueType="num">
                                      <p:cBhvr>
                                        <p:cTn id="106" dur="300" fill="hold"/>
                                        <p:tgtEl>
                                          <p:spTgt spid="10"/>
                                        </p:tgtEl>
                                        <p:attrNameLst>
                                          <p:attrName>ppt_w</p:attrName>
                                        </p:attrNameLst>
                                      </p:cBhvr>
                                      <p:tavLst>
                                        <p:tav tm="0">
                                          <p:val>
                                            <p:fltVal val="0"/>
                                          </p:val>
                                        </p:tav>
                                        <p:tav tm="100000">
                                          <p:val>
                                            <p:strVal val="#ppt_w"/>
                                          </p:val>
                                        </p:tav>
                                      </p:tavLst>
                                    </p:anim>
                                    <p:anim calcmode="lin" valueType="num">
                                      <p:cBhvr>
                                        <p:cTn id="107" dur="300" fill="hold"/>
                                        <p:tgtEl>
                                          <p:spTgt spid="10"/>
                                        </p:tgtEl>
                                        <p:attrNameLst>
                                          <p:attrName>ppt_h</p:attrName>
                                        </p:attrNameLst>
                                      </p:cBhvr>
                                      <p:tavLst>
                                        <p:tav tm="0">
                                          <p:val>
                                            <p:fltVal val="0"/>
                                          </p:val>
                                        </p:tav>
                                        <p:tav tm="100000">
                                          <p:val>
                                            <p:strVal val="#ppt_h"/>
                                          </p:val>
                                        </p:tav>
                                      </p:tavLst>
                                    </p:anim>
                                    <p:anim calcmode="lin" valueType="num">
                                      <p:cBhvr>
                                        <p:cTn id="108" dur="300" fill="hold"/>
                                        <p:tgtEl>
                                          <p:spTgt spid="10"/>
                                        </p:tgtEl>
                                        <p:attrNameLst>
                                          <p:attrName>ppt_x</p:attrName>
                                        </p:attrNameLst>
                                      </p:cBhvr>
                                      <p:tavLst>
                                        <p:tav tm="0">
                                          <p:val>
                                            <p:fltVal val="0.5"/>
                                          </p:val>
                                        </p:tav>
                                        <p:tav tm="100000">
                                          <p:val>
                                            <p:strVal val="#ppt_x"/>
                                          </p:val>
                                        </p:tav>
                                      </p:tavLst>
                                    </p:anim>
                                    <p:anim calcmode="lin" valueType="num">
                                      <p:cBhvr>
                                        <p:cTn id="109" dur="300" fill="hold"/>
                                        <p:tgtEl>
                                          <p:spTgt spid="10"/>
                                        </p:tgtEl>
                                        <p:attrNameLst>
                                          <p:attrName>ppt_y</p:attrName>
                                        </p:attrNameLst>
                                      </p:cBhvr>
                                      <p:tavLst>
                                        <p:tav tm="0">
                                          <p:val>
                                            <p:fltVal val="0.5"/>
                                          </p:val>
                                        </p:tav>
                                        <p:tav tm="100000">
                                          <p:val>
                                            <p:strVal val="#ppt_y"/>
                                          </p:val>
                                        </p:tav>
                                      </p:tavLst>
                                    </p:anim>
                                  </p:childTnLst>
                                </p:cTn>
                              </p:par>
                              <p:par>
                                <p:cTn id="110" presetID="26" presetClass="emph" presetSubtype="0" fill="hold" grpId="1" nodeType="withEffect">
                                  <p:stCondLst>
                                    <p:cond delay="1300"/>
                                  </p:stCondLst>
                                  <p:childTnLst>
                                    <p:animEffect transition="out" filter="fade">
                                      <p:cBhvr>
                                        <p:cTn id="111" dur="300" tmFilter="0, 0; .2, .5; .8, .5; 1, 0"/>
                                        <p:tgtEl>
                                          <p:spTgt spid="10"/>
                                        </p:tgtEl>
                                      </p:cBhvr>
                                    </p:animEffect>
                                    <p:animScale>
                                      <p:cBhvr>
                                        <p:cTn id="112" dur="150" autoRev="1" fill="hold"/>
                                        <p:tgtEl>
                                          <p:spTgt spid="10"/>
                                        </p:tgtEl>
                                      </p:cBhvr>
                                      <p:by x="105000" y="105000"/>
                                    </p:animScale>
                                  </p:childTnLst>
                                </p:cTn>
                              </p:par>
                            </p:childTnLst>
                          </p:cTn>
                        </p:par>
                        <p:par>
                          <p:cTn id="113" fill="hold">
                            <p:stCondLst>
                              <p:cond delay="500"/>
                            </p:stCondLst>
                            <p:childTnLst>
                              <p:par>
                                <p:cTn id="114" presetID="10" presetClass="entr" presetSubtype="0" fill="hold" grpId="0" nodeType="afterEffect">
                                  <p:stCondLst>
                                    <p:cond delay="0"/>
                                  </p:stCondLst>
                                  <p:iterate type="lt">
                                    <p:tmPct val="10000"/>
                                  </p:iterate>
                                  <p:childTnLst>
                                    <p:set>
                                      <p:cBhvr>
                                        <p:cTn id="115" dur="1" fill="hold">
                                          <p:stCondLst>
                                            <p:cond delay="0"/>
                                          </p:stCondLst>
                                        </p:cTn>
                                        <p:tgtEl>
                                          <p:spTgt spid="15"/>
                                        </p:tgtEl>
                                        <p:attrNameLst>
                                          <p:attrName>style.visibility</p:attrName>
                                        </p:attrNameLst>
                                      </p:cBhvr>
                                      <p:to>
                                        <p:strVal val="visible"/>
                                      </p:to>
                                    </p:set>
                                    <p:animEffect transition="in" filter="fade">
                                      <p:cBhvr>
                                        <p:cTn id="116" dur="300"/>
                                        <p:tgtEl>
                                          <p:spTgt spid="15"/>
                                        </p:tgtEl>
                                      </p:cBhvr>
                                    </p:animEffect>
                                  </p:childTnLst>
                                </p:cTn>
                              </p:par>
                            </p:childTnLst>
                          </p:cTn>
                        </p:par>
                        <p:par>
                          <p:cTn id="117" fill="hold">
                            <p:stCondLst>
                              <p:cond delay="1989"/>
                            </p:stCondLst>
                            <p:childTnLst>
                              <p:par>
                                <p:cTn id="118" presetID="10" presetClass="entr" presetSubtype="0" fill="hold" grpId="0" nodeType="afterEffect">
                                  <p:stCondLst>
                                    <p:cond delay="0"/>
                                  </p:stCondLst>
                                  <p:iterate type="lt">
                                    <p:tmPct val="10000"/>
                                  </p:iterate>
                                  <p:childTnLst>
                                    <p:set>
                                      <p:cBhvr>
                                        <p:cTn id="119" dur="1" fill="hold">
                                          <p:stCondLst>
                                            <p:cond delay="0"/>
                                          </p:stCondLst>
                                        </p:cTn>
                                        <p:tgtEl>
                                          <p:spTgt spid="16"/>
                                        </p:tgtEl>
                                        <p:attrNameLst>
                                          <p:attrName>style.visibility</p:attrName>
                                        </p:attrNameLst>
                                      </p:cBhvr>
                                      <p:to>
                                        <p:strVal val="visible"/>
                                      </p:to>
                                    </p:set>
                                    <p:animEffect transition="in" filter="fade">
                                      <p:cBhvr>
                                        <p:cTn id="120" dur="500"/>
                                        <p:tgtEl>
                                          <p:spTgt spid="16"/>
                                        </p:tgtEl>
                                      </p:cBhvr>
                                    </p:animEffect>
                                  </p:childTnLst>
                                </p:cTn>
                              </p:par>
                            </p:childTnLst>
                          </p:cTn>
                        </p:par>
                        <p:par>
                          <p:cTn id="121" fill="hold">
                            <p:stCondLst>
                              <p:cond delay="4340"/>
                            </p:stCondLst>
                            <p:childTnLst>
                              <p:par>
                                <p:cTn id="122" presetID="10" presetClass="entr" presetSubtype="0"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26330" y="-30479"/>
            <a:ext cx="2930335" cy="52610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804006" y="-30479"/>
            <a:ext cx="1841905" cy="52610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645911" y="-30479"/>
            <a:ext cx="1622550" cy="526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268461" y="-30479"/>
            <a:ext cx="1504709" cy="52610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745445" y="-30479"/>
            <a:ext cx="1504709" cy="526103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6"/>
          <p:cNvSpPr txBox="1">
            <a:spLocks noChangeArrowheads="1"/>
          </p:cNvSpPr>
          <p:nvPr/>
        </p:nvSpPr>
        <p:spPr bwMode="auto">
          <a:xfrm>
            <a:off x="-108520" y="49025"/>
            <a:ext cx="2088232" cy="101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83" tIns="43192" rIns="86383" bIns="43192">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kumimoji="0" lang="en-US" altLang="zh-CN" sz="6000" dirty="0">
                <a:solidFill>
                  <a:schemeClr val="bg1"/>
                </a:solidFill>
                <a:latin typeface="Impact" panose="020B0806030902050204" pitchFamily="34" charset="0"/>
              </a:rPr>
              <a:t>LOGO</a:t>
            </a:r>
            <a:endParaRPr kumimoji="0" lang="en-US" altLang="zh-CN" sz="6000" dirty="0">
              <a:solidFill>
                <a:schemeClr val="bg1"/>
              </a:solidFill>
              <a:latin typeface="Impact" panose="020B0806030902050204" pitchFamily="34" charset="0"/>
              <a:ea typeface="微软雅黑" panose="020B0503020204020204" pitchFamily="34" charset="-122"/>
            </a:endParaRPr>
          </a:p>
        </p:txBody>
      </p:sp>
      <p:grpSp>
        <p:nvGrpSpPr>
          <p:cNvPr id="26" name="组合 25"/>
          <p:cNvGrpSpPr/>
          <p:nvPr/>
        </p:nvGrpSpPr>
        <p:grpSpPr>
          <a:xfrm>
            <a:off x="-126330" y="3435846"/>
            <a:ext cx="9376484" cy="1224136"/>
            <a:chOff x="-126330" y="3435846"/>
            <a:chExt cx="9376484" cy="1224136"/>
          </a:xfrm>
        </p:grpSpPr>
        <p:sp>
          <p:nvSpPr>
            <p:cNvPr id="27" name="矩形 26"/>
            <p:cNvSpPr/>
            <p:nvPr/>
          </p:nvSpPr>
          <p:spPr>
            <a:xfrm>
              <a:off x="-126330" y="3435846"/>
              <a:ext cx="9376484" cy="648072"/>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flipV="1">
              <a:off x="-126330" y="4011910"/>
              <a:ext cx="9376484" cy="648072"/>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1475656" y="3456172"/>
            <a:ext cx="6265440" cy="769441"/>
          </a:xfrm>
          <a:prstGeom prst="rect">
            <a:avLst/>
          </a:prstGeom>
        </p:spPr>
        <p:txBody>
          <a:bodyPr wrap="square">
            <a:spAutoFit/>
          </a:bodyPr>
          <a:lstStyle/>
          <a:p>
            <a:pPr algn="ctr"/>
            <a:r>
              <a:rPr lang="zh-CN" altLang="en-US" sz="4400" b="1" dirty="0">
                <a:solidFill>
                  <a:schemeClr val="accent3"/>
                </a:solidFill>
                <a:latin typeface="微软雅黑" panose="020B0503020204020204" pitchFamily="34" charset="-122"/>
                <a:ea typeface="微软雅黑" panose="020B0503020204020204" pitchFamily="34" charset="-122"/>
              </a:rPr>
              <a:t>感谢观看</a:t>
            </a:r>
          </a:p>
        </p:txBody>
      </p:sp>
      <p:sp>
        <p:nvSpPr>
          <p:cNvPr id="30" name="文本框 3"/>
          <p:cNvSpPr txBox="1">
            <a:spLocks noChangeArrowheads="1"/>
          </p:cNvSpPr>
          <p:nvPr/>
        </p:nvSpPr>
        <p:spPr bwMode="auto">
          <a:xfrm>
            <a:off x="2160104" y="4227934"/>
            <a:ext cx="4896544" cy="323165"/>
          </a:xfrm>
          <a:prstGeom prst="rect">
            <a:avLst/>
          </a:prstGeom>
          <a:noFill/>
          <a:ln w="9525">
            <a:noFill/>
            <a:miter lim="800000"/>
          </a:ln>
        </p:spPr>
        <p:txBody>
          <a:bodyPr wrap="square">
            <a:spAutoFit/>
          </a:bodyPr>
          <a:lstStyle/>
          <a:p>
            <a:pPr algn="ctr"/>
            <a:r>
              <a:rPr lang="zh-CN" altLang="en-US" sz="1500" dirty="0">
                <a:solidFill>
                  <a:schemeClr val="accent3"/>
                </a:solidFill>
                <a:latin typeface="微软雅黑" panose="020B0503020204020204" pitchFamily="34" charset="-122"/>
                <a:ea typeface="微软雅黑" panose="020B0503020204020204" pitchFamily="34" charset="-122"/>
              </a:rPr>
              <a:t>适用于新年计划</a:t>
            </a:r>
            <a:r>
              <a:rPr lang="en-US" altLang="zh-CN" sz="1500" dirty="0">
                <a:solidFill>
                  <a:schemeClr val="accent3"/>
                </a:solidFill>
                <a:latin typeface="微软雅黑" panose="020B0503020204020204" pitchFamily="34" charset="-122"/>
                <a:ea typeface="微软雅黑" panose="020B0503020204020204" pitchFamily="34" charset="-122"/>
              </a:rPr>
              <a:t>/</a:t>
            </a:r>
            <a:r>
              <a:rPr lang="zh-CN" altLang="en-US" sz="1500" dirty="0">
                <a:solidFill>
                  <a:schemeClr val="accent3"/>
                </a:solidFill>
                <a:latin typeface="微软雅黑" panose="020B0503020204020204" pitchFamily="34" charset="-122"/>
                <a:ea typeface="微软雅黑" panose="020B0503020204020204" pitchFamily="34" charset="-122"/>
              </a:rPr>
              <a:t>工作汇报</a:t>
            </a:r>
            <a:r>
              <a:rPr lang="en-US" altLang="zh-CN" sz="1500" dirty="0">
                <a:solidFill>
                  <a:schemeClr val="accent3"/>
                </a:solidFill>
                <a:latin typeface="微软雅黑" panose="020B0503020204020204" pitchFamily="34" charset="-122"/>
                <a:ea typeface="微软雅黑" panose="020B0503020204020204" pitchFamily="34" charset="-122"/>
              </a:rPr>
              <a:t>/</a:t>
            </a:r>
            <a:r>
              <a:rPr lang="zh-CN" altLang="en-US" sz="1500" dirty="0">
                <a:solidFill>
                  <a:schemeClr val="accent3"/>
                </a:solidFill>
                <a:latin typeface="微软雅黑" panose="020B0503020204020204" pitchFamily="34" charset="-122"/>
                <a:ea typeface="微软雅黑" panose="020B0503020204020204" pitchFamily="34" charset="-122"/>
              </a:rPr>
              <a:t>述职等精品</a:t>
            </a:r>
            <a:r>
              <a:rPr lang="en-US" altLang="zh-CN" sz="1500" dirty="0">
                <a:solidFill>
                  <a:schemeClr val="accent3"/>
                </a:solidFill>
                <a:latin typeface="微软雅黑" panose="020B0503020204020204" pitchFamily="34" charset="-122"/>
                <a:ea typeface="微软雅黑" panose="020B0503020204020204" pitchFamily="34" charset="-122"/>
              </a:rPr>
              <a:t>PPT</a:t>
            </a:r>
            <a:endParaRPr lang="zh-CN" altLang="zh-CN" sz="1500" dirty="0">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42" presetClass="entr" presetSubtype="0" fill="hold" grpId="0" nodeType="afterEffect">
                                  <p:stCondLst>
                                    <p:cond delay="0"/>
                                  </p:stCondLst>
                                  <p:iterate type="lt">
                                    <p:tmPct val="10000"/>
                                  </p:iterate>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anim calcmode="lin" valueType="num">
                                      <p:cBhvr>
                                        <p:cTn id="36" dur="500" fill="hold"/>
                                        <p:tgtEl>
                                          <p:spTgt spid="29"/>
                                        </p:tgtEl>
                                        <p:attrNameLst>
                                          <p:attrName>ppt_x</p:attrName>
                                        </p:attrNameLst>
                                      </p:cBhvr>
                                      <p:tavLst>
                                        <p:tav tm="0">
                                          <p:val>
                                            <p:strVal val="#ppt_x"/>
                                          </p:val>
                                        </p:tav>
                                        <p:tav tm="100000">
                                          <p:val>
                                            <p:strVal val="#ppt_x"/>
                                          </p:val>
                                        </p:tav>
                                      </p:tavLst>
                                    </p:anim>
                                    <p:anim calcmode="lin" valueType="num">
                                      <p:cBhvr>
                                        <p:cTn id="37" dur="500" fill="hold"/>
                                        <p:tgtEl>
                                          <p:spTgt spid="29"/>
                                        </p:tgtEl>
                                        <p:attrNameLst>
                                          <p:attrName>ppt_y</p:attrName>
                                        </p:attrNameLst>
                                      </p:cBhvr>
                                      <p:tavLst>
                                        <p:tav tm="0">
                                          <p:val>
                                            <p:strVal val="#ppt_y+.1"/>
                                          </p:val>
                                        </p:tav>
                                        <p:tav tm="100000">
                                          <p:val>
                                            <p:strVal val="#ppt_y"/>
                                          </p:val>
                                        </p:tav>
                                      </p:tavLst>
                                    </p:anim>
                                  </p:childTnLst>
                                </p:cTn>
                              </p:par>
                            </p:childTnLst>
                          </p:cTn>
                        </p:par>
                        <p:par>
                          <p:cTn id="38" fill="hold">
                            <p:stCondLst>
                              <p:cond delay="4150"/>
                            </p:stCondLst>
                            <p:childTnLst>
                              <p:par>
                                <p:cTn id="39" presetID="23" presetClass="entr" presetSubtype="528" fill="hold" grpId="0" nodeType="afterEffect">
                                  <p:stCondLst>
                                    <p:cond delay="0"/>
                                  </p:stCondLst>
                                  <p:iterate type="lt">
                                    <p:tmPct val="10000"/>
                                  </p:iterate>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 calcmode="lin" valueType="num">
                                      <p:cBhvr>
                                        <p:cTn id="43" dur="500" fill="hold"/>
                                        <p:tgtEl>
                                          <p:spTgt spid="30"/>
                                        </p:tgtEl>
                                        <p:attrNameLst>
                                          <p:attrName>ppt_x</p:attrName>
                                        </p:attrNameLst>
                                      </p:cBhvr>
                                      <p:tavLst>
                                        <p:tav tm="0">
                                          <p:val>
                                            <p:fltVal val="0.5"/>
                                          </p:val>
                                        </p:tav>
                                        <p:tav tm="100000">
                                          <p:val>
                                            <p:strVal val="#ppt_x"/>
                                          </p:val>
                                        </p:tav>
                                      </p:tavLst>
                                    </p:anim>
                                    <p:anim calcmode="lin" valueType="num">
                                      <p:cBhvr>
                                        <p:cTn id="44" dur="50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5650"/>
                            </p:stCondLst>
                            <p:childTnLst>
                              <p:par>
                                <p:cTn id="46" presetID="27" presetClass="emph" presetSubtype="0" fill="remove" grpId="1" nodeType="afterEffect">
                                  <p:stCondLst>
                                    <p:cond delay="0"/>
                                  </p:stCondLst>
                                  <p:iterate type="lt">
                                    <p:tmPct val="10000"/>
                                  </p:iterate>
                                  <p:childTnLst>
                                    <p:animClr clrSpc="rgb" dir="cw">
                                      <p:cBhvr override="childStyle">
                                        <p:cTn id="47" dur="250" autoRev="1" fill="remove"/>
                                        <p:tgtEl>
                                          <p:spTgt spid="29"/>
                                        </p:tgtEl>
                                        <p:attrNameLst>
                                          <p:attrName>style.color</p:attrName>
                                        </p:attrNameLst>
                                      </p:cBhvr>
                                      <p:to>
                                        <a:schemeClr val="accent1"/>
                                      </p:to>
                                    </p:animClr>
                                    <p:animClr clrSpc="rgb" dir="cw">
                                      <p:cBhvr>
                                        <p:cTn id="48" dur="250" autoRev="1" fill="remove"/>
                                        <p:tgtEl>
                                          <p:spTgt spid="29"/>
                                        </p:tgtEl>
                                        <p:attrNameLst>
                                          <p:attrName>fillcolor</p:attrName>
                                        </p:attrNameLst>
                                      </p:cBhvr>
                                      <p:to>
                                        <a:schemeClr val="accent1"/>
                                      </p:to>
                                    </p:animClr>
                                    <p:set>
                                      <p:cBhvr>
                                        <p:cTn id="49" dur="250" autoRev="1" fill="remove"/>
                                        <p:tgtEl>
                                          <p:spTgt spid="29"/>
                                        </p:tgtEl>
                                        <p:attrNameLst>
                                          <p:attrName>fill.type</p:attrName>
                                        </p:attrNameLst>
                                      </p:cBhvr>
                                      <p:to>
                                        <p:strVal val="solid"/>
                                      </p:to>
                                    </p:set>
                                    <p:set>
                                      <p:cBhvr>
                                        <p:cTn id="50" dur="250" autoRev="1" fill="remove"/>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p:bldP spid="29" grpId="0"/>
      <p:bldP spid="29" grpId="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tx1">
                    <a:lumMod val="95000"/>
                    <a:lumOff val="5000"/>
                  </a:schemeClr>
                </a:solidFill>
              </a:rPr>
              <a:t>公司简介</a:t>
            </a:r>
          </a:p>
        </p:txBody>
      </p:sp>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807376"/>
            <a:ext cx="5057864" cy="4068630"/>
          </a:xfrm>
          <a:prstGeom prst="rect">
            <a:avLst/>
          </a:prstGeom>
        </p:spPr>
      </p:pic>
      <p:sp>
        <p:nvSpPr>
          <p:cNvPr id="50" name="Freeform 5"/>
          <p:cNvSpPr/>
          <p:nvPr/>
        </p:nvSpPr>
        <p:spPr bwMode="auto">
          <a:xfrm>
            <a:off x="5187685" y="840172"/>
            <a:ext cx="225100" cy="226412"/>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accent4"/>
          </a:solidFill>
          <a:ln>
            <a:noFill/>
          </a:ln>
        </p:spPr>
        <p:txBody>
          <a:bodyPr vert="horz" wrap="square" lIns="68562" tIns="34281" rIns="68562" bIns="34281" numCol="1" anchor="t" anchorCtr="0" compatLnSpc="1"/>
          <a:lstStyle/>
          <a:p>
            <a:endParaRPr lang="zh-CN" altLang="en-US"/>
          </a:p>
        </p:txBody>
      </p:sp>
      <p:sp>
        <p:nvSpPr>
          <p:cNvPr id="51" name="TextBox 50"/>
          <p:cNvSpPr txBox="1"/>
          <p:nvPr/>
        </p:nvSpPr>
        <p:spPr>
          <a:xfrm>
            <a:off x="5379875" y="801740"/>
            <a:ext cx="1061414" cy="346249"/>
          </a:xfrm>
          <a:prstGeom prst="rect">
            <a:avLst/>
          </a:prstGeom>
          <a:noFill/>
        </p:spPr>
        <p:txBody>
          <a:bodyPr wrap="none" lIns="68562" tIns="34281" rIns="68562" bIns="34281" rtlCol="0">
            <a:spAutoFit/>
          </a:bodyPr>
          <a:lstStyle/>
          <a:p>
            <a:r>
              <a:rPr lang="zh-CN" altLang="en-US" dirty="0">
                <a:latin typeface="+mj-ea"/>
                <a:ea typeface="+mj-ea"/>
              </a:rPr>
              <a:t>企业概况</a:t>
            </a:r>
          </a:p>
        </p:txBody>
      </p:sp>
      <p:sp>
        <p:nvSpPr>
          <p:cNvPr id="52" name="椭圆 51"/>
          <p:cNvSpPr/>
          <p:nvPr/>
        </p:nvSpPr>
        <p:spPr bwMode="auto">
          <a:xfrm>
            <a:off x="5129322" y="1249824"/>
            <a:ext cx="864465" cy="86480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p>
        </p:txBody>
      </p:sp>
      <p:sp>
        <p:nvSpPr>
          <p:cNvPr id="53" name="TextBox 52"/>
          <p:cNvSpPr txBox="1"/>
          <p:nvPr/>
        </p:nvSpPr>
        <p:spPr>
          <a:xfrm>
            <a:off x="5254066" y="1312974"/>
            <a:ext cx="707676" cy="530915"/>
          </a:xfrm>
          <a:prstGeom prst="rect">
            <a:avLst/>
          </a:prstGeom>
          <a:noFill/>
        </p:spPr>
        <p:txBody>
          <a:bodyPr wrap="square" lIns="68562" tIns="34281" rIns="68562" bIns="34281" rtlCol="0">
            <a:spAutoFit/>
          </a:bodyPr>
          <a:lstStyle/>
          <a:p>
            <a:r>
              <a:rPr lang="en-US" altLang="zh-CN" sz="3000" b="1" dirty="0">
                <a:solidFill>
                  <a:srgbClr val="F8F8F8"/>
                </a:solidFill>
                <a:latin typeface="+mj-ea"/>
                <a:ea typeface="+mj-ea"/>
              </a:rPr>
              <a:t>18</a:t>
            </a:r>
            <a:endParaRPr lang="zh-CN" altLang="en-US" sz="3000" b="1" dirty="0">
              <a:solidFill>
                <a:srgbClr val="F8F8F8"/>
              </a:solidFill>
              <a:latin typeface="+mj-ea"/>
              <a:ea typeface="+mj-ea"/>
            </a:endParaRPr>
          </a:p>
        </p:txBody>
      </p:sp>
      <p:sp>
        <p:nvSpPr>
          <p:cNvPr id="54" name="TextBox 53"/>
          <p:cNvSpPr txBox="1"/>
          <p:nvPr/>
        </p:nvSpPr>
        <p:spPr>
          <a:xfrm>
            <a:off x="5159191" y="1735877"/>
            <a:ext cx="779664" cy="223120"/>
          </a:xfrm>
          <a:prstGeom prst="rect">
            <a:avLst/>
          </a:prstGeom>
          <a:noFill/>
        </p:spPr>
        <p:txBody>
          <a:bodyPr wrap="none" lIns="68562" tIns="34281" rIns="68562" bIns="34281" rtlCol="0">
            <a:spAutoFit/>
          </a:bodyPr>
          <a:lstStyle/>
          <a:p>
            <a:r>
              <a:rPr lang="zh-CN" altLang="en-US" sz="1000" dirty="0">
                <a:solidFill>
                  <a:srgbClr val="F8F8F8"/>
                </a:solidFill>
                <a:latin typeface="+mn-ea"/>
                <a:ea typeface="+mn-ea"/>
              </a:rPr>
              <a:t>年风雨兼程</a:t>
            </a:r>
          </a:p>
        </p:txBody>
      </p:sp>
      <p:sp>
        <p:nvSpPr>
          <p:cNvPr id="55" name="椭圆 54"/>
          <p:cNvSpPr/>
          <p:nvPr/>
        </p:nvSpPr>
        <p:spPr bwMode="auto">
          <a:xfrm>
            <a:off x="6091113" y="1249824"/>
            <a:ext cx="864465" cy="864803"/>
          </a:xfrm>
          <a:prstGeom prst="ellipse">
            <a:avLst/>
          </a:prstGeom>
          <a:solidFill>
            <a:schemeClr val="accent2"/>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p>
        </p:txBody>
      </p:sp>
      <p:sp>
        <p:nvSpPr>
          <p:cNvPr id="56" name="TextBox 55"/>
          <p:cNvSpPr txBox="1"/>
          <p:nvPr/>
        </p:nvSpPr>
        <p:spPr>
          <a:xfrm>
            <a:off x="6215857" y="1312974"/>
            <a:ext cx="707676" cy="530915"/>
          </a:xfrm>
          <a:prstGeom prst="rect">
            <a:avLst/>
          </a:prstGeom>
          <a:noFill/>
        </p:spPr>
        <p:txBody>
          <a:bodyPr wrap="square" lIns="68562" tIns="34281" rIns="68562" bIns="34281" rtlCol="0">
            <a:spAutoFit/>
          </a:bodyPr>
          <a:lstStyle/>
          <a:p>
            <a:r>
              <a:rPr lang="en-US" altLang="zh-CN" sz="3000" b="1" dirty="0">
                <a:solidFill>
                  <a:srgbClr val="F8F8F8"/>
                </a:solidFill>
                <a:latin typeface="+mj-ea"/>
                <a:ea typeface="+mj-ea"/>
              </a:rPr>
              <a:t>12</a:t>
            </a:r>
            <a:endParaRPr lang="zh-CN" altLang="en-US" sz="3000" b="1" dirty="0">
              <a:solidFill>
                <a:srgbClr val="F8F8F8"/>
              </a:solidFill>
              <a:latin typeface="+mj-ea"/>
              <a:ea typeface="+mj-ea"/>
            </a:endParaRPr>
          </a:p>
        </p:txBody>
      </p:sp>
      <p:sp>
        <p:nvSpPr>
          <p:cNvPr id="57" name="TextBox 56"/>
          <p:cNvSpPr txBox="1"/>
          <p:nvPr/>
        </p:nvSpPr>
        <p:spPr>
          <a:xfrm>
            <a:off x="6198411" y="1681871"/>
            <a:ext cx="673866" cy="377008"/>
          </a:xfrm>
          <a:prstGeom prst="rect">
            <a:avLst/>
          </a:prstGeom>
          <a:noFill/>
        </p:spPr>
        <p:txBody>
          <a:bodyPr wrap="none" lIns="68562" tIns="34281" rIns="68562" bIns="34281" rtlCol="0">
            <a:spAutoFit/>
          </a:bodyPr>
          <a:lstStyle/>
          <a:p>
            <a:pPr algn="ctr"/>
            <a:r>
              <a:rPr lang="zh-CN" altLang="en-US" sz="1000" dirty="0">
                <a:solidFill>
                  <a:srgbClr val="F8F8F8"/>
                </a:solidFill>
                <a:latin typeface="+mn-ea"/>
                <a:ea typeface="+mn-ea"/>
              </a:rPr>
              <a:t>全国</a:t>
            </a:r>
            <a:r>
              <a:rPr lang="en-US" altLang="zh-CN" sz="1000" dirty="0">
                <a:solidFill>
                  <a:srgbClr val="F8F8F8"/>
                </a:solidFill>
                <a:latin typeface="+mn-ea"/>
                <a:ea typeface="+mn-ea"/>
              </a:rPr>
              <a:t>12</a:t>
            </a:r>
            <a:r>
              <a:rPr lang="zh-CN" altLang="en-US" sz="1000" dirty="0">
                <a:solidFill>
                  <a:srgbClr val="F8F8F8"/>
                </a:solidFill>
                <a:latin typeface="+mn-ea"/>
                <a:ea typeface="+mn-ea"/>
              </a:rPr>
              <a:t>家</a:t>
            </a:r>
            <a:endParaRPr lang="en-US" altLang="zh-CN" sz="1000" dirty="0">
              <a:solidFill>
                <a:srgbClr val="F8F8F8"/>
              </a:solidFill>
              <a:latin typeface="+mn-ea"/>
              <a:ea typeface="+mn-ea"/>
            </a:endParaRPr>
          </a:p>
          <a:p>
            <a:pPr algn="ctr"/>
            <a:r>
              <a:rPr lang="zh-CN" altLang="en-US" sz="1000" dirty="0">
                <a:solidFill>
                  <a:srgbClr val="F8F8F8"/>
                </a:solidFill>
                <a:latin typeface="+mn-ea"/>
                <a:ea typeface="+mn-ea"/>
              </a:rPr>
              <a:t>分公司</a:t>
            </a:r>
          </a:p>
        </p:txBody>
      </p:sp>
      <p:sp>
        <p:nvSpPr>
          <p:cNvPr id="58" name="椭圆 57"/>
          <p:cNvSpPr/>
          <p:nvPr/>
        </p:nvSpPr>
        <p:spPr bwMode="auto">
          <a:xfrm>
            <a:off x="7011976" y="1249824"/>
            <a:ext cx="864465" cy="864803"/>
          </a:xfrm>
          <a:prstGeom prst="ellipse">
            <a:avLst/>
          </a:prstGeom>
          <a:solidFill>
            <a:schemeClr val="accent3"/>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p>
        </p:txBody>
      </p:sp>
      <p:sp>
        <p:nvSpPr>
          <p:cNvPr id="59" name="TextBox 58"/>
          <p:cNvSpPr txBox="1"/>
          <p:nvPr/>
        </p:nvSpPr>
        <p:spPr>
          <a:xfrm>
            <a:off x="7085561" y="1267089"/>
            <a:ext cx="829686" cy="530915"/>
          </a:xfrm>
          <a:prstGeom prst="rect">
            <a:avLst/>
          </a:prstGeom>
          <a:noFill/>
        </p:spPr>
        <p:txBody>
          <a:bodyPr wrap="square" lIns="68562" tIns="34281" rIns="68562" bIns="34281" rtlCol="0">
            <a:spAutoFit/>
          </a:bodyPr>
          <a:lstStyle/>
          <a:p>
            <a:r>
              <a:rPr lang="en-US" altLang="zh-CN" sz="3000" b="1" dirty="0">
                <a:solidFill>
                  <a:srgbClr val="F8F8F8"/>
                </a:solidFill>
                <a:latin typeface="+mj-ea"/>
                <a:ea typeface="+mj-ea"/>
              </a:rPr>
              <a:t>3</a:t>
            </a:r>
            <a:r>
              <a:rPr lang="zh-CN" altLang="en-US" sz="3000" b="1" dirty="0">
                <a:solidFill>
                  <a:srgbClr val="F8F8F8"/>
                </a:solidFill>
                <a:latin typeface="+mj-ea"/>
                <a:ea typeface="+mj-ea"/>
              </a:rPr>
              <a:t>亿</a:t>
            </a:r>
          </a:p>
        </p:txBody>
      </p:sp>
      <p:sp>
        <p:nvSpPr>
          <p:cNvPr id="60" name="TextBox 59"/>
          <p:cNvSpPr txBox="1"/>
          <p:nvPr/>
        </p:nvSpPr>
        <p:spPr>
          <a:xfrm>
            <a:off x="7066377" y="1681871"/>
            <a:ext cx="779664" cy="377008"/>
          </a:xfrm>
          <a:prstGeom prst="rect">
            <a:avLst/>
          </a:prstGeom>
          <a:noFill/>
        </p:spPr>
        <p:txBody>
          <a:bodyPr wrap="none" lIns="68562" tIns="34281" rIns="68562" bIns="34281" rtlCol="0">
            <a:spAutoFit/>
          </a:bodyPr>
          <a:lstStyle/>
          <a:p>
            <a:pPr algn="ctr"/>
            <a:r>
              <a:rPr lang="zh-CN" altLang="en-US" sz="1000" dirty="0">
                <a:solidFill>
                  <a:srgbClr val="F8F8F8"/>
                </a:solidFill>
                <a:latin typeface="+mn-ea"/>
                <a:ea typeface="+mn-ea"/>
              </a:rPr>
              <a:t>年营业额超</a:t>
            </a:r>
            <a:endParaRPr lang="en-US" altLang="zh-CN" sz="1000" dirty="0">
              <a:solidFill>
                <a:srgbClr val="F8F8F8"/>
              </a:solidFill>
              <a:latin typeface="+mn-ea"/>
              <a:ea typeface="+mn-ea"/>
            </a:endParaRPr>
          </a:p>
          <a:p>
            <a:pPr algn="ctr"/>
            <a:r>
              <a:rPr lang="zh-CN" altLang="en-US" sz="1000" dirty="0">
                <a:solidFill>
                  <a:srgbClr val="F8F8F8"/>
                </a:solidFill>
                <a:latin typeface="+mn-ea"/>
                <a:ea typeface="+mn-ea"/>
              </a:rPr>
              <a:t>过</a:t>
            </a:r>
            <a:r>
              <a:rPr lang="en-US" altLang="zh-CN" sz="1000" dirty="0">
                <a:solidFill>
                  <a:srgbClr val="F8F8F8"/>
                </a:solidFill>
                <a:latin typeface="+mn-ea"/>
                <a:ea typeface="+mn-ea"/>
              </a:rPr>
              <a:t>3</a:t>
            </a:r>
            <a:r>
              <a:rPr lang="zh-CN" altLang="en-US" sz="1000" dirty="0">
                <a:solidFill>
                  <a:srgbClr val="F8F8F8"/>
                </a:solidFill>
                <a:latin typeface="+mn-ea"/>
                <a:ea typeface="+mn-ea"/>
              </a:rPr>
              <a:t>亿</a:t>
            </a:r>
          </a:p>
        </p:txBody>
      </p:sp>
      <p:sp>
        <p:nvSpPr>
          <p:cNvPr id="61" name="椭圆 60"/>
          <p:cNvSpPr/>
          <p:nvPr/>
        </p:nvSpPr>
        <p:spPr bwMode="auto">
          <a:xfrm>
            <a:off x="7932841" y="1249824"/>
            <a:ext cx="864465" cy="864803"/>
          </a:xfrm>
          <a:prstGeom prst="ellipse">
            <a:avLst/>
          </a:prstGeom>
          <a:solidFill>
            <a:schemeClr val="accent4"/>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p>
        </p:txBody>
      </p:sp>
      <p:sp>
        <p:nvSpPr>
          <p:cNvPr id="62" name="TextBox 61"/>
          <p:cNvSpPr txBox="1"/>
          <p:nvPr/>
        </p:nvSpPr>
        <p:spPr>
          <a:xfrm>
            <a:off x="8006425" y="1267089"/>
            <a:ext cx="829686" cy="530915"/>
          </a:xfrm>
          <a:prstGeom prst="rect">
            <a:avLst/>
          </a:prstGeom>
          <a:noFill/>
        </p:spPr>
        <p:txBody>
          <a:bodyPr wrap="square" lIns="68562" tIns="34281" rIns="68562" bIns="34281" rtlCol="0">
            <a:spAutoFit/>
          </a:bodyPr>
          <a:lstStyle/>
          <a:p>
            <a:r>
              <a:rPr lang="en-US" altLang="zh-CN" sz="3000" b="1" dirty="0">
                <a:solidFill>
                  <a:srgbClr val="F8F8F8"/>
                </a:solidFill>
                <a:latin typeface="+mj-ea"/>
                <a:ea typeface="+mj-ea"/>
              </a:rPr>
              <a:t>20</a:t>
            </a:r>
            <a:r>
              <a:rPr lang="en-US" altLang="zh-CN" sz="1200" b="1" dirty="0">
                <a:solidFill>
                  <a:srgbClr val="F8F8F8"/>
                </a:solidFill>
                <a:latin typeface="+mj-ea"/>
                <a:ea typeface="+mj-ea"/>
              </a:rPr>
              <a:t>%</a:t>
            </a:r>
            <a:endParaRPr lang="zh-CN" altLang="en-US" sz="1200" b="1" dirty="0">
              <a:solidFill>
                <a:srgbClr val="F8F8F8"/>
              </a:solidFill>
              <a:latin typeface="+mj-ea"/>
              <a:ea typeface="+mj-ea"/>
            </a:endParaRPr>
          </a:p>
        </p:txBody>
      </p:sp>
      <p:sp>
        <p:nvSpPr>
          <p:cNvPr id="63" name="TextBox 62"/>
          <p:cNvSpPr txBox="1"/>
          <p:nvPr/>
        </p:nvSpPr>
        <p:spPr>
          <a:xfrm>
            <a:off x="7949572" y="1681871"/>
            <a:ext cx="855005" cy="377008"/>
          </a:xfrm>
          <a:prstGeom prst="rect">
            <a:avLst/>
          </a:prstGeom>
          <a:noFill/>
        </p:spPr>
        <p:txBody>
          <a:bodyPr wrap="none" lIns="68562" tIns="34281" rIns="68562" bIns="34281" rtlCol="0">
            <a:spAutoFit/>
          </a:bodyPr>
          <a:lstStyle/>
          <a:p>
            <a:pPr algn="ctr"/>
            <a:r>
              <a:rPr lang="zh-CN" altLang="en-US" sz="1000" dirty="0">
                <a:solidFill>
                  <a:srgbClr val="F8F8F8"/>
                </a:solidFill>
                <a:latin typeface="+mn-ea"/>
                <a:ea typeface="+mn-ea"/>
              </a:rPr>
              <a:t>连续</a:t>
            </a:r>
            <a:r>
              <a:rPr lang="en-US" altLang="zh-CN" sz="1000" dirty="0">
                <a:solidFill>
                  <a:srgbClr val="F8F8F8"/>
                </a:solidFill>
                <a:latin typeface="+mn-ea"/>
                <a:ea typeface="+mn-ea"/>
              </a:rPr>
              <a:t>5</a:t>
            </a:r>
            <a:r>
              <a:rPr lang="zh-CN" altLang="en-US" sz="1000" dirty="0">
                <a:solidFill>
                  <a:srgbClr val="F8F8F8"/>
                </a:solidFill>
                <a:latin typeface="+mn-ea"/>
                <a:ea typeface="+mn-ea"/>
              </a:rPr>
              <a:t>年增长</a:t>
            </a:r>
            <a:endParaRPr lang="en-US" altLang="zh-CN" sz="1000" dirty="0">
              <a:solidFill>
                <a:srgbClr val="F8F8F8"/>
              </a:solidFill>
              <a:latin typeface="+mn-ea"/>
              <a:ea typeface="+mn-ea"/>
            </a:endParaRPr>
          </a:p>
          <a:p>
            <a:pPr algn="ctr"/>
            <a:r>
              <a:rPr lang="zh-CN" altLang="en-US" sz="1000" dirty="0">
                <a:solidFill>
                  <a:srgbClr val="F8F8F8"/>
                </a:solidFill>
                <a:latin typeface="+mn-ea"/>
                <a:ea typeface="+mn-ea"/>
              </a:rPr>
              <a:t>超</a:t>
            </a:r>
            <a:r>
              <a:rPr lang="en-US" altLang="zh-CN" sz="1000" dirty="0">
                <a:solidFill>
                  <a:srgbClr val="F8F8F8"/>
                </a:solidFill>
                <a:latin typeface="+mn-ea"/>
                <a:ea typeface="+mn-ea"/>
              </a:rPr>
              <a:t>20%</a:t>
            </a:r>
            <a:endParaRPr lang="zh-CN" altLang="en-US" sz="1000" dirty="0">
              <a:solidFill>
                <a:srgbClr val="F8F8F8"/>
              </a:solidFill>
              <a:latin typeface="+mn-ea"/>
              <a:ea typeface="+mn-ea"/>
            </a:endParaRPr>
          </a:p>
        </p:txBody>
      </p:sp>
      <p:sp>
        <p:nvSpPr>
          <p:cNvPr id="64" name="TextBox 63"/>
          <p:cNvSpPr txBox="1"/>
          <p:nvPr/>
        </p:nvSpPr>
        <p:spPr>
          <a:xfrm>
            <a:off x="5187684" y="2236300"/>
            <a:ext cx="3648427" cy="2285223"/>
          </a:xfrm>
          <a:prstGeom prst="rect">
            <a:avLst/>
          </a:prstGeom>
          <a:noFill/>
        </p:spPr>
        <p:txBody>
          <a:bodyPr wrap="square" lIns="68562" tIns="34281" rIns="68562" bIns="34281" rtlCol="0">
            <a:spAutoFit/>
          </a:bodyPr>
          <a:lstStyle/>
          <a:p>
            <a:pPr algn="just">
              <a:lnSpc>
                <a:spcPct val="120000"/>
              </a:lnSpc>
            </a:pPr>
            <a:r>
              <a:rPr lang="zh-CN" altLang="en-US" sz="1200" dirty="0">
                <a:solidFill>
                  <a:schemeClr val="tx1">
                    <a:lumMod val="85000"/>
                    <a:lumOff val="15000"/>
                  </a:schemeClr>
                </a:solidFill>
                <a:latin typeface="+mn-ea"/>
                <a:ea typeface="+mn-ea"/>
              </a:rPr>
              <a:t>     某某公司是全球领先的综合通信解决方案提供商。公司通过为全球160多个国家和地区的电信运营商和企业网客户提供创新技术与产品解决方案，让全世界用户享有语音、数据、多媒体、无线宽带等全方位沟通。公司成立于1985年，在香港和深圳两地上市，是中国最大的通信设备上市公司。</a:t>
            </a:r>
            <a:endParaRPr lang="en-US" altLang="zh-CN" sz="1200" dirty="0">
              <a:solidFill>
                <a:schemeClr val="tx1">
                  <a:lumMod val="85000"/>
                  <a:lumOff val="15000"/>
                </a:schemeClr>
              </a:solidFill>
              <a:latin typeface="+mn-ea"/>
              <a:ea typeface="+mn-ea"/>
            </a:endParaRPr>
          </a:p>
          <a:p>
            <a:pPr algn="just">
              <a:lnSpc>
                <a:spcPct val="120000"/>
              </a:lnSpc>
            </a:pPr>
            <a:endParaRPr lang="zh-CN" altLang="en-US" sz="1200" dirty="0">
              <a:solidFill>
                <a:schemeClr val="tx1">
                  <a:lumMod val="85000"/>
                  <a:lumOff val="15000"/>
                </a:schemeClr>
              </a:solidFill>
              <a:latin typeface="+mn-ea"/>
              <a:ea typeface="+mn-ea"/>
            </a:endParaRPr>
          </a:p>
          <a:p>
            <a:pPr algn="just">
              <a:lnSpc>
                <a:spcPct val="120000"/>
              </a:lnSpc>
            </a:pPr>
            <a:r>
              <a:rPr lang="zh-CN" altLang="en-US" sz="1200" dirty="0">
                <a:solidFill>
                  <a:schemeClr val="tx1">
                    <a:lumMod val="85000"/>
                    <a:lumOff val="15000"/>
                  </a:schemeClr>
                </a:solidFill>
                <a:latin typeface="+mn-ea"/>
              </a:rPr>
              <a:t>       某某公司</a:t>
            </a:r>
            <a:r>
              <a:rPr lang="zh-CN" altLang="en-US" sz="1200" dirty="0">
                <a:solidFill>
                  <a:schemeClr val="tx1">
                    <a:lumMod val="85000"/>
                    <a:lumOff val="15000"/>
                  </a:schemeClr>
                </a:solidFill>
                <a:latin typeface="+mn-ea"/>
                <a:ea typeface="+mn-ea"/>
              </a:rPr>
              <a:t>是全球领先的综合通信解决方案提供商。公司通过为全球160多个国家和地区的电信运营商和企业网客户提供创新技术与产品解决方案</a:t>
            </a:r>
          </a:p>
        </p:txBody>
      </p:sp>
      <p:sp>
        <p:nvSpPr>
          <p:cNvPr id="67" name="TextBox 66"/>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33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33000">
                                          <p:cBhvr additive="base">
                                            <p:cTn id="7" dur="300" fill="hold"/>
                                            <p:tgtEl>
                                              <p:spTgt spid="50"/>
                                            </p:tgtEl>
                                            <p:attrNameLst>
                                              <p:attrName>ppt_x</p:attrName>
                                            </p:attrNameLst>
                                          </p:cBhvr>
                                          <p:tavLst>
                                            <p:tav tm="0">
                                              <p:val>
                                                <p:strVal val="#ppt_x"/>
                                              </p:val>
                                            </p:tav>
                                            <p:tav tm="100000">
                                              <p:val>
                                                <p:strVal val="#ppt_x"/>
                                              </p:val>
                                            </p:tav>
                                          </p:tavLst>
                                        </p:anim>
                                        <p:anim calcmode="lin" valueType="num" p14:bounceEnd="33000">
                                          <p:cBhvr additive="base">
                                            <p:cTn id="8" dur="3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51"/>
                                            </p:tgtEl>
                                            <p:attrNameLst>
                                              <p:attrName>style.visibility</p:attrName>
                                            </p:attrNameLst>
                                          </p:cBhvr>
                                          <p:to>
                                            <p:strVal val="visible"/>
                                          </p:to>
                                        </p:set>
                                        <p:anim by="(-#ppt_w*2)" calcmode="lin" valueType="num">
                                          <p:cBhvr rctx="PPT">
                                            <p:cTn id="12" dur="250" autoRev="1" fill="hold">
                                              <p:stCondLst>
                                                <p:cond delay="0"/>
                                              </p:stCondLst>
                                            </p:cTn>
                                            <p:tgtEl>
                                              <p:spTgt spid="51"/>
                                            </p:tgtEl>
                                            <p:attrNameLst>
                                              <p:attrName>ppt_w</p:attrName>
                                            </p:attrNameLst>
                                          </p:cBhvr>
                                        </p:anim>
                                        <p:anim by="(#ppt_w*0.50)" calcmode="lin" valueType="num">
                                          <p:cBhvr>
                                            <p:cTn id="13" dur="250" decel="50000" autoRev="1" fill="hold">
                                              <p:stCondLst>
                                                <p:cond delay="0"/>
                                              </p:stCondLst>
                                            </p:cTn>
                                            <p:tgtEl>
                                              <p:spTgt spid="51"/>
                                            </p:tgtEl>
                                            <p:attrNameLst>
                                              <p:attrName>ppt_x</p:attrName>
                                            </p:attrNameLst>
                                          </p:cBhvr>
                                        </p:anim>
                                        <p:anim from="(-#ppt_h/2)" to="(#ppt_y)" calcmode="lin" valueType="num">
                                          <p:cBhvr>
                                            <p:cTn id="14" dur="500" fill="hold">
                                              <p:stCondLst>
                                                <p:cond delay="0"/>
                                              </p:stCondLst>
                                            </p:cTn>
                                            <p:tgtEl>
                                              <p:spTgt spid="51"/>
                                            </p:tgtEl>
                                            <p:attrNameLst>
                                              <p:attrName>ppt_y</p:attrName>
                                            </p:attrNameLst>
                                          </p:cBhvr>
                                        </p:anim>
                                        <p:animRot by="21600000">
                                          <p:cBhvr>
                                            <p:cTn id="15" dur="500" fill="hold">
                                              <p:stCondLst>
                                                <p:cond delay="0"/>
                                              </p:stCondLst>
                                            </p:cTn>
                                            <p:tgtEl>
                                              <p:spTgt spid="51"/>
                                            </p:tgtEl>
                                            <p:attrNameLst>
                                              <p:attrName>r</p:attrName>
                                            </p:attrNameLst>
                                          </p:cBhvr>
                                        </p:animRot>
                                      </p:childTnLst>
                                    </p:cTn>
                                  </p:par>
                                </p:childTnLst>
                              </p:cTn>
                            </p:par>
                            <p:par>
                              <p:cTn id="16" fill="hold">
                                <p:stCondLst>
                                  <p:cond delay="949"/>
                                </p:stCondLst>
                                <p:childTnLst>
                                  <p:par>
                                    <p:cTn id="17" presetID="22" presetClass="entr" presetSubtype="8"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par>
                              <p:cTn id="20" fill="hold">
                                <p:stCondLst>
                                  <p:cond delay="1449"/>
                                </p:stCondLst>
                                <p:childTnLst>
                                  <p:par>
                                    <p:cTn id="21" presetID="52" presetClass="entr" presetSubtype="0"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Scale>
                                          <p:cBhvr>
                                            <p:cTn id="23"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2"/>
                                            </p:tgtEl>
                                            <p:attrNameLst>
                                              <p:attrName>ppt_x</p:attrName>
                                              <p:attrName>ppt_y</p:attrName>
                                            </p:attrNameLst>
                                          </p:cBhvr>
                                        </p:animMotion>
                                        <p:animEffect transition="in" filter="fade">
                                          <p:cBhvr>
                                            <p:cTn id="25" dur="1000"/>
                                            <p:tgtEl>
                                              <p:spTgt spid="52"/>
                                            </p:tgtEl>
                                          </p:cBhvr>
                                        </p:animEffect>
                                      </p:childTnLst>
                                    </p:cTn>
                                  </p:par>
                                  <p:par>
                                    <p:cTn id="26" presetID="52" presetClass="entr" presetSubtype="0" fill="hold" grpId="0" nodeType="withEffect">
                                      <p:stCondLst>
                                        <p:cond delay="200"/>
                                      </p:stCondLst>
                                      <p:childTnLst>
                                        <p:set>
                                          <p:cBhvr>
                                            <p:cTn id="27" dur="1" fill="hold">
                                              <p:stCondLst>
                                                <p:cond delay="0"/>
                                              </p:stCondLst>
                                            </p:cTn>
                                            <p:tgtEl>
                                              <p:spTgt spid="55"/>
                                            </p:tgtEl>
                                            <p:attrNameLst>
                                              <p:attrName>style.visibility</p:attrName>
                                            </p:attrNameLst>
                                          </p:cBhvr>
                                          <p:to>
                                            <p:strVal val="visible"/>
                                          </p:to>
                                        </p:set>
                                        <p:animScale>
                                          <p:cBhvr>
                                            <p:cTn id="28"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5"/>
                                            </p:tgtEl>
                                            <p:attrNameLst>
                                              <p:attrName>ppt_x</p:attrName>
                                              <p:attrName>ppt_y</p:attrName>
                                            </p:attrNameLst>
                                          </p:cBhvr>
                                        </p:animMotion>
                                        <p:animEffect transition="in" filter="fade">
                                          <p:cBhvr>
                                            <p:cTn id="30" dur="1000"/>
                                            <p:tgtEl>
                                              <p:spTgt spid="55"/>
                                            </p:tgtEl>
                                          </p:cBhvr>
                                        </p:animEffect>
                                      </p:childTnLst>
                                    </p:cTn>
                                  </p:par>
                                  <p:par>
                                    <p:cTn id="31" presetID="52" presetClass="entr" presetSubtype="0" fill="hold" grpId="0" nodeType="withEffect">
                                      <p:stCondLst>
                                        <p:cond delay="400"/>
                                      </p:stCondLst>
                                      <p:childTnLst>
                                        <p:set>
                                          <p:cBhvr>
                                            <p:cTn id="32" dur="1" fill="hold">
                                              <p:stCondLst>
                                                <p:cond delay="0"/>
                                              </p:stCondLst>
                                            </p:cTn>
                                            <p:tgtEl>
                                              <p:spTgt spid="58"/>
                                            </p:tgtEl>
                                            <p:attrNameLst>
                                              <p:attrName>style.visibility</p:attrName>
                                            </p:attrNameLst>
                                          </p:cBhvr>
                                          <p:to>
                                            <p:strVal val="visible"/>
                                          </p:to>
                                        </p:set>
                                        <p:animScale>
                                          <p:cBhvr>
                                            <p:cTn id="33"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8"/>
                                            </p:tgtEl>
                                            <p:attrNameLst>
                                              <p:attrName>ppt_x</p:attrName>
                                              <p:attrName>ppt_y</p:attrName>
                                            </p:attrNameLst>
                                          </p:cBhvr>
                                        </p:animMotion>
                                        <p:animEffect transition="in" filter="fade">
                                          <p:cBhvr>
                                            <p:cTn id="35" dur="1000"/>
                                            <p:tgtEl>
                                              <p:spTgt spid="58"/>
                                            </p:tgtEl>
                                          </p:cBhvr>
                                        </p:animEffect>
                                      </p:childTnLst>
                                    </p:cTn>
                                  </p:par>
                                  <p:par>
                                    <p:cTn id="36" presetID="52" presetClass="entr" presetSubtype="0" fill="hold" grpId="0" nodeType="withEffect">
                                      <p:stCondLst>
                                        <p:cond delay="600"/>
                                      </p:stCondLst>
                                      <p:childTnLst>
                                        <p:set>
                                          <p:cBhvr>
                                            <p:cTn id="37" dur="1" fill="hold">
                                              <p:stCondLst>
                                                <p:cond delay="0"/>
                                              </p:stCondLst>
                                            </p:cTn>
                                            <p:tgtEl>
                                              <p:spTgt spid="61"/>
                                            </p:tgtEl>
                                            <p:attrNameLst>
                                              <p:attrName>style.visibility</p:attrName>
                                            </p:attrNameLst>
                                          </p:cBhvr>
                                          <p:to>
                                            <p:strVal val="visible"/>
                                          </p:to>
                                        </p:set>
                                        <p:animScale>
                                          <p:cBhvr>
                                            <p:cTn id="38" dur="10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61"/>
                                            </p:tgtEl>
                                            <p:attrNameLst>
                                              <p:attrName>ppt_x</p:attrName>
                                              <p:attrName>ppt_y</p:attrName>
                                            </p:attrNameLst>
                                          </p:cBhvr>
                                        </p:animMotion>
                                        <p:animEffect transition="in" filter="fade">
                                          <p:cBhvr>
                                            <p:cTn id="40" dur="1000"/>
                                            <p:tgtEl>
                                              <p:spTgt spid="61"/>
                                            </p:tgtEl>
                                          </p:cBhvr>
                                        </p:animEffect>
                                      </p:childTnLst>
                                    </p:cTn>
                                  </p:par>
                                </p:childTnLst>
                              </p:cTn>
                            </p:par>
                            <p:par>
                              <p:cTn id="41" fill="hold">
                                <p:stCondLst>
                                  <p:cond delay="2449"/>
                                </p:stCondLst>
                                <p:childTnLst>
                                  <p:par>
                                    <p:cTn id="42" presetID="31"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p:cTn id="44" dur="500" fill="hold"/>
                                            <p:tgtEl>
                                              <p:spTgt spid="53"/>
                                            </p:tgtEl>
                                            <p:attrNameLst>
                                              <p:attrName>ppt_w</p:attrName>
                                            </p:attrNameLst>
                                          </p:cBhvr>
                                          <p:tavLst>
                                            <p:tav tm="0">
                                              <p:val>
                                                <p:fltVal val="0"/>
                                              </p:val>
                                            </p:tav>
                                            <p:tav tm="100000">
                                              <p:val>
                                                <p:strVal val="#ppt_w"/>
                                              </p:val>
                                            </p:tav>
                                          </p:tavLst>
                                        </p:anim>
                                        <p:anim calcmode="lin" valueType="num">
                                          <p:cBhvr>
                                            <p:cTn id="45" dur="500" fill="hold"/>
                                            <p:tgtEl>
                                              <p:spTgt spid="53"/>
                                            </p:tgtEl>
                                            <p:attrNameLst>
                                              <p:attrName>ppt_h</p:attrName>
                                            </p:attrNameLst>
                                          </p:cBhvr>
                                          <p:tavLst>
                                            <p:tav tm="0">
                                              <p:val>
                                                <p:fltVal val="0"/>
                                              </p:val>
                                            </p:tav>
                                            <p:tav tm="100000">
                                              <p:val>
                                                <p:strVal val="#ppt_h"/>
                                              </p:val>
                                            </p:tav>
                                          </p:tavLst>
                                        </p:anim>
                                        <p:anim calcmode="lin" valueType="num">
                                          <p:cBhvr>
                                            <p:cTn id="46" dur="500" fill="hold"/>
                                            <p:tgtEl>
                                              <p:spTgt spid="53"/>
                                            </p:tgtEl>
                                            <p:attrNameLst>
                                              <p:attrName>style.rotation</p:attrName>
                                            </p:attrNameLst>
                                          </p:cBhvr>
                                          <p:tavLst>
                                            <p:tav tm="0">
                                              <p:val>
                                                <p:fltVal val="90"/>
                                              </p:val>
                                            </p:tav>
                                            <p:tav tm="100000">
                                              <p:val>
                                                <p:fltVal val="0"/>
                                              </p:val>
                                            </p:tav>
                                          </p:tavLst>
                                        </p:anim>
                                        <p:animEffect transition="in" filter="fade">
                                          <p:cBhvr>
                                            <p:cTn id="47" dur="500"/>
                                            <p:tgtEl>
                                              <p:spTgt spid="53"/>
                                            </p:tgtEl>
                                          </p:cBhvr>
                                        </p:animEffect>
                                      </p:childTnLst>
                                    </p:cTn>
                                  </p:par>
                                </p:childTnLst>
                              </p:cTn>
                            </p:par>
                            <p:par>
                              <p:cTn id="48" fill="hold">
                                <p:stCondLst>
                                  <p:cond delay="2949"/>
                                </p:stCondLst>
                                <p:childTnLst>
                                  <p:par>
                                    <p:cTn id="49" presetID="22" presetClass="entr" presetSubtype="8"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left)">
                                          <p:cBhvr>
                                            <p:cTn id="51" dur="300"/>
                                            <p:tgtEl>
                                              <p:spTgt spid="54"/>
                                            </p:tgtEl>
                                          </p:cBhvr>
                                        </p:animEffect>
                                      </p:childTnLst>
                                    </p:cTn>
                                  </p:par>
                                </p:childTnLst>
                              </p:cTn>
                            </p:par>
                            <p:par>
                              <p:cTn id="52" fill="hold">
                                <p:stCondLst>
                                  <p:cond delay="3449"/>
                                </p:stCondLst>
                                <p:childTnLst>
                                  <p:par>
                                    <p:cTn id="53" presetID="31" presetClass="entr" presetSubtype="0" fill="hold" grpId="0" nodeType="afterEffect">
                                      <p:stCondLst>
                                        <p:cond delay="500"/>
                                      </p:stCondLst>
                                      <p:childTnLst>
                                        <p:set>
                                          <p:cBhvr>
                                            <p:cTn id="54" dur="1" fill="hold">
                                              <p:stCondLst>
                                                <p:cond delay="0"/>
                                              </p:stCondLst>
                                            </p:cTn>
                                            <p:tgtEl>
                                              <p:spTgt spid="56"/>
                                            </p:tgtEl>
                                            <p:attrNameLst>
                                              <p:attrName>style.visibility</p:attrName>
                                            </p:attrNameLst>
                                          </p:cBhvr>
                                          <p:to>
                                            <p:strVal val="visible"/>
                                          </p:to>
                                        </p:set>
                                        <p:anim calcmode="lin" valueType="num">
                                          <p:cBhvr>
                                            <p:cTn id="55" dur="500" fill="hold"/>
                                            <p:tgtEl>
                                              <p:spTgt spid="56"/>
                                            </p:tgtEl>
                                            <p:attrNameLst>
                                              <p:attrName>ppt_w</p:attrName>
                                            </p:attrNameLst>
                                          </p:cBhvr>
                                          <p:tavLst>
                                            <p:tav tm="0">
                                              <p:val>
                                                <p:fltVal val="0"/>
                                              </p:val>
                                            </p:tav>
                                            <p:tav tm="100000">
                                              <p:val>
                                                <p:strVal val="#ppt_w"/>
                                              </p:val>
                                            </p:tav>
                                          </p:tavLst>
                                        </p:anim>
                                        <p:anim calcmode="lin" valueType="num">
                                          <p:cBhvr>
                                            <p:cTn id="56" dur="500" fill="hold"/>
                                            <p:tgtEl>
                                              <p:spTgt spid="56"/>
                                            </p:tgtEl>
                                            <p:attrNameLst>
                                              <p:attrName>ppt_h</p:attrName>
                                            </p:attrNameLst>
                                          </p:cBhvr>
                                          <p:tavLst>
                                            <p:tav tm="0">
                                              <p:val>
                                                <p:fltVal val="0"/>
                                              </p:val>
                                            </p:tav>
                                            <p:tav tm="100000">
                                              <p:val>
                                                <p:strVal val="#ppt_h"/>
                                              </p:val>
                                            </p:tav>
                                          </p:tavLst>
                                        </p:anim>
                                        <p:anim calcmode="lin" valueType="num">
                                          <p:cBhvr>
                                            <p:cTn id="57" dur="500" fill="hold"/>
                                            <p:tgtEl>
                                              <p:spTgt spid="56"/>
                                            </p:tgtEl>
                                            <p:attrNameLst>
                                              <p:attrName>style.rotation</p:attrName>
                                            </p:attrNameLst>
                                          </p:cBhvr>
                                          <p:tavLst>
                                            <p:tav tm="0">
                                              <p:val>
                                                <p:fltVal val="90"/>
                                              </p:val>
                                            </p:tav>
                                            <p:tav tm="100000">
                                              <p:val>
                                                <p:fltVal val="0"/>
                                              </p:val>
                                            </p:tav>
                                          </p:tavLst>
                                        </p:anim>
                                        <p:animEffect transition="in" filter="fade">
                                          <p:cBhvr>
                                            <p:cTn id="58" dur="500"/>
                                            <p:tgtEl>
                                              <p:spTgt spid="56"/>
                                            </p:tgtEl>
                                          </p:cBhvr>
                                        </p:animEffect>
                                      </p:childTnLst>
                                    </p:cTn>
                                  </p:par>
                                </p:childTnLst>
                              </p:cTn>
                            </p:par>
                            <p:par>
                              <p:cTn id="59" fill="hold">
                                <p:stCondLst>
                                  <p:cond delay="4449"/>
                                </p:stCondLst>
                                <p:childTnLst>
                                  <p:par>
                                    <p:cTn id="60" presetID="22" presetClass="entr" presetSubtype="8"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left)">
                                          <p:cBhvr>
                                            <p:cTn id="62" dur="300"/>
                                            <p:tgtEl>
                                              <p:spTgt spid="57"/>
                                            </p:tgtEl>
                                          </p:cBhvr>
                                        </p:animEffect>
                                      </p:childTnLst>
                                    </p:cTn>
                                  </p:par>
                                </p:childTnLst>
                              </p:cTn>
                            </p:par>
                            <p:par>
                              <p:cTn id="63" fill="hold">
                                <p:stCondLst>
                                  <p:cond delay="4949"/>
                                </p:stCondLst>
                                <p:childTnLst>
                                  <p:par>
                                    <p:cTn id="64" presetID="31" presetClass="entr" presetSubtype="0" fill="hold" grpId="0" nodeType="afterEffect">
                                      <p:stCondLst>
                                        <p:cond delay="500"/>
                                      </p:stCondLst>
                                      <p:childTnLst>
                                        <p:set>
                                          <p:cBhvr>
                                            <p:cTn id="65" dur="1" fill="hold">
                                              <p:stCondLst>
                                                <p:cond delay="0"/>
                                              </p:stCondLst>
                                            </p:cTn>
                                            <p:tgtEl>
                                              <p:spTgt spid="59"/>
                                            </p:tgtEl>
                                            <p:attrNameLst>
                                              <p:attrName>style.visibility</p:attrName>
                                            </p:attrNameLst>
                                          </p:cBhvr>
                                          <p:to>
                                            <p:strVal val="visible"/>
                                          </p:to>
                                        </p:set>
                                        <p:anim calcmode="lin" valueType="num">
                                          <p:cBhvr>
                                            <p:cTn id="66" dur="500" fill="hold"/>
                                            <p:tgtEl>
                                              <p:spTgt spid="59"/>
                                            </p:tgtEl>
                                            <p:attrNameLst>
                                              <p:attrName>ppt_w</p:attrName>
                                            </p:attrNameLst>
                                          </p:cBhvr>
                                          <p:tavLst>
                                            <p:tav tm="0">
                                              <p:val>
                                                <p:fltVal val="0"/>
                                              </p:val>
                                            </p:tav>
                                            <p:tav tm="100000">
                                              <p:val>
                                                <p:strVal val="#ppt_w"/>
                                              </p:val>
                                            </p:tav>
                                          </p:tavLst>
                                        </p:anim>
                                        <p:anim calcmode="lin" valueType="num">
                                          <p:cBhvr>
                                            <p:cTn id="67" dur="500" fill="hold"/>
                                            <p:tgtEl>
                                              <p:spTgt spid="59"/>
                                            </p:tgtEl>
                                            <p:attrNameLst>
                                              <p:attrName>ppt_h</p:attrName>
                                            </p:attrNameLst>
                                          </p:cBhvr>
                                          <p:tavLst>
                                            <p:tav tm="0">
                                              <p:val>
                                                <p:fltVal val="0"/>
                                              </p:val>
                                            </p:tav>
                                            <p:tav tm="100000">
                                              <p:val>
                                                <p:strVal val="#ppt_h"/>
                                              </p:val>
                                            </p:tav>
                                          </p:tavLst>
                                        </p:anim>
                                        <p:anim calcmode="lin" valueType="num">
                                          <p:cBhvr>
                                            <p:cTn id="68" dur="500" fill="hold"/>
                                            <p:tgtEl>
                                              <p:spTgt spid="59"/>
                                            </p:tgtEl>
                                            <p:attrNameLst>
                                              <p:attrName>style.rotation</p:attrName>
                                            </p:attrNameLst>
                                          </p:cBhvr>
                                          <p:tavLst>
                                            <p:tav tm="0">
                                              <p:val>
                                                <p:fltVal val="90"/>
                                              </p:val>
                                            </p:tav>
                                            <p:tav tm="100000">
                                              <p:val>
                                                <p:fltVal val="0"/>
                                              </p:val>
                                            </p:tav>
                                          </p:tavLst>
                                        </p:anim>
                                        <p:animEffect transition="in" filter="fade">
                                          <p:cBhvr>
                                            <p:cTn id="69" dur="500"/>
                                            <p:tgtEl>
                                              <p:spTgt spid="59"/>
                                            </p:tgtEl>
                                          </p:cBhvr>
                                        </p:animEffect>
                                      </p:childTnLst>
                                    </p:cTn>
                                  </p:par>
                                </p:childTnLst>
                              </p:cTn>
                            </p:par>
                            <p:par>
                              <p:cTn id="70" fill="hold">
                                <p:stCondLst>
                                  <p:cond delay="5949"/>
                                </p:stCondLst>
                                <p:childTnLst>
                                  <p:par>
                                    <p:cTn id="71" presetID="22" presetClass="entr" presetSubtype="8"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300"/>
                                            <p:tgtEl>
                                              <p:spTgt spid="60"/>
                                            </p:tgtEl>
                                          </p:cBhvr>
                                        </p:animEffect>
                                      </p:childTnLst>
                                    </p:cTn>
                                  </p:par>
                                </p:childTnLst>
                              </p:cTn>
                            </p:par>
                            <p:par>
                              <p:cTn id="74" fill="hold">
                                <p:stCondLst>
                                  <p:cond delay="6449"/>
                                </p:stCondLst>
                                <p:childTnLst>
                                  <p:par>
                                    <p:cTn id="75" presetID="31" presetClass="entr" presetSubtype="0" fill="hold" grpId="0" nodeType="afterEffect">
                                      <p:stCondLst>
                                        <p:cond delay="500"/>
                                      </p:stCondLst>
                                      <p:childTnLst>
                                        <p:set>
                                          <p:cBhvr>
                                            <p:cTn id="76" dur="1" fill="hold">
                                              <p:stCondLst>
                                                <p:cond delay="0"/>
                                              </p:stCondLst>
                                            </p:cTn>
                                            <p:tgtEl>
                                              <p:spTgt spid="62"/>
                                            </p:tgtEl>
                                            <p:attrNameLst>
                                              <p:attrName>style.visibility</p:attrName>
                                            </p:attrNameLst>
                                          </p:cBhvr>
                                          <p:to>
                                            <p:strVal val="visible"/>
                                          </p:to>
                                        </p:set>
                                        <p:anim calcmode="lin" valueType="num">
                                          <p:cBhvr>
                                            <p:cTn id="77" dur="500" fill="hold"/>
                                            <p:tgtEl>
                                              <p:spTgt spid="62"/>
                                            </p:tgtEl>
                                            <p:attrNameLst>
                                              <p:attrName>ppt_w</p:attrName>
                                            </p:attrNameLst>
                                          </p:cBhvr>
                                          <p:tavLst>
                                            <p:tav tm="0">
                                              <p:val>
                                                <p:fltVal val="0"/>
                                              </p:val>
                                            </p:tav>
                                            <p:tav tm="100000">
                                              <p:val>
                                                <p:strVal val="#ppt_w"/>
                                              </p:val>
                                            </p:tav>
                                          </p:tavLst>
                                        </p:anim>
                                        <p:anim calcmode="lin" valueType="num">
                                          <p:cBhvr>
                                            <p:cTn id="78" dur="500" fill="hold"/>
                                            <p:tgtEl>
                                              <p:spTgt spid="62"/>
                                            </p:tgtEl>
                                            <p:attrNameLst>
                                              <p:attrName>ppt_h</p:attrName>
                                            </p:attrNameLst>
                                          </p:cBhvr>
                                          <p:tavLst>
                                            <p:tav tm="0">
                                              <p:val>
                                                <p:fltVal val="0"/>
                                              </p:val>
                                            </p:tav>
                                            <p:tav tm="100000">
                                              <p:val>
                                                <p:strVal val="#ppt_h"/>
                                              </p:val>
                                            </p:tav>
                                          </p:tavLst>
                                        </p:anim>
                                        <p:anim calcmode="lin" valueType="num">
                                          <p:cBhvr>
                                            <p:cTn id="79" dur="500" fill="hold"/>
                                            <p:tgtEl>
                                              <p:spTgt spid="62"/>
                                            </p:tgtEl>
                                            <p:attrNameLst>
                                              <p:attrName>style.rotation</p:attrName>
                                            </p:attrNameLst>
                                          </p:cBhvr>
                                          <p:tavLst>
                                            <p:tav tm="0">
                                              <p:val>
                                                <p:fltVal val="90"/>
                                              </p:val>
                                            </p:tav>
                                            <p:tav tm="100000">
                                              <p:val>
                                                <p:fltVal val="0"/>
                                              </p:val>
                                            </p:tav>
                                          </p:tavLst>
                                        </p:anim>
                                        <p:animEffect transition="in" filter="fade">
                                          <p:cBhvr>
                                            <p:cTn id="80" dur="500"/>
                                            <p:tgtEl>
                                              <p:spTgt spid="62"/>
                                            </p:tgtEl>
                                          </p:cBhvr>
                                        </p:animEffect>
                                      </p:childTnLst>
                                    </p:cTn>
                                  </p:par>
                                </p:childTnLst>
                              </p:cTn>
                            </p:par>
                            <p:par>
                              <p:cTn id="81" fill="hold">
                                <p:stCondLst>
                                  <p:cond delay="7449"/>
                                </p:stCondLst>
                                <p:childTnLst>
                                  <p:par>
                                    <p:cTn id="82" presetID="22" presetClass="entr" presetSubtype="8" fill="hold" grpId="0" nodeType="after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wipe(left)">
                                          <p:cBhvr>
                                            <p:cTn id="84" dur="300"/>
                                            <p:tgtEl>
                                              <p:spTgt spid="63"/>
                                            </p:tgtEl>
                                          </p:cBhvr>
                                        </p:animEffect>
                                      </p:childTnLst>
                                    </p:cTn>
                                  </p:par>
                                </p:childTnLst>
                              </p:cTn>
                            </p:par>
                            <p:par>
                              <p:cTn id="85" fill="hold">
                                <p:stCondLst>
                                  <p:cond delay="7949"/>
                                </p:stCondLst>
                                <p:childTnLst>
                                  <p:par>
                                    <p:cTn id="86" presetID="22" presetClass="entr" presetSubtype="1" fill="hold" grpId="0" nodeType="after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wipe(up)">
                                          <p:cBhvr>
                                            <p:cTn id="88" dur="1550"/>
                                            <p:tgtEl>
                                              <p:spTgt spid="64"/>
                                            </p:tgtEl>
                                          </p:cBhvr>
                                        </p:animEffect>
                                      </p:childTnLst>
                                    </p:cTn>
                                  </p:par>
                                </p:childTnLst>
                              </p:cTn>
                            </p:par>
                            <p:par>
                              <p:cTn id="89" fill="hold">
                                <p:stCondLst>
                                  <p:cond delay="9949"/>
                                </p:stCondLst>
                                <p:childTnLst>
                                  <p:par>
                                    <p:cTn id="90" presetID="10" presetClass="entr" presetSubtype="0" fill="hold" grpId="0"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52" grpId="0" animBg="1"/>
          <p:bldP spid="53" grpId="0"/>
          <p:bldP spid="54" grpId="0"/>
          <p:bldP spid="55" grpId="0" animBg="1"/>
          <p:bldP spid="56" grpId="0"/>
          <p:bldP spid="57" grpId="0"/>
          <p:bldP spid="58" grpId="0" animBg="1"/>
          <p:bldP spid="59" grpId="0"/>
          <p:bldP spid="60" grpId="0"/>
          <p:bldP spid="61" grpId="0" animBg="1"/>
          <p:bldP spid="62" grpId="0"/>
          <p:bldP spid="63" grpId="0"/>
          <p:bldP spid="64"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300" fill="hold"/>
                                            <p:tgtEl>
                                              <p:spTgt spid="50"/>
                                            </p:tgtEl>
                                            <p:attrNameLst>
                                              <p:attrName>ppt_x</p:attrName>
                                            </p:attrNameLst>
                                          </p:cBhvr>
                                          <p:tavLst>
                                            <p:tav tm="0">
                                              <p:val>
                                                <p:strVal val="#ppt_x"/>
                                              </p:val>
                                            </p:tav>
                                            <p:tav tm="100000">
                                              <p:val>
                                                <p:strVal val="#ppt_x"/>
                                              </p:val>
                                            </p:tav>
                                          </p:tavLst>
                                        </p:anim>
                                        <p:anim calcmode="lin" valueType="num">
                                          <p:cBhvr additive="base">
                                            <p:cTn id="8" dur="3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51"/>
                                            </p:tgtEl>
                                            <p:attrNameLst>
                                              <p:attrName>style.visibility</p:attrName>
                                            </p:attrNameLst>
                                          </p:cBhvr>
                                          <p:to>
                                            <p:strVal val="visible"/>
                                          </p:to>
                                        </p:set>
                                        <p:anim by="(-#ppt_w*2)" calcmode="lin" valueType="num">
                                          <p:cBhvr rctx="PPT">
                                            <p:cTn id="12" dur="250" autoRev="1" fill="hold">
                                              <p:stCondLst>
                                                <p:cond delay="0"/>
                                              </p:stCondLst>
                                            </p:cTn>
                                            <p:tgtEl>
                                              <p:spTgt spid="51"/>
                                            </p:tgtEl>
                                            <p:attrNameLst>
                                              <p:attrName>ppt_w</p:attrName>
                                            </p:attrNameLst>
                                          </p:cBhvr>
                                        </p:anim>
                                        <p:anim by="(#ppt_w*0.50)" calcmode="lin" valueType="num">
                                          <p:cBhvr>
                                            <p:cTn id="13" dur="250" decel="50000" autoRev="1" fill="hold">
                                              <p:stCondLst>
                                                <p:cond delay="0"/>
                                              </p:stCondLst>
                                            </p:cTn>
                                            <p:tgtEl>
                                              <p:spTgt spid="51"/>
                                            </p:tgtEl>
                                            <p:attrNameLst>
                                              <p:attrName>ppt_x</p:attrName>
                                            </p:attrNameLst>
                                          </p:cBhvr>
                                        </p:anim>
                                        <p:anim from="(-#ppt_h/2)" to="(#ppt_y)" calcmode="lin" valueType="num">
                                          <p:cBhvr>
                                            <p:cTn id="14" dur="500" fill="hold">
                                              <p:stCondLst>
                                                <p:cond delay="0"/>
                                              </p:stCondLst>
                                            </p:cTn>
                                            <p:tgtEl>
                                              <p:spTgt spid="51"/>
                                            </p:tgtEl>
                                            <p:attrNameLst>
                                              <p:attrName>ppt_y</p:attrName>
                                            </p:attrNameLst>
                                          </p:cBhvr>
                                        </p:anim>
                                        <p:animRot by="21600000">
                                          <p:cBhvr>
                                            <p:cTn id="15" dur="500" fill="hold">
                                              <p:stCondLst>
                                                <p:cond delay="0"/>
                                              </p:stCondLst>
                                            </p:cTn>
                                            <p:tgtEl>
                                              <p:spTgt spid="51"/>
                                            </p:tgtEl>
                                            <p:attrNameLst>
                                              <p:attrName>r</p:attrName>
                                            </p:attrNameLst>
                                          </p:cBhvr>
                                        </p:animRot>
                                      </p:childTnLst>
                                    </p:cTn>
                                  </p:par>
                                </p:childTnLst>
                              </p:cTn>
                            </p:par>
                            <p:par>
                              <p:cTn id="16" fill="hold">
                                <p:stCondLst>
                                  <p:cond delay="949"/>
                                </p:stCondLst>
                                <p:childTnLst>
                                  <p:par>
                                    <p:cTn id="17" presetID="22" presetClass="entr" presetSubtype="8"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par>
                              <p:cTn id="20" fill="hold">
                                <p:stCondLst>
                                  <p:cond delay="1449"/>
                                </p:stCondLst>
                                <p:childTnLst>
                                  <p:par>
                                    <p:cTn id="21" presetID="52" presetClass="entr" presetSubtype="0"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Scale>
                                          <p:cBhvr>
                                            <p:cTn id="23"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2"/>
                                            </p:tgtEl>
                                            <p:attrNameLst>
                                              <p:attrName>ppt_x</p:attrName>
                                              <p:attrName>ppt_y</p:attrName>
                                            </p:attrNameLst>
                                          </p:cBhvr>
                                        </p:animMotion>
                                        <p:animEffect transition="in" filter="fade">
                                          <p:cBhvr>
                                            <p:cTn id="25" dur="1000"/>
                                            <p:tgtEl>
                                              <p:spTgt spid="52"/>
                                            </p:tgtEl>
                                          </p:cBhvr>
                                        </p:animEffect>
                                      </p:childTnLst>
                                    </p:cTn>
                                  </p:par>
                                  <p:par>
                                    <p:cTn id="26" presetID="52" presetClass="entr" presetSubtype="0" fill="hold" grpId="0" nodeType="withEffect">
                                      <p:stCondLst>
                                        <p:cond delay="200"/>
                                      </p:stCondLst>
                                      <p:childTnLst>
                                        <p:set>
                                          <p:cBhvr>
                                            <p:cTn id="27" dur="1" fill="hold">
                                              <p:stCondLst>
                                                <p:cond delay="0"/>
                                              </p:stCondLst>
                                            </p:cTn>
                                            <p:tgtEl>
                                              <p:spTgt spid="55"/>
                                            </p:tgtEl>
                                            <p:attrNameLst>
                                              <p:attrName>style.visibility</p:attrName>
                                            </p:attrNameLst>
                                          </p:cBhvr>
                                          <p:to>
                                            <p:strVal val="visible"/>
                                          </p:to>
                                        </p:set>
                                        <p:animScale>
                                          <p:cBhvr>
                                            <p:cTn id="28"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5"/>
                                            </p:tgtEl>
                                            <p:attrNameLst>
                                              <p:attrName>ppt_x</p:attrName>
                                              <p:attrName>ppt_y</p:attrName>
                                            </p:attrNameLst>
                                          </p:cBhvr>
                                        </p:animMotion>
                                        <p:animEffect transition="in" filter="fade">
                                          <p:cBhvr>
                                            <p:cTn id="30" dur="1000"/>
                                            <p:tgtEl>
                                              <p:spTgt spid="55"/>
                                            </p:tgtEl>
                                          </p:cBhvr>
                                        </p:animEffect>
                                      </p:childTnLst>
                                    </p:cTn>
                                  </p:par>
                                  <p:par>
                                    <p:cTn id="31" presetID="52" presetClass="entr" presetSubtype="0" fill="hold" grpId="0" nodeType="withEffect">
                                      <p:stCondLst>
                                        <p:cond delay="400"/>
                                      </p:stCondLst>
                                      <p:childTnLst>
                                        <p:set>
                                          <p:cBhvr>
                                            <p:cTn id="32" dur="1" fill="hold">
                                              <p:stCondLst>
                                                <p:cond delay="0"/>
                                              </p:stCondLst>
                                            </p:cTn>
                                            <p:tgtEl>
                                              <p:spTgt spid="58"/>
                                            </p:tgtEl>
                                            <p:attrNameLst>
                                              <p:attrName>style.visibility</p:attrName>
                                            </p:attrNameLst>
                                          </p:cBhvr>
                                          <p:to>
                                            <p:strVal val="visible"/>
                                          </p:to>
                                        </p:set>
                                        <p:animScale>
                                          <p:cBhvr>
                                            <p:cTn id="33"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8"/>
                                            </p:tgtEl>
                                            <p:attrNameLst>
                                              <p:attrName>ppt_x</p:attrName>
                                              <p:attrName>ppt_y</p:attrName>
                                            </p:attrNameLst>
                                          </p:cBhvr>
                                        </p:animMotion>
                                        <p:animEffect transition="in" filter="fade">
                                          <p:cBhvr>
                                            <p:cTn id="35" dur="1000"/>
                                            <p:tgtEl>
                                              <p:spTgt spid="58"/>
                                            </p:tgtEl>
                                          </p:cBhvr>
                                        </p:animEffect>
                                      </p:childTnLst>
                                    </p:cTn>
                                  </p:par>
                                  <p:par>
                                    <p:cTn id="36" presetID="52" presetClass="entr" presetSubtype="0" fill="hold" grpId="0" nodeType="withEffect">
                                      <p:stCondLst>
                                        <p:cond delay="600"/>
                                      </p:stCondLst>
                                      <p:childTnLst>
                                        <p:set>
                                          <p:cBhvr>
                                            <p:cTn id="37" dur="1" fill="hold">
                                              <p:stCondLst>
                                                <p:cond delay="0"/>
                                              </p:stCondLst>
                                            </p:cTn>
                                            <p:tgtEl>
                                              <p:spTgt spid="61"/>
                                            </p:tgtEl>
                                            <p:attrNameLst>
                                              <p:attrName>style.visibility</p:attrName>
                                            </p:attrNameLst>
                                          </p:cBhvr>
                                          <p:to>
                                            <p:strVal val="visible"/>
                                          </p:to>
                                        </p:set>
                                        <p:animScale>
                                          <p:cBhvr>
                                            <p:cTn id="38" dur="10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61"/>
                                            </p:tgtEl>
                                            <p:attrNameLst>
                                              <p:attrName>ppt_x</p:attrName>
                                              <p:attrName>ppt_y</p:attrName>
                                            </p:attrNameLst>
                                          </p:cBhvr>
                                        </p:animMotion>
                                        <p:animEffect transition="in" filter="fade">
                                          <p:cBhvr>
                                            <p:cTn id="40" dur="1000"/>
                                            <p:tgtEl>
                                              <p:spTgt spid="61"/>
                                            </p:tgtEl>
                                          </p:cBhvr>
                                        </p:animEffect>
                                      </p:childTnLst>
                                    </p:cTn>
                                  </p:par>
                                </p:childTnLst>
                              </p:cTn>
                            </p:par>
                            <p:par>
                              <p:cTn id="41" fill="hold">
                                <p:stCondLst>
                                  <p:cond delay="2449"/>
                                </p:stCondLst>
                                <p:childTnLst>
                                  <p:par>
                                    <p:cTn id="42" presetID="31"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p:cTn id="44" dur="500" fill="hold"/>
                                            <p:tgtEl>
                                              <p:spTgt spid="53"/>
                                            </p:tgtEl>
                                            <p:attrNameLst>
                                              <p:attrName>ppt_w</p:attrName>
                                            </p:attrNameLst>
                                          </p:cBhvr>
                                          <p:tavLst>
                                            <p:tav tm="0">
                                              <p:val>
                                                <p:fltVal val="0"/>
                                              </p:val>
                                            </p:tav>
                                            <p:tav tm="100000">
                                              <p:val>
                                                <p:strVal val="#ppt_w"/>
                                              </p:val>
                                            </p:tav>
                                          </p:tavLst>
                                        </p:anim>
                                        <p:anim calcmode="lin" valueType="num">
                                          <p:cBhvr>
                                            <p:cTn id="45" dur="500" fill="hold"/>
                                            <p:tgtEl>
                                              <p:spTgt spid="53"/>
                                            </p:tgtEl>
                                            <p:attrNameLst>
                                              <p:attrName>ppt_h</p:attrName>
                                            </p:attrNameLst>
                                          </p:cBhvr>
                                          <p:tavLst>
                                            <p:tav tm="0">
                                              <p:val>
                                                <p:fltVal val="0"/>
                                              </p:val>
                                            </p:tav>
                                            <p:tav tm="100000">
                                              <p:val>
                                                <p:strVal val="#ppt_h"/>
                                              </p:val>
                                            </p:tav>
                                          </p:tavLst>
                                        </p:anim>
                                        <p:anim calcmode="lin" valueType="num">
                                          <p:cBhvr>
                                            <p:cTn id="46" dur="500" fill="hold"/>
                                            <p:tgtEl>
                                              <p:spTgt spid="53"/>
                                            </p:tgtEl>
                                            <p:attrNameLst>
                                              <p:attrName>style.rotation</p:attrName>
                                            </p:attrNameLst>
                                          </p:cBhvr>
                                          <p:tavLst>
                                            <p:tav tm="0">
                                              <p:val>
                                                <p:fltVal val="90"/>
                                              </p:val>
                                            </p:tav>
                                            <p:tav tm="100000">
                                              <p:val>
                                                <p:fltVal val="0"/>
                                              </p:val>
                                            </p:tav>
                                          </p:tavLst>
                                        </p:anim>
                                        <p:animEffect transition="in" filter="fade">
                                          <p:cBhvr>
                                            <p:cTn id="47" dur="500"/>
                                            <p:tgtEl>
                                              <p:spTgt spid="53"/>
                                            </p:tgtEl>
                                          </p:cBhvr>
                                        </p:animEffect>
                                      </p:childTnLst>
                                    </p:cTn>
                                  </p:par>
                                </p:childTnLst>
                              </p:cTn>
                            </p:par>
                            <p:par>
                              <p:cTn id="48" fill="hold">
                                <p:stCondLst>
                                  <p:cond delay="2949"/>
                                </p:stCondLst>
                                <p:childTnLst>
                                  <p:par>
                                    <p:cTn id="49" presetID="22" presetClass="entr" presetSubtype="8"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left)">
                                          <p:cBhvr>
                                            <p:cTn id="51" dur="300"/>
                                            <p:tgtEl>
                                              <p:spTgt spid="54"/>
                                            </p:tgtEl>
                                          </p:cBhvr>
                                        </p:animEffect>
                                      </p:childTnLst>
                                    </p:cTn>
                                  </p:par>
                                </p:childTnLst>
                              </p:cTn>
                            </p:par>
                            <p:par>
                              <p:cTn id="52" fill="hold">
                                <p:stCondLst>
                                  <p:cond delay="3449"/>
                                </p:stCondLst>
                                <p:childTnLst>
                                  <p:par>
                                    <p:cTn id="53" presetID="31" presetClass="entr" presetSubtype="0" fill="hold" grpId="0" nodeType="afterEffect">
                                      <p:stCondLst>
                                        <p:cond delay="500"/>
                                      </p:stCondLst>
                                      <p:childTnLst>
                                        <p:set>
                                          <p:cBhvr>
                                            <p:cTn id="54" dur="1" fill="hold">
                                              <p:stCondLst>
                                                <p:cond delay="0"/>
                                              </p:stCondLst>
                                            </p:cTn>
                                            <p:tgtEl>
                                              <p:spTgt spid="56"/>
                                            </p:tgtEl>
                                            <p:attrNameLst>
                                              <p:attrName>style.visibility</p:attrName>
                                            </p:attrNameLst>
                                          </p:cBhvr>
                                          <p:to>
                                            <p:strVal val="visible"/>
                                          </p:to>
                                        </p:set>
                                        <p:anim calcmode="lin" valueType="num">
                                          <p:cBhvr>
                                            <p:cTn id="55" dur="500" fill="hold"/>
                                            <p:tgtEl>
                                              <p:spTgt spid="56"/>
                                            </p:tgtEl>
                                            <p:attrNameLst>
                                              <p:attrName>ppt_w</p:attrName>
                                            </p:attrNameLst>
                                          </p:cBhvr>
                                          <p:tavLst>
                                            <p:tav tm="0">
                                              <p:val>
                                                <p:fltVal val="0"/>
                                              </p:val>
                                            </p:tav>
                                            <p:tav tm="100000">
                                              <p:val>
                                                <p:strVal val="#ppt_w"/>
                                              </p:val>
                                            </p:tav>
                                          </p:tavLst>
                                        </p:anim>
                                        <p:anim calcmode="lin" valueType="num">
                                          <p:cBhvr>
                                            <p:cTn id="56" dur="500" fill="hold"/>
                                            <p:tgtEl>
                                              <p:spTgt spid="56"/>
                                            </p:tgtEl>
                                            <p:attrNameLst>
                                              <p:attrName>ppt_h</p:attrName>
                                            </p:attrNameLst>
                                          </p:cBhvr>
                                          <p:tavLst>
                                            <p:tav tm="0">
                                              <p:val>
                                                <p:fltVal val="0"/>
                                              </p:val>
                                            </p:tav>
                                            <p:tav tm="100000">
                                              <p:val>
                                                <p:strVal val="#ppt_h"/>
                                              </p:val>
                                            </p:tav>
                                          </p:tavLst>
                                        </p:anim>
                                        <p:anim calcmode="lin" valueType="num">
                                          <p:cBhvr>
                                            <p:cTn id="57" dur="500" fill="hold"/>
                                            <p:tgtEl>
                                              <p:spTgt spid="56"/>
                                            </p:tgtEl>
                                            <p:attrNameLst>
                                              <p:attrName>style.rotation</p:attrName>
                                            </p:attrNameLst>
                                          </p:cBhvr>
                                          <p:tavLst>
                                            <p:tav tm="0">
                                              <p:val>
                                                <p:fltVal val="90"/>
                                              </p:val>
                                            </p:tav>
                                            <p:tav tm="100000">
                                              <p:val>
                                                <p:fltVal val="0"/>
                                              </p:val>
                                            </p:tav>
                                          </p:tavLst>
                                        </p:anim>
                                        <p:animEffect transition="in" filter="fade">
                                          <p:cBhvr>
                                            <p:cTn id="58" dur="500"/>
                                            <p:tgtEl>
                                              <p:spTgt spid="56"/>
                                            </p:tgtEl>
                                          </p:cBhvr>
                                        </p:animEffect>
                                      </p:childTnLst>
                                    </p:cTn>
                                  </p:par>
                                </p:childTnLst>
                              </p:cTn>
                            </p:par>
                            <p:par>
                              <p:cTn id="59" fill="hold">
                                <p:stCondLst>
                                  <p:cond delay="4449"/>
                                </p:stCondLst>
                                <p:childTnLst>
                                  <p:par>
                                    <p:cTn id="60" presetID="22" presetClass="entr" presetSubtype="8"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left)">
                                          <p:cBhvr>
                                            <p:cTn id="62" dur="300"/>
                                            <p:tgtEl>
                                              <p:spTgt spid="57"/>
                                            </p:tgtEl>
                                          </p:cBhvr>
                                        </p:animEffect>
                                      </p:childTnLst>
                                    </p:cTn>
                                  </p:par>
                                </p:childTnLst>
                              </p:cTn>
                            </p:par>
                            <p:par>
                              <p:cTn id="63" fill="hold">
                                <p:stCondLst>
                                  <p:cond delay="4949"/>
                                </p:stCondLst>
                                <p:childTnLst>
                                  <p:par>
                                    <p:cTn id="64" presetID="31" presetClass="entr" presetSubtype="0" fill="hold" grpId="0" nodeType="afterEffect">
                                      <p:stCondLst>
                                        <p:cond delay="500"/>
                                      </p:stCondLst>
                                      <p:childTnLst>
                                        <p:set>
                                          <p:cBhvr>
                                            <p:cTn id="65" dur="1" fill="hold">
                                              <p:stCondLst>
                                                <p:cond delay="0"/>
                                              </p:stCondLst>
                                            </p:cTn>
                                            <p:tgtEl>
                                              <p:spTgt spid="59"/>
                                            </p:tgtEl>
                                            <p:attrNameLst>
                                              <p:attrName>style.visibility</p:attrName>
                                            </p:attrNameLst>
                                          </p:cBhvr>
                                          <p:to>
                                            <p:strVal val="visible"/>
                                          </p:to>
                                        </p:set>
                                        <p:anim calcmode="lin" valueType="num">
                                          <p:cBhvr>
                                            <p:cTn id="66" dur="500" fill="hold"/>
                                            <p:tgtEl>
                                              <p:spTgt spid="59"/>
                                            </p:tgtEl>
                                            <p:attrNameLst>
                                              <p:attrName>ppt_w</p:attrName>
                                            </p:attrNameLst>
                                          </p:cBhvr>
                                          <p:tavLst>
                                            <p:tav tm="0">
                                              <p:val>
                                                <p:fltVal val="0"/>
                                              </p:val>
                                            </p:tav>
                                            <p:tav tm="100000">
                                              <p:val>
                                                <p:strVal val="#ppt_w"/>
                                              </p:val>
                                            </p:tav>
                                          </p:tavLst>
                                        </p:anim>
                                        <p:anim calcmode="lin" valueType="num">
                                          <p:cBhvr>
                                            <p:cTn id="67" dur="500" fill="hold"/>
                                            <p:tgtEl>
                                              <p:spTgt spid="59"/>
                                            </p:tgtEl>
                                            <p:attrNameLst>
                                              <p:attrName>ppt_h</p:attrName>
                                            </p:attrNameLst>
                                          </p:cBhvr>
                                          <p:tavLst>
                                            <p:tav tm="0">
                                              <p:val>
                                                <p:fltVal val="0"/>
                                              </p:val>
                                            </p:tav>
                                            <p:tav tm="100000">
                                              <p:val>
                                                <p:strVal val="#ppt_h"/>
                                              </p:val>
                                            </p:tav>
                                          </p:tavLst>
                                        </p:anim>
                                        <p:anim calcmode="lin" valueType="num">
                                          <p:cBhvr>
                                            <p:cTn id="68" dur="500" fill="hold"/>
                                            <p:tgtEl>
                                              <p:spTgt spid="59"/>
                                            </p:tgtEl>
                                            <p:attrNameLst>
                                              <p:attrName>style.rotation</p:attrName>
                                            </p:attrNameLst>
                                          </p:cBhvr>
                                          <p:tavLst>
                                            <p:tav tm="0">
                                              <p:val>
                                                <p:fltVal val="90"/>
                                              </p:val>
                                            </p:tav>
                                            <p:tav tm="100000">
                                              <p:val>
                                                <p:fltVal val="0"/>
                                              </p:val>
                                            </p:tav>
                                          </p:tavLst>
                                        </p:anim>
                                        <p:animEffect transition="in" filter="fade">
                                          <p:cBhvr>
                                            <p:cTn id="69" dur="500"/>
                                            <p:tgtEl>
                                              <p:spTgt spid="59"/>
                                            </p:tgtEl>
                                          </p:cBhvr>
                                        </p:animEffect>
                                      </p:childTnLst>
                                    </p:cTn>
                                  </p:par>
                                </p:childTnLst>
                              </p:cTn>
                            </p:par>
                            <p:par>
                              <p:cTn id="70" fill="hold">
                                <p:stCondLst>
                                  <p:cond delay="5949"/>
                                </p:stCondLst>
                                <p:childTnLst>
                                  <p:par>
                                    <p:cTn id="71" presetID="22" presetClass="entr" presetSubtype="8"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300"/>
                                            <p:tgtEl>
                                              <p:spTgt spid="60"/>
                                            </p:tgtEl>
                                          </p:cBhvr>
                                        </p:animEffect>
                                      </p:childTnLst>
                                    </p:cTn>
                                  </p:par>
                                </p:childTnLst>
                              </p:cTn>
                            </p:par>
                            <p:par>
                              <p:cTn id="74" fill="hold">
                                <p:stCondLst>
                                  <p:cond delay="6449"/>
                                </p:stCondLst>
                                <p:childTnLst>
                                  <p:par>
                                    <p:cTn id="75" presetID="31" presetClass="entr" presetSubtype="0" fill="hold" grpId="0" nodeType="afterEffect">
                                      <p:stCondLst>
                                        <p:cond delay="500"/>
                                      </p:stCondLst>
                                      <p:childTnLst>
                                        <p:set>
                                          <p:cBhvr>
                                            <p:cTn id="76" dur="1" fill="hold">
                                              <p:stCondLst>
                                                <p:cond delay="0"/>
                                              </p:stCondLst>
                                            </p:cTn>
                                            <p:tgtEl>
                                              <p:spTgt spid="62"/>
                                            </p:tgtEl>
                                            <p:attrNameLst>
                                              <p:attrName>style.visibility</p:attrName>
                                            </p:attrNameLst>
                                          </p:cBhvr>
                                          <p:to>
                                            <p:strVal val="visible"/>
                                          </p:to>
                                        </p:set>
                                        <p:anim calcmode="lin" valueType="num">
                                          <p:cBhvr>
                                            <p:cTn id="77" dur="500" fill="hold"/>
                                            <p:tgtEl>
                                              <p:spTgt spid="62"/>
                                            </p:tgtEl>
                                            <p:attrNameLst>
                                              <p:attrName>ppt_w</p:attrName>
                                            </p:attrNameLst>
                                          </p:cBhvr>
                                          <p:tavLst>
                                            <p:tav tm="0">
                                              <p:val>
                                                <p:fltVal val="0"/>
                                              </p:val>
                                            </p:tav>
                                            <p:tav tm="100000">
                                              <p:val>
                                                <p:strVal val="#ppt_w"/>
                                              </p:val>
                                            </p:tav>
                                          </p:tavLst>
                                        </p:anim>
                                        <p:anim calcmode="lin" valueType="num">
                                          <p:cBhvr>
                                            <p:cTn id="78" dur="500" fill="hold"/>
                                            <p:tgtEl>
                                              <p:spTgt spid="62"/>
                                            </p:tgtEl>
                                            <p:attrNameLst>
                                              <p:attrName>ppt_h</p:attrName>
                                            </p:attrNameLst>
                                          </p:cBhvr>
                                          <p:tavLst>
                                            <p:tav tm="0">
                                              <p:val>
                                                <p:fltVal val="0"/>
                                              </p:val>
                                            </p:tav>
                                            <p:tav tm="100000">
                                              <p:val>
                                                <p:strVal val="#ppt_h"/>
                                              </p:val>
                                            </p:tav>
                                          </p:tavLst>
                                        </p:anim>
                                        <p:anim calcmode="lin" valueType="num">
                                          <p:cBhvr>
                                            <p:cTn id="79" dur="500" fill="hold"/>
                                            <p:tgtEl>
                                              <p:spTgt spid="62"/>
                                            </p:tgtEl>
                                            <p:attrNameLst>
                                              <p:attrName>style.rotation</p:attrName>
                                            </p:attrNameLst>
                                          </p:cBhvr>
                                          <p:tavLst>
                                            <p:tav tm="0">
                                              <p:val>
                                                <p:fltVal val="90"/>
                                              </p:val>
                                            </p:tav>
                                            <p:tav tm="100000">
                                              <p:val>
                                                <p:fltVal val="0"/>
                                              </p:val>
                                            </p:tav>
                                          </p:tavLst>
                                        </p:anim>
                                        <p:animEffect transition="in" filter="fade">
                                          <p:cBhvr>
                                            <p:cTn id="80" dur="500"/>
                                            <p:tgtEl>
                                              <p:spTgt spid="62"/>
                                            </p:tgtEl>
                                          </p:cBhvr>
                                        </p:animEffect>
                                      </p:childTnLst>
                                    </p:cTn>
                                  </p:par>
                                </p:childTnLst>
                              </p:cTn>
                            </p:par>
                            <p:par>
                              <p:cTn id="81" fill="hold">
                                <p:stCondLst>
                                  <p:cond delay="7449"/>
                                </p:stCondLst>
                                <p:childTnLst>
                                  <p:par>
                                    <p:cTn id="82" presetID="22" presetClass="entr" presetSubtype="8" fill="hold" grpId="0" nodeType="after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wipe(left)">
                                          <p:cBhvr>
                                            <p:cTn id="84" dur="300"/>
                                            <p:tgtEl>
                                              <p:spTgt spid="63"/>
                                            </p:tgtEl>
                                          </p:cBhvr>
                                        </p:animEffect>
                                      </p:childTnLst>
                                    </p:cTn>
                                  </p:par>
                                </p:childTnLst>
                              </p:cTn>
                            </p:par>
                            <p:par>
                              <p:cTn id="85" fill="hold">
                                <p:stCondLst>
                                  <p:cond delay="7949"/>
                                </p:stCondLst>
                                <p:childTnLst>
                                  <p:par>
                                    <p:cTn id="86" presetID="22" presetClass="entr" presetSubtype="1" fill="hold" grpId="0" nodeType="after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wipe(up)">
                                          <p:cBhvr>
                                            <p:cTn id="88" dur="1550"/>
                                            <p:tgtEl>
                                              <p:spTgt spid="64"/>
                                            </p:tgtEl>
                                          </p:cBhvr>
                                        </p:animEffect>
                                      </p:childTnLst>
                                    </p:cTn>
                                  </p:par>
                                </p:childTnLst>
                              </p:cTn>
                            </p:par>
                            <p:par>
                              <p:cTn id="89" fill="hold">
                                <p:stCondLst>
                                  <p:cond delay="9949"/>
                                </p:stCondLst>
                                <p:childTnLst>
                                  <p:par>
                                    <p:cTn id="90" presetID="10" presetClass="entr" presetSubtype="0" fill="hold" grpId="0"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52" grpId="0" animBg="1"/>
          <p:bldP spid="53" grpId="0"/>
          <p:bldP spid="54" grpId="0"/>
          <p:bldP spid="55" grpId="0" animBg="1"/>
          <p:bldP spid="56" grpId="0"/>
          <p:bldP spid="57" grpId="0"/>
          <p:bldP spid="58" grpId="0" animBg="1"/>
          <p:bldP spid="59" grpId="0"/>
          <p:bldP spid="60" grpId="0"/>
          <p:bldP spid="61" grpId="0" animBg="1"/>
          <p:bldP spid="62" grpId="0"/>
          <p:bldP spid="63" grpId="0"/>
          <p:bldP spid="64" grpId="0"/>
          <p:bldP spid="6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tx1">
                    <a:lumMod val="95000"/>
                    <a:lumOff val="5000"/>
                  </a:schemeClr>
                </a:solidFill>
              </a:rPr>
              <a:t>企业文化</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6430" y="843558"/>
            <a:ext cx="5207570" cy="4002560"/>
          </a:xfrm>
          <a:prstGeom prst="rect">
            <a:avLst/>
          </a:prstGeom>
          <a:blipFill>
            <a:blip r:embed="rId4" cstate="print"/>
            <a:stretch>
              <a:fillRect/>
            </a:stretch>
          </a:blipFill>
        </p:spPr>
      </p:pic>
      <p:sp>
        <p:nvSpPr>
          <p:cNvPr id="4" name="Freeform 5"/>
          <p:cNvSpPr/>
          <p:nvPr/>
        </p:nvSpPr>
        <p:spPr bwMode="auto">
          <a:xfrm>
            <a:off x="361177" y="1123293"/>
            <a:ext cx="679332" cy="681695"/>
          </a:xfrm>
          <a:custGeom>
            <a:avLst/>
            <a:gdLst>
              <a:gd name="T0" fmla="*/ 189 w 1114"/>
              <a:gd name="T1" fmla="*/ 889 h 1116"/>
              <a:gd name="T2" fmla="*/ 228 w 1114"/>
              <a:gd name="T3" fmla="*/ 166 h 1116"/>
              <a:gd name="T4" fmla="*/ 770 w 1114"/>
              <a:gd name="T5" fmla="*/ 76 h 1116"/>
              <a:gd name="T6" fmla="*/ 1065 w 1114"/>
              <a:gd name="T7" fmla="*/ 91 h 1116"/>
              <a:gd name="T8" fmla="*/ 1061 w 1114"/>
              <a:gd name="T9" fmla="*/ 403 h 1116"/>
              <a:gd name="T10" fmla="*/ 912 w 1114"/>
              <a:gd name="T11" fmla="*/ 927 h 1116"/>
              <a:gd name="T12" fmla="*/ 189 w 1114"/>
              <a:gd name="T13" fmla="*/ 889 h 1116"/>
            </a:gdLst>
            <a:ahLst/>
            <a:cxnLst>
              <a:cxn ang="0">
                <a:pos x="T0" y="T1"/>
              </a:cxn>
              <a:cxn ang="0">
                <a:pos x="T2" y="T3"/>
              </a:cxn>
              <a:cxn ang="0">
                <a:pos x="T4" y="T5"/>
              </a:cxn>
              <a:cxn ang="0">
                <a:pos x="T6" y="T7"/>
              </a:cxn>
              <a:cxn ang="0">
                <a:pos x="T8" y="T9"/>
              </a:cxn>
              <a:cxn ang="0">
                <a:pos x="T10" y="T11"/>
              </a:cxn>
              <a:cxn ang="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accent1"/>
          </a:solidFill>
          <a:ln>
            <a:noFill/>
          </a:ln>
        </p:spPr>
        <p:txBody>
          <a:bodyPr vert="horz" wrap="square" lIns="68562" tIns="34281" rIns="68562" bIns="34281" numCol="1" anchor="t" anchorCtr="0" compatLnSpc="1"/>
          <a:lstStyle/>
          <a:p>
            <a:endParaRPr lang="zh-CN" altLang="en-US"/>
          </a:p>
        </p:txBody>
      </p:sp>
      <p:cxnSp>
        <p:nvCxnSpPr>
          <p:cNvPr id="5" name="直接连接符 4"/>
          <p:cNvCxnSpPr/>
          <p:nvPr/>
        </p:nvCxnSpPr>
        <p:spPr bwMode="auto">
          <a:xfrm>
            <a:off x="1116965" y="1113588"/>
            <a:ext cx="0" cy="646222"/>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400878" y="1244910"/>
            <a:ext cx="599930" cy="346249"/>
          </a:xfrm>
          <a:prstGeom prst="rect">
            <a:avLst/>
          </a:prstGeom>
          <a:noFill/>
        </p:spPr>
        <p:txBody>
          <a:bodyPr wrap="none" lIns="68562" tIns="34281" rIns="68562" bIns="34281" rtlCol="0">
            <a:spAutoFit/>
          </a:bodyPr>
          <a:lstStyle/>
          <a:p>
            <a:r>
              <a:rPr lang="zh-CN" altLang="en-US" dirty="0">
                <a:solidFill>
                  <a:srgbClr val="F8F8F8"/>
                </a:solidFill>
                <a:latin typeface="+mn-ea"/>
                <a:ea typeface="+mn-ea"/>
              </a:rPr>
              <a:t>定位</a:t>
            </a:r>
          </a:p>
        </p:txBody>
      </p:sp>
      <p:sp>
        <p:nvSpPr>
          <p:cNvPr id="7" name="TextBox 6"/>
          <p:cNvSpPr txBox="1"/>
          <p:nvPr/>
        </p:nvSpPr>
        <p:spPr>
          <a:xfrm>
            <a:off x="1183200" y="1176739"/>
            <a:ext cx="2753230" cy="530915"/>
          </a:xfrm>
          <a:prstGeom prst="rect">
            <a:avLst/>
          </a:prstGeom>
          <a:noFill/>
        </p:spPr>
        <p:txBody>
          <a:bodyPr wrap="square" lIns="68562" tIns="34281" rIns="68562" bIns="34281" rtlCol="0">
            <a:spAutoFit/>
          </a:bodyPr>
          <a:lstStyle/>
          <a:p>
            <a:r>
              <a:rPr lang="zh-CN" altLang="en-US" sz="1500" dirty="0">
                <a:solidFill>
                  <a:schemeClr val="tx1">
                    <a:lumMod val="85000"/>
                    <a:lumOff val="15000"/>
                  </a:schemeClr>
                </a:solidFill>
                <a:latin typeface="+mn-ea"/>
                <a:ea typeface="+mn-ea"/>
              </a:rPr>
              <a:t>区域领先的传媒文化公司</a:t>
            </a:r>
          </a:p>
          <a:p>
            <a:r>
              <a:rPr lang="zh-CN" altLang="en-US" sz="1500" dirty="0">
                <a:solidFill>
                  <a:schemeClr val="tx1">
                    <a:lumMod val="85000"/>
                    <a:lumOff val="15000"/>
                  </a:schemeClr>
                </a:solidFill>
                <a:latin typeface="+mn-ea"/>
                <a:ea typeface="+mn-ea"/>
              </a:rPr>
              <a:t>全国优秀媒体服务商</a:t>
            </a:r>
          </a:p>
        </p:txBody>
      </p:sp>
      <p:sp>
        <p:nvSpPr>
          <p:cNvPr id="8" name="Freeform 5"/>
          <p:cNvSpPr/>
          <p:nvPr/>
        </p:nvSpPr>
        <p:spPr bwMode="auto">
          <a:xfrm>
            <a:off x="361177" y="2010103"/>
            <a:ext cx="679332" cy="681695"/>
          </a:xfrm>
          <a:custGeom>
            <a:avLst/>
            <a:gdLst>
              <a:gd name="T0" fmla="*/ 189 w 1114"/>
              <a:gd name="T1" fmla="*/ 889 h 1116"/>
              <a:gd name="T2" fmla="*/ 228 w 1114"/>
              <a:gd name="T3" fmla="*/ 166 h 1116"/>
              <a:gd name="T4" fmla="*/ 770 w 1114"/>
              <a:gd name="T5" fmla="*/ 76 h 1116"/>
              <a:gd name="T6" fmla="*/ 1065 w 1114"/>
              <a:gd name="T7" fmla="*/ 91 h 1116"/>
              <a:gd name="T8" fmla="*/ 1061 w 1114"/>
              <a:gd name="T9" fmla="*/ 403 h 1116"/>
              <a:gd name="T10" fmla="*/ 912 w 1114"/>
              <a:gd name="T11" fmla="*/ 927 h 1116"/>
              <a:gd name="T12" fmla="*/ 189 w 1114"/>
              <a:gd name="T13" fmla="*/ 889 h 1116"/>
            </a:gdLst>
            <a:ahLst/>
            <a:cxnLst>
              <a:cxn ang="0">
                <a:pos x="T0" y="T1"/>
              </a:cxn>
              <a:cxn ang="0">
                <a:pos x="T2" y="T3"/>
              </a:cxn>
              <a:cxn ang="0">
                <a:pos x="T4" y="T5"/>
              </a:cxn>
              <a:cxn ang="0">
                <a:pos x="T6" y="T7"/>
              </a:cxn>
              <a:cxn ang="0">
                <a:pos x="T8" y="T9"/>
              </a:cxn>
              <a:cxn ang="0">
                <a:pos x="T10" y="T11"/>
              </a:cxn>
              <a:cxn ang="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accent2"/>
          </a:solidFill>
          <a:ln>
            <a:noFill/>
          </a:ln>
        </p:spPr>
        <p:txBody>
          <a:bodyPr vert="horz" wrap="square" lIns="68562" tIns="34281" rIns="68562" bIns="34281" numCol="1" anchor="t" anchorCtr="0" compatLnSpc="1"/>
          <a:lstStyle/>
          <a:p>
            <a:endParaRPr lang="zh-CN" altLang="en-US"/>
          </a:p>
        </p:txBody>
      </p:sp>
      <p:sp>
        <p:nvSpPr>
          <p:cNvPr id="9" name="TextBox 8"/>
          <p:cNvSpPr txBox="1"/>
          <p:nvPr/>
        </p:nvSpPr>
        <p:spPr>
          <a:xfrm>
            <a:off x="400878" y="2131720"/>
            <a:ext cx="599930" cy="346249"/>
          </a:xfrm>
          <a:prstGeom prst="rect">
            <a:avLst/>
          </a:prstGeom>
          <a:noFill/>
        </p:spPr>
        <p:txBody>
          <a:bodyPr wrap="none" lIns="68562" tIns="34281" rIns="68562" bIns="34281" rtlCol="0">
            <a:spAutoFit/>
          </a:bodyPr>
          <a:lstStyle/>
          <a:p>
            <a:r>
              <a:rPr lang="zh-CN" altLang="en-US" dirty="0">
                <a:solidFill>
                  <a:srgbClr val="F8F8F8"/>
                </a:solidFill>
                <a:latin typeface="+mn-ea"/>
                <a:ea typeface="+mn-ea"/>
              </a:rPr>
              <a:t>理念</a:t>
            </a:r>
          </a:p>
        </p:txBody>
      </p:sp>
      <p:sp>
        <p:nvSpPr>
          <p:cNvPr id="10" name="TextBox 9"/>
          <p:cNvSpPr txBox="1"/>
          <p:nvPr/>
        </p:nvSpPr>
        <p:spPr>
          <a:xfrm>
            <a:off x="1183200" y="2177886"/>
            <a:ext cx="2753230" cy="300083"/>
          </a:xfrm>
          <a:prstGeom prst="rect">
            <a:avLst/>
          </a:prstGeom>
          <a:noFill/>
        </p:spPr>
        <p:txBody>
          <a:bodyPr wrap="square" lIns="68562" tIns="34281" rIns="68562" bIns="34281" rtlCol="0">
            <a:spAutoFit/>
          </a:bodyPr>
          <a:lstStyle/>
          <a:p>
            <a:r>
              <a:rPr lang="zh-CN" altLang="en-US" sz="1500" dirty="0">
                <a:solidFill>
                  <a:schemeClr val="tx1">
                    <a:lumMod val="85000"/>
                    <a:lumOff val="15000"/>
                  </a:schemeClr>
                </a:solidFill>
                <a:latin typeface="+mn-ea"/>
                <a:ea typeface="+mn-ea"/>
              </a:rPr>
              <a:t>诚信、敬业、务实、创新</a:t>
            </a:r>
          </a:p>
        </p:txBody>
      </p:sp>
      <p:sp>
        <p:nvSpPr>
          <p:cNvPr id="11" name="Freeform 5"/>
          <p:cNvSpPr/>
          <p:nvPr/>
        </p:nvSpPr>
        <p:spPr bwMode="auto">
          <a:xfrm>
            <a:off x="361177" y="2967859"/>
            <a:ext cx="679332" cy="681695"/>
          </a:xfrm>
          <a:custGeom>
            <a:avLst/>
            <a:gdLst>
              <a:gd name="T0" fmla="*/ 189 w 1114"/>
              <a:gd name="T1" fmla="*/ 889 h 1116"/>
              <a:gd name="T2" fmla="*/ 228 w 1114"/>
              <a:gd name="T3" fmla="*/ 166 h 1116"/>
              <a:gd name="T4" fmla="*/ 770 w 1114"/>
              <a:gd name="T5" fmla="*/ 76 h 1116"/>
              <a:gd name="T6" fmla="*/ 1065 w 1114"/>
              <a:gd name="T7" fmla="*/ 91 h 1116"/>
              <a:gd name="T8" fmla="*/ 1061 w 1114"/>
              <a:gd name="T9" fmla="*/ 403 h 1116"/>
              <a:gd name="T10" fmla="*/ 912 w 1114"/>
              <a:gd name="T11" fmla="*/ 927 h 1116"/>
              <a:gd name="T12" fmla="*/ 189 w 1114"/>
              <a:gd name="T13" fmla="*/ 889 h 1116"/>
            </a:gdLst>
            <a:ahLst/>
            <a:cxnLst>
              <a:cxn ang="0">
                <a:pos x="T0" y="T1"/>
              </a:cxn>
              <a:cxn ang="0">
                <a:pos x="T2" y="T3"/>
              </a:cxn>
              <a:cxn ang="0">
                <a:pos x="T4" y="T5"/>
              </a:cxn>
              <a:cxn ang="0">
                <a:pos x="T6" y="T7"/>
              </a:cxn>
              <a:cxn ang="0">
                <a:pos x="T8" y="T9"/>
              </a:cxn>
              <a:cxn ang="0">
                <a:pos x="T10" y="T11"/>
              </a:cxn>
              <a:cxn ang="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accent3"/>
          </a:solidFill>
          <a:ln>
            <a:noFill/>
          </a:ln>
        </p:spPr>
        <p:txBody>
          <a:bodyPr vert="horz" wrap="square" lIns="68562" tIns="34281" rIns="68562" bIns="34281" numCol="1" anchor="t" anchorCtr="0" compatLnSpc="1"/>
          <a:lstStyle/>
          <a:p>
            <a:endParaRPr lang="zh-CN" altLang="en-US"/>
          </a:p>
        </p:txBody>
      </p:sp>
      <p:sp>
        <p:nvSpPr>
          <p:cNvPr id="12" name="TextBox 11"/>
          <p:cNvSpPr txBox="1"/>
          <p:nvPr/>
        </p:nvSpPr>
        <p:spPr>
          <a:xfrm>
            <a:off x="400878" y="3089475"/>
            <a:ext cx="599930" cy="346249"/>
          </a:xfrm>
          <a:prstGeom prst="rect">
            <a:avLst/>
          </a:prstGeom>
          <a:noFill/>
        </p:spPr>
        <p:txBody>
          <a:bodyPr wrap="none" lIns="68562" tIns="34281" rIns="68562" bIns="34281" rtlCol="0">
            <a:spAutoFit/>
          </a:bodyPr>
          <a:lstStyle/>
          <a:p>
            <a:r>
              <a:rPr lang="zh-CN" altLang="en-US" dirty="0">
                <a:solidFill>
                  <a:srgbClr val="F8F8F8"/>
                </a:solidFill>
                <a:latin typeface="+mn-ea"/>
                <a:ea typeface="+mn-ea"/>
              </a:rPr>
              <a:t>目标</a:t>
            </a:r>
          </a:p>
        </p:txBody>
      </p:sp>
      <p:sp>
        <p:nvSpPr>
          <p:cNvPr id="13" name="TextBox 12"/>
          <p:cNvSpPr txBox="1"/>
          <p:nvPr/>
        </p:nvSpPr>
        <p:spPr>
          <a:xfrm>
            <a:off x="1183200" y="3135641"/>
            <a:ext cx="2753230" cy="300083"/>
          </a:xfrm>
          <a:prstGeom prst="rect">
            <a:avLst/>
          </a:prstGeom>
          <a:noFill/>
        </p:spPr>
        <p:txBody>
          <a:bodyPr wrap="square" lIns="68562" tIns="34281" rIns="68562" bIns="34281" rtlCol="0">
            <a:spAutoFit/>
          </a:bodyPr>
          <a:lstStyle/>
          <a:p>
            <a:r>
              <a:rPr lang="zh-CN" altLang="en-US" sz="1500" dirty="0">
                <a:solidFill>
                  <a:schemeClr val="tx1">
                    <a:lumMod val="85000"/>
                    <a:lumOff val="15000"/>
                  </a:schemeClr>
                </a:solidFill>
                <a:latin typeface="+mn-ea"/>
                <a:ea typeface="+mn-ea"/>
              </a:rPr>
              <a:t>国际化、品牌化、专业化</a:t>
            </a:r>
          </a:p>
        </p:txBody>
      </p:sp>
      <p:sp>
        <p:nvSpPr>
          <p:cNvPr id="14" name="Freeform 5"/>
          <p:cNvSpPr/>
          <p:nvPr/>
        </p:nvSpPr>
        <p:spPr bwMode="auto">
          <a:xfrm>
            <a:off x="361177" y="3783724"/>
            <a:ext cx="679332" cy="681695"/>
          </a:xfrm>
          <a:custGeom>
            <a:avLst/>
            <a:gdLst>
              <a:gd name="T0" fmla="*/ 189 w 1114"/>
              <a:gd name="T1" fmla="*/ 889 h 1116"/>
              <a:gd name="T2" fmla="*/ 228 w 1114"/>
              <a:gd name="T3" fmla="*/ 166 h 1116"/>
              <a:gd name="T4" fmla="*/ 770 w 1114"/>
              <a:gd name="T5" fmla="*/ 76 h 1116"/>
              <a:gd name="T6" fmla="*/ 1065 w 1114"/>
              <a:gd name="T7" fmla="*/ 91 h 1116"/>
              <a:gd name="T8" fmla="*/ 1061 w 1114"/>
              <a:gd name="T9" fmla="*/ 403 h 1116"/>
              <a:gd name="T10" fmla="*/ 912 w 1114"/>
              <a:gd name="T11" fmla="*/ 927 h 1116"/>
              <a:gd name="T12" fmla="*/ 189 w 1114"/>
              <a:gd name="T13" fmla="*/ 889 h 1116"/>
            </a:gdLst>
            <a:ahLst/>
            <a:cxnLst>
              <a:cxn ang="0">
                <a:pos x="T0" y="T1"/>
              </a:cxn>
              <a:cxn ang="0">
                <a:pos x="T2" y="T3"/>
              </a:cxn>
              <a:cxn ang="0">
                <a:pos x="T4" y="T5"/>
              </a:cxn>
              <a:cxn ang="0">
                <a:pos x="T6" y="T7"/>
              </a:cxn>
              <a:cxn ang="0">
                <a:pos x="T8" y="T9"/>
              </a:cxn>
              <a:cxn ang="0">
                <a:pos x="T10" y="T11"/>
              </a:cxn>
              <a:cxn ang="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accent4"/>
          </a:solidFill>
          <a:ln>
            <a:noFill/>
          </a:ln>
        </p:spPr>
        <p:txBody>
          <a:bodyPr vert="horz" wrap="square" lIns="68562" tIns="34281" rIns="68562" bIns="34281" numCol="1" anchor="t" anchorCtr="0" compatLnSpc="1"/>
          <a:lstStyle/>
          <a:p>
            <a:endParaRPr lang="zh-CN" altLang="en-US"/>
          </a:p>
        </p:txBody>
      </p:sp>
      <p:sp>
        <p:nvSpPr>
          <p:cNvPr id="15" name="TextBox 14"/>
          <p:cNvSpPr txBox="1"/>
          <p:nvPr/>
        </p:nvSpPr>
        <p:spPr>
          <a:xfrm>
            <a:off x="400878" y="3905341"/>
            <a:ext cx="599930" cy="346249"/>
          </a:xfrm>
          <a:prstGeom prst="rect">
            <a:avLst/>
          </a:prstGeom>
          <a:noFill/>
        </p:spPr>
        <p:txBody>
          <a:bodyPr wrap="none" lIns="68562" tIns="34281" rIns="68562" bIns="34281" rtlCol="0">
            <a:spAutoFit/>
          </a:bodyPr>
          <a:lstStyle/>
          <a:p>
            <a:r>
              <a:rPr lang="zh-CN" altLang="en-US" dirty="0">
                <a:solidFill>
                  <a:srgbClr val="F8F8F8"/>
                </a:solidFill>
                <a:latin typeface="+mn-ea"/>
                <a:ea typeface="+mn-ea"/>
              </a:rPr>
              <a:t>使命</a:t>
            </a:r>
          </a:p>
        </p:txBody>
      </p:sp>
      <p:sp>
        <p:nvSpPr>
          <p:cNvPr id="16" name="TextBox 15"/>
          <p:cNvSpPr txBox="1"/>
          <p:nvPr/>
        </p:nvSpPr>
        <p:spPr>
          <a:xfrm>
            <a:off x="1183200" y="3951507"/>
            <a:ext cx="2093162" cy="530915"/>
          </a:xfrm>
          <a:prstGeom prst="rect">
            <a:avLst/>
          </a:prstGeom>
          <a:noFill/>
        </p:spPr>
        <p:txBody>
          <a:bodyPr wrap="square" lIns="68562" tIns="34281" rIns="68562" bIns="34281" rtlCol="0">
            <a:spAutoFit/>
          </a:bodyPr>
          <a:lstStyle/>
          <a:p>
            <a:r>
              <a:rPr lang="zh-CN" altLang="en-US" sz="1500" dirty="0">
                <a:solidFill>
                  <a:schemeClr val="tx1">
                    <a:lumMod val="85000"/>
                    <a:lumOff val="15000"/>
                  </a:schemeClr>
                </a:solidFill>
                <a:latin typeface="+mn-ea"/>
                <a:ea typeface="+mn-ea"/>
              </a:rPr>
              <a:t>成就客户、成就品牌、成就员工</a:t>
            </a:r>
          </a:p>
        </p:txBody>
      </p:sp>
      <p:cxnSp>
        <p:nvCxnSpPr>
          <p:cNvPr id="17" name="直接连接符 16"/>
          <p:cNvCxnSpPr/>
          <p:nvPr/>
        </p:nvCxnSpPr>
        <p:spPr bwMode="auto">
          <a:xfrm>
            <a:off x="1116965" y="2000398"/>
            <a:ext cx="0" cy="646222"/>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7"/>
          <p:cNvCxnSpPr/>
          <p:nvPr/>
        </p:nvCxnSpPr>
        <p:spPr bwMode="auto">
          <a:xfrm>
            <a:off x="1116965" y="2946330"/>
            <a:ext cx="0" cy="646222"/>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p:nvPr/>
        </p:nvCxnSpPr>
        <p:spPr bwMode="auto">
          <a:xfrm>
            <a:off x="1116965" y="3785843"/>
            <a:ext cx="0" cy="646222"/>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7193621" y="1421409"/>
            <a:ext cx="1522899" cy="346249"/>
          </a:xfrm>
          <a:prstGeom prst="rect">
            <a:avLst/>
          </a:prstGeom>
          <a:noFill/>
        </p:spPr>
        <p:txBody>
          <a:bodyPr wrap="none" lIns="68562" tIns="34281" rIns="68562" bIns="34281" rtlCol="0">
            <a:spAutoFit/>
          </a:bodyPr>
          <a:lstStyle/>
          <a:p>
            <a:r>
              <a:rPr lang="zh-CN" altLang="en-US" dirty="0">
                <a:solidFill>
                  <a:srgbClr val="F8F8F8"/>
                </a:solidFill>
                <a:latin typeface="+mn-ea"/>
                <a:ea typeface="+mn-ea"/>
              </a:rPr>
              <a:t>诚信铸就品质</a:t>
            </a:r>
          </a:p>
        </p:txBody>
      </p:sp>
      <p:sp>
        <p:nvSpPr>
          <p:cNvPr id="21" name="TextBox 20"/>
          <p:cNvSpPr txBox="1"/>
          <p:nvPr/>
        </p:nvSpPr>
        <p:spPr>
          <a:xfrm>
            <a:off x="7193621" y="1776132"/>
            <a:ext cx="1522899" cy="346249"/>
          </a:xfrm>
          <a:prstGeom prst="rect">
            <a:avLst/>
          </a:prstGeom>
          <a:noFill/>
        </p:spPr>
        <p:txBody>
          <a:bodyPr wrap="none" lIns="68562" tIns="34281" rIns="68562" bIns="34281" rtlCol="0">
            <a:spAutoFit/>
          </a:bodyPr>
          <a:lstStyle/>
          <a:p>
            <a:r>
              <a:rPr lang="zh-CN" altLang="en-US" dirty="0">
                <a:solidFill>
                  <a:srgbClr val="F8F8F8"/>
                </a:solidFill>
                <a:latin typeface="+mn-ea"/>
                <a:ea typeface="+mn-ea"/>
              </a:rPr>
              <a:t>创新引领未来</a:t>
            </a:r>
          </a:p>
        </p:txBody>
      </p:sp>
      <p:sp>
        <p:nvSpPr>
          <p:cNvPr id="22" name="TextBox 21"/>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 calcmode="lin" valueType="num">
                                      <p:cBhvr>
                                        <p:cTn id="16" dur="500" fill="hold"/>
                                        <p:tgtEl>
                                          <p:spTgt spid="20"/>
                                        </p:tgtEl>
                                        <p:attrNameLst>
                                          <p:attrName>style.rotation</p:attrName>
                                        </p:attrNameLst>
                                      </p:cBhvr>
                                      <p:tavLst>
                                        <p:tav tm="0">
                                          <p:val>
                                            <p:fltVal val="90"/>
                                          </p:val>
                                        </p:tav>
                                        <p:tav tm="100000">
                                          <p:val>
                                            <p:fltVal val="0"/>
                                          </p:val>
                                        </p:tav>
                                      </p:tavLst>
                                    </p:anim>
                                    <p:animEffect transition="in" filter="fade">
                                      <p:cBhvr>
                                        <p:cTn id="17" dur="500"/>
                                        <p:tgtEl>
                                          <p:spTgt spid="20"/>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 calcmode="lin" valueType="num">
                                      <p:cBhvr>
                                        <p:cTn id="22" dur="500" fill="hold"/>
                                        <p:tgtEl>
                                          <p:spTgt spid="21"/>
                                        </p:tgtEl>
                                        <p:attrNameLst>
                                          <p:attrName>style.rotation</p:attrName>
                                        </p:attrNameLst>
                                      </p:cBhvr>
                                      <p:tavLst>
                                        <p:tav tm="0">
                                          <p:val>
                                            <p:fltVal val="90"/>
                                          </p:val>
                                        </p:tav>
                                        <p:tav tm="100000">
                                          <p:val>
                                            <p:fltVal val="0"/>
                                          </p:val>
                                        </p:tav>
                                      </p:tavLst>
                                    </p:anim>
                                    <p:animEffect transition="in" filter="fade">
                                      <p:cBhvr>
                                        <p:cTn id="23" dur="500"/>
                                        <p:tgtEl>
                                          <p:spTgt spid="21"/>
                                        </p:tgtEl>
                                      </p:cBhvr>
                                    </p:animEffect>
                                  </p:childTnLst>
                                </p:cTn>
                              </p:par>
                            </p:childTnLst>
                          </p:cTn>
                        </p:par>
                        <p:par>
                          <p:cTn id="24" fill="hold">
                            <p:stCondLst>
                              <p:cond delay="1500"/>
                            </p:stCondLst>
                            <p:childTnLst>
                              <p:par>
                                <p:cTn id="25" presetID="31"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400" fill="hold"/>
                                        <p:tgtEl>
                                          <p:spTgt spid="4"/>
                                        </p:tgtEl>
                                        <p:attrNameLst>
                                          <p:attrName>ppt_w</p:attrName>
                                        </p:attrNameLst>
                                      </p:cBhvr>
                                      <p:tavLst>
                                        <p:tav tm="0">
                                          <p:val>
                                            <p:fltVal val="0"/>
                                          </p:val>
                                        </p:tav>
                                        <p:tav tm="100000">
                                          <p:val>
                                            <p:strVal val="#ppt_w"/>
                                          </p:val>
                                        </p:tav>
                                      </p:tavLst>
                                    </p:anim>
                                    <p:anim calcmode="lin" valueType="num">
                                      <p:cBhvr>
                                        <p:cTn id="28" dur="400" fill="hold"/>
                                        <p:tgtEl>
                                          <p:spTgt spid="4"/>
                                        </p:tgtEl>
                                        <p:attrNameLst>
                                          <p:attrName>ppt_h</p:attrName>
                                        </p:attrNameLst>
                                      </p:cBhvr>
                                      <p:tavLst>
                                        <p:tav tm="0">
                                          <p:val>
                                            <p:fltVal val="0"/>
                                          </p:val>
                                        </p:tav>
                                        <p:tav tm="100000">
                                          <p:val>
                                            <p:strVal val="#ppt_h"/>
                                          </p:val>
                                        </p:tav>
                                      </p:tavLst>
                                    </p:anim>
                                    <p:anim calcmode="lin" valueType="num">
                                      <p:cBhvr>
                                        <p:cTn id="29" dur="400" fill="hold"/>
                                        <p:tgtEl>
                                          <p:spTgt spid="4"/>
                                        </p:tgtEl>
                                        <p:attrNameLst>
                                          <p:attrName>style.rotation</p:attrName>
                                        </p:attrNameLst>
                                      </p:cBhvr>
                                      <p:tavLst>
                                        <p:tav tm="0">
                                          <p:val>
                                            <p:fltVal val="90"/>
                                          </p:val>
                                        </p:tav>
                                        <p:tav tm="100000">
                                          <p:val>
                                            <p:fltVal val="0"/>
                                          </p:val>
                                        </p:tav>
                                      </p:tavLst>
                                    </p:anim>
                                    <p:animEffect transition="in" filter="fade">
                                      <p:cBhvr>
                                        <p:cTn id="30" dur="400"/>
                                        <p:tgtEl>
                                          <p:spTgt spid="4"/>
                                        </p:tgtEl>
                                      </p:cBhvr>
                                    </p:animEffect>
                                  </p:childTnLst>
                                </p:cTn>
                              </p:par>
                            </p:childTnLst>
                          </p:cTn>
                        </p:par>
                        <p:par>
                          <p:cTn id="31" fill="hold">
                            <p:stCondLst>
                              <p:cond delay="20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anim calcmode="lin" valueType="num">
                                      <p:cBhvr>
                                        <p:cTn id="3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
                                        </p:tgtEl>
                                      </p:cBhvr>
                                    </p:animEffect>
                                  </p:childTnLst>
                                </p:cTn>
                              </p:par>
                            </p:childTnLst>
                          </p:cTn>
                        </p:par>
                        <p:par>
                          <p:cTn id="39" fill="hold">
                            <p:stCondLst>
                              <p:cond delay="2450"/>
                            </p:stCondLst>
                            <p:childTnLst>
                              <p:par>
                                <p:cTn id="40" presetID="16" presetClass="entr" presetSubtype="42"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outHorizontal)">
                                      <p:cBhvr>
                                        <p:cTn id="42" dur="500"/>
                                        <p:tgtEl>
                                          <p:spTgt spid="5"/>
                                        </p:tgtEl>
                                      </p:cBhvr>
                                    </p:animEffect>
                                  </p:childTnLst>
                                </p:cTn>
                              </p:par>
                            </p:childTnLst>
                          </p:cTn>
                        </p:par>
                        <p:par>
                          <p:cTn id="43" fill="hold">
                            <p:stCondLst>
                              <p:cond delay="295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400"/>
                                        <p:tgtEl>
                                          <p:spTgt spid="7"/>
                                        </p:tgtEl>
                                      </p:cBhvr>
                                    </p:animEffect>
                                  </p:childTnLst>
                                </p:cTn>
                              </p:par>
                            </p:childTnLst>
                          </p:cTn>
                        </p:par>
                        <p:par>
                          <p:cTn id="47" fill="hold">
                            <p:stCondLst>
                              <p:cond delay="3450"/>
                            </p:stCondLst>
                            <p:childTnLst>
                              <p:par>
                                <p:cTn id="48" presetID="31"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400" fill="hold"/>
                                        <p:tgtEl>
                                          <p:spTgt spid="8"/>
                                        </p:tgtEl>
                                        <p:attrNameLst>
                                          <p:attrName>ppt_w</p:attrName>
                                        </p:attrNameLst>
                                      </p:cBhvr>
                                      <p:tavLst>
                                        <p:tav tm="0">
                                          <p:val>
                                            <p:fltVal val="0"/>
                                          </p:val>
                                        </p:tav>
                                        <p:tav tm="100000">
                                          <p:val>
                                            <p:strVal val="#ppt_w"/>
                                          </p:val>
                                        </p:tav>
                                      </p:tavLst>
                                    </p:anim>
                                    <p:anim calcmode="lin" valueType="num">
                                      <p:cBhvr>
                                        <p:cTn id="51" dur="400" fill="hold"/>
                                        <p:tgtEl>
                                          <p:spTgt spid="8"/>
                                        </p:tgtEl>
                                        <p:attrNameLst>
                                          <p:attrName>ppt_h</p:attrName>
                                        </p:attrNameLst>
                                      </p:cBhvr>
                                      <p:tavLst>
                                        <p:tav tm="0">
                                          <p:val>
                                            <p:fltVal val="0"/>
                                          </p:val>
                                        </p:tav>
                                        <p:tav tm="100000">
                                          <p:val>
                                            <p:strVal val="#ppt_h"/>
                                          </p:val>
                                        </p:tav>
                                      </p:tavLst>
                                    </p:anim>
                                    <p:anim calcmode="lin" valueType="num">
                                      <p:cBhvr>
                                        <p:cTn id="52" dur="400" fill="hold"/>
                                        <p:tgtEl>
                                          <p:spTgt spid="8"/>
                                        </p:tgtEl>
                                        <p:attrNameLst>
                                          <p:attrName>style.rotation</p:attrName>
                                        </p:attrNameLst>
                                      </p:cBhvr>
                                      <p:tavLst>
                                        <p:tav tm="0">
                                          <p:val>
                                            <p:fltVal val="90"/>
                                          </p:val>
                                        </p:tav>
                                        <p:tav tm="100000">
                                          <p:val>
                                            <p:fltVal val="0"/>
                                          </p:val>
                                        </p:tav>
                                      </p:tavLst>
                                    </p:anim>
                                    <p:animEffect transition="in" filter="fade">
                                      <p:cBhvr>
                                        <p:cTn id="53" dur="400"/>
                                        <p:tgtEl>
                                          <p:spTgt spid="8"/>
                                        </p:tgtEl>
                                      </p:cBhvr>
                                    </p:animEffect>
                                  </p:childTnLst>
                                </p:cTn>
                              </p:par>
                            </p:childTnLst>
                          </p:cTn>
                        </p:par>
                        <p:par>
                          <p:cTn id="54" fill="hold">
                            <p:stCondLst>
                              <p:cond delay="395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9"/>
                                        </p:tgtEl>
                                        <p:attrNameLst>
                                          <p:attrName>ppt_y</p:attrName>
                                        </p:attrNameLst>
                                      </p:cBhvr>
                                      <p:tavLst>
                                        <p:tav tm="0">
                                          <p:val>
                                            <p:strVal val="#ppt_y"/>
                                          </p:val>
                                        </p:tav>
                                        <p:tav tm="100000">
                                          <p:val>
                                            <p:strVal val="#ppt_y"/>
                                          </p:val>
                                        </p:tav>
                                      </p:tavLst>
                                    </p:anim>
                                    <p:anim calcmode="lin" valueType="num">
                                      <p:cBhvr>
                                        <p:cTn id="5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9"/>
                                        </p:tgtEl>
                                      </p:cBhvr>
                                    </p:animEffect>
                                  </p:childTnLst>
                                </p:cTn>
                              </p:par>
                            </p:childTnLst>
                          </p:cTn>
                        </p:par>
                        <p:par>
                          <p:cTn id="62" fill="hold">
                            <p:stCondLst>
                              <p:cond delay="4300"/>
                            </p:stCondLst>
                            <p:childTnLst>
                              <p:par>
                                <p:cTn id="63" presetID="16" presetClass="entr" presetSubtype="42"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outHorizontal)">
                                      <p:cBhvr>
                                        <p:cTn id="65" dur="500"/>
                                        <p:tgtEl>
                                          <p:spTgt spid="17"/>
                                        </p:tgtEl>
                                      </p:cBhvr>
                                    </p:animEffect>
                                  </p:childTnLst>
                                </p:cTn>
                              </p:par>
                            </p:childTnLst>
                          </p:cTn>
                        </p:par>
                        <p:par>
                          <p:cTn id="66" fill="hold">
                            <p:stCondLst>
                              <p:cond delay="4800"/>
                            </p:stCondLst>
                            <p:childTnLst>
                              <p:par>
                                <p:cTn id="67" presetID="22" presetClass="entr" presetSubtype="8"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left)">
                                      <p:cBhvr>
                                        <p:cTn id="69" dur="400"/>
                                        <p:tgtEl>
                                          <p:spTgt spid="10"/>
                                        </p:tgtEl>
                                      </p:cBhvr>
                                    </p:animEffect>
                                  </p:childTnLst>
                                </p:cTn>
                              </p:par>
                            </p:childTnLst>
                          </p:cTn>
                        </p:par>
                        <p:par>
                          <p:cTn id="70" fill="hold">
                            <p:stCondLst>
                              <p:cond delay="5300"/>
                            </p:stCondLst>
                            <p:childTnLst>
                              <p:par>
                                <p:cTn id="71" presetID="31" presetClass="entr" presetSubtype="0"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400" fill="hold"/>
                                        <p:tgtEl>
                                          <p:spTgt spid="11"/>
                                        </p:tgtEl>
                                        <p:attrNameLst>
                                          <p:attrName>ppt_w</p:attrName>
                                        </p:attrNameLst>
                                      </p:cBhvr>
                                      <p:tavLst>
                                        <p:tav tm="0">
                                          <p:val>
                                            <p:fltVal val="0"/>
                                          </p:val>
                                        </p:tav>
                                        <p:tav tm="100000">
                                          <p:val>
                                            <p:strVal val="#ppt_w"/>
                                          </p:val>
                                        </p:tav>
                                      </p:tavLst>
                                    </p:anim>
                                    <p:anim calcmode="lin" valueType="num">
                                      <p:cBhvr>
                                        <p:cTn id="74" dur="400" fill="hold"/>
                                        <p:tgtEl>
                                          <p:spTgt spid="11"/>
                                        </p:tgtEl>
                                        <p:attrNameLst>
                                          <p:attrName>ppt_h</p:attrName>
                                        </p:attrNameLst>
                                      </p:cBhvr>
                                      <p:tavLst>
                                        <p:tav tm="0">
                                          <p:val>
                                            <p:fltVal val="0"/>
                                          </p:val>
                                        </p:tav>
                                        <p:tav tm="100000">
                                          <p:val>
                                            <p:strVal val="#ppt_h"/>
                                          </p:val>
                                        </p:tav>
                                      </p:tavLst>
                                    </p:anim>
                                    <p:anim calcmode="lin" valueType="num">
                                      <p:cBhvr>
                                        <p:cTn id="75" dur="400" fill="hold"/>
                                        <p:tgtEl>
                                          <p:spTgt spid="11"/>
                                        </p:tgtEl>
                                        <p:attrNameLst>
                                          <p:attrName>style.rotation</p:attrName>
                                        </p:attrNameLst>
                                      </p:cBhvr>
                                      <p:tavLst>
                                        <p:tav tm="0">
                                          <p:val>
                                            <p:fltVal val="90"/>
                                          </p:val>
                                        </p:tav>
                                        <p:tav tm="100000">
                                          <p:val>
                                            <p:fltVal val="0"/>
                                          </p:val>
                                        </p:tav>
                                      </p:tavLst>
                                    </p:anim>
                                    <p:animEffect transition="in" filter="fade">
                                      <p:cBhvr>
                                        <p:cTn id="76" dur="400"/>
                                        <p:tgtEl>
                                          <p:spTgt spid="11"/>
                                        </p:tgtEl>
                                      </p:cBhvr>
                                    </p:animEffect>
                                  </p:childTnLst>
                                </p:cTn>
                              </p:par>
                            </p:childTnLst>
                          </p:cTn>
                        </p:par>
                        <p:par>
                          <p:cTn id="77" fill="hold">
                            <p:stCondLst>
                              <p:cond delay="58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12"/>
                                        </p:tgtEl>
                                        <p:attrNameLst>
                                          <p:attrName>style.visibility</p:attrName>
                                        </p:attrNameLst>
                                      </p:cBhvr>
                                      <p:to>
                                        <p:strVal val="visible"/>
                                      </p:to>
                                    </p:set>
                                    <p:anim calcmode="lin" valueType="num">
                                      <p:cBhvr>
                                        <p:cTn id="8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2"/>
                                        </p:tgtEl>
                                        <p:attrNameLst>
                                          <p:attrName>ppt_y</p:attrName>
                                        </p:attrNameLst>
                                      </p:cBhvr>
                                      <p:tavLst>
                                        <p:tav tm="0">
                                          <p:val>
                                            <p:strVal val="#ppt_y"/>
                                          </p:val>
                                        </p:tav>
                                        <p:tav tm="100000">
                                          <p:val>
                                            <p:strVal val="#ppt_y"/>
                                          </p:val>
                                        </p:tav>
                                      </p:tavLst>
                                    </p:anim>
                                    <p:anim calcmode="lin" valueType="num">
                                      <p:cBhvr>
                                        <p:cTn id="8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2"/>
                                        </p:tgtEl>
                                      </p:cBhvr>
                                    </p:animEffect>
                                  </p:childTnLst>
                                </p:cTn>
                              </p:par>
                            </p:childTnLst>
                          </p:cTn>
                        </p:par>
                        <p:par>
                          <p:cTn id="85" fill="hold">
                            <p:stCondLst>
                              <p:cond delay="6150"/>
                            </p:stCondLst>
                            <p:childTnLst>
                              <p:par>
                                <p:cTn id="86" presetID="16" presetClass="entr" presetSubtype="42"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barn(outHorizontal)">
                                      <p:cBhvr>
                                        <p:cTn id="88" dur="500"/>
                                        <p:tgtEl>
                                          <p:spTgt spid="18"/>
                                        </p:tgtEl>
                                      </p:cBhvr>
                                    </p:animEffect>
                                  </p:childTnLst>
                                </p:cTn>
                              </p:par>
                            </p:childTnLst>
                          </p:cTn>
                        </p:par>
                        <p:par>
                          <p:cTn id="89" fill="hold">
                            <p:stCondLst>
                              <p:cond delay="6650"/>
                            </p:stCondLst>
                            <p:childTnLst>
                              <p:par>
                                <p:cTn id="90" presetID="22" presetClass="entr" presetSubtype="8"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left)">
                                      <p:cBhvr>
                                        <p:cTn id="92" dur="400"/>
                                        <p:tgtEl>
                                          <p:spTgt spid="13"/>
                                        </p:tgtEl>
                                      </p:cBhvr>
                                    </p:animEffect>
                                  </p:childTnLst>
                                </p:cTn>
                              </p:par>
                            </p:childTnLst>
                          </p:cTn>
                        </p:par>
                        <p:par>
                          <p:cTn id="93" fill="hold">
                            <p:stCondLst>
                              <p:cond delay="7150"/>
                            </p:stCondLst>
                            <p:childTnLst>
                              <p:par>
                                <p:cTn id="94" presetID="31" presetClass="entr" presetSubtype="0" fill="hold" grpId="0" nodeType="after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p:cTn id="96" dur="400" fill="hold"/>
                                        <p:tgtEl>
                                          <p:spTgt spid="14"/>
                                        </p:tgtEl>
                                        <p:attrNameLst>
                                          <p:attrName>ppt_w</p:attrName>
                                        </p:attrNameLst>
                                      </p:cBhvr>
                                      <p:tavLst>
                                        <p:tav tm="0">
                                          <p:val>
                                            <p:fltVal val="0"/>
                                          </p:val>
                                        </p:tav>
                                        <p:tav tm="100000">
                                          <p:val>
                                            <p:strVal val="#ppt_w"/>
                                          </p:val>
                                        </p:tav>
                                      </p:tavLst>
                                    </p:anim>
                                    <p:anim calcmode="lin" valueType="num">
                                      <p:cBhvr>
                                        <p:cTn id="97" dur="400" fill="hold"/>
                                        <p:tgtEl>
                                          <p:spTgt spid="14"/>
                                        </p:tgtEl>
                                        <p:attrNameLst>
                                          <p:attrName>ppt_h</p:attrName>
                                        </p:attrNameLst>
                                      </p:cBhvr>
                                      <p:tavLst>
                                        <p:tav tm="0">
                                          <p:val>
                                            <p:fltVal val="0"/>
                                          </p:val>
                                        </p:tav>
                                        <p:tav tm="100000">
                                          <p:val>
                                            <p:strVal val="#ppt_h"/>
                                          </p:val>
                                        </p:tav>
                                      </p:tavLst>
                                    </p:anim>
                                    <p:anim calcmode="lin" valueType="num">
                                      <p:cBhvr>
                                        <p:cTn id="98" dur="400" fill="hold"/>
                                        <p:tgtEl>
                                          <p:spTgt spid="14"/>
                                        </p:tgtEl>
                                        <p:attrNameLst>
                                          <p:attrName>style.rotation</p:attrName>
                                        </p:attrNameLst>
                                      </p:cBhvr>
                                      <p:tavLst>
                                        <p:tav tm="0">
                                          <p:val>
                                            <p:fltVal val="90"/>
                                          </p:val>
                                        </p:tav>
                                        <p:tav tm="100000">
                                          <p:val>
                                            <p:fltVal val="0"/>
                                          </p:val>
                                        </p:tav>
                                      </p:tavLst>
                                    </p:anim>
                                    <p:animEffect transition="in" filter="fade">
                                      <p:cBhvr>
                                        <p:cTn id="99" dur="400"/>
                                        <p:tgtEl>
                                          <p:spTgt spid="14"/>
                                        </p:tgtEl>
                                      </p:cBhvr>
                                    </p:animEffect>
                                  </p:childTnLst>
                                </p:cTn>
                              </p:par>
                            </p:childTnLst>
                          </p:cTn>
                        </p:par>
                        <p:par>
                          <p:cTn id="100" fill="hold">
                            <p:stCondLst>
                              <p:cond delay="765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15"/>
                                        </p:tgtEl>
                                        <p:attrNameLst>
                                          <p:attrName>style.visibility</p:attrName>
                                        </p:attrNameLst>
                                      </p:cBhvr>
                                      <p:to>
                                        <p:strVal val="visible"/>
                                      </p:to>
                                    </p:set>
                                    <p:anim calcmode="lin" valueType="num">
                                      <p:cBhvr>
                                        <p:cTn id="10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15"/>
                                        </p:tgtEl>
                                        <p:attrNameLst>
                                          <p:attrName>ppt_y</p:attrName>
                                        </p:attrNameLst>
                                      </p:cBhvr>
                                      <p:tavLst>
                                        <p:tav tm="0">
                                          <p:val>
                                            <p:strVal val="#ppt_y"/>
                                          </p:val>
                                        </p:tav>
                                        <p:tav tm="100000">
                                          <p:val>
                                            <p:strVal val="#ppt_y"/>
                                          </p:val>
                                        </p:tav>
                                      </p:tavLst>
                                    </p:anim>
                                    <p:anim calcmode="lin" valueType="num">
                                      <p:cBhvr>
                                        <p:cTn id="10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15"/>
                                        </p:tgtEl>
                                      </p:cBhvr>
                                    </p:animEffect>
                                  </p:childTnLst>
                                </p:cTn>
                              </p:par>
                            </p:childTnLst>
                          </p:cTn>
                        </p:par>
                        <p:par>
                          <p:cTn id="108" fill="hold">
                            <p:stCondLst>
                              <p:cond delay="8000"/>
                            </p:stCondLst>
                            <p:childTnLst>
                              <p:par>
                                <p:cTn id="109" presetID="16" presetClass="entr" presetSubtype="42" fill="hold" nodeType="after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barn(outHorizontal)">
                                      <p:cBhvr>
                                        <p:cTn id="111" dur="500"/>
                                        <p:tgtEl>
                                          <p:spTgt spid="19"/>
                                        </p:tgtEl>
                                      </p:cBhvr>
                                    </p:animEffect>
                                  </p:childTnLst>
                                </p:cTn>
                              </p:par>
                            </p:childTnLst>
                          </p:cTn>
                        </p:par>
                        <p:par>
                          <p:cTn id="112" fill="hold">
                            <p:stCondLst>
                              <p:cond delay="8500"/>
                            </p:stCondLst>
                            <p:childTnLst>
                              <p:par>
                                <p:cTn id="113" presetID="22" presetClass="entr" presetSubtype="8" fill="hold" grpId="0" nodeType="after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wipe(left)">
                                      <p:cBhvr>
                                        <p:cTn id="115" dur="400"/>
                                        <p:tgtEl>
                                          <p:spTgt spid="16"/>
                                        </p:tgtEl>
                                      </p:cBhvr>
                                    </p:animEffect>
                                  </p:childTnLst>
                                </p:cTn>
                              </p:par>
                            </p:childTnLst>
                          </p:cTn>
                        </p:par>
                        <p:par>
                          <p:cTn id="116" fill="hold">
                            <p:stCondLst>
                              <p:cond delay="9000"/>
                            </p:stCondLst>
                            <p:childTnLst>
                              <p:par>
                                <p:cTn id="117" presetID="10" presetClass="entr" presetSubtype="0" fill="hold" grpId="0"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P spid="9" grpId="0"/>
      <p:bldP spid="10" grpId="0"/>
      <p:bldP spid="11" grpId="0" animBg="1"/>
      <p:bldP spid="12" grpId="0"/>
      <p:bldP spid="13" grpId="0"/>
      <p:bldP spid="14" grpId="0" animBg="1"/>
      <p:bldP spid="15" grpId="0"/>
      <p:bldP spid="16"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tx1">
                    <a:lumMod val="95000"/>
                    <a:lumOff val="5000"/>
                  </a:schemeClr>
                </a:solidFill>
              </a:rPr>
              <a:t>团队介绍</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80054" y="1306413"/>
            <a:ext cx="2299303" cy="1538904"/>
          </a:xfrm>
          <a:prstGeom prst="rect">
            <a:avLst/>
          </a:prstGeom>
          <a:noFill/>
          <a:ln w="1270">
            <a:solidFill>
              <a:schemeClr val="tx2">
                <a:lumMod val="50000"/>
              </a:schemeClr>
            </a:solidFill>
            <a:miter lim="800000"/>
            <a:headEnd/>
            <a:tailEnd/>
          </a:ln>
          <a:extLst>
            <a:ext uri="{909E8E84-426E-40DD-AFC4-6F175D3DCCD1}">
              <a14:hiddenFill xmlns:a14="http://schemas.microsoft.com/office/drawing/2010/main">
                <a:solidFill>
                  <a:srgbClr val="FFFFFF"/>
                </a:solidFill>
              </a14:hiddenFill>
            </a:ext>
          </a:extLst>
        </p:spPr>
      </p:pic>
      <p:grpSp>
        <p:nvGrpSpPr>
          <p:cNvPr id="4" name="Group 1"/>
          <p:cNvGrpSpPr/>
          <p:nvPr/>
        </p:nvGrpSpPr>
        <p:grpSpPr bwMode="auto">
          <a:xfrm>
            <a:off x="3508596" y="1316679"/>
            <a:ext cx="4966151" cy="437091"/>
            <a:chOff x="2316163" y="558800"/>
            <a:chExt cx="3138487" cy="276225"/>
          </a:xfrm>
        </p:grpSpPr>
        <p:sp>
          <p:nvSpPr>
            <p:cNvPr id="5" name="Rectangle 56"/>
            <p:cNvSpPr/>
            <p:nvPr/>
          </p:nvSpPr>
          <p:spPr>
            <a:xfrm>
              <a:off x="2317750" y="558800"/>
              <a:ext cx="3136900" cy="276225"/>
            </a:xfrm>
            <a:prstGeom prst="rect">
              <a:avLst/>
            </a:prstGeom>
            <a:solidFill>
              <a:schemeClr val="accent2"/>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6" name="Rectangle 27"/>
            <p:cNvSpPr/>
            <p:nvPr/>
          </p:nvSpPr>
          <p:spPr>
            <a:xfrm>
              <a:off x="2316163" y="558800"/>
              <a:ext cx="168275" cy="272830"/>
            </a:xfrm>
            <a:prstGeom prst="rect">
              <a:avLst/>
            </a:prstGeom>
            <a:solidFill>
              <a:schemeClr val="accent1"/>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grpSp>
      <p:sp>
        <p:nvSpPr>
          <p:cNvPr id="7" name="TextBox 57"/>
          <p:cNvSpPr txBox="1">
            <a:spLocks noChangeArrowheads="1"/>
          </p:cNvSpPr>
          <p:nvPr/>
        </p:nvSpPr>
        <p:spPr bwMode="auto">
          <a:xfrm>
            <a:off x="3899785" y="1316680"/>
            <a:ext cx="1525786" cy="25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7" tIns="25708" rIns="51417" bIns="25708">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zh-CN" altLang="en-US" sz="1300" dirty="0">
                <a:solidFill>
                  <a:prstClr val="white"/>
                </a:solidFill>
                <a:latin typeface="微软雅黑" panose="020B0503020204020204" pitchFamily="34" charset="-122"/>
                <a:ea typeface="微软雅黑" panose="020B0503020204020204" pitchFamily="34" charset="-122"/>
                <a:cs typeface="Open Sans Semibold" panose="020B0706030804020204" pitchFamily="34" charset="0"/>
              </a:rPr>
              <a:t>姓名</a:t>
            </a:r>
            <a:endParaRPr lang="en-US" sz="1300" dirty="0">
              <a:solidFill>
                <a:prstClr val="white"/>
              </a:solidFill>
              <a:latin typeface="微软雅黑" panose="020B0503020204020204" pitchFamily="34" charset="-122"/>
              <a:ea typeface="微软雅黑" panose="020B0503020204020204" pitchFamily="34" charset="-122"/>
              <a:cs typeface="Open Sans Semibold" panose="020B0706030804020204" pitchFamily="34" charset="0"/>
            </a:endParaRPr>
          </a:p>
        </p:txBody>
      </p:sp>
      <p:sp>
        <p:nvSpPr>
          <p:cNvPr id="8" name="TextBox 7"/>
          <p:cNvSpPr txBox="1">
            <a:spLocks noChangeArrowheads="1"/>
          </p:cNvSpPr>
          <p:nvPr/>
        </p:nvSpPr>
        <p:spPr bwMode="auto">
          <a:xfrm>
            <a:off x="3915400" y="1540685"/>
            <a:ext cx="1525786" cy="20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7" tIns="25708" rIns="51417" bIns="25708">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dirty="0">
                <a:solidFill>
                  <a:prstClr val="white"/>
                </a:solidFill>
                <a:latin typeface="Open Sans Light" panose="020B0306030504020204" pitchFamily="34" charset="0"/>
                <a:cs typeface="Open Sans Light" panose="020B0306030504020204" pitchFamily="34" charset="0"/>
              </a:rPr>
              <a:t>Year : 20</a:t>
            </a:r>
            <a:r>
              <a:rPr lang="en-US" altLang="zh-CN" dirty="0">
                <a:solidFill>
                  <a:prstClr val="white"/>
                </a:solidFill>
                <a:latin typeface="Open Sans Light" panose="020B0306030504020204" pitchFamily="34" charset="0"/>
                <a:cs typeface="Open Sans Light" panose="020B0306030504020204" pitchFamily="34" charset="0"/>
              </a:rPr>
              <a:t>xx</a:t>
            </a:r>
            <a:endParaRPr lang="en-US" dirty="0">
              <a:solidFill>
                <a:prstClr val="white"/>
              </a:solidFill>
              <a:latin typeface="Open Sans Light" panose="020B0306030504020204" pitchFamily="34" charset="0"/>
              <a:cs typeface="Open Sans Light" panose="020B0306030504020204" pitchFamily="34" charset="0"/>
            </a:endParaRPr>
          </a:p>
        </p:txBody>
      </p:sp>
      <p:sp>
        <p:nvSpPr>
          <p:cNvPr id="9" name="矩形 8"/>
          <p:cNvSpPr/>
          <p:nvPr/>
        </p:nvSpPr>
        <p:spPr>
          <a:xfrm>
            <a:off x="3501623" y="1873378"/>
            <a:ext cx="4950778" cy="1013702"/>
          </a:xfrm>
          <a:prstGeom prst="rect">
            <a:avLst/>
          </a:prstGeom>
        </p:spPr>
        <p:txBody>
          <a:bodyPr wrap="square" lIns="51399" tIns="25699" rIns="51399" bIns="25699">
            <a:spAutoFit/>
          </a:bodyPr>
          <a:lstStyle/>
          <a:p>
            <a:pPr algn="just" defTabSz="513715">
              <a:lnSpc>
                <a:spcPts val="146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a:t>
            </a:r>
          </a:p>
        </p:txBody>
      </p:sp>
      <p:pic>
        <p:nvPicPr>
          <p:cNvPr id="10"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65320" y="3007307"/>
            <a:ext cx="2308140" cy="1538904"/>
          </a:xfrm>
          <a:prstGeom prst="rect">
            <a:avLst/>
          </a:prstGeom>
          <a:noFill/>
          <a:ln w="1270">
            <a:solidFill>
              <a:schemeClr val="tx2">
                <a:lumMod val="50000"/>
              </a:schemeClr>
            </a:solidFill>
            <a:miter lim="800000"/>
            <a:headEnd/>
            <a:tailEnd/>
          </a:ln>
          <a:extLst>
            <a:ext uri="{909E8E84-426E-40DD-AFC4-6F175D3DCCD1}">
              <a14:hiddenFill xmlns:a14="http://schemas.microsoft.com/office/drawing/2010/main">
                <a:solidFill>
                  <a:srgbClr val="FFFFFF"/>
                </a:solidFill>
              </a14:hiddenFill>
            </a:ext>
          </a:extLst>
        </p:spPr>
      </p:pic>
      <p:grpSp>
        <p:nvGrpSpPr>
          <p:cNvPr id="11" name="Group 1"/>
          <p:cNvGrpSpPr/>
          <p:nvPr/>
        </p:nvGrpSpPr>
        <p:grpSpPr bwMode="auto">
          <a:xfrm>
            <a:off x="3498280" y="3017573"/>
            <a:ext cx="4966151" cy="437091"/>
            <a:chOff x="2316163" y="558800"/>
            <a:chExt cx="3138487" cy="276225"/>
          </a:xfrm>
        </p:grpSpPr>
        <p:sp>
          <p:nvSpPr>
            <p:cNvPr id="12" name="Rectangle 56"/>
            <p:cNvSpPr/>
            <p:nvPr/>
          </p:nvSpPr>
          <p:spPr>
            <a:xfrm>
              <a:off x="2317750" y="558800"/>
              <a:ext cx="3136900" cy="276225"/>
            </a:xfrm>
            <a:prstGeom prst="rect">
              <a:avLst/>
            </a:prstGeom>
            <a:solidFill>
              <a:schemeClr val="accent2"/>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sp>
          <p:nvSpPr>
            <p:cNvPr id="13" name="Rectangle 27"/>
            <p:cNvSpPr/>
            <p:nvPr/>
          </p:nvSpPr>
          <p:spPr>
            <a:xfrm>
              <a:off x="2316163" y="558800"/>
              <a:ext cx="168275" cy="272830"/>
            </a:xfrm>
            <a:prstGeom prst="rect">
              <a:avLst/>
            </a:prstGeom>
            <a:solidFill>
              <a:schemeClr val="accent1"/>
            </a:solidFill>
            <a:ln w="25400" cap="flat" cmpd="sng" algn="ctr">
              <a:noFill/>
              <a:prstDash val="solid"/>
            </a:ln>
            <a:effectLst/>
          </p:spPr>
          <p:txBody>
            <a:bodyPr anchor="ctr"/>
            <a:lstStyle/>
            <a:p>
              <a:pPr algn="ctr" defTabSz="293370" eaLnBrk="0" fontAlgn="base" hangingPunct="0">
                <a:spcBef>
                  <a:spcPct val="0"/>
                </a:spcBef>
                <a:spcAft>
                  <a:spcPct val="0"/>
                </a:spcAft>
                <a:defRPr/>
              </a:pPr>
              <a:endParaRPr lang="en-US" sz="600" kern="0">
                <a:solidFill>
                  <a:prstClr val="white"/>
                </a:solidFill>
                <a:latin typeface="Calibri" panose="020F0502020204030204"/>
              </a:endParaRPr>
            </a:p>
          </p:txBody>
        </p:sp>
      </p:grpSp>
      <p:sp>
        <p:nvSpPr>
          <p:cNvPr id="14" name="TextBox 57"/>
          <p:cNvSpPr txBox="1">
            <a:spLocks noChangeArrowheads="1"/>
          </p:cNvSpPr>
          <p:nvPr/>
        </p:nvSpPr>
        <p:spPr bwMode="auto">
          <a:xfrm>
            <a:off x="3889470" y="3017573"/>
            <a:ext cx="1525786" cy="25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7" tIns="25708" rIns="51417" bIns="25708">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zh-CN" altLang="en-US" sz="1300" dirty="0">
                <a:solidFill>
                  <a:prstClr val="white"/>
                </a:solidFill>
                <a:latin typeface="微软雅黑" panose="020B0503020204020204" pitchFamily="34" charset="-122"/>
                <a:ea typeface="微软雅黑" panose="020B0503020204020204" pitchFamily="34" charset="-122"/>
                <a:cs typeface="Open Sans Semibold" panose="020B0706030804020204" pitchFamily="34" charset="0"/>
              </a:rPr>
              <a:t>姓名</a:t>
            </a:r>
            <a:endParaRPr lang="en-US" sz="1300" dirty="0">
              <a:solidFill>
                <a:prstClr val="white"/>
              </a:solidFill>
              <a:latin typeface="微软雅黑" panose="020B0503020204020204" pitchFamily="34" charset="-122"/>
              <a:ea typeface="微软雅黑" panose="020B0503020204020204" pitchFamily="34" charset="-122"/>
              <a:cs typeface="Open Sans Semibold" panose="020B0706030804020204" pitchFamily="34" charset="0"/>
            </a:endParaRPr>
          </a:p>
        </p:txBody>
      </p:sp>
      <p:sp>
        <p:nvSpPr>
          <p:cNvPr id="15" name="TextBox 59"/>
          <p:cNvSpPr txBox="1">
            <a:spLocks noChangeArrowheads="1"/>
          </p:cNvSpPr>
          <p:nvPr/>
        </p:nvSpPr>
        <p:spPr bwMode="auto">
          <a:xfrm>
            <a:off x="3905085" y="3241578"/>
            <a:ext cx="1525786" cy="20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7" tIns="25708" rIns="51417" bIns="25708">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605"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605"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605"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605" eaLnBrk="0" fontAlgn="base" hangingPunct="0">
              <a:spcBef>
                <a:spcPct val="0"/>
              </a:spcBef>
              <a:spcAft>
                <a:spcPct val="0"/>
              </a:spcAft>
              <a:defRPr sz="1000">
                <a:solidFill>
                  <a:schemeClr val="tx1"/>
                </a:solidFill>
                <a:latin typeface="Calibri" panose="020F0502020204030204" pitchFamily="34" charset="0"/>
              </a:defRPr>
            </a:lvl9pPr>
          </a:lstStyle>
          <a:p>
            <a:pPr defTabSz="293370" fontAlgn="base">
              <a:spcBef>
                <a:spcPct val="0"/>
              </a:spcBef>
              <a:spcAft>
                <a:spcPct val="0"/>
              </a:spcAft>
            </a:pPr>
            <a:r>
              <a:rPr lang="en-US" dirty="0">
                <a:solidFill>
                  <a:prstClr val="white"/>
                </a:solidFill>
                <a:latin typeface="Open Sans Light" panose="020B0306030504020204" pitchFamily="34" charset="0"/>
                <a:cs typeface="Open Sans Light" panose="020B0306030504020204" pitchFamily="34" charset="0"/>
              </a:rPr>
              <a:t>Year : 20</a:t>
            </a:r>
            <a:r>
              <a:rPr lang="en-US" altLang="zh-CN" dirty="0">
                <a:solidFill>
                  <a:prstClr val="white"/>
                </a:solidFill>
                <a:latin typeface="Open Sans Light" panose="020B0306030504020204" pitchFamily="34" charset="0"/>
                <a:cs typeface="Open Sans Light" panose="020B0306030504020204" pitchFamily="34" charset="0"/>
              </a:rPr>
              <a:t>xx</a:t>
            </a:r>
            <a:endParaRPr lang="en-US" dirty="0">
              <a:solidFill>
                <a:prstClr val="white"/>
              </a:solidFill>
              <a:latin typeface="Open Sans Light" panose="020B0306030504020204" pitchFamily="34" charset="0"/>
              <a:cs typeface="Open Sans Light" panose="020B0306030504020204" pitchFamily="34" charset="0"/>
            </a:endParaRPr>
          </a:p>
        </p:txBody>
      </p:sp>
      <p:sp>
        <p:nvSpPr>
          <p:cNvPr id="16" name="矩形 15"/>
          <p:cNvSpPr/>
          <p:nvPr/>
        </p:nvSpPr>
        <p:spPr>
          <a:xfrm>
            <a:off x="3491307" y="3574272"/>
            <a:ext cx="4950778" cy="821341"/>
          </a:xfrm>
          <a:prstGeom prst="rect">
            <a:avLst/>
          </a:prstGeom>
        </p:spPr>
        <p:txBody>
          <a:bodyPr wrap="square" lIns="51399" tIns="25699" rIns="51399" bIns="25699">
            <a:spAutoFit/>
          </a:bodyPr>
          <a:lstStyle/>
          <a:p>
            <a:pPr algn="just" defTabSz="513715">
              <a:lnSpc>
                <a:spcPts val="146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点击添加文字信息内容</a:t>
            </a:r>
          </a:p>
        </p:txBody>
      </p:sp>
      <p:sp>
        <p:nvSpPr>
          <p:cNvPr id="17" name="TextBox 16"/>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300"/>
                                            <p:tgtEl>
                                              <p:spTgt spid="7"/>
                                            </p:tgtEl>
                                          </p:cBhvr>
                                        </p:animEffect>
                                        <p:anim calcmode="lin" valueType="num">
                                          <p:cBhvr>
                                            <p:cTn id="18" dur="300" fill="hold"/>
                                            <p:tgtEl>
                                              <p:spTgt spid="7"/>
                                            </p:tgtEl>
                                            <p:attrNameLst>
                                              <p:attrName>ppt_x</p:attrName>
                                            </p:attrNameLst>
                                          </p:cBhvr>
                                          <p:tavLst>
                                            <p:tav tm="0">
                                              <p:val>
                                                <p:strVal val="#ppt_x"/>
                                              </p:val>
                                            </p:tav>
                                            <p:tav tm="100000">
                                              <p:val>
                                                <p:strVal val="#ppt_x"/>
                                              </p:val>
                                            </p:tav>
                                          </p:tavLst>
                                        </p:anim>
                                        <p:anim calcmode="lin" valueType="num">
                                          <p:cBhvr>
                                            <p:cTn id="19" dur="3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300"/>
                                            <p:tgtEl>
                                              <p:spTgt spid="8"/>
                                            </p:tgtEl>
                                          </p:cBhvr>
                                        </p:animEffect>
                                        <p:anim calcmode="lin" valueType="num">
                                          <p:cBhvr>
                                            <p:cTn id="24" dur="300" fill="hold"/>
                                            <p:tgtEl>
                                              <p:spTgt spid="8"/>
                                            </p:tgtEl>
                                            <p:attrNameLst>
                                              <p:attrName>ppt_x</p:attrName>
                                            </p:attrNameLst>
                                          </p:cBhvr>
                                          <p:tavLst>
                                            <p:tav tm="0">
                                              <p:val>
                                                <p:strVal val="#ppt_x"/>
                                              </p:val>
                                            </p:tav>
                                            <p:tav tm="100000">
                                              <p:val>
                                                <p:strVal val="#ppt_x"/>
                                              </p:val>
                                            </p:tav>
                                          </p:tavLst>
                                        </p:anim>
                                        <p:anim calcmode="lin" valueType="num">
                                          <p:cBhvr>
                                            <p:cTn id="25" dur="3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2" fill="hold" grpId="0" nodeType="afterEffect" p14:presetBounceEnd="48000">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14:bounceEnd="48000">
                                          <p:cBhvr additive="base">
                                            <p:cTn id="29" dur="500" fill="hold"/>
                                            <p:tgtEl>
                                              <p:spTgt spid="9"/>
                                            </p:tgtEl>
                                            <p:attrNameLst>
                                              <p:attrName>ppt_x</p:attrName>
                                            </p:attrNameLst>
                                          </p:cBhvr>
                                          <p:tavLst>
                                            <p:tav tm="0">
                                              <p:val>
                                                <p:strVal val="1+#ppt_w/2"/>
                                              </p:val>
                                            </p:tav>
                                            <p:tav tm="100000">
                                              <p:val>
                                                <p:strVal val="#ppt_x"/>
                                              </p:val>
                                            </p:tav>
                                          </p:tavLst>
                                        </p:anim>
                                        <p:anim calcmode="lin" valueType="num" p14:bounceEnd="48000">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par>
                              <p:cTn id="35" fill="hold">
                                <p:stCondLst>
                                  <p:cond delay="4500"/>
                                </p:stCondLst>
                                <p:childTnLst>
                                  <p:par>
                                    <p:cTn id="36" presetID="47"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300"/>
                                            <p:tgtEl>
                                              <p:spTgt spid="14"/>
                                            </p:tgtEl>
                                          </p:cBhvr>
                                        </p:animEffect>
                                        <p:anim calcmode="lin" valueType="num">
                                          <p:cBhvr>
                                            <p:cTn id="45" dur="300" fill="hold"/>
                                            <p:tgtEl>
                                              <p:spTgt spid="14"/>
                                            </p:tgtEl>
                                            <p:attrNameLst>
                                              <p:attrName>ppt_x</p:attrName>
                                            </p:attrNameLst>
                                          </p:cBhvr>
                                          <p:tavLst>
                                            <p:tav tm="0">
                                              <p:val>
                                                <p:strVal val="#ppt_x"/>
                                              </p:val>
                                            </p:tav>
                                            <p:tav tm="100000">
                                              <p:val>
                                                <p:strVal val="#ppt_x"/>
                                              </p:val>
                                            </p:tav>
                                          </p:tavLst>
                                        </p:anim>
                                        <p:anim calcmode="lin" valueType="num">
                                          <p:cBhvr>
                                            <p:cTn id="46" dur="300" fill="hold"/>
                                            <p:tgtEl>
                                              <p:spTgt spid="14"/>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300"/>
                                            <p:tgtEl>
                                              <p:spTgt spid="15"/>
                                            </p:tgtEl>
                                          </p:cBhvr>
                                        </p:animEffect>
                                        <p:anim calcmode="lin" valueType="num">
                                          <p:cBhvr>
                                            <p:cTn id="51" dur="300" fill="hold"/>
                                            <p:tgtEl>
                                              <p:spTgt spid="15"/>
                                            </p:tgtEl>
                                            <p:attrNameLst>
                                              <p:attrName>ppt_x</p:attrName>
                                            </p:attrNameLst>
                                          </p:cBhvr>
                                          <p:tavLst>
                                            <p:tav tm="0">
                                              <p:val>
                                                <p:strVal val="#ppt_x"/>
                                              </p:val>
                                            </p:tav>
                                            <p:tav tm="100000">
                                              <p:val>
                                                <p:strVal val="#ppt_x"/>
                                              </p:val>
                                            </p:tav>
                                          </p:tavLst>
                                        </p:anim>
                                        <p:anim calcmode="lin" valueType="num">
                                          <p:cBhvr>
                                            <p:cTn id="52" dur="300" fill="hold"/>
                                            <p:tgtEl>
                                              <p:spTgt spid="1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2" fill="hold" grpId="0" nodeType="afterEffect" p14:presetBounceEnd="48000">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14:bounceEnd="48000">
                                          <p:cBhvr additive="base">
                                            <p:cTn id="56" dur="500" fill="hold"/>
                                            <p:tgtEl>
                                              <p:spTgt spid="16"/>
                                            </p:tgtEl>
                                            <p:attrNameLst>
                                              <p:attrName>ppt_x</p:attrName>
                                            </p:attrNameLst>
                                          </p:cBhvr>
                                          <p:tavLst>
                                            <p:tav tm="0">
                                              <p:val>
                                                <p:strVal val="1+#ppt_w/2"/>
                                              </p:val>
                                            </p:tav>
                                            <p:tav tm="100000">
                                              <p:val>
                                                <p:strVal val="#ppt_x"/>
                                              </p:val>
                                            </p:tav>
                                          </p:tavLst>
                                        </p:anim>
                                        <p:anim calcmode="lin" valueType="num" p14:bounceEnd="48000">
                                          <p:cBhvr additive="base">
                                            <p:cTn id="57" dur="500" fill="hold"/>
                                            <p:tgtEl>
                                              <p:spTgt spid="16"/>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300"/>
                                            <p:tgtEl>
                                              <p:spTgt spid="7"/>
                                            </p:tgtEl>
                                          </p:cBhvr>
                                        </p:animEffect>
                                        <p:anim calcmode="lin" valueType="num">
                                          <p:cBhvr>
                                            <p:cTn id="18" dur="300" fill="hold"/>
                                            <p:tgtEl>
                                              <p:spTgt spid="7"/>
                                            </p:tgtEl>
                                            <p:attrNameLst>
                                              <p:attrName>ppt_x</p:attrName>
                                            </p:attrNameLst>
                                          </p:cBhvr>
                                          <p:tavLst>
                                            <p:tav tm="0">
                                              <p:val>
                                                <p:strVal val="#ppt_x"/>
                                              </p:val>
                                            </p:tav>
                                            <p:tav tm="100000">
                                              <p:val>
                                                <p:strVal val="#ppt_x"/>
                                              </p:val>
                                            </p:tav>
                                          </p:tavLst>
                                        </p:anim>
                                        <p:anim calcmode="lin" valueType="num">
                                          <p:cBhvr>
                                            <p:cTn id="19" dur="3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300"/>
                                            <p:tgtEl>
                                              <p:spTgt spid="8"/>
                                            </p:tgtEl>
                                          </p:cBhvr>
                                        </p:animEffect>
                                        <p:anim calcmode="lin" valueType="num">
                                          <p:cBhvr>
                                            <p:cTn id="24" dur="300" fill="hold"/>
                                            <p:tgtEl>
                                              <p:spTgt spid="8"/>
                                            </p:tgtEl>
                                            <p:attrNameLst>
                                              <p:attrName>ppt_x</p:attrName>
                                            </p:attrNameLst>
                                          </p:cBhvr>
                                          <p:tavLst>
                                            <p:tav tm="0">
                                              <p:val>
                                                <p:strVal val="#ppt_x"/>
                                              </p:val>
                                            </p:tav>
                                            <p:tav tm="100000">
                                              <p:val>
                                                <p:strVal val="#ppt_x"/>
                                              </p:val>
                                            </p:tav>
                                          </p:tavLst>
                                        </p:anim>
                                        <p:anim calcmode="lin" valueType="num">
                                          <p:cBhvr>
                                            <p:cTn id="25" dur="3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2"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par>
                              <p:cTn id="35" fill="hold">
                                <p:stCondLst>
                                  <p:cond delay="4500"/>
                                </p:stCondLst>
                                <p:childTnLst>
                                  <p:par>
                                    <p:cTn id="36" presetID="47"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300"/>
                                            <p:tgtEl>
                                              <p:spTgt spid="14"/>
                                            </p:tgtEl>
                                          </p:cBhvr>
                                        </p:animEffect>
                                        <p:anim calcmode="lin" valueType="num">
                                          <p:cBhvr>
                                            <p:cTn id="45" dur="300" fill="hold"/>
                                            <p:tgtEl>
                                              <p:spTgt spid="14"/>
                                            </p:tgtEl>
                                            <p:attrNameLst>
                                              <p:attrName>ppt_x</p:attrName>
                                            </p:attrNameLst>
                                          </p:cBhvr>
                                          <p:tavLst>
                                            <p:tav tm="0">
                                              <p:val>
                                                <p:strVal val="#ppt_x"/>
                                              </p:val>
                                            </p:tav>
                                            <p:tav tm="100000">
                                              <p:val>
                                                <p:strVal val="#ppt_x"/>
                                              </p:val>
                                            </p:tav>
                                          </p:tavLst>
                                        </p:anim>
                                        <p:anim calcmode="lin" valueType="num">
                                          <p:cBhvr>
                                            <p:cTn id="46" dur="300" fill="hold"/>
                                            <p:tgtEl>
                                              <p:spTgt spid="14"/>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300"/>
                                            <p:tgtEl>
                                              <p:spTgt spid="15"/>
                                            </p:tgtEl>
                                          </p:cBhvr>
                                        </p:animEffect>
                                        <p:anim calcmode="lin" valueType="num">
                                          <p:cBhvr>
                                            <p:cTn id="51" dur="300" fill="hold"/>
                                            <p:tgtEl>
                                              <p:spTgt spid="15"/>
                                            </p:tgtEl>
                                            <p:attrNameLst>
                                              <p:attrName>ppt_x</p:attrName>
                                            </p:attrNameLst>
                                          </p:cBhvr>
                                          <p:tavLst>
                                            <p:tav tm="0">
                                              <p:val>
                                                <p:strVal val="#ppt_x"/>
                                              </p:val>
                                            </p:tav>
                                            <p:tav tm="100000">
                                              <p:val>
                                                <p:strVal val="#ppt_x"/>
                                              </p:val>
                                            </p:tav>
                                          </p:tavLst>
                                        </p:anim>
                                        <p:anim calcmode="lin" valueType="num">
                                          <p:cBhvr>
                                            <p:cTn id="52" dur="300" fill="hold"/>
                                            <p:tgtEl>
                                              <p:spTgt spid="1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2"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1+#ppt_w/2"/>
                                              </p:val>
                                            </p:tav>
                                            <p:tav tm="100000">
                                              <p:val>
                                                <p:strVal val="#ppt_x"/>
                                              </p:val>
                                            </p:tav>
                                          </p:tavLst>
                                        </p:anim>
                                        <p:anim calcmode="lin" valueType="num">
                                          <p:cBhvr additive="base">
                                            <p:cTn id="57" dur="500" fill="hold"/>
                                            <p:tgtEl>
                                              <p:spTgt spid="16"/>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P spid="15" grpId="0"/>
          <p:bldP spid="16" grpId="0"/>
          <p:bldP spid="1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tx1">
                    <a:lumMod val="95000"/>
                    <a:lumOff val="5000"/>
                  </a:schemeClr>
                </a:solidFill>
              </a:rPr>
              <a:t>营销网络</a:t>
            </a:r>
          </a:p>
        </p:txBody>
      </p:sp>
      <p:grpSp>
        <p:nvGrpSpPr>
          <p:cNvPr id="3" name="Group 66"/>
          <p:cNvGrpSpPr/>
          <p:nvPr/>
        </p:nvGrpSpPr>
        <p:grpSpPr bwMode="auto">
          <a:xfrm>
            <a:off x="412997" y="915566"/>
            <a:ext cx="4453517" cy="3745706"/>
            <a:chOff x="720" y="839"/>
            <a:chExt cx="3740" cy="3146"/>
          </a:xfrm>
          <a:solidFill>
            <a:srgbClr val="E8E8E6"/>
          </a:solidFill>
        </p:grpSpPr>
        <p:sp>
          <p:nvSpPr>
            <p:cNvPr id="4"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rgbClr val="414455"/>
              </a:solidFill>
              <a:prstDash val="solid"/>
              <a:round/>
            </a:ln>
          </p:spPr>
          <p:txBody>
            <a:bodyPr/>
            <a:lstStyle/>
            <a:p>
              <a:endParaRPr lang="zh-CN" altLang="en-US"/>
            </a:p>
          </p:txBody>
        </p:sp>
        <p:sp>
          <p:nvSpPr>
            <p:cNvPr id="5"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rgbClr val="414455"/>
              </a:solidFill>
              <a:prstDash val="solid"/>
              <a:round/>
            </a:ln>
          </p:spPr>
          <p:txBody>
            <a:bodyPr/>
            <a:lstStyle/>
            <a:p>
              <a:endParaRPr lang="zh-CN" altLang="en-US"/>
            </a:p>
          </p:txBody>
        </p:sp>
        <p:sp>
          <p:nvSpPr>
            <p:cNvPr id="6"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rgbClr val="414455"/>
              </a:solidFill>
              <a:prstDash val="solid"/>
              <a:round/>
            </a:ln>
          </p:spPr>
          <p:txBody>
            <a:bodyPr/>
            <a:lstStyle/>
            <a:p>
              <a:endParaRPr lang="zh-CN" altLang="en-US"/>
            </a:p>
          </p:txBody>
        </p:sp>
        <p:sp>
          <p:nvSpPr>
            <p:cNvPr id="7"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rgbClr val="414455"/>
              </a:solidFill>
              <a:prstDash val="solid"/>
              <a:round/>
            </a:ln>
          </p:spPr>
          <p:txBody>
            <a:bodyPr/>
            <a:lstStyle/>
            <a:p>
              <a:endParaRPr lang="zh-CN" altLang="en-US"/>
            </a:p>
          </p:txBody>
        </p:sp>
        <p:sp>
          <p:nvSpPr>
            <p:cNvPr id="8"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rgbClr val="414455"/>
              </a:solidFill>
              <a:prstDash val="solid"/>
              <a:round/>
            </a:ln>
          </p:spPr>
          <p:txBody>
            <a:bodyPr/>
            <a:lstStyle/>
            <a:p>
              <a:endParaRPr lang="zh-CN" altLang="en-US"/>
            </a:p>
          </p:txBody>
        </p:sp>
        <p:sp>
          <p:nvSpPr>
            <p:cNvPr id="9"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rgbClr val="414455"/>
              </a:solidFill>
              <a:prstDash val="solid"/>
              <a:round/>
            </a:ln>
          </p:spPr>
          <p:txBody>
            <a:bodyPr/>
            <a:lstStyle/>
            <a:p>
              <a:endParaRPr lang="zh-CN" altLang="en-US"/>
            </a:p>
          </p:txBody>
        </p:sp>
        <p:sp>
          <p:nvSpPr>
            <p:cNvPr id="10"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rgbClr val="414455"/>
              </a:solidFill>
              <a:prstDash val="solid"/>
              <a:round/>
            </a:ln>
          </p:spPr>
          <p:txBody>
            <a:bodyPr/>
            <a:lstStyle/>
            <a:p>
              <a:endParaRPr lang="zh-CN" altLang="en-US"/>
            </a:p>
          </p:txBody>
        </p:sp>
        <p:sp>
          <p:nvSpPr>
            <p:cNvPr id="11"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rgbClr val="414455"/>
              </a:solidFill>
              <a:prstDash val="solid"/>
              <a:round/>
            </a:ln>
          </p:spPr>
          <p:txBody>
            <a:bodyPr/>
            <a:lstStyle/>
            <a:p>
              <a:endParaRPr lang="zh-CN" altLang="en-US"/>
            </a:p>
          </p:txBody>
        </p:sp>
        <p:sp>
          <p:nvSpPr>
            <p:cNvPr id="12"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rgbClr val="414455"/>
              </a:solidFill>
              <a:prstDash val="solid"/>
              <a:round/>
            </a:ln>
          </p:spPr>
          <p:txBody>
            <a:bodyPr/>
            <a:lstStyle/>
            <a:p>
              <a:endParaRPr lang="zh-CN" altLang="en-US"/>
            </a:p>
          </p:txBody>
        </p:sp>
        <p:sp>
          <p:nvSpPr>
            <p:cNvPr id="13"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rgbClr val="414455"/>
              </a:solidFill>
              <a:prstDash val="solid"/>
              <a:round/>
            </a:ln>
          </p:spPr>
          <p:txBody>
            <a:bodyPr/>
            <a:lstStyle/>
            <a:p>
              <a:endParaRPr lang="zh-CN" altLang="en-US"/>
            </a:p>
          </p:txBody>
        </p:sp>
        <p:sp>
          <p:nvSpPr>
            <p:cNvPr id="14"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rgbClr val="414455"/>
              </a:solidFill>
              <a:prstDash val="solid"/>
              <a:round/>
            </a:ln>
          </p:spPr>
          <p:txBody>
            <a:bodyPr/>
            <a:lstStyle/>
            <a:p>
              <a:endParaRPr lang="zh-CN" altLang="en-US"/>
            </a:p>
          </p:txBody>
        </p:sp>
        <p:sp>
          <p:nvSpPr>
            <p:cNvPr id="15"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rgbClr val="414455"/>
              </a:solidFill>
              <a:prstDash val="solid"/>
              <a:round/>
            </a:ln>
          </p:spPr>
          <p:txBody>
            <a:bodyPr/>
            <a:lstStyle/>
            <a:p>
              <a:endParaRPr lang="zh-CN" altLang="en-US"/>
            </a:p>
          </p:txBody>
        </p:sp>
        <p:sp>
          <p:nvSpPr>
            <p:cNvPr id="16"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rgbClr val="414455"/>
              </a:solidFill>
              <a:prstDash val="solid"/>
              <a:round/>
            </a:ln>
          </p:spPr>
          <p:txBody>
            <a:bodyPr/>
            <a:lstStyle/>
            <a:p>
              <a:endParaRPr lang="zh-CN" altLang="en-US"/>
            </a:p>
          </p:txBody>
        </p:sp>
        <p:sp>
          <p:nvSpPr>
            <p:cNvPr id="17"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rgbClr val="414455"/>
              </a:solidFill>
              <a:prstDash val="solid"/>
              <a:round/>
            </a:ln>
          </p:spPr>
          <p:txBody>
            <a:bodyPr/>
            <a:lstStyle/>
            <a:p>
              <a:endParaRPr lang="zh-CN" altLang="en-US"/>
            </a:p>
          </p:txBody>
        </p:sp>
        <p:sp>
          <p:nvSpPr>
            <p:cNvPr id="18"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rgbClr val="414455"/>
              </a:solidFill>
              <a:prstDash val="solid"/>
              <a:round/>
            </a:ln>
          </p:spPr>
          <p:txBody>
            <a:bodyPr/>
            <a:lstStyle/>
            <a:p>
              <a:endParaRPr lang="zh-CN" altLang="en-US"/>
            </a:p>
          </p:txBody>
        </p:sp>
        <p:sp>
          <p:nvSpPr>
            <p:cNvPr id="19"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rgbClr val="414455"/>
              </a:solidFill>
              <a:prstDash val="solid"/>
              <a:round/>
            </a:ln>
          </p:spPr>
          <p:txBody>
            <a:bodyPr/>
            <a:lstStyle/>
            <a:p>
              <a:endParaRPr lang="zh-CN" altLang="en-US"/>
            </a:p>
          </p:txBody>
        </p:sp>
        <p:sp>
          <p:nvSpPr>
            <p:cNvPr id="20"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rgbClr val="414455"/>
              </a:solidFill>
              <a:prstDash val="solid"/>
              <a:round/>
            </a:ln>
          </p:spPr>
          <p:txBody>
            <a:bodyPr/>
            <a:lstStyle/>
            <a:p>
              <a:endParaRPr lang="zh-CN" altLang="en-US"/>
            </a:p>
          </p:txBody>
        </p:sp>
        <p:sp>
          <p:nvSpPr>
            <p:cNvPr id="21"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rgbClr val="414455"/>
              </a:solidFill>
              <a:prstDash val="solid"/>
              <a:round/>
            </a:ln>
          </p:spPr>
          <p:txBody>
            <a:bodyPr/>
            <a:lstStyle/>
            <a:p>
              <a:endParaRPr lang="zh-CN" altLang="en-US"/>
            </a:p>
          </p:txBody>
        </p:sp>
        <p:sp>
          <p:nvSpPr>
            <p:cNvPr id="22"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rgbClr val="414455"/>
              </a:solidFill>
              <a:prstDash val="solid"/>
              <a:round/>
            </a:ln>
          </p:spPr>
          <p:txBody>
            <a:bodyPr/>
            <a:lstStyle/>
            <a:p>
              <a:endParaRPr lang="zh-CN" altLang="en-US"/>
            </a:p>
          </p:txBody>
        </p:sp>
        <p:sp>
          <p:nvSpPr>
            <p:cNvPr id="23"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rgbClr val="414455"/>
              </a:solidFill>
              <a:prstDash val="solid"/>
              <a:round/>
            </a:ln>
          </p:spPr>
          <p:txBody>
            <a:bodyPr/>
            <a:lstStyle/>
            <a:p>
              <a:endParaRPr lang="zh-CN" altLang="en-US"/>
            </a:p>
          </p:txBody>
        </p:sp>
        <p:sp>
          <p:nvSpPr>
            <p:cNvPr id="24"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rgbClr val="414455"/>
              </a:solidFill>
              <a:prstDash val="solid"/>
              <a:round/>
            </a:ln>
          </p:spPr>
          <p:txBody>
            <a:bodyPr/>
            <a:lstStyle/>
            <a:p>
              <a:endParaRPr lang="zh-CN" altLang="en-US"/>
            </a:p>
          </p:txBody>
        </p:sp>
        <p:sp>
          <p:nvSpPr>
            <p:cNvPr id="25"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rgbClr val="414455"/>
              </a:solidFill>
              <a:prstDash val="solid"/>
              <a:round/>
            </a:ln>
          </p:spPr>
          <p:txBody>
            <a:bodyPr/>
            <a:lstStyle/>
            <a:p>
              <a:endParaRPr lang="zh-CN" altLang="en-US"/>
            </a:p>
          </p:txBody>
        </p:sp>
        <p:sp>
          <p:nvSpPr>
            <p:cNvPr id="26"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rgbClr val="414455"/>
              </a:solidFill>
              <a:prstDash val="solid"/>
              <a:round/>
            </a:ln>
          </p:spPr>
          <p:txBody>
            <a:bodyPr/>
            <a:lstStyle/>
            <a:p>
              <a:endParaRPr lang="zh-CN" altLang="en-US"/>
            </a:p>
          </p:txBody>
        </p:sp>
        <p:sp>
          <p:nvSpPr>
            <p:cNvPr id="27"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rgbClr val="414455"/>
              </a:solidFill>
              <a:prstDash val="solid"/>
              <a:round/>
            </a:ln>
          </p:spPr>
          <p:txBody>
            <a:bodyPr/>
            <a:lstStyle/>
            <a:p>
              <a:endParaRPr lang="zh-CN" altLang="en-US"/>
            </a:p>
          </p:txBody>
        </p:sp>
        <p:sp>
          <p:nvSpPr>
            <p:cNvPr id="28"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rgbClr val="414455"/>
              </a:solidFill>
              <a:prstDash val="solid"/>
              <a:round/>
            </a:ln>
          </p:spPr>
          <p:txBody>
            <a:bodyPr/>
            <a:lstStyle/>
            <a:p>
              <a:endParaRPr lang="zh-CN" altLang="en-US"/>
            </a:p>
          </p:txBody>
        </p:sp>
        <p:sp>
          <p:nvSpPr>
            <p:cNvPr id="29"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rgbClr val="414455"/>
              </a:solidFill>
              <a:prstDash val="solid"/>
              <a:round/>
            </a:ln>
          </p:spPr>
          <p:txBody>
            <a:bodyPr/>
            <a:lstStyle/>
            <a:p>
              <a:endParaRPr lang="zh-CN" altLang="en-US"/>
            </a:p>
          </p:txBody>
        </p:sp>
        <p:sp>
          <p:nvSpPr>
            <p:cNvPr id="30"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rgbClr val="414455"/>
              </a:solidFill>
              <a:prstDash val="solid"/>
              <a:round/>
            </a:ln>
          </p:spPr>
          <p:txBody>
            <a:bodyPr/>
            <a:lstStyle/>
            <a:p>
              <a:endParaRPr lang="zh-CN" altLang="en-US"/>
            </a:p>
          </p:txBody>
        </p:sp>
        <p:sp>
          <p:nvSpPr>
            <p:cNvPr id="31"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rgbClr val="414455"/>
              </a:solidFill>
              <a:prstDash val="solid"/>
              <a:round/>
            </a:ln>
          </p:spPr>
          <p:txBody>
            <a:bodyPr/>
            <a:lstStyle/>
            <a:p>
              <a:endParaRPr lang="zh-CN" altLang="en-US"/>
            </a:p>
          </p:txBody>
        </p:sp>
        <p:sp>
          <p:nvSpPr>
            <p:cNvPr id="32"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rgbClr val="414455"/>
              </a:solidFill>
              <a:prstDash val="solid"/>
              <a:round/>
            </a:ln>
          </p:spPr>
          <p:txBody>
            <a:bodyPr/>
            <a:lstStyle/>
            <a:p>
              <a:endParaRPr lang="zh-CN" altLang="en-US"/>
            </a:p>
          </p:txBody>
        </p:sp>
        <p:sp>
          <p:nvSpPr>
            <p:cNvPr id="33"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rgbClr val="414455"/>
              </a:solidFill>
              <a:prstDash val="solid"/>
              <a:round/>
            </a:ln>
          </p:spPr>
          <p:txBody>
            <a:bodyPr/>
            <a:lstStyle/>
            <a:p>
              <a:endParaRPr lang="zh-CN" altLang="en-US"/>
            </a:p>
          </p:txBody>
        </p:sp>
        <p:sp>
          <p:nvSpPr>
            <p:cNvPr id="34"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rgbClr val="414455"/>
              </a:solidFill>
              <a:prstDash val="solid"/>
              <a:round/>
            </a:ln>
          </p:spPr>
          <p:txBody>
            <a:bodyPr/>
            <a:lstStyle/>
            <a:p>
              <a:endParaRPr lang="zh-CN" altLang="en-US"/>
            </a:p>
          </p:txBody>
        </p:sp>
        <p:sp>
          <p:nvSpPr>
            <p:cNvPr id="35"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rgbClr val="414455"/>
              </a:solidFill>
              <a:prstDash val="solid"/>
              <a:round/>
            </a:ln>
          </p:spPr>
          <p:txBody>
            <a:bodyPr/>
            <a:lstStyle/>
            <a:p>
              <a:endParaRPr lang="zh-CN" altLang="en-US"/>
            </a:p>
          </p:txBody>
        </p:sp>
        <p:sp>
          <p:nvSpPr>
            <p:cNvPr id="36"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rgbClr val="414455"/>
              </a:solidFill>
              <a:prstDash val="solid"/>
              <a:round/>
            </a:ln>
          </p:spPr>
          <p:txBody>
            <a:bodyPr/>
            <a:lstStyle/>
            <a:p>
              <a:endParaRPr lang="zh-CN" altLang="en-US"/>
            </a:p>
          </p:txBody>
        </p:sp>
        <p:sp>
          <p:nvSpPr>
            <p:cNvPr id="37"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rgbClr val="414455"/>
              </a:solidFill>
              <a:prstDash val="solid"/>
              <a:round/>
            </a:ln>
          </p:spPr>
          <p:txBody>
            <a:bodyPr/>
            <a:lstStyle/>
            <a:p>
              <a:endParaRPr lang="zh-CN" altLang="en-US"/>
            </a:p>
          </p:txBody>
        </p:sp>
        <p:sp>
          <p:nvSpPr>
            <p:cNvPr id="38"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rgbClr val="414455"/>
              </a:solidFill>
              <a:prstDash val="solid"/>
              <a:round/>
            </a:ln>
          </p:spPr>
          <p:txBody>
            <a:bodyPr/>
            <a:lstStyle/>
            <a:p>
              <a:endParaRPr lang="zh-CN" altLang="en-US"/>
            </a:p>
          </p:txBody>
        </p:sp>
        <p:sp>
          <p:nvSpPr>
            <p:cNvPr id="39"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rgbClr val="414455"/>
              </a:solidFill>
              <a:prstDash val="solid"/>
              <a:round/>
            </a:ln>
          </p:spPr>
          <p:txBody>
            <a:bodyPr/>
            <a:lstStyle/>
            <a:p>
              <a:endParaRPr lang="zh-CN" altLang="en-US"/>
            </a:p>
          </p:txBody>
        </p:sp>
        <p:sp>
          <p:nvSpPr>
            <p:cNvPr id="40"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rgbClr val="414455"/>
              </a:solidFill>
              <a:prstDash val="solid"/>
              <a:round/>
            </a:ln>
          </p:spPr>
          <p:txBody>
            <a:bodyPr/>
            <a:lstStyle/>
            <a:p>
              <a:endParaRPr lang="zh-CN" altLang="en-US"/>
            </a:p>
          </p:txBody>
        </p:sp>
        <p:sp>
          <p:nvSpPr>
            <p:cNvPr id="41"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rgbClr val="414455"/>
              </a:solidFill>
              <a:prstDash val="solid"/>
              <a:round/>
            </a:ln>
          </p:spPr>
          <p:txBody>
            <a:bodyPr/>
            <a:lstStyle/>
            <a:p>
              <a:endParaRPr lang="zh-CN" altLang="en-US"/>
            </a:p>
          </p:txBody>
        </p:sp>
        <p:sp>
          <p:nvSpPr>
            <p:cNvPr id="42"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rgbClr val="414455"/>
              </a:solidFill>
              <a:prstDash val="solid"/>
              <a:round/>
            </a:ln>
          </p:spPr>
          <p:txBody>
            <a:bodyPr/>
            <a:lstStyle/>
            <a:p>
              <a:endParaRPr lang="zh-CN" altLang="en-US"/>
            </a:p>
          </p:txBody>
        </p:sp>
        <p:sp>
          <p:nvSpPr>
            <p:cNvPr id="43"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rgbClr val="414455"/>
              </a:solidFill>
              <a:prstDash val="solid"/>
              <a:round/>
            </a:ln>
          </p:spPr>
          <p:txBody>
            <a:bodyPr/>
            <a:lstStyle/>
            <a:p>
              <a:endParaRPr lang="zh-CN" altLang="en-US"/>
            </a:p>
          </p:txBody>
        </p:sp>
        <p:sp>
          <p:nvSpPr>
            <p:cNvPr id="44"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rgbClr val="414455"/>
              </a:solidFill>
              <a:prstDash val="solid"/>
              <a:round/>
            </a:ln>
          </p:spPr>
          <p:txBody>
            <a:bodyPr/>
            <a:lstStyle/>
            <a:p>
              <a:endParaRPr lang="zh-CN" altLang="en-US"/>
            </a:p>
          </p:txBody>
        </p:sp>
        <p:sp>
          <p:nvSpPr>
            <p:cNvPr id="45"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rgbClr val="414455"/>
              </a:solidFill>
              <a:prstDash val="solid"/>
              <a:round/>
            </a:ln>
          </p:spPr>
          <p:txBody>
            <a:bodyPr/>
            <a:lstStyle/>
            <a:p>
              <a:endParaRPr lang="zh-CN" altLang="en-US"/>
            </a:p>
          </p:txBody>
        </p:sp>
        <p:sp>
          <p:nvSpPr>
            <p:cNvPr id="46"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rgbClr val="414455"/>
              </a:solidFill>
              <a:prstDash val="solid"/>
              <a:round/>
            </a:ln>
          </p:spPr>
          <p:txBody>
            <a:bodyPr/>
            <a:lstStyle/>
            <a:p>
              <a:endParaRPr lang="zh-CN" altLang="en-US"/>
            </a:p>
          </p:txBody>
        </p:sp>
        <p:sp>
          <p:nvSpPr>
            <p:cNvPr id="47"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rgbClr val="414455"/>
              </a:solidFill>
              <a:prstDash val="solid"/>
              <a:round/>
            </a:ln>
          </p:spPr>
          <p:txBody>
            <a:bodyPr/>
            <a:lstStyle/>
            <a:p>
              <a:endParaRPr lang="zh-CN" altLang="en-US"/>
            </a:p>
          </p:txBody>
        </p:sp>
        <p:sp>
          <p:nvSpPr>
            <p:cNvPr id="48"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rgbClr val="414455"/>
              </a:solidFill>
              <a:prstDash val="solid"/>
              <a:round/>
            </a:ln>
          </p:spPr>
          <p:txBody>
            <a:bodyPr/>
            <a:lstStyle/>
            <a:p>
              <a:endParaRPr lang="zh-CN" altLang="en-US"/>
            </a:p>
          </p:txBody>
        </p:sp>
        <p:sp>
          <p:nvSpPr>
            <p:cNvPr id="49"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rgbClr val="414455"/>
              </a:solidFill>
              <a:prstDash val="solid"/>
              <a:round/>
            </a:ln>
          </p:spPr>
          <p:txBody>
            <a:bodyPr/>
            <a:lstStyle/>
            <a:p>
              <a:endParaRPr lang="zh-CN" altLang="en-US"/>
            </a:p>
          </p:txBody>
        </p:sp>
        <p:sp>
          <p:nvSpPr>
            <p:cNvPr id="50"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rgbClr val="414455"/>
              </a:solidFill>
              <a:prstDash val="solid"/>
              <a:round/>
            </a:ln>
          </p:spPr>
          <p:txBody>
            <a:bodyPr/>
            <a:lstStyle/>
            <a:p>
              <a:endParaRPr lang="zh-CN" altLang="en-US"/>
            </a:p>
          </p:txBody>
        </p:sp>
        <p:sp>
          <p:nvSpPr>
            <p:cNvPr id="51"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rgbClr val="414455"/>
              </a:solidFill>
              <a:prstDash val="solid"/>
              <a:round/>
            </a:ln>
          </p:spPr>
          <p:txBody>
            <a:bodyPr/>
            <a:lstStyle/>
            <a:p>
              <a:endParaRPr lang="zh-CN" altLang="en-US"/>
            </a:p>
          </p:txBody>
        </p:sp>
        <p:sp>
          <p:nvSpPr>
            <p:cNvPr id="52"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rgbClr val="414455"/>
              </a:solidFill>
              <a:prstDash val="solid"/>
              <a:round/>
            </a:ln>
          </p:spPr>
          <p:txBody>
            <a:bodyPr/>
            <a:lstStyle/>
            <a:p>
              <a:endParaRPr lang="zh-CN" altLang="en-US"/>
            </a:p>
          </p:txBody>
        </p:sp>
        <p:sp>
          <p:nvSpPr>
            <p:cNvPr id="53"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rgbClr val="414455"/>
              </a:solidFill>
              <a:prstDash val="solid"/>
              <a:round/>
            </a:ln>
          </p:spPr>
          <p:txBody>
            <a:bodyPr/>
            <a:lstStyle/>
            <a:p>
              <a:endParaRPr lang="zh-CN" altLang="en-US"/>
            </a:p>
          </p:txBody>
        </p:sp>
        <p:sp>
          <p:nvSpPr>
            <p:cNvPr id="54"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rgbClr val="414455"/>
              </a:solidFill>
              <a:prstDash val="solid"/>
              <a:round/>
            </a:ln>
          </p:spPr>
          <p:txBody>
            <a:bodyPr/>
            <a:lstStyle/>
            <a:p>
              <a:endParaRPr lang="zh-CN" altLang="en-US"/>
            </a:p>
          </p:txBody>
        </p:sp>
        <p:sp>
          <p:nvSpPr>
            <p:cNvPr id="55"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rgbClr val="414455"/>
              </a:solidFill>
              <a:prstDash val="solid"/>
              <a:round/>
            </a:ln>
          </p:spPr>
          <p:txBody>
            <a:bodyPr/>
            <a:lstStyle/>
            <a:p>
              <a:endParaRPr lang="zh-CN" altLang="en-US"/>
            </a:p>
          </p:txBody>
        </p:sp>
        <p:sp>
          <p:nvSpPr>
            <p:cNvPr id="56"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rgbClr val="414455"/>
              </a:solidFill>
              <a:prstDash val="solid"/>
              <a:round/>
            </a:ln>
          </p:spPr>
          <p:txBody>
            <a:bodyPr/>
            <a:lstStyle/>
            <a:p>
              <a:endParaRPr lang="zh-CN" altLang="en-US"/>
            </a:p>
          </p:txBody>
        </p:sp>
        <p:sp>
          <p:nvSpPr>
            <p:cNvPr id="57"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rgbClr val="414455"/>
              </a:solidFill>
              <a:prstDash val="solid"/>
              <a:round/>
            </a:ln>
          </p:spPr>
          <p:txBody>
            <a:bodyPr/>
            <a:lstStyle/>
            <a:p>
              <a:endParaRPr lang="zh-CN" altLang="en-US"/>
            </a:p>
          </p:txBody>
        </p:sp>
        <p:sp>
          <p:nvSpPr>
            <p:cNvPr id="58"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rgbClr val="414455"/>
              </a:solidFill>
              <a:prstDash val="solid"/>
              <a:round/>
            </a:ln>
          </p:spPr>
          <p:txBody>
            <a:bodyPr/>
            <a:lstStyle/>
            <a:p>
              <a:endParaRPr lang="zh-CN" altLang="en-US"/>
            </a:p>
          </p:txBody>
        </p:sp>
        <p:sp>
          <p:nvSpPr>
            <p:cNvPr id="59"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rgbClr val="414455"/>
              </a:solidFill>
              <a:prstDash val="solid"/>
              <a:round/>
            </a:ln>
          </p:spPr>
          <p:txBody>
            <a:bodyPr/>
            <a:lstStyle/>
            <a:p>
              <a:endParaRPr lang="zh-CN" altLang="en-US"/>
            </a:p>
          </p:txBody>
        </p:sp>
        <p:sp>
          <p:nvSpPr>
            <p:cNvPr id="60"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rgbClr val="414455"/>
              </a:solidFill>
              <a:prstDash val="solid"/>
              <a:round/>
            </a:ln>
          </p:spPr>
          <p:txBody>
            <a:bodyPr/>
            <a:lstStyle/>
            <a:p>
              <a:endParaRPr lang="zh-CN" altLang="en-US"/>
            </a:p>
          </p:txBody>
        </p:sp>
        <p:sp>
          <p:nvSpPr>
            <p:cNvPr id="61"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rgbClr val="414455"/>
              </a:solidFill>
              <a:prstDash val="solid"/>
              <a:round/>
            </a:ln>
          </p:spPr>
          <p:txBody>
            <a:bodyPr/>
            <a:lstStyle/>
            <a:p>
              <a:endParaRPr lang="zh-CN" altLang="en-US"/>
            </a:p>
          </p:txBody>
        </p:sp>
        <p:sp>
          <p:nvSpPr>
            <p:cNvPr id="62"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rgbClr val="414455"/>
              </a:solidFill>
              <a:prstDash val="solid"/>
              <a:round/>
            </a:ln>
          </p:spPr>
          <p:txBody>
            <a:bodyPr/>
            <a:lstStyle/>
            <a:p>
              <a:endParaRPr lang="zh-CN" altLang="en-US"/>
            </a:p>
          </p:txBody>
        </p:sp>
        <p:sp>
          <p:nvSpPr>
            <p:cNvPr id="63"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rgbClr val="414455"/>
              </a:solidFill>
              <a:prstDash val="solid"/>
              <a:round/>
            </a:ln>
          </p:spPr>
          <p:txBody>
            <a:bodyPr/>
            <a:lstStyle/>
            <a:p>
              <a:endParaRPr lang="zh-CN" altLang="en-US"/>
            </a:p>
          </p:txBody>
        </p:sp>
        <p:sp>
          <p:nvSpPr>
            <p:cNvPr id="64"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rgbClr val="414455"/>
              </a:solidFill>
              <a:prstDash val="solid"/>
              <a:round/>
            </a:ln>
          </p:spPr>
          <p:txBody>
            <a:bodyPr/>
            <a:lstStyle/>
            <a:p>
              <a:endParaRPr lang="zh-CN" altLang="en-US"/>
            </a:p>
          </p:txBody>
        </p:sp>
        <p:sp>
          <p:nvSpPr>
            <p:cNvPr id="65"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rgbClr val="414455"/>
              </a:solidFill>
              <a:prstDash val="solid"/>
              <a:round/>
            </a:ln>
          </p:spPr>
          <p:txBody>
            <a:bodyPr/>
            <a:lstStyle/>
            <a:p>
              <a:endParaRPr lang="zh-CN" altLang="en-US"/>
            </a:p>
          </p:txBody>
        </p:sp>
      </p:grpSp>
      <p:sp>
        <p:nvSpPr>
          <p:cNvPr id="66" name="Freeform 78"/>
          <p:cNvSpPr/>
          <p:nvPr/>
        </p:nvSpPr>
        <p:spPr bwMode="gray">
          <a:xfrm>
            <a:off x="3351841" y="3868315"/>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6350">
            <a:solidFill>
              <a:schemeClr val="bg1"/>
            </a:solidFill>
            <a:prstDash val="solid"/>
            <a:round/>
          </a:ln>
        </p:spPr>
        <p:txBody>
          <a:bodyPr lIns="68567" tIns="34284" rIns="68567" bIns="34284"/>
          <a:lstStyle/>
          <a:p>
            <a:endParaRPr lang="zh-CN" altLang="en-US"/>
          </a:p>
        </p:txBody>
      </p:sp>
      <p:sp>
        <p:nvSpPr>
          <p:cNvPr id="67" name="Freeform 92"/>
          <p:cNvSpPr/>
          <p:nvPr/>
        </p:nvSpPr>
        <p:spPr bwMode="gray">
          <a:xfrm>
            <a:off x="3665018" y="2544340"/>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chemeClr val="bg1"/>
            </a:solidFill>
            <a:prstDash val="solid"/>
            <a:round/>
          </a:ln>
        </p:spPr>
        <p:txBody>
          <a:bodyPr lIns="68567" tIns="34284" rIns="68567" bIns="34284"/>
          <a:lstStyle/>
          <a:p>
            <a:endParaRPr lang="zh-CN" altLang="en-US"/>
          </a:p>
        </p:txBody>
      </p:sp>
      <p:sp>
        <p:nvSpPr>
          <p:cNvPr id="68" name="Freeform 100"/>
          <p:cNvSpPr/>
          <p:nvPr/>
        </p:nvSpPr>
        <p:spPr bwMode="gray">
          <a:xfrm>
            <a:off x="3893647" y="1939503"/>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bg1"/>
            </a:solidFill>
            <a:prstDash val="solid"/>
            <a:round/>
          </a:ln>
        </p:spPr>
        <p:txBody>
          <a:bodyPr lIns="68567" tIns="34284" rIns="68567" bIns="34284"/>
          <a:lstStyle/>
          <a:p>
            <a:endParaRPr lang="zh-CN" altLang="en-US"/>
          </a:p>
        </p:txBody>
      </p:sp>
      <p:sp>
        <p:nvSpPr>
          <p:cNvPr id="69" name="Freeform 82"/>
          <p:cNvSpPr/>
          <p:nvPr/>
        </p:nvSpPr>
        <p:spPr bwMode="gray">
          <a:xfrm>
            <a:off x="4018773" y="3222995"/>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6350">
            <a:solidFill>
              <a:schemeClr val="bg1"/>
            </a:solidFill>
            <a:prstDash val="solid"/>
            <a:round/>
          </a:ln>
        </p:spPr>
        <p:txBody>
          <a:bodyPr lIns="68567" tIns="34284" rIns="68567" bIns="34284"/>
          <a:lstStyle/>
          <a:p>
            <a:endParaRPr lang="zh-CN" altLang="en-US"/>
          </a:p>
        </p:txBody>
      </p:sp>
      <p:cxnSp>
        <p:nvCxnSpPr>
          <p:cNvPr id="70" name="直接连接符 69"/>
          <p:cNvCxnSpPr/>
          <p:nvPr/>
        </p:nvCxnSpPr>
        <p:spPr>
          <a:xfrm>
            <a:off x="4344016" y="2260377"/>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533350" y="2446709"/>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183904" y="264250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373238" y="2828838"/>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4296130" y="3326581"/>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533350" y="332658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3801957" y="4190380"/>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991291" y="4376712"/>
            <a:ext cx="16423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5044909" y="2086367"/>
            <a:ext cx="1234359" cy="288498"/>
          </a:xfrm>
          <a:prstGeom prst="rect">
            <a:avLst/>
          </a:prstGeom>
        </p:spPr>
        <p:txBody>
          <a:bodyPr wrap="none" lIns="68567" tIns="34284" rIns="68567" bIns="34284">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5044909" y="2518148"/>
            <a:ext cx="1234359" cy="288498"/>
          </a:xfrm>
          <a:prstGeom prst="rect">
            <a:avLst/>
          </a:prstGeom>
        </p:spPr>
        <p:txBody>
          <a:bodyPr wrap="none" lIns="68567" tIns="34284" rIns="68567" bIns="34284">
            <a:spAutoFit/>
          </a:bodyPr>
          <a:lstStyle/>
          <a:p>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0" name="矩形 79"/>
          <p:cNvSpPr/>
          <p:nvPr/>
        </p:nvSpPr>
        <p:spPr>
          <a:xfrm>
            <a:off x="5044909" y="3017227"/>
            <a:ext cx="1234359" cy="288498"/>
          </a:xfrm>
          <a:prstGeom prst="rect">
            <a:avLst/>
          </a:prstGeom>
        </p:spPr>
        <p:txBody>
          <a:bodyPr wrap="none" lIns="68567" tIns="34284" rIns="68567" bIns="34284">
            <a:spAutoFit/>
          </a:bodyPr>
          <a:lstStyle/>
          <a:p>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1" name="矩形 80"/>
          <p:cNvSpPr/>
          <p:nvPr/>
        </p:nvSpPr>
        <p:spPr>
          <a:xfrm>
            <a:off x="4473819" y="4014704"/>
            <a:ext cx="1234359" cy="288498"/>
          </a:xfrm>
          <a:prstGeom prst="rect">
            <a:avLst/>
          </a:prstGeom>
        </p:spPr>
        <p:txBody>
          <a:bodyPr wrap="none" lIns="68567" tIns="34284" rIns="68567" bIns="34284">
            <a:spAutoFit/>
          </a:bodyPr>
          <a:lstStyle/>
          <a:p>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2" name="矩形标注 81"/>
          <p:cNvSpPr/>
          <p:nvPr/>
        </p:nvSpPr>
        <p:spPr>
          <a:xfrm>
            <a:off x="6624496" y="1652563"/>
            <a:ext cx="2175135" cy="2923856"/>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83" name="TextBox 82"/>
          <p:cNvSpPr txBox="1"/>
          <p:nvPr/>
        </p:nvSpPr>
        <p:spPr>
          <a:xfrm>
            <a:off x="6732522" y="1753799"/>
            <a:ext cx="2067109" cy="2709973"/>
          </a:xfrm>
          <a:prstGeom prst="rect">
            <a:avLst/>
          </a:prstGeom>
          <a:noFill/>
        </p:spPr>
        <p:txBody>
          <a:bodyPr wrap="square" lIns="68567" tIns="34284" rIns="68567" bIns="34284"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4" name="TextBox 83"/>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8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500"/>
                                            <p:tgtEl>
                                              <p:spTgt spid="68"/>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par>
                                    <p:cTn id="25" presetID="10"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par>
                                    <p:cTn id="34" presetID="10" presetClass="entr" presetSubtype="0" fill="hold"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500"/>
                                            <p:tgtEl>
                                              <p:spTgt spid="74"/>
                                            </p:tgtEl>
                                          </p:cBhvr>
                                        </p:animEffect>
                                      </p:childTnLst>
                                    </p:cTn>
                                  </p:par>
                                  <p:par>
                                    <p:cTn id="37" presetID="10"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par>
                                    <p:cTn id="43" presetID="10"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fade">
                                          <p:cBhvr>
                                            <p:cTn id="57" dur="500"/>
                                            <p:tgtEl>
                                              <p:spTgt spid="78"/>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wipe(left)">
                                          <p:cBhvr>
                                            <p:cTn id="61" dur="500"/>
                                            <p:tgtEl>
                                              <p:spTgt spid="82"/>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3"/>
                                            </p:tgtEl>
                                            <p:attrNameLst>
                                              <p:attrName>style.visibility</p:attrName>
                                            </p:attrNameLst>
                                          </p:cBhvr>
                                          <p:to>
                                            <p:strVal val="visible"/>
                                          </p:to>
                                        </p:set>
                                        <p:animEffect transition="in" filter="wipe(left)">
                                          <p:cBhvr>
                                            <p:cTn id="65" dur="100"/>
                                            <p:tgtEl>
                                              <p:spTgt spid="83"/>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3"/>
                                            </p:tgtEl>
                                          </p:cBhvr>
                                          <p:to x="80000" y="100000"/>
                                        </p:animScale>
                                        <p:anim by="(#ppt_w*0.10)" calcmode="lin" valueType="num">
                                          <p:cBhvr>
                                            <p:cTn id="68" dur="50" autoRev="1" fill="hold">
                                              <p:stCondLst>
                                                <p:cond delay="0"/>
                                              </p:stCondLst>
                                            </p:cTn>
                                            <p:tgtEl>
                                              <p:spTgt spid="83"/>
                                            </p:tgtEl>
                                            <p:attrNameLst>
                                              <p:attrName>ppt_x</p:attrName>
                                            </p:attrNameLst>
                                          </p:cBhvr>
                                        </p:anim>
                                        <p:anim by="(-#ppt_w*0.10)" calcmode="lin" valueType="num">
                                          <p:cBhvr>
                                            <p:cTn id="69" dur="50" autoRev="1" fill="hold">
                                              <p:stCondLst>
                                                <p:cond delay="0"/>
                                              </p:stCondLst>
                                            </p:cTn>
                                            <p:tgtEl>
                                              <p:spTgt spid="83"/>
                                            </p:tgtEl>
                                            <p:attrNameLst>
                                              <p:attrName>ppt_y</p:attrName>
                                            </p:attrNameLst>
                                          </p:cBhvr>
                                        </p:anim>
                                        <p:animRot by="-480000">
                                          <p:cBhvr>
                                            <p:cTn id="70" dur="50" autoRev="1" fill="hold">
                                              <p:stCondLst>
                                                <p:cond delay="0"/>
                                              </p:stCondLst>
                                            </p:cTn>
                                            <p:tgtEl>
                                              <p:spTgt spid="83"/>
                                            </p:tgtEl>
                                            <p:attrNameLst>
                                              <p:attrName>r</p:attrName>
                                            </p:attrNameLst>
                                          </p:cBhvr>
                                        </p:animRot>
                                      </p:childTnLst>
                                    </p:cTn>
                                  </p:par>
                                </p:childTnLst>
                              </p:cTn>
                            </p:par>
                            <p:par>
                              <p:cTn id="71" fill="hold">
                                <p:stCondLst>
                                  <p:cond delay="6880"/>
                                </p:stCondLst>
                                <p:childTnLst>
                                  <p:par>
                                    <p:cTn id="72" presetID="10" presetClass="entr" presetSubtype="0" fill="hold" grpId="0"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fade">
                                          <p:cBhvr>
                                            <p:cTn id="7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8" grpId="0"/>
          <p:bldP spid="79" grpId="0"/>
          <p:bldP spid="80" grpId="0"/>
          <p:bldP spid="81" grpId="0"/>
          <p:bldP spid="82" grpId="0" animBg="1"/>
          <p:bldP spid="83" grpId="0"/>
          <p:bldP spid="83" grpId="1"/>
          <p:bldP spid="8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500"/>
                                            <p:tgtEl>
                                              <p:spTgt spid="68"/>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par>
                                    <p:cTn id="25" presetID="10"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par>
                                    <p:cTn id="34" presetID="10" presetClass="entr" presetSubtype="0" fill="hold"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500"/>
                                            <p:tgtEl>
                                              <p:spTgt spid="74"/>
                                            </p:tgtEl>
                                          </p:cBhvr>
                                        </p:animEffect>
                                      </p:childTnLst>
                                    </p:cTn>
                                  </p:par>
                                  <p:par>
                                    <p:cTn id="37" presetID="10"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par>
                                    <p:cTn id="43" presetID="10"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fade">
                                          <p:cBhvr>
                                            <p:cTn id="57" dur="500"/>
                                            <p:tgtEl>
                                              <p:spTgt spid="78"/>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wipe(left)">
                                          <p:cBhvr>
                                            <p:cTn id="61" dur="500"/>
                                            <p:tgtEl>
                                              <p:spTgt spid="82"/>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3"/>
                                            </p:tgtEl>
                                            <p:attrNameLst>
                                              <p:attrName>style.visibility</p:attrName>
                                            </p:attrNameLst>
                                          </p:cBhvr>
                                          <p:to>
                                            <p:strVal val="visible"/>
                                          </p:to>
                                        </p:set>
                                        <p:animEffect transition="in" filter="wipe(left)">
                                          <p:cBhvr>
                                            <p:cTn id="65" dur="100"/>
                                            <p:tgtEl>
                                              <p:spTgt spid="83"/>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3"/>
                                            </p:tgtEl>
                                          </p:cBhvr>
                                          <p:to x="80000" y="100000"/>
                                        </p:animScale>
                                        <p:anim by="(#ppt_w*0.10)" calcmode="lin" valueType="num">
                                          <p:cBhvr>
                                            <p:cTn id="68" dur="50" autoRev="1" fill="hold">
                                              <p:stCondLst>
                                                <p:cond delay="0"/>
                                              </p:stCondLst>
                                            </p:cTn>
                                            <p:tgtEl>
                                              <p:spTgt spid="83"/>
                                            </p:tgtEl>
                                            <p:attrNameLst>
                                              <p:attrName>ppt_x</p:attrName>
                                            </p:attrNameLst>
                                          </p:cBhvr>
                                        </p:anim>
                                        <p:anim by="(-#ppt_w*0.10)" calcmode="lin" valueType="num">
                                          <p:cBhvr>
                                            <p:cTn id="69" dur="50" autoRev="1" fill="hold">
                                              <p:stCondLst>
                                                <p:cond delay="0"/>
                                              </p:stCondLst>
                                            </p:cTn>
                                            <p:tgtEl>
                                              <p:spTgt spid="83"/>
                                            </p:tgtEl>
                                            <p:attrNameLst>
                                              <p:attrName>ppt_y</p:attrName>
                                            </p:attrNameLst>
                                          </p:cBhvr>
                                        </p:anim>
                                        <p:animRot by="-480000">
                                          <p:cBhvr>
                                            <p:cTn id="70" dur="50" autoRev="1" fill="hold">
                                              <p:stCondLst>
                                                <p:cond delay="0"/>
                                              </p:stCondLst>
                                            </p:cTn>
                                            <p:tgtEl>
                                              <p:spTgt spid="83"/>
                                            </p:tgtEl>
                                            <p:attrNameLst>
                                              <p:attrName>r</p:attrName>
                                            </p:attrNameLst>
                                          </p:cBhvr>
                                        </p:animRot>
                                      </p:childTnLst>
                                    </p:cTn>
                                  </p:par>
                                </p:childTnLst>
                              </p:cTn>
                            </p:par>
                            <p:par>
                              <p:cTn id="71" fill="hold">
                                <p:stCondLst>
                                  <p:cond delay="6880"/>
                                </p:stCondLst>
                                <p:childTnLst>
                                  <p:par>
                                    <p:cTn id="72" presetID="10" presetClass="entr" presetSubtype="0" fill="hold" grpId="0"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fade">
                                          <p:cBhvr>
                                            <p:cTn id="7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8" grpId="0"/>
          <p:bldP spid="79" grpId="0"/>
          <p:bldP spid="80" grpId="0"/>
          <p:bldP spid="81" grpId="0"/>
          <p:bldP spid="82" grpId="0" animBg="1"/>
          <p:bldP spid="83" grpId="0"/>
          <p:bldP spid="83" grpId="1"/>
          <p:bldP spid="8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tx1">
                    <a:lumMod val="95000"/>
                    <a:lumOff val="5000"/>
                  </a:schemeClr>
                </a:solidFill>
              </a:rPr>
              <a:t>质量管理</a:t>
            </a:r>
          </a:p>
        </p:txBody>
      </p:sp>
      <p:sp>
        <p:nvSpPr>
          <p:cNvPr id="3" name="矩形 2"/>
          <p:cNvSpPr/>
          <p:nvPr/>
        </p:nvSpPr>
        <p:spPr>
          <a:xfrm>
            <a:off x="2896888" y="1075863"/>
            <a:ext cx="4771456"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4" name="矩形 3"/>
          <p:cNvSpPr/>
          <p:nvPr/>
        </p:nvSpPr>
        <p:spPr>
          <a:xfrm>
            <a:off x="3520857" y="915566"/>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5" name="六边形 4"/>
          <p:cNvSpPr/>
          <p:nvPr/>
        </p:nvSpPr>
        <p:spPr>
          <a:xfrm>
            <a:off x="1032359" y="226571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400" dirty="0">
                <a:latin typeface="微软雅黑" panose="020B0503020204020204" pitchFamily="34" charset="-122"/>
                <a:ea typeface="微软雅黑" panose="020B0503020204020204" pitchFamily="34" charset="-122"/>
              </a:rPr>
              <a:t>概述</a:t>
            </a:r>
          </a:p>
        </p:txBody>
      </p:sp>
      <p:cxnSp>
        <p:nvCxnSpPr>
          <p:cNvPr id="6" name="直接箭头连接符 5"/>
          <p:cNvCxnSpPr>
            <a:stCxn id="5" idx="5"/>
          </p:cNvCxnSpPr>
          <p:nvPr/>
        </p:nvCxnSpPr>
        <p:spPr>
          <a:xfrm flipV="1">
            <a:off x="1966244" y="1563639"/>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5" idx="0"/>
          </p:cNvCxnSpPr>
          <p:nvPr/>
        </p:nvCxnSpPr>
        <p:spPr>
          <a:xfrm>
            <a:off x="2222806" y="2778773"/>
            <a:ext cx="67408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1"/>
          </p:cNvCxnSpPr>
          <p:nvPr/>
        </p:nvCxnSpPr>
        <p:spPr>
          <a:xfrm>
            <a:off x="1966244" y="3291830"/>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58927" y="1293609"/>
            <a:ext cx="4537095" cy="525966"/>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a:t>
            </a:r>
          </a:p>
        </p:txBody>
      </p:sp>
      <p:sp>
        <p:nvSpPr>
          <p:cNvPr id="10" name="矩形 9"/>
          <p:cNvSpPr/>
          <p:nvPr/>
        </p:nvSpPr>
        <p:spPr>
          <a:xfrm>
            <a:off x="2896888" y="2426013"/>
            <a:ext cx="4771456"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11" name="矩形 10"/>
          <p:cNvSpPr/>
          <p:nvPr/>
        </p:nvSpPr>
        <p:spPr>
          <a:xfrm>
            <a:off x="3520857" y="2265716"/>
            <a:ext cx="3515183" cy="347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12" name="TextBox 11"/>
          <p:cNvSpPr txBox="1"/>
          <p:nvPr/>
        </p:nvSpPr>
        <p:spPr>
          <a:xfrm>
            <a:off x="3058927" y="2643759"/>
            <a:ext cx="4537095" cy="78944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anose="020B0503020204020204" pitchFamily="34" charset="-122"/>
                <a:ea typeface="微软雅黑" panose="020B0503020204020204" pitchFamily="34" charset="-122"/>
              </a:rPr>
              <a:t>文字。</a:t>
            </a:r>
          </a:p>
        </p:txBody>
      </p:sp>
      <p:sp>
        <p:nvSpPr>
          <p:cNvPr id="13" name="矩形 12"/>
          <p:cNvSpPr/>
          <p:nvPr/>
        </p:nvSpPr>
        <p:spPr>
          <a:xfrm>
            <a:off x="2896888" y="3776163"/>
            <a:ext cx="4771456"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14" name="矩形 13"/>
          <p:cNvSpPr/>
          <p:nvPr/>
        </p:nvSpPr>
        <p:spPr>
          <a:xfrm>
            <a:off x="3520857" y="3615867"/>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15" name="TextBox 14"/>
          <p:cNvSpPr txBox="1"/>
          <p:nvPr/>
        </p:nvSpPr>
        <p:spPr>
          <a:xfrm>
            <a:off x="3058927" y="3993909"/>
            <a:ext cx="4537095" cy="78944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anose="020B0503020204020204" pitchFamily="34" charset="-122"/>
                <a:ea typeface="微软雅黑" panose="020B0503020204020204" pitchFamily="34" charset="-122"/>
              </a:rPr>
              <a:t>文字。</a:t>
            </a:r>
          </a:p>
        </p:txBody>
      </p:sp>
      <p:sp>
        <p:nvSpPr>
          <p:cNvPr id="16" name="TextBox 15"/>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9"/>
                                        </p:tgtEl>
                                        <p:attrNameLst>
                                          <p:attrName>style.visibility</p:attrName>
                                        </p:attrNameLst>
                                      </p:cBhvr>
                                      <p:to>
                                        <p:strVal val="visible"/>
                                      </p:to>
                                    </p:set>
                                    <p:animEffect transition="in" filter="wipe(left)">
                                      <p:cBhvr>
                                        <p:cTn id="30" dur="100"/>
                                        <p:tgtEl>
                                          <p:spTgt spid="9"/>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9"/>
                                        </p:tgtEl>
                                      </p:cBhvr>
                                      <p:to x="80000" y="100000"/>
                                    </p:animScale>
                                    <p:anim by="(#ppt_w*0.10)" calcmode="lin" valueType="num">
                                      <p:cBhvr>
                                        <p:cTn id="33" dur="50" autoRev="1" fill="hold">
                                          <p:stCondLst>
                                            <p:cond delay="0"/>
                                          </p:stCondLst>
                                        </p:cTn>
                                        <p:tgtEl>
                                          <p:spTgt spid="9"/>
                                        </p:tgtEl>
                                        <p:attrNameLst>
                                          <p:attrName>ppt_x</p:attrName>
                                        </p:attrNameLst>
                                      </p:cBhvr>
                                    </p:anim>
                                    <p:anim by="(-#ppt_w*0.10)" calcmode="lin" valueType="num">
                                      <p:cBhvr>
                                        <p:cTn id="34" dur="50" autoRev="1" fill="hold">
                                          <p:stCondLst>
                                            <p:cond delay="0"/>
                                          </p:stCondLst>
                                        </p:cTn>
                                        <p:tgtEl>
                                          <p:spTgt spid="9"/>
                                        </p:tgtEl>
                                        <p:attrNameLst>
                                          <p:attrName>ppt_y</p:attrName>
                                        </p:attrNameLst>
                                      </p:cBhvr>
                                    </p:anim>
                                    <p:animRot by="-480000">
                                      <p:cBhvr>
                                        <p:cTn id="35" dur="50" autoRev="1" fill="hold">
                                          <p:stCondLst>
                                            <p:cond delay="0"/>
                                          </p:stCondLst>
                                        </p:cTn>
                                        <p:tgtEl>
                                          <p:spTgt spid="9"/>
                                        </p:tgtEl>
                                        <p:attrNameLst>
                                          <p:attrName>r</p:attrName>
                                        </p:attrNameLst>
                                      </p:cBhvr>
                                    </p:animRot>
                                  </p:childTnLst>
                                </p:cTn>
                              </p:par>
                            </p:childTnLst>
                          </p:cTn>
                        </p:par>
                        <p:par>
                          <p:cTn id="36" fill="hold">
                            <p:stCondLst>
                              <p:cond delay="3389"/>
                            </p:stCondLst>
                            <p:childTnLst>
                              <p:par>
                                <p:cTn id="37" presetID="16" presetClass="entr" presetSubtype="37"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outVertical)">
                                      <p:cBhvr>
                                        <p:cTn id="39" dur="500"/>
                                        <p:tgtEl>
                                          <p:spTgt spid="11"/>
                                        </p:tgtEl>
                                      </p:cBhvr>
                                    </p:animEffect>
                                  </p:childTnLst>
                                </p:cTn>
                              </p:par>
                            </p:childTnLst>
                          </p:cTn>
                        </p:par>
                        <p:par>
                          <p:cTn id="40" fill="hold">
                            <p:stCondLst>
                              <p:cond delay="3889"/>
                            </p:stCondLst>
                            <p:childTnLst>
                              <p:par>
                                <p:cTn id="41" presetID="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childTnLst>
                          </p:cTn>
                        </p:par>
                        <p:par>
                          <p:cTn id="45" fill="hold">
                            <p:stCondLst>
                              <p:cond delay="438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2"/>
                                        </p:tgtEl>
                                        <p:attrNameLst>
                                          <p:attrName>style.visibility</p:attrName>
                                        </p:attrNameLst>
                                      </p:cBhvr>
                                      <p:to>
                                        <p:strVal val="visible"/>
                                      </p:to>
                                    </p:set>
                                    <p:animEffect transition="in" filter="wipe(left)">
                                      <p:cBhvr>
                                        <p:cTn id="48" dur="100"/>
                                        <p:tgtEl>
                                          <p:spTgt spid="12"/>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2"/>
                                        </p:tgtEl>
                                      </p:cBhvr>
                                      <p:to x="80000" y="100000"/>
                                    </p:animScale>
                                    <p:anim by="(#ppt_w*0.10)" calcmode="lin" valueType="num">
                                      <p:cBhvr>
                                        <p:cTn id="51" dur="50" autoRev="1" fill="hold">
                                          <p:stCondLst>
                                            <p:cond delay="0"/>
                                          </p:stCondLst>
                                        </p:cTn>
                                        <p:tgtEl>
                                          <p:spTgt spid="12"/>
                                        </p:tgtEl>
                                        <p:attrNameLst>
                                          <p:attrName>ppt_x</p:attrName>
                                        </p:attrNameLst>
                                      </p:cBhvr>
                                    </p:anim>
                                    <p:anim by="(-#ppt_w*0.10)" calcmode="lin" valueType="num">
                                      <p:cBhvr>
                                        <p:cTn id="52" dur="50" autoRev="1" fill="hold">
                                          <p:stCondLst>
                                            <p:cond delay="0"/>
                                          </p:stCondLst>
                                        </p:cTn>
                                        <p:tgtEl>
                                          <p:spTgt spid="12"/>
                                        </p:tgtEl>
                                        <p:attrNameLst>
                                          <p:attrName>ppt_y</p:attrName>
                                        </p:attrNameLst>
                                      </p:cBhvr>
                                    </p:anim>
                                    <p:animRot by="-480000">
                                      <p:cBhvr>
                                        <p:cTn id="53" dur="50" autoRev="1" fill="hold">
                                          <p:stCondLst>
                                            <p:cond delay="0"/>
                                          </p:stCondLst>
                                        </p:cTn>
                                        <p:tgtEl>
                                          <p:spTgt spid="12"/>
                                        </p:tgtEl>
                                        <p:attrNameLst>
                                          <p:attrName>r</p:attrName>
                                        </p:attrNameLst>
                                      </p:cBhvr>
                                    </p:animRot>
                                  </p:childTnLst>
                                </p:cTn>
                              </p:par>
                            </p:childTnLst>
                          </p:cTn>
                        </p:par>
                        <p:par>
                          <p:cTn id="54" fill="hold">
                            <p:stCondLst>
                              <p:cond delay="6800"/>
                            </p:stCondLst>
                            <p:childTnLst>
                              <p:par>
                                <p:cTn id="55" presetID="16" presetClass="entr" presetSubtype="37"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outVertical)">
                                      <p:cBhvr>
                                        <p:cTn id="57" dur="500"/>
                                        <p:tgtEl>
                                          <p:spTgt spid="14"/>
                                        </p:tgtEl>
                                      </p:cBhvr>
                                    </p:animEffect>
                                  </p:childTnLst>
                                </p:cTn>
                              </p:par>
                            </p:childTnLst>
                          </p:cTn>
                        </p:par>
                        <p:par>
                          <p:cTn id="58" fill="hold">
                            <p:stCondLst>
                              <p:cond delay="7300"/>
                            </p:stCondLst>
                            <p:childTnLst>
                              <p:par>
                                <p:cTn id="59" presetID="2" presetClass="entr" presetSubtype="1"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0-#ppt_h/2"/>
                                          </p:val>
                                        </p:tav>
                                        <p:tav tm="100000">
                                          <p:val>
                                            <p:strVal val="#ppt_y"/>
                                          </p:val>
                                        </p:tav>
                                      </p:tavLst>
                                    </p:anim>
                                  </p:childTnLst>
                                </p:cTn>
                              </p:par>
                            </p:childTnLst>
                          </p:cTn>
                        </p:par>
                        <p:par>
                          <p:cTn id="63" fill="hold">
                            <p:stCondLst>
                              <p:cond delay="780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5"/>
                                        </p:tgtEl>
                                        <p:attrNameLst>
                                          <p:attrName>style.visibility</p:attrName>
                                        </p:attrNameLst>
                                      </p:cBhvr>
                                      <p:to>
                                        <p:strVal val="visible"/>
                                      </p:to>
                                    </p:set>
                                    <p:animEffect transition="in" filter="wipe(left)">
                                      <p:cBhvr>
                                        <p:cTn id="66" dur="100"/>
                                        <p:tgtEl>
                                          <p:spTgt spid="15"/>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5"/>
                                        </p:tgtEl>
                                      </p:cBhvr>
                                      <p:to x="80000" y="100000"/>
                                    </p:animScale>
                                    <p:anim by="(#ppt_w*0.10)" calcmode="lin" valueType="num">
                                      <p:cBhvr>
                                        <p:cTn id="69" dur="50" autoRev="1" fill="hold">
                                          <p:stCondLst>
                                            <p:cond delay="0"/>
                                          </p:stCondLst>
                                        </p:cTn>
                                        <p:tgtEl>
                                          <p:spTgt spid="15"/>
                                        </p:tgtEl>
                                        <p:attrNameLst>
                                          <p:attrName>ppt_x</p:attrName>
                                        </p:attrNameLst>
                                      </p:cBhvr>
                                    </p:anim>
                                    <p:anim by="(-#ppt_w*0.10)" calcmode="lin" valueType="num">
                                      <p:cBhvr>
                                        <p:cTn id="70" dur="50" autoRev="1" fill="hold">
                                          <p:stCondLst>
                                            <p:cond delay="0"/>
                                          </p:stCondLst>
                                        </p:cTn>
                                        <p:tgtEl>
                                          <p:spTgt spid="15"/>
                                        </p:tgtEl>
                                        <p:attrNameLst>
                                          <p:attrName>ppt_y</p:attrName>
                                        </p:attrNameLst>
                                      </p:cBhvr>
                                    </p:anim>
                                    <p:animRot by="-480000">
                                      <p:cBhvr>
                                        <p:cTn id="71" dur="50" autoRev="1" fill="hold">
                                          <p:stCondLst>
                                            <p:cond delay="0"/>
                                          </p:stCondLst>
                                        </p:cTn>
                                        <p:tgtEl>
                                          <p:spTgt spid="15"/>
                                        </p:tgtEl>
                                        <p:attrNameLst>
                                          <p:attrName>r</p:attrName>
                                        </p:attrNameLst>
                                      </p:cBhvr>
                                    </p:animRot>
                                  </p:childTnLst>
                                </p:cTn>
                              </p:par>
                            </p:childTnLst>
                          </p:cTn>
                        </p:par>
                        <p:par>
                          <p:cTn id="72" fill="hold">
                            <p:stCondLst>
                              <p:cond delay="10210"/>
                            </p:stCondLst>
                            <p:childTnLst>
                              <p:par>
                                <p:cTn id="73" presetID="10"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P spid="9" grpId="1"/>
      <p:bldP spid="10" grpId="0" animBg="1"/>
      <p:bldP spid="11" grpId="0" animBg="1"/>
      <p:bldP spid="12" grpId="0"/>
      <p:bldP spid="12" grpId="1"/>
      <p:bldP spid="13" grpId="0" animBg="1"/>
      <p:bldP spid="14" grpId="0" animBg="1"/>
      <p:bldP spid="15" grpId="0"/>
      <p:bldP spid="15" grpId="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tx1">
                    <a:lumMod val="95000"/>
                    <a:lumOff val="5000"/>
                  </a:schemeClr>
                </a:solidFill>
              </a:rPr>
              <a:t>企业荣誉</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9" y="1923678"/>
            <a:ext cx="2416925" cy="3419614"/>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0574" y="1140847"/>
            <a:ext cx="6206295" cy="3293855"/>
          </a:xfrm>
          <a:prstGeom prst="rect">
            <a:avLst/>
          </a:prstGeom>
        </p:spPr>
      </p:pic>
      <p:sp>
        <p:nvSpPr>
          <p:cNvPr id="5" name="TextBox 4"/>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600"/>
                                        <p:tgtEl>
                                          <p:spTgt spid="4"/>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28e288e74354f8d45a4fa7e1f95341b7d506c"/>
</p:tagLst>
</file>

<file path=ppt/theme/theme1.xml><?xml version="1.0" encoding="utf-8"?>
<a:theme xmlns:a="http://schemas.openxmlformats.org/drawingml/2006/main" name="Office 主题">
  <a:themeElements>
    <a:clrScheme name="自定义 8">
      <a:dk1>
        <a:sysClr val="windowText" lastClr="000000"/>
      </a:dk1>
      <a:lt1>
        <a:sysClr val="window" lastClr="FFFFFF"/>
      </a:lt1>
      <a:dk2>
        <a:srgbClr val="7F7F7F"/>
      </a:dk2>
      <a:lt2>
        <a:srgbClr val="7F7F7F"/>
      </a:lt2>
      <a:accent1>
        <a:srgbClr val="00B0F0"/>
      </a:accent1>
      <a:accent2>
        <a:srgbClr val="0084B4"/>
      </a:accent2>
      <a:accent3>
        <a:srgbClr val="00B0F0"/>
      </a:accent3>
      <a:accent4>
        <a:srgbClr val="0084B4"/>
      </a:accent4>
      <a:accent5>
        <a:srgbClr val="00B0F0"/>
      </a:accent5>
      <a:accent6>
        <a:srgbClr val="0084B4"/>
      </a:accent6>
      <a:hlink>
        <a:srgbClr val="FFFFFF"/>
      </a:hlink>
      <a:folHlink>
        <a:srgbClr val="FFFFF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2472</Words>
  <Application>Microsoft Office PowerPoint</Application>
  <PresentationFormat>全屏显示(16:9)</PresentationFormat>
  <Paragraphs>492</Paragraphs>
  <Slides>38</Slides>
  <Notes>38</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38</vt:i4>
      </vt:variant>
    </vt:vector>
  </HeadingPairs>
  <TitlesOfParts>
    <vt:vector size="51" baseType="lpstr">
      <vt:lpstr>굴림</vt:lpstr>
      <vt:lpstr>方正兰亭细黑_GBK</vt:lpstr>
      <vt:lpstr>宋体</vt:lpstr>
      <vt:lpstr>微软雅黑</vt:lpstr>
      <vt:lpstr>微软雅黑 Light</vt:lpstr>
      <vt:lpstr>Arial</vt:lpstr>
      <vt:lpstr>Arial Rounded MT Bold</vt:lpstr>
      <vt:lpstr>Calibri</vt:lpstr>
      <vt:lpstr>Impact</vt:lpstr>
      <vt:lpstr>Marlett</vt:lpstr>
      <vt:lpstr>Open Sans Light</vt:lpstr>
      <vt:lpstr>Wingdings</vt:lpstr>
      <vt:lpstr>Office 主题</vt:lpstr>
      <vt:lpstr>PowerPoint 演示文稿</vt:lpstr>
      <vt:lpstr>PowerPoint 演示文稿</vt:lpstr>
      <vt:lpstr>PowerPoint 演示文稿</vt:lpstr>
      <vt:lpstr>公司简介</vt:lpstr>
      <vt:lpstr>企业文化</vt:lpstr>
      <vt:lpstr>团队介绍</vt:lpstr>
      <vt:lpstr>营销网络</vt:lpstr>
      <vt:lpstr>质量管理</vt:lpstr>
      <vt:lpstr>企业荣誉</vt:lpstr>
      <vt:lpstr>PowerPoint 演示文稿</vt:lpstr>
      <vt:lpstr>研发背景</vt:lpstr>
      <vt:lpstr>产品作用</vt:lpstr>
      <vt:lpstr>产品展示及分析</vt:lpstr>
      <vt:lpstr>产品展示及分析</vt:lpstr>
      <vt:lpstr>产品展示及分析</vt:lpstr>
      <vt:lpstr>产品展示及分析</vt:lpstr>
      <vt:lpstr>PowerPoint 演示文稿</vt:lpstr>
      <vt:lpstr>当前市场分析</vt:lpstr>
      <vt:lpstr>当前市场分析</vt:lpstr>
      <vt:lpstr>同类产品对比</vt:lpstr>
      <vt:lpstr>SWOT分析</vt:lpstr>
      <vt:lpstr>客户需求分析</vt:lpstr>
      <vt:lpstr>PowerPoint 演示文稿</vt:lpstr>
      <vt:lpstr>公司前景</vt:lpstr>
      <vt:lpstr>行业前景分析</vt:lpstr>
      <vt:lpstr>行业前景分析</vt:lpstr>
      <vt:lpstr>产品前景分析</vt:lpstr>
      <vt:lpstr>产品前景分析</vt:lpstr>
      <vt:lpstr>部分客户展示</vt:lpstr>
      <vt:lpstr>备用图表页</vt:lpstr>
      <vt:lpstr>备用图表页</vt:lpstr>
      <vt:lpstr>备用图表页</vt:lpstr>
      <vt:lpstr>备用图表页</vt:lpstr>
      <vt:lpstr>备用图表页</vt:lpstr>
      <vt:lpstr>备用图表页</vt:lpstr>
      <vt:lpstr>备用图表页</vt:lpstr>
      <vt:lpstr>备用图表页</vt:lpstr>
      <vt:lpstr>PowerPoint 演示文稿</vt:lpstr>
    </vt:vector>
  </TitlesOfParts>
  <LinksUpToDate>false</LinksUpToDate>
  <SharedDoc>false</SharedDoc>
  <HyperlinkBase>https://dxpu.taobao.com/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54</cp:revision>
  <dcterms:created xsi:type="dcterms:W3CDTF">2015-10-20T17:59:00Z</dcterms:created>
  <dcterms:modified xsi:type="dcterms:W3CDTF">2021-01-05T22:44:07Z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