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841" r:id="rId2"/>
    <p:sldId id="879" r:id="rId3"/>
    <p:sldId id="404" r:id="rId4"/>
    <p:sldId id="845" r:id="rId5"/>
    <p:sldId id="846" r:id="rId6"/>
    <p:sldId id="852" r:id="rId7"/>
    <p:sldId id="872" r:id="rId8"/>
    <p:sldId id="848" r:id="rId9"/>
    <p:sldId id="869" r:id="rId10"/>
    <p:sldId id="847" r:id="rId11"/>
    <p:sldId id="851" r:id="rId12"/>
    <p:sldId id="875" r:id="rId13"/>
    <p:sldId id="876" r:id="rId14"/>
    <p:sldId id="859" r:id="rId15"/>
    <p:sldId id="854" r:id="rId16"/>
    <p:sldId id="863" r:id="rId17"/>
    <p:sldId id="850" r:id="rId18"/>
    <p:sldId id="849" r:id="rId19"/>
    <p:sldId id="853" r:id="rId20"/>
    <p:sldId id="880" r:id="rId21"/>
    <p:sldId id="881" r:id="rId22"/>
    <p:sldId id="882" r:id="rId23"/>
    <p:sldId id="855" r:id="rId24"/>
    <p:sldId id="856" r:id="rId25"/>
    <p:sldId id="867" r:id="rId26"/>
    <p:sldId id="860" r:id="rId27"/>
    <p:sldId id="857" r:id="rId28"/>
    <p:sldId id="861" r:id="rId29"/>
    <p:sldId id="866" r:id="rId30"/>
    <p:sldId id="862" r:id="rId31"/>
    <p:sldId id="864" r:id="rId32"/>
    <p:sldId id="865" r:id="rId33"/>
    <p:sldId id="868" r:id="rId34"/>
    <p:sldId id="873" r:id="rId35"/>
    <p:sldId id="858" r:id="rId36"/>
    <p:sldId id="874" r:id="rId37"/>
    <p:sldId id="870" r:id="rId38"/>
    <p:sldId id="871" r:id="rId39"/>
    <p:sldId id="877" r:id="rId40"/>
    <p:sldId id="878" r:id="rId4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FFA"/>
    <a:srgbClr val="0099FF"/>
    <a:srgbClr val="969696"/>
    <a:srgbClr val="000000"/>
    <a:srgbClr val="FFFF00"/>
    <a:srgbClr val="FFFFFF"/>
    <a:srgbClr val="FF6600"/>
    <a:srgbClr val="004FD0"/>
    <a:srgbClr val="0070BC"/>
    <a:srgbClr val="FFA2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6008" autoAdjust="0"/>
  </p:normalViewPr>
  <p:slideViewPr>
    <p:cSldViewPr>
      <p:cViewPr varScale="1">
        <p:scale>
          <a:sx n="144" d="100"/>
          <a:sy n="144" d="100"/>
        </p:scale>
        <p:origin x="804" y="126"/>
      </p:cViewPr>
      <p:guideLst>
        <p:guide orient="horz" pos="1620"/>
        <p:guide pos="2880"/>
      </p:guideLst>
    </p:cSldViewPr>
  </p:slideViewPr>
  <p:notesTextViewPr>
    <p:cViewPr>
      <p:scale>
        <a:sx n="100" d="100"/>
        <a:sy n="100" d="100"/>
      </p:scale>
      <p:origin x="0" y="0"/>
    </p:cViewPr>
  </p:notesTextViewPr>
  <p:sorterViewPr>
    <p:cViewPr>
      <p:scale>
        <a:sx n="25" d="100"/>
        <a:sy n="25" d="100"/>
      </p:scale>
      <p:origin x="0" y="1278"/>
    </p:cViewPr>
  </p:sorterViewPr>
  <p:notesViewPr>
    <p:cSldViewPr>
      <p:cViewPr varScale="1">
        <p:scale>
          <a:sx n="68" d="100"/>
          <a:sy n="68"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8EACC-3148-4639-B8F8-DA7D85113A1E}"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B1FB53-074E-453F-8BCF-006D7CFC3CA0}"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78" y="2197"/>
            <a:ext cx="9142922" cy="5141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63050" cy="534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等腰三角形 3"/>
          <p:cNvSpPr/>
          <p:nvPr userDrawn="1"/>
        </p:nvSpPr>
        <p:spPr bwMode="auto">
          <a:xfrm flipH="1">
            <a:off x="-1624170" y="531268"/>
            <a:ext cx="8114653" cy="2577429"/>
          </a:xfrm>
          <a:custGeom>
            <a:avLst/>
            <a:gdLst>
              <a:gd name="connsiteX0" fmla="*/ 0 w 3600445"/>
              <a:gd name="connsiteY0" fmla="*/ 2160267 h 2160267"/>
              <a:gd name="connsiteX1" fmla="*/ 3600445 w 3600445"/>
              <a:gd name="connsiteY1" fmla="*/ 0 h 2160267"/>
              <a:gd name="connsiteX2" fmla="*/ 3600445 w 3600445"/>
              <a:gd name="connsiteY2" fmla="*/ 2160267 h 2160267"/>
              <a:gd name="connsiteX3" fmla="*/ 0 w 3600445"/>
              <a:gd name="connsiteY3" fmla="*/ 2160267 h 2160267"/>
              <a:gd name="connsiteX0-1" fmla="*/ 0 w 3600445"/>
              <a:gd name="connsiteY0-2" fmla="*/ 2160267 h 2934967"/>
              <a:gd name="connsiteX1-3" fmla="*/ 3600445 w 3600445"/>
              <a:gd name="connsiteY1-4" fmla="*/ 0 h 2934967"/>
              <a:gd name="connsiteX2-5" fmla="*/ 742945 w 3600445"/>
              <a:gd name="connsiteY2-6" fmla="*/ 2934967 h 2934967"/>
              <a:gd name="connsiteX3-7" fmla="*/ 0 w 3600445"/>
              <a:gd name="connsiteY3-8" fmla="*/ 2160267 h 2934967"/>
              <a:gd name="connsiteX0-9" fmla="*/ 0 w 7956545"/>
              <a:gd name="connsiteY0-10" fmla="*/ 2236467 h 3011167"/>
              <a:gd name="connsiteX1-11" fmla="*/ 7956545 w 7956545"/>
              <a:gd name="connsiteY1-12" fmla="*/ 0 h 3011167"/>
              <a:gd name="connsiteX2-13" fmla="*/ 742945 w 7956545"/>
              <a:gd name="connsiteY2-14" fmla="*/ 3011167 h 3011167"/>
              <a:gd name="connsiteX3-15" fmla="*/ 0 w 7956545"/>
              <a:gd name="connsiteY3-16" fmla="*/ 2236467 h 3011167"/>
              <a:gd name="connsiteX0-17" fmla="*/ 0 w 8032745"/>
              <a:gd name="connsiteY0-18" fmla="*/ 1804667 h 3011167"/>
              <a:gd name="connsiteX1-19" fmla="*/ 8032745 w 8032745"/>
              <a:gd name="connsiteY1-20" fmla="*/ 0 h 3011167"/>
              <a:gd name="connsiteX2-21" fmla="*/ 819145 w 8032745"/>
              <a:gd name="connsiteY2-22" fmla="*/ 3011167 h 3011167"/>
              <a:gd name="connsiteX3-23" fmla="*/ 0 w 8032745"/>
              <a:gd name="connsiteY3-24" fmla="*/ 1804667 h 3011167"/>
              <a:gd name="connsiteX0-25" fmla="*/ 146055 w 8178800"/>
              <a:gd name="connsiteY0-26" fmla="*/ 1804667 h 3442967"/>
              <a:gd name="connsiteX1-27" fmla="*/ 8178800 w 8178800"/>
              <a:gd name="connsiteY1-28" fmla="*/ 0 h 3442967"/>
              <a:gd name="connsiteX2-29" fmla="*/ 0 w 8178800"/>
              <a:gd name="connsiteY2-30" fmla="*/ 3442967 h 3442967"/>
              <a:gd name="connsiteX3-31" fmla="*/ 146055 w 8178800"/>
              <a:gd name="connsiteY3-32" fmla="*/ 1804667 h 3442967"/>
              <a:gd name="connsiteX0-33" fmla="*/ 0 w 8032745"/>
              <a:gd name="connsiteY0-34" fmla="*/ 1804667 h 3341367"/>
              <a:gd name="connsiteX1-35" fmla="*/ 8032745 w 8032745"/>
              <a:gd name="connsiteY1-36" fmla="*/ 0 h 3341367"/>
              <a:gd name="connsiteX2-37" fmla="*/ 2017652 w 8032745"/>
              <a:gd name="connsiteY2-38" fmla="*/ 3341367 h 3341367"/>
              <a:gd name="connsiteX3-39" fmla="*/ 0 w 8032745"/>
              <a:gd name="connsiteY3-40" fmla="*/ 1804667 h 3341367"/>
              <a:gd name="connsiteX0-41" fmla="*/ 0 w 7825390"/>
              <a:gd name="connsiteY0-42" fmla="*/ 1347467 h 3341367"/>
              <a:gd name="connsiteX1-43" fmla="*/ 7825390 w 7825390"/>
              <a:gd name="connsiteY1-44" fmla="*/ 0 h 3341367"/>
              <a:gd name="connsiteX2-45" fmla="*/ 1810297 w 7825390"/>
              <a:gd name="connsiteY2-46" fmla="*/ 3341367 h 3341367"/>
              <a:gd name="connsiteX3-47" fmla="*/ 0 w 7825390"/>
              <a:gd name="connsiteY3-48" fmla="*/ 1347467 h 3341367"/>
              <a:gd name="connsiteX0-49" fmla="*/ 0 w 7595496"/>
              <a:gd name="connsiteY0-50" fmla="*/ 356867 h 3341367"/>
              <a:gd name="connsiteX1-51" fmla="*/ 7595496 w 7595496"/>
              <a:gd name="connsiteY1-52" fmla="*/ 0 h 3341367"/>
              <a:gd name="connsiteX2-53" fmla="*/ 1580403 w 7595496"/>
              <a:gd name="connsiteY2-54" fmla="*/ 3341367 h 3341367"/>
              <a:gd name="connsiteX3-55" fmla="*/ 0 w 7595496"/>
              <a:gd name="connsiteY3-56" fmla="*/ 356867 h 3341367"/>
              <a:gd name="connsiteX0-57" fmla="*/ 0 w 7595496"/>
              <a:gd name="connsiteY0-58" fmla="*/ 356867 h 3398517"/>
              <a:gd name="connsiteX1-59" fmla="*/ 7595496 w 7595496"/>
              <a:gd name="connsiteY1-60" fmla="*/ 0 h 3398517"/>
              <a:gd name="connsiteX2-61" fmla="*/ 2527025 w 7595496"/>
              <a:gd name="connsiteY2-62" fmla="*/ 3398517 h 3398517"/>
              <a:gd name="connsiteX3-63" fmla="*/ 0 w 7595496"/>
              <a:gd name="connsiteY3-64" fmla="*/ 356867 h 3398517"/>
            </a:gdLst>
            <a:ahLst/>
            <a:cxnLst>
              <a:cxn ang="0">
                <a:pos x="connsiteX0-1" y="connsiteY0-2"/>
              </a:cxn>
              <a:cxn ang="0">
                <a:pos x="connsiteX1-3" y="connsiteY1-4"/>
              </a:cxn>
              <a:cxn ang="0">
                <a:pos x="connsiteX2-5" y="connsiteY2-6"/>
              </a:cxn>
              <a:cxn ang="0">
                <a:pos x="connsiteX3-7" y="connsiteY3-8"/>
              </a:cxn>
            </a:cxnLst>
            <a:rect l="l" t="t" r="r" b="b"/>
            <a:pathLst>
              <a:path w="7595496" h="3398517">
                <a:moveTo>
                  <a:pt x="0" y="356867"/>
                </a:moveTo>
                <a:lnTo>
                  <a:pt x="7595496" y="0"/>
                </a:lnTo>
                <a:lnTo>
                  <a:pt x="2527025" y="3398517"/>
                </a:lnTo>
                <a:lnTo>
                  <a:pt x="0" y="356867"/>
                </a:lnTo>
                <a:close/>
              </a:path>
            </a:pathLst>
          </a:custGeom>
          <a:gradFill>
            <a:gsLst>
              <a:gs pos="0">
                <a:schemeClr val="tx1">
                  <a:alpha val="0"/>
                </a:schemeClr>
              </a:gs>
              <a:gs pos="100000">
                <a:srgbClr val="00B0F0">
                  <a:alpha val="66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 name="等腰三角形 3"/>
          <p:cNvSpPr/>
          <p:nvPr userDrawn="1"/>
        </p:nvSpPr>
        <p:spPr bwMode="auto">
          <a:xfrm>
            <a:off x="2738955" y="-26858"/>
            <a:ext cx="5978135" cy="2619458"/>
          </a:xfrm>
          <a:custGeom>
            <a:avLst/>
            <a:gdLst>
              <a:gd name="connsiteX0" fmla="*/ 0 w 3600445"/>
              <a:gd name="connsiteY0" fmla="*/ 2160267 h 2160267"/>
              <a:gd name="connsiteX1" fmla="*/ 3600445 w 3600445"/>
              <a:gd name="connsiteY1" fmla="*/ 0 h 2160267"/>
              <a:gd name="connsiteX2" fmla="*/ 3600445 w 3600445"/>
              <a:gd name="connsiteY2" fmla="*/ 2160267 h 2160267"/>
              <a:gd name="connsiteX3" fmla="*/ 0 w 3600445"/>
              <a:gd name="connsiteY3" fmla="*/ 2160267 h 2160267"/>
              <a:gd name="connsiteX0-1" fmla="*/ 0 w 3600445"/>
              <a:gd name="connsiteY0-2" fmla="*/ 2160267 h 2934967"/>
              <a:gd name="connsiteX1-3" fmla="*/ 3600445 w 3600445"/>
              <a:gd name="connsiteY1-4" fmla="*/ 0 h 2934967"/>
              <a:gd name="connsiteX2-5" fmla="*/ 742945 w 3600445"/>
              <a:gd name="connsiteY2-6" fmla="*/ 2934967 h 2934967"/>
              <a:gd name="connsiteX3-7" fmla="*/ 0 w 3600445"/>
              <a:gd name="connsiteY3-8" fmla="*/ 2160267 h 2934967"/>
              <a:gd name="connsiteX0-9" fmla="*/ 0 w 7956545"/>
              <a:gd name="connsiteY0-10" fmla="*/ 2236467 h 3011167"/>
              <a:gd name="connsiteX1-11" fmla="*/ 7956545 w 7956545"/>
              <a:gd name="connsiteY1-12" fmla="*/ 0 h 3011167"/>
              <a:gd name="connsiteX2-13" fmla="*/ 742945 w 7956545"/>
              <a:gd name="connsiteY2-14" fmla="*/ 3011167 h 3011167"/>
              <a:gd name="connsiteX3-15" fmla="*/ 0 w 7956545"/>
              <a:gd name="connsiteY3-16" fmla="*/ 2236467 h 3011167"/>
              <a:gd name="connsiteX0-17" fmla="*/ 0 w 8032745"/>
              <a:gd name="connsiteY0-18" fmla="*/ 1804667 h 3011167"/>
              <a:gd name="connsiteX1-19" fmla="*/ 8032745 w 8032745"/>
              <a:gd name="connsiteY1-20" fmla="*/ 0 h 3011167"/>
              <a:gd name="connsiteX2-21" fmla="*/ 819145 w 8032745"/>
              <a:gd name="connsiteY2-22" fmla="*/ 3011167 h 3011167"/>
              <a:gd name="connsiteX3-23" fmla="*/ 0 w 8032745"/>
              <a:gd name="connsiteY3-24" fmla="*/ 1804667 h 3011167"/>
              <a:gd name="connsiteX0-25" fmla="*/ 146055 w 8178800"/>
              <a:gd name="connsiteY0-26" fmla="*/ 1804667 h 3442967"/>
              <a:gd name="connsiteX1-27" fmla="*/ 8178800 w 8178800"/>
              <a:gd name="connsiteY1-28" fmla="*/ 0 h 3442967"/>
              <a:gd name="connsiteX2-29" fmla="*/ 0 w 8178800"/>
              <a:gd name="connsiteY2-30" fmla="*/ 3442967 h 3442967"/>
              <a:gd name="connsiteX3-31" fmla="*/ 146055 w 8178800"/>
              <a:gd name="connsiteY3-32" fmla="*/ 1804667 h 3442967"/>
              <a:gd name="connsiteX0-33" fmla="*/ 158755 w 8178800"/>
              <a:gd name="connsiteY0-34" fmla="*/ 864867 h 3442967"/>
              <a:gd name="connsiteX1-35" fmla="*/ 8178800 w 8178800"/>
              <a:gd name="connsiteY1-36" fmla="*/ 0 h 3442967"/>
              <a:gd name="connsiteX2-37" fmla="*/ 0 w 8178800"/>
              <a:gd name="connsiteY2-38" fmla="*/ 3442967 h 3442967"/>
              <a:gd name="connsiteX3-39" fmla="*/ 158755 w 8178800"/>
              <a:gd name="connsiteY3-40" fmla="*/ 864867 h 3442967"/>
              <a:gd name="connsiteX0-41" fmla="*/ 158755 w 6959600"/>
              <a:gd name="connsiteY0-42" fmla="*/ 0 h 2578100"/>
              <a:gd name="connsiteX1-43" fmla="*/ 6959600 w 6959600"/>
              <a:gd name="connsiteY1-44" fmla="*/ 494033 h 2578100"/>
              <a:gd name="connsiteX2-45" fmla="*/ 0 w 6959600"/>
              <a:gd name="connsiteY2-46" fmla="*/ 2578100 h 2578100"/>
              <a:gd name="connsiteX3-47" fmla="*/ 158755 w 6959600"/>
              <a:gd name="connsiteY3-48" fmla="*/ 0 h 2578100"/>
              <a:gd name="connsiteX0-49" fmla="*/ 0 w 6800845"/>
              <a:gd name="connsiteY0-50" fmla="*/ 0 h 1295400"/>
              <a:gd name="connsiteX1-51" fmla="*/ 6800845 w 6800845"/>
              <a:gd name="connsiteY1-52" fmla="*/ 494033 h 1295400"/>
              <a:gd name="connsiteX2-53" fmla="*/ 463545 w 6800845"/>
              <a:gd name="connsiteY2-54" fmla="*/ 1295400 h 1295400"/>
              <a:gd name="connsiteX3-55" fmla="*/ 0 w 6800845"/>
              <a:gd name="connsiteY3-56" fmla="*/ 0 h 1295400"/>
              <a:gd name="connsiteX0-57" fmla="*/ 0 w 6800845"/>
              <a:gd name="connsiteY0-58" fmla="*/ 0 h 1905000"/>
              <a:gd name="connsiteX1-59" fmla="*/ 6800845 w 6800845"/>
              <a:gd name="connsiteY1-60" fmla="*/ 494033 h 1905000"/>
              <a:gd name="connsiteX2-61" fmla="*/ 1009645 w 6800845"/>
              <a:gd name="connsiteY2-62" fmla="*/ 1905000 h 1905000"/>
              <a:gd name="connsiteX3-63" fmla="*/ 0 w 6800845"/>
              <a:gd name="connsiteY3-64" fmla="*/ 0 h 1905000"/>
              <a:gd name="connsiteX0-65" fmla="*/ 0 w 6089645"/>
              <a:gd name="connsiteY0-66" fmla="*/ 0 h 4648200"/>
              <a:gd name="connsiteX1-67" fmla="*/ 6089645 w 6089645"/>
              <a:gd name="connsiteY1-68" fmla="*/ 3237233 h 4648200"/>
              <a:gd name="connsiteX2-69" fmla="*/ 298445 w 6089645"/>
              <a:gd name="connsiteY2-70" fmla="*/ 4648200 h 4648200"/>
              <a:gd name="connsiteX3-71" fmla="*/ 0 w 6089645"/>
              <a:gd name="connsiteY3-72" fmla="*/ 0 h 4648200"/>
              <a:gd name="connsiteX0-73" fmla="*/ 806455 w 6896100"/>
              <a:gd name="connsiteY0-74" fmla="*/ 0 h 4749800"/>
              <a:gd name="connsiteX1-75" fmla="*/ 6896100 w 6896100"/>
              <a:gd name="connsiteY1-76" fmla="*/ 3237233 h 4749800"/>
              <a:gd name="connsiteX2-77" fmla="*/ 0 w 6896100"/>
              <a:gd name="connsiteY2-78" fmla="*/ 4749800 h 4749800"/>
              <a:gd name="connsiteX3-79" fmla="*/ 806455 w 6896100"/>
              <a:gd name="connsiteY3-80" fmla="*/ 0 h 4749800"/>
              <a:gd name="connsiteX0-81" fmla="*/ 806455 w 6896100"/>
              <a:gd name="connsiteY0-82" fmla="*/ 0 h 4749800"/>
              <a:gd name="connsiteX1-83" fmla="*/ 2199269 w 6896100"/>
              <a:gd name="connsiteY1-84" fmla="*/ 771345 h 4749800"/>
              <a:gd name="connsiteX2-85" fmla="*/ 6896100 w 6896100"/>
              <a:gd name="connsiteY2-86" fmla="*/ 3237233 h 4749800"/>
              <a:gd name="connsiteX3-87" fmla="*/ 0 w 6896100"/>
              <a:gd name="connsiteY3-88" fmla="*/ 4749800 h 4749800"/>
              <a:gd name="connsiteX4" fmla="*/ 806455 w 6896100"/>
              <a:gd name="connsiteY4" fmla="*/ 0 h 4749800"/>
              <a:gd name="connsiteX0-89" fmla="*/ 806455 w 6896100"/>
              <a:gd name="connsiteY0-90" fmla="*/ 0 h 4749800"/>
              <a:gd name="connsiteX1-91" fmla="*/ 6785783 w 6896100"/>
              <a:gd name="connsiteY1-92" fmla="*/ 1743802 h 4749800"/>
              <a:gd name="connsiteX2-93" fmla="*/ 6896100 w 6896100"/>
              <a:gd name="connsiteY2-94" fmla="*/ 3237233 h 4749800"/>
              <a:gd name="connsiteX3-95" fmla="*/ 0 w 6896100"/>
              <a:gd name="connsiteY3-96" fmla="*/ 4749800 h 4749800"/>
              <a:gd name="connsiteX4-97" fmla="*/ 806455 w 6896100"/>
              <a:gd name="connsiteY4-98" fmla="*/ 0 h 4749800"/>
              <a:gd name="connsiteX0-99" fmla="*/ 806455 w 6896100"/>
              <a:gd name="connsiteY0-100" fmla="*/ 0 h 4749800"/>
              <a:gd name="connsiteX1-101" fmla="*/ 6655154 w 6896100"/>
              <a:gd name="connsiteY1-102" fmla="*/ 1569630 h 4749800"/>
              <a:gd name="connsiteX2-103" fmla="*/ 6896100 w 6896100"/>
              <a:gd name="connsiteY2-104" fmla="*/ 3237233 h 4749800"/>
              <a:gd name="connsiteX3-105" fmla="*/ 0 w 6896100"/>
              <a:gd name="connsiteY3-106" fmla="*/ 4749800 h 4749800"/>
              <a:gd name="connsiteX4-107" fmla="*/ 806455 w 6896100"/>
              <a:gd name="connsiteY4-108" fmla="*/ 0 h 4749800"/>
              <a:gd name="connsiteX0-109" fmla="*/ 690341 w 6896100"/>
              <a:gd name="connsiteY0-110" fmla="*/ 0 h 4546600"/>
              <a:gd name="connsiteX1-111" fmla="*/ 6655154 w 6896100"/>
              <a:gd name="connsiteY1-112" fmla="*/ 1366430 h 4546600"/>
              <a:gd name="connsiteX2-113" fmla="*/ 6896100 w 6896100"/>
              <a:gd name="connsiteY2-114" fmla="*/ 3034033 h 4546600"/>
              <a:gd name="connsiteX3-115" fmla="*/ 0 w 6896100"/>
              <a:gd name="connsiteY3-116" fmla="*/ 4546600 h 4546600"/>
              <a:gd name="connsiteX4-117" fmla="*/ 690341 w 6896100"/>
              <a:gd name="connsiteY4-118" fmla="*/ 0 h 4546600"/>
              <a:gd name="connsiteX0-119" fmla="*/ 2235142 w 6896100"/>
              <a:gd name="connsiteY0-120" fmla="*/ 0 h 4697312"/>
              <a:gd name="connsiteX1-121" fmla="*/ 6655154 w 6896100"/>
              <a:gd name="connsiteY1-122" fmla="*/ 1517142 h 4697312"/>
              <a:gd name="connsiteX2-123" fmla="*/ 6896100 w 6896100"/>
              <a:gd name="connsiteY2-124" fmla="*/ 3184745 h 4697312"/>
              <a:gd name="connsiteX3-125" fmla="*/ 0 w 6896100"/>
              <a:gd name="connsiteY3-126" fmla="*/ 4697312 h 4697312"/>
              <a:gd name="connsiteX4-127" fmla="*/ 2235142 w 6896100"/>
              <a:gd name="connsiteY4-128" fmla="*/ 0 h 4697312"/>
              <a:gd name="connsiteX0-129" fmla="*/ 2235142 w 6896100"/>
              <a:gd name="connsiteY0-130" fmla="*/ 0 h 4697312"/>
              <a:gd name="connsiteX1-131" fmla="*/ 6165339 w 6896100"/>
              <a:gd name="connsiteY1-132" fmla="*/ 1630177 h 4697312"/>
              <a:gd name="connsiteX2-133" fmla="*/ 6896100 w 6896100"/>
              <a:gd name="connsiteY2-134" fmla="*/ 3184745 h 4697312"/>
              <a:gd name="connsiteX3-135" fmla="*/ 0 w 6896100"/>
              <a:gd name="connsiteY3-136" fmla="*/ 4697312 h 4697312"/>
              <a:gd name="connsiteX4-137" fmla="*/ 2235142 w 6896100"/>
              <a:gd name="connsiteY4-138" fmla="*/ 0 h 4697312"/>
              <a:gd name="connsiteX0-139" fmla="*/ 1481580 w 6896100"/>
              <a:gd name="connsiteY0-140" fmla="*/ 0 h 4546600"/>
              <a:gd name="connsiteX1-141" fmla="*/ 6165339 w 6896100"/>
              <a:gd name="connsiteY1-142" fmla="*/ 1479465 h 4546600"/>
              <a:gd name="connsiteX2-143" fmla="*/ 6896100 w 6896100"/>
              <a:gd name="connsiteY2-144" fmla="*/ 3034033 h 4546600"/>
              <a:gd name="connsiteX3-145" fmla="*/ 0 w 6896100"/>
              <a:gd name="connsiteY3-146" fmla="*/ 4546600 h 4546600"/>
              <a:gd name="connsiteX4-147" fmla="*/ 1481580 w 6896100"/>
              <a:gd name="connsiteY4-148" fmla="*/ 0 h 4546600"/>
              <a:gd name="connsiteX0-149" fmla="*/ 1481580 w 6165339"/>
              <a:gd name="connsiteY0-150" fmla="*/ 0 h 4546600"/>
              <a:gd name="connsiteX1-151" fmla="*/ 6165339 w 6165339"/>
              <a:gd name="connsiteY1-152" fmla="*/ 1479465 h 4546600"/>
              <a:gd name="connsiteX2-153" fmla="*/ 5991826 w 6165339"/>
              <a:gd name="connsiteY2-154" fmla="*/ 4164376 h 4546600"/>
              <a:gd name="connsiteX3-155" fmla="*/ 0 w 6165339"/>
              <a:gd name="connsiteY3-156" fmla="*/ 4546600 h 4546600"/>
              <a:gd name="connsiteX4-157" fmla="*/ 1481580 w 6165339"/>
              <a:gd name="connsiteY4-158" fmla="*/ 0 h 4546600"/>
              <a:gd name="connsiteX0-159" fmla="*/ 1481580 w 5991826"/>
              <a:gd name="connsiteY0-160" fmla="*/ 0 h 4546600"/>
              <a:gd name="connsiteX1-161" fmla="*/ 4658215 w 5991826"/>
              <a:gd name="connsiteY1-162" fmla="*/ 1517144 h 4546600"/>
              <a:gd name="connsiteX2-163" fmla="*/ 5991826 w 5991826"/>
              <a:gd name="connsiteY2-164" fmla="*/ 4164376 h 4546600"/>
              <a:gd name="connsiteX3-165" fmla="*/ 0 w 5991826"/>
              <a:gd name="connsiteY3-166" fmla="*/ 4546600 h 4546600"/>
              <a:gd name="connsiteX4-167" fmla="*/ 1481580 w 5991826"/>
              <a:gd name="connsiteY4-168" fmla="*/ 0 h 4546600"/>
              <a:gd name="connsiteX0-169" fmla="*/ 954087 w 5991826"/>
              <a:gd name="connsiteY0-170" fmla="*/ 0 h 3680004"/>
              <a:gd name="connsiteX1-171" fmla="*/ 4658215 w 5991826"/>
              <a:gd name="connsiteY1-172" fmla="*/ 650548 h 3680004"/>
              <a:gd name="connsiteX2-173" fmla="*/ 5991826 w 5991826"/>
              <a:gd name="connsiteY2-174" fmla="*/ 3297780 h 3680004"/>
              <a:gd name="connsiteX3-175" fmla="*/ 0 w 5991826"/>
              <a:gd name="connsiteY3-176" fmla="*/ 3680004 h 3680004"/>
              <a:gd name="connsiteX4-177" fmla="*/ 954087 w 5991826"/>
              <a:gd name="connsiteY4-178" fmla="*/ 0 h 3680004"/>
              <a:gd name="connsiteX0-179" fmla="*/ 539628 w 5991826"/>
              <a:gd name="connsiteY0-180" fmla="*/ 0 h 3453935"/>
              <a:gd name="connsiteX1-181" fmla="*/ 4658215 w 5991826"/>
              <a:gd name="connsiteY1-182" fmla="*/ 424479 h 3453935"/>
              <a:gd name="connsiteX2-183" fmla="*/ 5991826 w 5991826"/>
              <a:gd name="connsiteY2-184" fmla="*/ 3071711 h 3453935"/>
              <a:gd name="connsiteX3-185" fmla="*/ 0 w 5991826"/>
              <a:gd name="connsiteY3-186" fmla="*/ 3453935 h 3453935"/>
              <a:gd name="connsiteX4-187" fmla="*/ 539628 w 5991826"/>
              <a:gd name="connsiteY4-188" fmla="*/ 0 h 3453935"/>
              <a:gd name="connsiteX0-189" fmla="*/ 539628 w 5991826"/>
              <a:gd name="connsiteY0-190" fmla="*/ 0 h 3453935"/>
              <a:gd name="connsiteX1-191" fmla="*/ 5713202 w 5991826"/>
              <a:gd name="connsiteY1-192" fmla="*/ 1441787 h 3453935"/>
              <a:gd name="connsiteX2-193" fmla="*/ 5991826 w 5991826"/>
              <a:gd name="connsiteY2-194" fmla="*/ 3071711 h 3453935"/>
              <a:gd name="connsiteX3-195" fmla="*/ 0 w 5991826"/>
              <a:gd name="connsiteY3-196" fmla="*/ 3453935 h 3453935"/>
              <a:gd name="connsiteX4-197" fmla="*/ 539628 w 5991826"/>
              <a:gd name="connsiteY4-198" fmla="*/ 0 h 3453935"/>
              <a:gd name="connsiteX0-199" fmla="*/ 539628 w 7882581"/>
              <a:gd name="connsiteY0-200" fmla="*/ 0 h 3453935"/>
              <a:gd name="connsiteX1-201" fmla="*/ 5713202 w 7882581"/>
              <a:gd name="connsiteY1-202" fmla="*/ 1441787 h 3453935"/>
              <a:gd name="connsiteX2-203" fmla="*/ 7882581 w 7882581"/>
              <a:gd name="connsiteY2-204" fmla="*/ 3386837 h 3453935"/>
              <a:gd name="connsiteX3-205" fmla="*/ 0 w 7882581"/>
              <a:gd name="connsiteY3-206" fmla="*/ 3453935 h 3453935"/>
              <a:gd name="connsiteX4-207" fmla="*/ 539628 w 7882581"/>
              <a:gd name="connsiteY4-208" fmla="*/ 0 h 3453935"/>
            </a:gdLst>
            <a:ahLst/>
            <a:cxnLst>
              <a:cxn ang="0">
                <a:pos x="connsiteX0-1" y="connsiteY0-2"/>
              </a:cxn>
              <a:cxn ang="0">
                <a:pos x="connsiteX1-3" y="connsiteY1-4"/>
              </a:cxn>
              <a:cxn ang="0">
                <a:pos x="connsiteX2-5" y="connsiteY2-6"/>
              </a:cxn>
              <a:cxn ang="0">
                <a:pos x="connsiteX3-7" y="connsiteY3-8"/>
              </a:cxn>
              <a:cxn ang="0">
                <a:pos x="connsiteX4-97" y="connsiteY4-98"/>
              </a:cxn>
            </a:cxnLst>
            <a:rect l="l" t="t" r="r" b="b"/>
            <a:pathLst>
              <a:path w="7882581" h="3453935">
                <a:moveTo>
                  <a:pt x="539628" y="0"/>
                </a:moveTo>
                <a:lnTo>
                  <a:pt x="5713202" y="1441787"/>
                </a:lnTo>
                <a:lnTo>
                  <a:pt x="7882581" y="3386837"/>
                </a:lnTo>
                <a:lnTo>
                  <a:pt x="0" y="3453935"/>
                </a:lnTo>
                <a:lnTo>
                  <a:pt x="539628" y="0"/>
                </a:lnTo>
                <a:close/>
              </a:path>
            </a:pathLst>
          </a:custGeom>
          <a:gradFill>
            <a:gsLst>
              <a:gs pos="0">
                <a:schemeClr val="tx2">
                  <a:lumMod val="60000"/>
                  <a:lumOff val="40000"/>
                  <a:alpha val="44000"/>
                </a:schemeClr>
              </a:gs>
              <a:gs pos="45000">
                <a:schemeClr val="bg1">
                  <a:alpha val="7000"/>
                </a:schemeClr>
              </a:gs>
              <a:gs pos="100000">
                <a:srgbClr val="005FFA">
                  <a:alpha val="5900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等腰三角形 3"/>
          <p:cNvSpPr/>
          <p:nvPr userDrawn="1"/>
        </p:nvSpPr>
        <p:spPr bwMode="auto">
          <a:xfrm flipH="1">
            <a:off x="5404282" y="557384"/>
            <a:ext cx="3407677" cy="3617649"/>
          </a:xfrm>
          <a:custGeom>
            <a:avLst/>
            <a:gdLst>
              <a:gd name="connsiteX0" fmla="*/ 0 w 3600445"/>
              <a:gd name="connsiteY0" fmla="*/ 2160267 h 2160267"/>
              <a:gd name="connsiteX1" fmla="*/ 3600445 w 3600445"/>
              <a:gd name="connsiteY1" fmla="*/ 0 h 2160267"/>
              <a:gd name="connsiteX2" fmla="*/ 3600445 w 3600445"/>
              <a:gd name="connsiteY2" fmla="*/ 2160267 h 2160267"/>
              <a:gd name="connsiteX3" fmla="*/ 0 w 3600445"/>
              <a:gd name="connsiteY3" fmla="*/ 2160267 h 2160267"/>
              <a:gd name="connsiteX0-1" fmla="*/ 0 w 3600445"/>
              <a:gd name="connsiteY0-2" fmla="*/ 2160267 h 2934967"/>
              <a:gd name="connsiteX1-3" fmla="*/ 3600445 w 3600445"/>
              <a:gd name="connsiteY1-4" fmla="*/ 0 h 2934967"/>
              <a:gd name="connsiteX2-5" fmla="*/ 742945 w 3600445"/>
              <a:gd name="connsiteY2-6" fmla="*/ 2934967 h 2934967"/>
              <a:gd name="connsiteX3-7" fmla="*/ 0 w 3600445"/>
              <a:gd name="connsiteY3-8" fmla="*/ 2160267 h 2934967"/>
              <a:gd name="connsiteX0-9" fmla="*/ 0 w 7956545"/>
              <a:gd name="connsiteY0-10" fmla="*/ 2236467 h 3011167"/>
              <a:gd name="connsiteX1-11" fmla="*/ 7956545 w 7956545"/>
              <a:gd name="connsiteY1-12" fmla="*/ 0 h 3011167"/>
              <a:gd name="connsiteX2-13" fmla="*/ 742945 w 7956545"/>
              <a:gd name="connsiteY2-14" fmla="*/ 3011167 h 3011167"/>
              <a:gd name="connsiteX3-15" fmla="*/ 0 w 7956545"/>
              <a:gd name="connsiteY3-16" fmla="*/ 2236467 h 3011167"/>
              <a:gd name="connsiteX0-17" fmla="*/ 0 w 8032745"/>
              <a:gd name="connsiteY0-18" fmla="*/ 1804667 h 3011167"/>
              <a:gd name="connsiteX1-19" fmla="*/ 8032745 w 8032745"/>
              <a:gd name="connsiteY1-20" fmla="*/ 0 h 3011167"/>
              <a:gd name="connsiteX2-21" fmla="*/ 819145 w 8032745"/>
              <a:gd name="connsiteY2-22" fmla="*/ 3011167 h 3011167"/>
              <a:gd name="connsiteX3-23" fmla="*/ 0 w 8032745"/>
              <a:gd name="connsiteY3-24" fmla="*/ 1804667 h 3011167"/>
              <a:gd name="connsiteX0-25" fmla="*/ 146055 w 8178800"/>
              <a:gd name="connsiteY0-26" fmla="*/ 1804667 h 3442967"/>
              <a:gd name="connsiteX1-27" fmla="*/ 8178800 w 8178800"/>
              <a:gd name="connsiteY1-28" fmla="*/ 0 h 3442967"/>
              <a:gd name="connsiteX2-29" fmla="*/ 0 w 8178800"/>
              <a:gd name="connsiteY2-30" fmla="*/ 3442967 h 3442967"/>
              <a:gd name="connsiteX3-31" fmla="*/ 146055 w 8178800"/>
              <a:gd name="connsiteY3-32" fmla="*/ 1804667 h 3442967"/>
              <a:gd name="connsiteX0-33" fmla="*/ 0 w 8032745"/>
              <a:gd name="connsiteY0-34" fmla="*/ 1804667 h 3341367"/>
              <a:gd name="connsiteX1-35" fmla="*/ 8032745 w 8032745"/>
              <a:gd name="connsiteY1-36" fmla="*/ 0 h 3341367"/>
              <a:gd name="connsiteX2-37" fmla="*/ 2017652 w 8032745"/>
              <a:gd name="connsiteY2-38" fmla="*/ 3341367 h 3341367"/>
              <a:gd name="connsiteX3-39" fmla="*/ 0 w 8032745"/>
              <a:gd name="connsiteY3-40" fmla="*/ 1804667 h 3341367"/>
              <a:gd name="connsiteX0-41" fmla="*/ 0 w 7825390"/>
              <a:gd name="connsiteY0-42" fmla="*/ 1347467 h 3341367"/>
              <a:gd name="connsiteX1-43" fmla="*/ 7825390 w 7825390"/>
              <a:gd name="connsiteY1-44" fmla="*/ 0 h 3341367"/>
              <a:gd name="connsiteX2-45" fmla="*/ 1810297 w 7825390"/>
              <a:gd name="connsiteY2-46" fmla="*/ 3341367 h 3341367"/>
              <a:gd name="connsiteX3-47" fmla="*/ 0 w 7825390"/>
              <a:gd name="connsiteY3-48" fmla="*/ 1347467 h 3341367"/>
              <a:gd name="connsiteX0-49" fmla="*/ 0 w 7825390"/>
              <a:gd name="connsiteY0-50" fmla="*/ 1347467 h 2998467"/>
              <a:gd name="connsiteX1-51" fmla="*/ 7825390 w 7825390"/>
              <a:gd name="connsiteY1-52" fmla="*/ 0 h 2998467"/>
              <a:gd name="connsiteX2-53" fmla="*/ 3690017 w 7825390"/>
              <a:gd name="connsiteY2-54" fmla="*/ 2998467 h 2998467"/>
              <a:gd name="connsiteX3-55" fmla="*/ 0 w 7825390"/>
              <a:gd name="connsiteY3-56" fmla="*/ 1347467 h 2998467"/>
              <a:gd name="connsiteX0-57" fmla="*/ 0 w 3690017"/>
              <a:gd name="connsiteY0-58" fmla="*/ 3023867 h 4674867"/>
              <a:gd name="connsiteX1-59" fmla="*/ 2321461 w 3690017"/>
              <a:gd name="connsiteY1-60" fmla="*/ 0 h 4674867"/>
              <a:gd name="connsiteX2-61" fmla="*/ 3690017 w 3690017"/>
              <a:gd name="connsiteY2-62" fmla="*/ 4674867 h 4674867"/>
              <a:gd name="connsiteX3-63" fmla="*/ 0 w 3690017"/>
              <a:gd name="connsiteY3-64" fmla="*/ 3023867 h 4674867"/>
              <a:gd name="connsiteX0-65" fmla="*/ 0 w 4460838"/>
              <a:gd name="connsiteY0-66" fmla="*/ 3023867 h 4160517"/>
              <a:gd name="connsiteX1-67" fmla="*/ 2321461 w 4460838"/>
              <a:gd name="connsiteY1-68" fmla="*/ 0 h 4160517"/>
              <a:gd name="connsiteX2-69" fmla="*/ 4460838 w 4460838"/>
              <a:gd name="connsiteY2-70" fmla="*/ 4160517 h 4160517"/>
              <a:gd name="connsiteX3-71" fmla="*/ 0 w 4460838"/>
              <a:gd name="connsiteY3-72" fmla="*/ 3023867 h 4160517"/>
              <a:gd name="connsiteX0-73" fmla="*/ 0 w 4460838"/>
              <a:gd name="connsiteY0-74" fmla="*/ 2833367 h 3970017"/>
              <a:gd name="connsiteX1-75" fmla="*/ 2727157 w 4460838"/>
              <a:gd name="connsiteY1-76" fmla="*/ 0 h 3970017"/>
              <a:gd name="connsiteX2-77" fmla="*/ 4460838 w 4460838"/>
              <a:gd name="connsiteY2-78" fmla="*/ 3970017 h 3970017"/>
              <a:gd name="connsiteX3-79" fmla="*/ 0 w 4460838"/>
              <a:gd name="connsiteY3-80" fmla="*/ 2833367 h 3970017"/>
              <a:gd name="connsiteX0-81" fmla="*/ 0 w 4366177"/>
              <a:gd name="connsiteY0-82" fmla="*/ 2833367 h 4331967"/>
              <a:gd name="connsiteX1-83" fmla="*/ 2727157 w 4366177"/>
              <a:gd name="connsiteY1-84" fmla="*/ 0 h 4331967"/>
              <a:gd name="connsiteX2-85" fmla="*/ 4366177 w 4366177"/>
              <a:gd name="connsiteY2-86" fmla="*/ 4331967 h 4331967"/>
              <a:gd name="connsiteX3-87" fmla="*/ 0 w 4366177"/>
              <a:gd name="connsiteY3-88" fmla="*/ 2833367 h 4331967"/>
              <a:gd name="connsiteX0-89" fmla="*/ 0 w 3189661"/>
              <a:gd name="connsiteY0-90" fmla="*/ 1042667 h 4331967"/>
              <a:gd name="connsiteX1-91" fmla="*/ 1550641 w 3189661"/>
              <a:gd name="connsiteY1-92" fmla="*/ 0 h 4331967"/>
              <a:gd name="connsiteX2-93" fmla="*/ 3189661 w 3189661"/>
              <a:gd name="connsiteY2-94" fmla="*/ 4331967 h 4331967"/>
              <a:gd name="connsiteX3-95" fmla="*/ 0 w 3189661"/>
              <a:gd name="connsiteY3-96" fmla="*/ 1042667 h 4331967"/>
              <a:gd name="connsiteX0-97" fmla="*/ 0 w 3189661"/>
              <a:gd name="connsiteY0-98" fmla="*/ 1480817 h 4770117"/>
              <a:gd name="connsiteX1-99" fmla="*/ 2186230 w 3189661"/>
              <a:gd name="connsiteY1-100" fmla="*/ 0 h 4770117"/>
              <a:gd name="connsiteX2-101" fmla="*/ 3189661 w 3189661"/>
              <a:gd name="connsiteY2-102" fmla="*/ 4770117 h 4770117"/>
              <a:gd name="connsiteX3-103" fmla="*/ 0 w 3189661"/>
              <a:gd name="connsiteY3-104" fmla="*/ 1480817 h 4770117"/>
            </a:gdLst>
            <a:ahLst/>
            <a:cxnLst>
              <a:cxn ang="0">
                <a:pos x="connsiteX0-1" y="connsiteY0-2"/>
              </a:cxn>
              <a:cxn ang="0">
                <a:pos x="connsiteX1-3" y="connsiteY1-4"/>
              </a:cxn>
              <a:cxn ang="0">
                <a:pos x="connsiteX2-5" y="connsiteY2-6"/>
              </a:cxn>
              <a:cxn ang="0">
                <a:pos x="connsiteX3-7" y="connsiteY3-8"/>
              </a:cxn>
            </a:cxnLst>
            <a:rect l="l" t="t" r="r" b="b"/>
            <a:pathLst>
              <a:path w="3189661" h="4770117">
                <a:moveTo>
                  <a:pt x="0" y="1480817"/>
                </a:moveTo>
                <a:lnTo>
                  <a:pt x="2186230" y="0"/>
                </a:lnTo>
                <a:lnTo>
                  <a:pt x="3189661" y="4770117"/>
                </a:lnTo>
                <a:lnTo>
                  <a:pt x="0" y="1480817"/>
                </a:lnTo>
                <a:close/>
              </a:path>
            </a:pathLst>
          </a:custGeom>
          <a:gradFill>
            <a:gsLst>
              <a:gs pos="0">
                <a:schemeClr val="tx2">
                  <a:alpha val="48000"/>
                </a:schemeClr>
              </a:gs>
              <a:gs pos="100000">
                <a:schemeClr val="bg1">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等腰三角形 3"/>
          <p:cNvSpPr/>
          <p:nvPr userDrawn="1"/>
        </p:nvSpPr>
        <p:spPr bwMode="auto">
          <a:xfrm rot="10412591" flipH="1">
            <a:off x="1411232" y="982778"/>
            <a:ext cx="4183122" cy="2544581"/>
          </a:xfrm>
          <a:custGeom>
            <a:avLst/>
            <a:gdLst>
              <a:gd name="connsiteX0" fmla="*/ 0 w 3600445"/>
              <a:gd name="connsiteY0" fmla="*/ 2160267 h 2160267"/>
              <a:gd name="connsiteX1" fmla="*/ 3600445 w 3600445"/>
              <a:gd name="connsiteY1" fmla="*/ 0 h 2160267"/>
              <a:gd name="connsiteX2" fmla="*/ 3600445 w 3600445"/>
              <a:gd name="connsiteY2" fmla="*/ 2160267 h 2160267"/>
              <a:gd name="connsiteX3" fmla="*/ 0 w 3600445"/>
              <a:gd name="connsiteY3" fmla="*/ 2160267 h 2160267"/>
              <a:gd name="connsiteX0-1" fmla="*/ 0 w 3600445"/>
              <a:gd name="connsiteY0-2" fmla="*/ 2160267 h 2934967"/>
              <a:gd name="connsiteX1-3" fmla="*/ 3600445 w 3600445"/>
              <a:gd name="connsiteY1-4" fmla="*/ 0 h 2934967"/>
              <a:gd name="connsiteX2-5" fmla="*/ 742945 w 3600445"/>
              <a:gd name="connsiteY2-6" fmla="*/ 2934967 h 2934967"/>
              <a:gd name="connsiteX3-7" fmla="*/ 0 w 3600445"/>
              <a:gd name="connsiteY3-8" fmla="*/ 2160267 h 2934967"/>
              <a:gd name="connsiteX0-9" fmla="*/ 0 w 7956545"/>
              <a:gd name="connsiteY0-10" fmla="*/ 2236467 h 3011167"/>
              <a:gd name="connsiteX1-11" fmla="*/ 7956545 w 7956545"/>
              <a:gd name="connsiteY1-12" fmla="*/ 0 h 3011167"/>
              <a:gd name="connsiteX2-13" fmla="*/ 742945 w 7956545"/>
              <a:gd name="connsiteY2-14" fmla="*/ 3011167 h 3011167"/>
              <a:gd name="connsiteX3-15" fmla="*/ 0 w 7956545"/>
              <a:gd name="connsiteY3-16" fmla="*/ 2236467 h 3011167"/>
              <a:gd name="connsiteX0-17" fmla="*/ 0 w 8032745"/>
              <a:gd name="connsiteY0-18" fmla="*/ 1804667 h 3011167"/>
              <a:gd name="connsiteX1-19" fmla="*/ 8032745 w 8032745"/>
              <a:gd name="connsiteY1-20" fmla="*/ 0 h 3011167"/>
              <a:gd name="connsiteX2-21" fmla="*/ 819145 w 8032745"/>
              <a:gd name="connsiteY2-22" fmla="*/ 3011167 h 3011167"/>
              <a:gd name="connsiteX3-23" fmla="*/ 0 w 8032745"/>
              <a:gd name="connsiteY3-24" fmla="*/ 1804667 h 3011167"/>
              <a:gd name="connsiteX0-25" fmla="*/ 146055 w 8178800"/>
              <a:gd name="connsiteY0-26" fmla="*/ 1804667 h 3442967"/>
              <a:gd name="connsiteX1-27" fmla="*/ 8178800 w 8178800"/>
              <a:gd name="connsiteY1-28" fmla="*/ 0 h 3442967"/>
              <a:gd name="connsiteX2-29" fmla="*/ 0 w 8178800"/>
              <a:gd name="connsiteY2-30" fmla="*/ 3442967 h 3442967"/>
              <a:gd name="connsiteX3-31" fmla="*/ 146055 w 8178800"/>
              <a:gd name="connsiteY3-32" fmla="*/ 1804667 h 3442967"/>
              <a:gd name="connsiteX0-33" fmla="*/ 0 w 8032745"/>
              <a:gd name="connsiteY0-34" fmla="*/ 1804667 h 3341367"/>
              <a:gd name="connsiteX1-35" fmla="*/ 8032745 w 8032745"/>
              <a:gd name="connsiteY1-36" fmla="*/ 0 h 3341367"/>
              <a:gd name="connsiteX2-37" fmla="*/ 2017652 w 8032745"/>
              <a:gd name="connsiteY2-38" fmla="*/ 3341367 h 3341367"/>
              <a:gd name="connsiteX3-39" fmla="*/ 0 w 8032745"/>
              <a:gd name="connsiteY3-40" fmla="*/ 1804667 h 3341367"/>
              <a:gd name="connsiteX0-41" fmla="*/ 0 w 7825390"/>
              <a:gd name="connsiteY0-42" fmla="*/ 1347467 h 3341367"/>
              <a:gd name="connsiteX1-43" fmla="*/ 7825390 w 7825390"/>
              <a:gd name="connsiteY1-44" fmla="*/ 0 h 3341367"/>
              <a:gd name="connsiteX2-45" fmla="*/ 1810297 w 7825390"/>
              <a:gd name="connsiteY2-46" fmla="*/ 3341367 h 3341367"/>
              <a:gd name="connsiteX3-47" fmla="*/ 0 w 7825390"/>
              <a:gd name="connsiteY3-48" fmla="*/ 1347467 h 3341367"/>
              <a:gd name="connsiteX0-49" fmla="*/ 0 w 7825390"/>
              <a:gd name="connsiteY0-50" fmla="*/ 1347467 h 2998467"/>
              <a:gd name="connsiteX1-51" fmla="*/ 7825390 w 7825390"/>
              <a:gd name="connsiteY1-52" fmla="*/ 0 h 2998467"/>
              <a:gd name="connsiteX2-53" fmla="*/ 3690017 w 7825390"/>
              <a:gd name="connsiteY2-54" fmla="*/ 2998467 h 2998467"/>
              <a:gd name="connsiteX3-55" fmla="*/ 0 w 7825390"/>
              <a:gd name="connsiteY3-56" fmla="*/ 1347467 h 2998467"/>
              <a:gd name="connsiteX0-57" fmla="*/ 0 w 3690017"/>
              <a:gd name="connsiteY0-58" fmla="*/ 3023867 h 4674867"/>
              <a:gd name="connsiteX1-59" fmla="*/ 2321461 w 3690017"/>
              <a:gd name="connsiteY1-60" fmla="*/ 0 h 4674867"/>
              <a:gd name="connsiteX2-61" fmla="*/ 3690017 w 3690017"/>
              <a:gd name="connsiteY2-62" fmla="*/ 4674867 h 4674867"/>
              <a:gd name="connsiteX3-63" fmla="*/ 0 w 3690017"/>
              <a:gd name="connsiteY3-64" fmla="*/ 3023867 h 4674867"/>
              <a:gd name="connsiteX0-65" fmla="*/ 0 w 4460838"/>
              <a:gd name="connsiteY0-66" fmla="*/ 3023867 h 4160517"/>
              <a:gd name="connsiteX1-67" fmla="*/ 2321461 w 4460838"/>
              <a:gd name="connsiteY1-68" fmla="*/ 0 h 4160517"/>
              <a:gd name="connsiteX2-69" fmla="*/ 4460838 w 4460838"/>
              <a:gd name="connsiteY2-70" fmla="*/ 4160517 h 4160517"/>
              <a:gd name="connsiteX3-71" fmla="*/ 0 w 4460838"/>
              <a:gd name="connsiteY3-72" fmla="*/ 3023867 h 4160517"/>
              <a:gd name="connsiteX0-73" fmla="*/ 0 w 4460838"/>
              <a:gd name="connsiteY0-74" fmla="*/ 2833367 h 3970017"/>
              <a:gd name="connsiteX1-75" fmla="*/ 2727157 w 4460838"/>
              <a:gd name="connsiteY1-76" fmla="*/ 0 h 3970017"/>
              <a:gd name="connsiteX2-77" fmla="*/ 4460838 w 4460838"/>
              <a:gd name="connsiteY2-78" fmla="*/ 3970017 h 3970017"/>
              <a:gd name="connsiteX3-79" fmla="*/ 0 w 4460838"/>
              <a:gd name="connsiteY3-80" fmla="*/ 2833367 h 3970017"/>
              <a:gd name="connsiteX0-81" fmla="*/ 0 w 4366177"/>
              <a:gd name="connsiteY0-82" fmla="*/ 2833367 h 4331967"/>
              <a:gd name="connsiteX1-83" fmla="*/ 2727157 w 4366177"/>
              <a:gd name="connsiteY1-84" fmla="*/ 0 h 4331967"/>
              <a:gd name="connsiteX2-85" fmla="*/ 4366177 w 4366177"/>
              <a:gd name="connsiteY2-86" fmla="*/ 4331967 h 4331967"/>
              <a:gd name="connsiteX3-87" fmla="*/ 0 w 4366177"/>
              <a:gd name="connsiteY3-88" fmla="*/ 2833367 h 4331967"/>
              <a:gd name="connsiteX0-89" fmla="*/ 0 w 3189661"/>
              <a:gd name="connsiteY0-90" fmla="*/ 1042667 h 4331967"/>
              <a:gd name="connsiteX1-91" fmla="*/ 1550641 w 3189661"/>
              <a:gd name="connsiteY1-92" fmla="*/ 0 h 4331967"/>
              <a:gd name="connsiteX2-93" fmla="*/ 3189661 w 3189661"/>
              <a:gd name="connsiteY2-94" fmla="*/ 4331967 h 4331967"/>
              <a:gd name="connsiteX3-95" fmla="*/ 0 w 3189661"/>
              <a:gd name="connsiteY3-96" fmla="*/ 1042667 h 4331967"/>
              <a:gd name="connsiteX0-97" fmla="*/ 0 w 3189661"/>
              <a:gd name="connsiteY0-98" fmla="*/ 1480817 h 4770117"/>
              <a:gd name="connsiteX1-99" fmla="*/ 2186230 w 3189661"/>
              <a:gd name="connsiteY1-100" fmla="*/ 0 h 4770117"/>
              <a:gd name="connsiteX2-101" fmla="*/ 3189661 w 3189661"/>
              <a:gd name="connsiteY2-102" fmla="*/ 4770117 h 4770117"/>
              <a:gd name="connsiteX3-103" fmla="*/ 0 w 3189661"/>
              <a:gd name="connsiteY3-104" fmla="*/ 1480817 h 4770117"/>
              <a:gd name="connsiteX0-105" fmla="*/ 0 w 3465684"/>
              <a:gd name="connsiteY0-106" fmla="*/ 2275556 h 4770117"/>
              <a:gd name="connsiteX1-107" fmla="*/ 2462253 w 3465684"/>
              <a:gd name="connsiteY1-108" fmla="*/ 0 h 4770117"/>
              <a:gd name="connsiteX2-109" fmla="*/ 3465684 w 3465684"/>
              <a:gd name="connsiteY2-110" fmla="*/ 4770117 h 4770117"/>
              <a:gd name="connsiteX3-111" fmla="*/ 0 w 3465684"/>
              <a:gd name="connsiteY3-112" fmla="*/ 2275556 h 4770117"/>
              <a:gd name="connsiteX0-113" fmla="*/ 0 w 3465684"/>
              <a:gd name="connsiteY0-114" fmla="*/ 3335258 h 5829819"/>
              <a:gd name="connsiteX1-115" fmla="*/ 2211489 w 3465684"/>
              <a:gd name="connsiteY1-116" fmla="*/ 0 h 5829819"/>
              <a:gd name="connsiteX2-117" fmla="*/ 3465684 w 3465684"/>
              <a:gd name="connsiteY2-118" fmla="*/ 5829819 h 5829819"/>
              <a:gd name="connsiteX3-119" fmla="*/ 0 w 3465684"/>
              <a:gd name="connsiteY3-120" fmla="*/ 3335258 h 5829819"/>
              <a:gd name="connsiteX0-121" fmla="*/ 0 w 3364993"/>
              <a:gd name="connsiteY0-122" fmla="*/ 4192888 h 5829819"/>
              <a:gd name="connsiteX1-123" fmla="*/ 2110798 w 3364993"/>
              <a:gd name="connsiteY1-124" fmla="*/ 0 h 5829819"/>
              <a:gd name="connsiteX2-125" fmla="*/ 3364993 w 3364993"/>
              <a:gd name="connsiteY2-126" fmla="*/ 5829819 h 5829819"/>
              <a:gd name="connsiteX3-127" fmla="*/ 0 w 3364993"/>
              <a:gd name="connsiteY3-128" fmla="*/ 4192888 h 5829819"/>
              <a:gd name="connsiteX0-129" fmla="*/ 0 w 3364993"/>
              <a:gd name="connsiteY0-130" fmla="*/ 4192888 h 5829819"/>
              <a:gd name="connsiteX1-131" fmla="*/ 2110798 w 3364993"/>
              <a:gd name="connsiteY1-132" fmla="*/ 0 h 5829819"/>
              <a:gd name="connsiteX2-133" fmla="*/ 2940591 w 3364993"/>
              <a:gd name="connsiteY2-134" fmla="*/ 3840272 h 5829819"/>
              <a:gd name="connsiteX3-135" fmla="*/ 3364993 w 3364993"/>
              <a:gd name="connsiteY3-136" fmla="*/ 5829819 h 5829819"/>
              <a:gd name="connsiteX4" fmla="*/ 0 w 3364993"/>
              <a:gd name="connsiteY4" fmla="*/ 4192888 h 5829819"/>
              <a:gd name="connsiteX0-137" fmla="*/ 0 w 3364993"/>
              <a:gd name="connsiteY0-138" fmla="*/ 4192888 h 5829819"/>
              <a:gd name="connsiteX1-139" fmla="*/ 2110798 w 3364993"/>
              <a:gd name="connsiteY1-140" fmla="*/ 0 h 5829819"/>
              <a:gd name="connsiteX2-141" fmla="*/ 3359030 w 3364993"/>
              <a:gd name="connsiteY2-142" fmla="*/ 3486796 h 5829819"/>
              <a:gd name="connsiteX3-143" fmla="*/ 3364993 w 3364993"/>
              <a:gd name="connsiteY3-144" fmla="*/ 5829819 h 5829819"/>
              <a:gd name="connsiteX4-145" fmla="*/ 0 w 3364993"/>
              <a:gd name="connsiteY4-146" fmla="*/ 4192888 h 5829819"/>
              <a:gd name="connsiteX0-147" fmla="*/ 0 w 3359040"/>
              <a:gd name="connsiteY0-148" fmla="*/ 4192888 h 5719182"/>
              <a:gd name="connsiteX1-149" fmla="*/ 2110798 w 3359040"/>
              <a:gd name="connsiteY1-150" fmla="*/ 0 h 5719182"/>
              <a:gd name="connsiteX2-151" fmla="*/ 3359030 w 3359040"/>
              <a:gd name="connsiteY2-152" fmla="*/ 3486796 h 5719182"/>
              <a:gd name="connsiteX3-153" fmla="*/ 3083774 w 3359040"/>
              <a:gd name="connsiteY3-154" fmla="*/ 5719182 h 5719182"/>
              <a:gd name="connsiteX4-155" fmla="*/ 0 w 3359040"/>
              <a:gd name="connsiteY4-156" fmla="*/ 4192888 h 5719182"/>
              <a:gd name="connsiteX0-157" fmla="*/ 0 w 3359040"/>
              <a:gd name="connsiteY0-158" fmla="*/ 3160600 h 4686894"/>
              <a:gd name="connsiteX1-159" fmla="*/ 649496 w 3359040"/>
              <a:gd name="connsiteY1-160" fmla="*/ 0 h 4686894"/>
              <a:gd name="connsiteX2-161" fmla="*/ 3359030 w 3359040"/>
              <a:gd name="connsiteY2-162" fmla="*/ 2454508 h 4686894"/>
              <a:gd name="connsiteX3-163" fmla="*/ 3083774 w 3359040"/>
              <a:gd name="connsiteY3-164" fmla="*/ 4686894 h 4686894"/>
              <a:gd name="connsiteX4-165" fmla="*/ 0 w 3359040"/>
              <a:gd name="connsiteY4-166" fmla="*/ 3160600 h 4686894"/>
              <a:gd name="connsiteX0-167" fmla="*/ 0 w 3359045"/>
              <a:gd name="connsiteY0-168" fmla="*/ 3160600 h 4686894"/>
              <a:gd name="connsiteX1-169" fmla="*/ 649496 w 3359045"/>
              <a:gd name="connsiteY1-170" fmla="*/ 0 h 4686894"/>
              <a:gd name="connsiteX2-171" fmla="*/ 3359030 w 3359045"/>
              <a:gd name="connsiteY2-172" fmla="*/ 2454508 h 4686894"/>
              <a:gd name="connsiteX3-173" fmla="*/ 3083774 w 3359045"/>
              <a:gd name="connsiteY3-174" fmla="*/ 4686894 h 4686894"/>
              <a:gd name="connsiteX4-175" fmla="*/ 0 w 3359045"/>
              <a:gd name="connsiteY4-176" fmla="*/ 3160600 h 4686894"/>
              <a:gd name="connsiteX0-177" fmla="*/ 0 w 3359030"/>
              <a:gd name="connsiteY0-178" fmla="*/ 3160600 h 4686894"/>
              <a:gd name="connsiteX1-179" fmla="*/ 649496 w 3359030"/>
              <a:gd name="connsiteY1-180" fmla="*/ 0 h 4686894"/>
              <a:gd name="connsiteX2-181" fmla="*/ 3359030 w 3359030"/>
              <a:gd name="connsiteY2-182" fmla="*/ 2454508 h 4686894"/>
              <a:gd name="connsiteX3-183" fmla="*/ 3083774 w 3359030"/>
              <a:gd name="connsiteY3-184" fmla="*/ 4686894 h 4686894"/>
              <a:gd name="connsiteX4-185" fmla="*/ 0 w 3359030"/>
              <a:gd name="connsiteY4-186" fmla="*/ 3160600 h 4686894"/>
              <a:gd name="connsiteX0-187" fmla="*/ 0 w 3359030"/>
              <a:gd name="connsiteY0-188" fmla="*/ 3160600 h 4686894"/>
              <a:gd name="connsiteX1-189" fmla="*/ 649496 w 3359030"/>
              <a:gd name="connsiteY1-190" fmla="*/ 0 h 4686894"/>
              <a:gd name="connsiteX2-191" fmla="*/ 3359030 w 3359030"/>
              <a:gd name="connsiteY2-192" fmla="*/ 2454508 h 4686894"/>
              <a:gd name="connsiteX3-193" fmla="*/ 3083774 w 3359030"/>
              <a:gd name="connsiteY3-194" fmla="*/ 4686894 h 4686894"/>
              <a:gd name="connsiteX4-195" fmla="*/ 0 w 3359030"/>
              <a:gd name="connsiteY4-196" fmla="*/ 3160600 h 4686894"/>
            </a:gdLst>
            <a:ahLst/>
            <a:cxnLst>
              <a:cxn ang="0">
                <a:pos x="connsiteX0-1" y="connsiteY0-2"/>
              </a:cxn>
              <a:cxn ang="0">
                <a:pos x="connsiteX1-3" y="connsiteY1-4"/>
              </a:cxn>
              <a:cxn ang="0">
                <a:pos x="connsiteX2-5" y="connsiteY2-6"/>
              </a:cxn>
              <a:cxn ang="0">
                <a:pos x="connsiteX3-7" y="connsiteY3-8"/>
              </a:cxn>
              <a:cxn ang="0">
                <a:pos x="connsiteX4-145" y="connsiteY4-146"/>
              </a:cxn>
            </a:cxnLst>
            <a:rect l="l" t="t" r="r" b="b"/>
            <a:pathLst>
              <a:path w="3359030" h="4686894">
                <a:moveTo>
                  <a:pt x="0" y="3160600"/>
                </a:moveTo>
                <a:lnTo>
                  <a:pt x="649496" y="0"/>
                </a:lnTo>
                <a:lnTo>
                  <a:pt x="3359030" y="2454508"/>
                </a:lnTo>
                <a:cubicBezTo>
                  <a:pt x="3188829" y="3892352"/>
                  <a:pt x="3364521" y="2424580"/>
                  <a:pt x="3083774" y="4686894"/>
                </a:cubicBezTo>
                <a:lnTo>
                  <a:pt x="0" y="3160600"/>
                </a:lnTo>
                <a:close/>
              </a:path>
            </a:pathLst>
          </a:custGeom>
          <a:gradFill flip="none" rotWithShape="1">
            <a:gsLst>
              <a:gs pos="7000">
                <a:srgbClr val="0099FF">
                  <a:alpha val="43000"/>
                </a:srgbClr>
              </a:gs>
              <a:gs pos="44000">
                <a:schemeClr val="tx1">
                  <a:alpha val="0"/>
                </a:schemeClr>
              </a:gs>
              <a:gs pos="83000">
                <a:srgbClr val="0099FF">
                  <a:alpha val="4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7" name="Picture 14" descr="PPECLOGO-eff2-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88281" y="1345207"/>
            <a:ext cx="1011511" cy="856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22242" y="987574"/>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PPECLOGO-eff2-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60232" y="1207609"/>
            <a:ext cx="1011511" cy="8560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PPECLOGO-eff2-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3905" y="945940"/>
            <a:ext cx="852191" cy="721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PPECLOGO-eff2-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8529" y="1275028"/>
            <a:ext cx="852191" cy="7212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2283" y="1471539"/>
            <a:ext cx="736947" cy="6188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PECLOGO-eff2-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80720" y="1905970"/>
            <a:ext cx="852191" cy="7212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39431" y="913114"/>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69612" y="749007"/>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29974" y="482506"/>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3567" y="2248050"/>
            <a:ext cx="1305733" cy="109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10000" y="2033876"/>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6726" y="1604664"/>
            <a:ext cx="1217602" cy="10225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58100" y="1777278"/>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72901" y="2520256"/>
            <a:ext cx="1034377" cy="868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7171" y="2232059"/>
            <a:ext cx="860362" cy="7225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46916" y="3344113"/>
            <a:ext cx="1244964" cy="10455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PPECLOGO-eff2-1-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62461" y="2379588"/>
            <a:ext cx="860362" cy="722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9500" fill="hold"/>
                                        <p:tgtEl>
                                          <p:spTgt spid="4"/>
                                        </p:tgtEl>
                                        <p:attrNameLst>
                                          <p:attrName>ppt_w</p:attrName>
                                        </p:attrNameLst>
                                      </p:cBhvr>
                                      <p:tavLst>
                                        <p:tav tm="0">
                                          <p:val>
                                            <p:fltVal val="0"/>
                                          </p:val>
                                        </p:tav>
                                        <p:tav tm="100000">
                                          <p:val>
                                            <p:strVal val="#ppt_w"/>
                                          </p:val>
                                        </p:tav>
                                      </p:tavLst>
                                    </p:anim>
                                    <p:anim calcmode="lin" valueType="num">
                                      <p:cBhvr>
                                        <p:cTn id="8" dur="9500" fill="hold"/>
                                        <p:tgtEl>
                                          <p:spTgt spid="4"/>
                                        </p:tgtEl>
                                        <p:attrNameLst>
                                          <p:attrName>ppt_h</p:attrName>
                                        </p:attrNameLst>
                                      </p:cBhvr>
                                      <p:tavLst>
                                        <p:tav tm="0">
                                          <p:val>
                                            <p:fltVal val="0"/>
                                          </p:val>
                                        </p:tav>
                                        <p:tav tm="100000">
                                          <p:val>
                                            <p:strVal val="#ppt_h"/>
                                          </p:val>
                                        </p:tav>
                                      </p:tavLst>
                                    </p:anim>
                                    <p:anim calcmode="lin" valueType="num">
                                      <p:cBhvr>
                                        <p:cTn id="9" dur="9500" fill="hold"/>
                                        <p:tgtEl>
                                          <p:spTgt spid="4"/>
                                        </p:tgtEl>
                                        <p:attrNameLst>
                                          <p:attrName>style.rotation</p:attrName>
                                        </p:attrNameLst>
                                      </p:cBhvr>
                                      <p:tavLst>
                                        <p:tav tm="0">
                                          <p:val>
                                            <p:fltVal val="90"/>
                                          </p:val>
                                        </p:tav>
                                        <p:tav tm="100000">
                                          <p:val>
                                            <p:fltVal val="0"/>
                                          </p:val>
                                        </p:tav>
                                      </p:tavLst>
                                    </p:anim>
                                    <p:animEffect transition="in" filter="fade">
                                      <p:cBhvr>
                                        <p:cTn id="10" dur="9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9500" fill="hold"/>
                                        <p:tgtEl>
                                          <p:spTgt spid="5"/>
                                        </p:tgtEl>
                                        <p:attrNameLst>
                                          <p:attrName>ppt_w</p:attrName>
                                        </p:attrNameLst>
                                      </p:cBhvr>
                                      <p:tavLst>
                                        <p:tav tm="0">
                                          <p:val>
                                            <p:fltVal val="0"/>
                                          </p:val>
                                        </p:tav>
                                        <p:tav tm="100000">
                                          <p:val>
                                            <p:strVal val="#ppt_w"/>
                                          </p:val>
                                        </p:tav>
                                      </p:tavLst>
                                    </p:anim>
                                    <p:anim calcmode="lin" valueType="num">
                                      <p:cBhvr>
                                        <p:cTn id="14" dur="9500" fill="hold"/>
                                        <p:tgtEl>
                                          <p:spTgt spid="5"/>
                                        </p:tgtEl>
                                        <p:attrNameLst>
                                          <p:attrName>ppt_h</p:attrName>
                                        </p:attrNameLst>
                                      </p:cBhvr>
                                      <p:tavLst>
                                        <p:tav tm="0">
                                          <p:val>
                                            <p:fltVal val="0"/>
                                          </p:val>
                                        </p:tav>
                                        <p:tav tm="100000">
                                          <p:val>
                                            <p:strVal val="#ppt_h"/>
                                          </p:val>
                                        </p:tav>
                                      </p:tavLst>
                                    </p:anim>
                                    <p:anim calcmode="lin" valueType="num">
                                      <p:cBhvr>
                                        <p:cTn id="15" dur="9500" fill="hold"/>
                                        <p:tgtEl>
                                          <p:spTgt spid="5"/>
                                        </p:tgtEl>
                                        <p:attrNameLst>
                                          <p:attrName>style.rotation</p:attrName>
                                        </p:attrNameLst>
                                      </p:cBhvr>
                                      <p:tavLst>
                                        <p:tav tm="0">
                                          <p:val>
                                            <p:fltVal val="90"/>
                                          </p:val>
                                        </p:tav>
                                        <p:tav tm="100000">
                                          <p:val>
                                            <p:fltVal val="0"/>
                                          </p:val>
                                        </p:tav>
                                      </p:tavLst>
                                    </p:anim>
                                    <p:animEffect transition="in" filter="fade">
                                      <p:cBhvr>
                                        <p:cTn id="16" dur="9500"/>
                                        <p:tgtEl>
                                          <p:spTgt spid="5"/>
                                        </p:tgtEl>
                                      </p:cBhvr>
                                    </p:animEffect>
                                  </p:childTnLst>
                                </p:cTn>
                              </p:par>
                              <p:par>
                                <p:cTn id="17" presetID="45" presetClass="entr"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9500"/>
                                        <p:tgtEl>
                                          <p:spTgt spid="5"/>
                                        </p:tgtEl>
                                      </p:cBhvr>
                                    </p:animEffect>
                                    <p:anim calcmode="lin" valueType="num">
                                      <p:cBhvr>
                                        <p:cTn id="20" dur="9500" fill="hold"/>
                                        <p:tgtEl>
                                          <p:spTgt spid="5"/>
                                        </p:tgtEl>
                                        <p:attrNameLst>
                                          <p:attrName>ppt_w</p:attrName>
                                        </p:attrNameLst>
                                      </p:cBhvr>
                                      <p:tavLst>
                                        <p:tav tm="0" fmla="#ppt_w*sin(2.5*pi*$)">
                                          <p:val>
                                            <p:fltVal val="0"/>
                                          </p:val>
                                        </p:tav>
                                        <p:tav tm="100000">
                                          <p:val>
                                            <p:fltVal val="1"/>
                                          </p:val>
                                        </p:tav>
                                      </p:tavLst>
                                    </p:anim>
                                    <p:anim calcmode="lin" valueType="num">
                                      <p:cBhvr>
                                        <p:cTn id="21" dur="9500" fill="hold"/>
                                        <p:tgtEl>
                                          <p:spTgt spid="5"/>
                                        </p:tgtEl>
                                        <p:attrNameLst>
                                          <p:attrName>ppt_h</p:attrName>
                                        </p:attrNameLst>
                                      </p:cBhvr>
                                      <p:tavLst>
                                        <p:tav tm="0">
                                          <p:val>
                                            <p:strVal val="#ppt_h"/>
                                          </p:val>
                                        </p:tav>
                                        <p:tav tm="100000">
                                          <p:val>
                                            <p:strVal val="#ppt_h"/>
                                          </p:val>
                                        </p:tav>
                                      </p:tavLst>
                                    </p:anim>
                                  </p:childTnLst>
                                </p:cTn>
                              </p:par>
                              <p:par>
                                <p:cTn id="22" presetID="3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9500" fill="hold"/>
                                        <p:tgtEl>
                                          <p:spTgt spid="6"/>
                                        </p:tgtEl>
                                        <p:attrNameLst>
                                          <p:attrName>ppt_w</p:attrName>
                                        </p:attrNameLst>
                                      </p:cBhvr>
                                      <p:tavLst>
                                        <p:tav tm="0">
                                          <p:val>
                                            <p:fltVal val="0"/>
                                          </p:val>
                                        </p:tav>
                                        <p:tav tm="100000">
                                          <p:val>
                                            <p:strVal val="#ppt_w"/>
                                          </p:val>
                                        </p:tav>
                                      </p:tavLst>
                                    </p:anim>
                                    <p:anim calcmode="lin" valueType="num">
                                      <p:cBhvr>
                                        <p:cTn id="25" dur="9500" fill="hold"/>
                                        <p:tgtEl>
                                          <p:spTgt spid="6"/>
                                        </p:tgtEl>
                                        <p:attrNameLst>
                                          <p:attrName>ppt_h</p:attrName>
                                        </p:attrNameLst>
                                      </p:cBhvr>
                                      <p:tavLst>
                                        <p:tav tm="0">
                                          <p:val>
                                            <p:fltVal val="0"/>
                                          </p:val>
                                        </p:tav>
                                        <p:tav tm="100000">
                                          <p:val>
                                            <p:strVal val="#ppt_h"/>
                                          </p:val>
                                        </p:tav>
                                      </p:tavLst>
                                    </p:anim>
                                    <p:anim calcmode="lin" valueType="num">
                                      <p:cBhvr>
                                        <p:cTn id="26" dur="9500" fill="hold"/>
                                        <p:tgtEl>
                                          <p:spTgt spid="6"/>
                                        </p:tgtEl>
                                        <p:attrNameLst>
                                          <p:attrName>style.rotation</p:attrName>
                                        </p:attrNameLst>
                                      </p:cBhvr>
                                      <p:tavLst>
                                        <p:tav tm="0">
                                          <p:val>
                                            <p:fltVal val="90"/>
                                          </p:val>
                                        </p:tav>
                                        <p:tav tm="100000">
                                          <p:val>
                                            <p:fltVal val="0"/>
                                          </p:val>
                                        </p:tav>
                                      </p:tavLst>
                                    </p:anim>
                                    <p:animEffect transition="in" filter="fade">
                                      <p:cBhvr>
                                        <p:cTn id="27" dur="9500"/>
                                        <p:tgtEl>
                                          <p:spTgt spid="6"/>
                                        </p:tgtEl>
                                      </p:cBhvr>
                                    </p:animEffect>
                                  </p:childTnLst>
                                </p:cTn>
                              </p:par>
                              <p:par>
                                <p:cTn id="28" presetID="45"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9500"/>
                                        <p:tgtEl>
                                          <p:spTgt spid="6"/>
                                        </p:tgtEl>
                                      </p:cBhvr>
                                    </p:animEffect>
                                    <p:anim calcmode="lin" valueType="num">
                                      <p:cBhvr>
                                        <p:cTn id="31" dur="9500" fill="hold"/>
                                        <p:tgtEl>
                                          <p:spTgt spid="6"/>
                                        </p:tgtEl>
                                        <p:attrNameLst>
                                          <p:attrName>ppt_w</p:attrName>
                                        </p:attrNameLst>
                                      </p:cBhvr>
                                      <p:tavLst>
                                        <p:tav tm="0" fmla="#ppt_w*sin(2.5*pi*$)">
                                          <p:val>
                                            <p:fltVal val="0"/>
                                          </p:val>
                                        </p:tav>
                                        <p:tav tm="100000">
                                          <p:val>
                                            <p:fltVal val="1"/>
                                          </p:val>
                                        </p:tav>
                                      </p:tavLst>
                                    </p:anim>
                                    <p:anim calcmode="lin" valueType="num">
                                      <p:cBhvr>
                                        <p:cTn id="32" dur="9500" fill="hold"/>
                                        <p:tgtEl>
                                          <p:spTgt spid="6"/>
                                        </p:tgtEl>
                                        <p:attrNameLst>
                                          <p:attrName>ppt_h</p:attrName>
                                        </p:attrNameLst>
                                      </p:cBhvr>
                                      <p:tavLst>
                                        <p:tav tm="0">
                                          <p:val>
                                            <p:strVal val="#ppt_h"/>
                                          </p:val>
                                        </p:tav>
                                        <p:tav tm="100000">
                                          <p:val>
                                            <p:strVal val="#ppt_h"/>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9500" fill="hold"/>
                                        <p:tgtEl>
                                          <p:spTgt spid="3"/>
                                        </p:tgtEl>
                                        <p:attrNameLst>
                                          <p:attrName>ppt_w</p:attrName>
                                        </p:attrNameLst>
                                      </p:cBhvr>
                                      <p:tavLst>
                                        <p:tav tm="0">
                                          <p:val>
                                            <p:fltVal val="0"/>
                                          </p:val>
                                        </p:tav>
                                        <p:tav tm="100000">
                                          <p:val>
                                            <p:strVal val="#ppt_w"/>
                                          </p:val>
                                        </p:tav>
                                      </p:tavLst>
                                    </p:anim>
                                    <p:anim calcmode="lin" valueType="num">
                                      <p:cBhvr>
                                        <p:cTn id="36" dur="9500" fill="hold"/>
                                        <p:tgtEl>
                                          <p:spTgt spid="3"/>
                                        </p:tgtEl>
                                        <p:attrNameLst>
                                          <p:attrName>ppt_h</p:attrName>
                                        </p:attrNameLst>
                                      </p:cBhvr>
                                      <p:tavLst>
                                        <p:tav tm="0">
                                          <p:val>
                                            <p:fltVal val="0"/>
                                          </p:val>
                                        </p:tav>
                                        <p:tav tm="100000">
                                          <p:val>
                                            <p:strVal val="#ppt_h"/>
                                          </p:val>
                                        </p:tav>
                                      </p:tavLst>
                                    </p:anim>
                                    <p:anim calcmode="lin" valueType="num">
                                      <p:cBhvr>
                                        <p:cTn id="37" dur="9500" fill="hold"/>
                                        <p:tgtEl>
                                          <p:spTgt spid="3"/>
                                        </p:tgtEl>
                                        <p:attrNameLst>
                                          <p:attrName>style.rotation</p:attrName>
                                        </p:attrNameLst>
                                      </p:cBhvr>
                                      <p:tavLst>
                                        <p:tav tm="0">
                                          <p:val>
                                            <p:fltVal val="90"/>
                                          </p:val>
                                        </p:tav>
                                        <p:tav tm="100000">
                                          <p:val>
                                            <p:fltVal val="0"/>
                                          </p:val>
                                        </p:tav>
                                      </p:tavLst>
                                    </p:anim>
                                    <p:animEffect transition="in" filter="fade">
                                      <p:cBhvr>
                                        <p:cTn id="38" dur="9500"/>
                                        <p:tgtEl>
                                          <p:spTgt spid="3"/>
                                        </p:tgtEl>
                                      </p:cBhvr>
                                    </p:animEffect>
                                  </p:childTnLst>
                                </p:cTn>
                              </p:par>
                              <p:par>
                                <p:cTn id="39" presetID="45" presetClass="entr"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9500"/>
                                        <p:tgtEl>
                                          <p:spTgt spid="4"/>
                                        </p:tgtEl>
                                      </p:cBhvr>
                                    </p:animEffect>
                                    <p:anim calcmode="lin" valueType="num">
                                      <p:cBhvr>
                                        <p:cTn id="42" dur="9500" fill="hold"/>
                                        <p:tgtEl>
                                          <p:spTgt spid="4"/>
                                        </p:tgtEl>
                                        <p:attrNameLst>
                                          <p:attrName>ppt_w</p:attrName>
                                        </p:attrNameLst>
                                      </p:cBhvr>
                                      <p:tavLst>
                                        <p:tav tm="0" fmla="#ppt_w*sin(2.5*pi*$)">
                                          <p:val>
                                            <p:fltVal val="0"/>
                                          </p:val>
                                        </p:tav>
                                        <p:tav tm="100000">
                                          <p:val>
                                            <p:fltVal val="1"/>
                                          </p:val>
                                        </p:tav>
                                      </p:tavLst>
                                    </p:anim>
                                    <p:anim calcmode="lin" valueType="num">
                                      <p:cBhvr>
                                        <p:cTn id="43" dur="9500" fill="hold"/>
                                        <p:tgtEl>
                                          <p:spTgt spid="4"/>
                                        </p:tgtEl>
                                        <p:attrNameLst>
                                          <p:attrName>ppt_h</p:attrName>
                                        </p:attrNameLst>
                                      </p:cBhvr>
                                      <p:tavLst>
                                        <p:tav tm="0">
                                          <p:val>
                                            <p:strVal val="#ppt_h"/>
                                          </p:val>
                                        </p:tav>
                                        <p:tav tm="100000">
                                          <p:val>
                                            <p:strVal val="#ppt_h"/>
                                          </p:val>
                                        </p:tav>
                                      </p:tavLst>
                                    </p:anim>
                                  </p:childTnLst>
                                </p:cTn>
                              </p:par>
                              <p:par>
                                <p:cTn id="44" presetID="49" presetClass="entr" presetSubtype="0" decel="100000" fill="hold" grpId="1"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9500" fill="hold"/>
                                        <p:tgtEl>
                                          <p:spTgt spid="3"/>
                                        </p:tgtEl>
                                        <p:attrNameLst>
                                          <p:attrName>ppt_w</p:attrName>
                                        </p:attrNameLst>
                                      </p:cBhvr>
                                      <p:tavLst>
                                        <p:tav tm="0">
                                          <p:val>
                                            <p:fltVal val="0"/>
                                          </p:val>
                                        </p:tav>
                                        <p:tav tm="100000">
                                          <p:val>
                                            <p:strVal val="#ppt_w"/>
                                          </p:val>
                                        </p:tav>
                                      </p:tavLst>
                                    </p:anim>
                                    <p:anim calcmode="lin" valueType="num">
                                      <p:cBhvr>
                                        <p:cTn id="47" dur="9500" fill="hold"/>
                                        <p:tgtEl>
                                          <p:spTgt spid="3"/>
                                        </p:tgtEl>
                                        <p:attrNameLst>
                                          <p:attrName>ppt_h</p:attrName>
                                        </p:attrNameLst>
                                      </p:cBhvr>
                                      <p:tavLst>
                                        <p:tav tm="0">
                                          <p:val>
                                            <p:fltVal val="0"/>
                                          </p:val>
                                        </p:tav>
                                        <p:tav tm="100000">
                                          <p:val>
                                            <p:strVal val="#ppt_h"/>
                                          </p:val>
                                        </p:tav>
                                      </p:tavLst>
                                    </p:anim>
                                    <p:anim calcmode="lin" valueType="num">
                                      <p:cBhvr>
                                        <p:cTn id="48" dur="9500" fill="hold"/>
                                        <p:tgtEl>
                                          <p:spTgt spid="3"/>
                                        </p:tgtEl>
                                        <p:attrNameLst>
                                          <p:attrName>style.rotation</p:attrName>
                                        </p:attrNameLst>
                                      </p:cBhvr>
                                      <p:tavLst>
                                        <p:tav tm="0">
                                          <p:val>
                                            <p:fltVal val="360"/>
                                          </p:val>
                                        </p:tav>
                                        <p:tav tm="100000">
                                          <p:val>
                                            <p:fltVal val="0"/>
                                          </p:val>
                                        </p:tav>
                                      </p:tavLst>
                                    </p:anim>
                                    <p:animEffect transition="in" filter="fade">
                                      <p:cBhvr>
                                        <p:cTn id="49" dur="9500"/>
                                        <p:tgtEl>
                                          <p:spTgt spid="3"/>
                                        </p:tgtEl>
                                      </p:cBhvr>
                                    </p:animEffect>
                                  </p:childTnLst>
                                </p:cTn>
                              </p:par>
                              <p:par>
                                <p:cTn id="50" presetID="6" presetClass="emph" presetSubtype="0" fill="hold" grpId="2" nodeType="withEffect">
                                  <p:stCondLst>
                                    <p:cond delay="0"/>
                                  </p:stCondLst>
                                  <p:childTnLst>
                                    <p:animScale>
                                      <p:cBhvr>
                                        <p:cTn id="51" dur="9500" fill="hold"/>
                                        <p:tgtEl>
                                          <p:spTgt spid="4"/>
                                        </p:tgtEl>
                                      </p:cBhvr>
                                      <p:by x="300000" y="300000"/>
                                    </p:animScale>
                                  </p:childTnLst>
                                </p:cTn>
                              </p:par>
                              <p:par>
                                <p:cTn id="52" presetID="6" presetClass="emph" presetSubtype="0" fill="hold" grpId="2" nodeType="withEffect">
                                  <p:stCondLst>
                                    <p:cond delay="0"/>
                                  </p:stCondLst>
                                  <p:childTnLst>
                                    <p:animScale>
                                      <p:cBhvr>
                                        <p:cTn id="53" dur="9500" fill="hold"/>
                                        <p:tgtEl>
                                          <p:spTgt spid="5"/>
                                        </p:tgtEl>
                                      </p:cBhvr>
                                      <p:by x="300000" y="300000"/>
                                    </p:animScale>
                                  </p:childTnLst>
                                </p:cTn>
                              </p:par>
                              <p:par>
                                <p:cTn id="54" presetID="6" presetClass="emph" presetSubtype="0" fill="hold" grpId="2" nodeType="withEffect">
                                  <p:stCondLst>
                                    <p:cond delay="0"/>
                                  </p:stCondLst>
                                  <p:childTnLst>
                                    <p:animScale>
                                      <p:cBhvr>
                                        <p:cTn id="55" dur="9500" fill="hold"/>
                                        <p:tgtEl>
                                          <p:spTgt spid="6"/>
                                        </p:tgtEl>
                                      </p:cBhvr>
                                      <p:by x="300000" y="300000"/>
                                    </p:animScale>
                                  </p:childTnLst>
                                </p:cTn>
                              </p:par>
                              <p:par>
                                <p:cTn id="56" presetID="6" presetClass="emph" presetSubtype="0" fill="hold" grpId="2" nodeType="withEffect">
                                  <p:stCondLst>
                                    <p:cond delay="0"/>
                                  </p:stCondLst>
                                  <p:childTnLst>
                                    <p:animScale>
                                      <p:cBhvr>
                                        <p:cTn id="57" dur="9500" fill="hold"/>
                                        <p:tgtEl>
                                          <p:spTgt spid="3"/>
                                        </p:tgtEl>
                                      </p:cBhvr>
                                      <p:by x="300000" y="300000"/>
                                    </p:animScale>
                                  </p:childTnLst>
                                </p:cTn>
                              </p:par>
                              <p:par>
                                <p:cTn id="58" presetID="10" presetClass="exit" presetSubtype="0" fill="hold" grpId="3" nodeType="withEffect">
                                  <p:stCondLst>
                                    <p:cond delay="9500"/>
                                  </p:stCondLst>
                                  <p:childTnLst>
                                    <p:animEffect transition="out" filter="fade">
                                      <p:cBhvr>
                                        <p:cTn id="59" dur="1000"/>
                                        <p:tgtEl>
                                          <p:spTgt spid="4"/>
                                        </p:tgtEl>
                                      </p:cBhvr>
                                    </p:animEffect>
                                    <p:set>
                                      <p:cBhvr>
                                        <p:cTn id="60" dur="1" fill="hold">
                                          <p:stCondLst>
                                            <p:cond delay="999"/>
                                          </p:stCondLst>
                                        </p:cTn>
                                        <p:tgtEl>
                                          <p:spTgt spid="4"/>
                                        </p:tgtEl>
                                        <p:attrNameLst>
                                          <p:attrName>style.visibility</p:attrName>
                                        </p:attrNameLst>
                                      </p:cBhvr>
                                      <p:to>
                                        <p:strVal val="hidden"/>
                                      </p:to>
                                    </p:set>
                                  </p:childTnLst>
                                </p:cTn>
                              </p:par>
                              <p:par>
                                <p:cTn id="61" presetID="10" presetClass="exit" presetSubtype="0" fill="hold" grpId="3" nodeType="withEffect">
                                  <p:stCondLst>
                                    <p:cond delay="9500"/>
                                  </p:stCondLst>
                                  <p:childTnLst>
                                    <p:animEffect transition="out" filter="fade">
                                      <p:cBhvr>
                                        <p:cTn id="62" dur="1000"/>
                                        <p:tgtEl>
                                          <p:spTgt spid="5"/>
                                        </p:tgtEl>
                                      </p:cBhvr>
                                    </p:animEffect>
                                    <p:set>
                                      <p:cBhvr>
                                        <p:cTn id="63" dur="1" fill="hold">
                                          <p:stCondLst>
                                            <p:cond delay="999"/>
                                          </p:stCondLst>
                                        </p:cTn>
                                        <p:tgtEl>
                                          <p:spTgt spid="5"/>
                                        </p:tgtEl>
                                        <p:attrNameLst>
                                          <p:attrName>style.visibility</p:attrName>
                                        </p:attrNameLst>
                                      </p:cBhvr>
                                      <p:to>
                                        <p:strVal val="hidden"/>
                                      </p:to>
                                    </p:set>
                                  </p:childTnLst>
                                </p:cTn>
                              </p:par>
                              <p:par>
                                <p:cTn id="64" presetID="10" presetClass="exit" presetSubtype="0" fill="hold" grpId="3" nodeType="withEffect">
                                  <p:stCondLst>
                                    <p:cond delay="9500"/>
                                  </p:stCondLst>
                                  <p:childTnLst>
                                    <p:animEffect transition="out" filter="fade">
                                      <p:cBhvr>
                                        <p:cTn id="65" dur="1000"/>
                                        <p:tgtEl>
                                          <p:spTgt spid="6"/>
                                        </p:tgtEl>
                                      </p:cBhvr>
                                    </p:animEffect>
                                    <p:set>
                                      <p:cBhvr>
                                        <p:cTn id="66" dur="1" fill="hold">
                                          <p:stCondLst>
                                            <p:cond delay="999"/>
                                          </p:stCondLst>
                                        </p:cTn>
                                        <p:tgtEl>
                                          <p:spTgt spid="6"/>
                                        </p:tgtEl>
                                        <p:attrNameLst>
                                          <p:attrName>style.visibility</p:attrName>
                                        </p:attrNameLst>
                                      </p:cBhvr>
                                      <p:to>
                                        <p:strVal val="hidden"/>
                                      </p:to>
                                    </p:set>
                                  </p:childTnLst>
                                </p:cTn>
                              </p:par>
                              <p:par>
                                <p:cTn id="67" presetID="10" presetClass="exit" presetSubtype="0" fill="hold" grpId="3" nodeType="withEffect">
                                  <p:stCondLst>
                                    <p:cond delay="9500"/>
                                  </p:stCondLst>
                                  <p:childTnLst>
                                    <p:animEffect transition="out" filter="fade">
                                      <p:cBhvr>
                                        <p:cTn id="68" dur="1000"/>
                                        <p:tgtEl>
                                          <p:spTgt spid="3"/>
                                        </p:tgtEl>
                                      </p:cBhvr>
                                    </p:animEffect>
                                    <p:set>
                                      <p:cBhvr>
                                        <p:cTn id="69" dur="1" fill="hold">
                                          <p:stCondLst>
                                            <p:cond delay="999"/>
                                          </p:stCondLst>
                                        </p:cTn>
                                        <p:tgtEl>
                                          <p:spTgt spid="3"/>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
                                        <p:tgtEl>
                                          <p:spTgt spid="7"/>
                                        </p:tgtEl>
                                      </p:cBhvr>
                                    </p:animEffect>
                                  </p:childTnLst>
                                </p:cTn>
                              </p:par>
                              <p:par>
                                <p:cTn id="73" presetID="10" presetClass="entr" presetSubtype="0" fill="hold" nodeType="withEffect">
                                  <p:stCondLst>
                                    <p:cond delay="60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
                                        <p:tgtEl>
                                          <p:spTgt spid="8"/>
                                        </p:tgtEl>
                                      </p:cBhvr>
                                    </p:animEffect>
                                  </p:childTnLst>
                                </p:cTn>
                              </p:par>
                              <p:par>
                                <p:cTn id="76" presetID="53" presetClass="exit" presetSubtype="16" fill="hold" nodeType="withEffect">
                                  <p:stCondLst>
                                    <p:cond delay="100"/>
                                  </p:stCondLst>
                                  <p:childTnLst>
                                    <p:anim calcmode="lin" valueType="num">
                                      <p:cBhvr>
                                        <p:cTn id="77" dur="1000"/>
                                        <p:tgtEl>
                                          <p:spTgt spid="7"/>
                                        </p:tgtEl>
                                        <p:attrNameLst>
                                          <p:attrName>ppt_w</p:attrName>
                                        </p:attrNameLst>
                                      </p:cBhvr>
                                      <p:tavLst>
                                        <p:tav tm="0">
                                          <p:val>
                                            <p:strVal val="ppt_w"/>
                                          </p:val>
                                        </p:tav>
                                        <p:tav tm="100000">
                                          <p:val>
                                            <p:fltVal val="0"/>
                                          </p:val>
                                        </p:tav>
                                      </p:tavLst>
                                    </p:anim>
                                    <p:anim calcmode="lin" valueType="num">
                                      <p:cBhvr>
                                        <p:cTn id="78" dur="1000"/>
                                        <p:tgtEl>
                                          <p:spTgt spid="7"/>
                                        </p:tgtEl>
                                        <p:attrNameLst>
                                          <p:attrName>ppt_h</p:attrName>
                                        </p:attrNameLst>
                                      </p:cBhvr>
                                      <p:tavLst>
                                        <p:tav tm="0">
                                          <p:val>
                                            <p:strVal val="ppt_h"/>
                                          </p:val>
                                        </p:tav>
                                        <p:tav tm="100000">
                                          <p:val>
                                            <p:fltVal val="0"/>
                                          </p:val>
                                        </p:tav>
                                      </p:tavLst>
                                    </p:anim>
                                    <p:animEffect transition="out" filter="fade">
                                      <p:cBhvr>
                                        <p:cTn id="79" dur="1000"/>
                                        <p:tgtEl>
                                          <p:spTgt spid="7"/>
                                        </p:tgtEl>
                                      </p:cBhvr>
                                    </p:animEffect>
                                    <p:set>
                                      <p:cBhvr>
                                        <p:cTn id="80" dur="1" fill="hold">
                                          <p:stCondLst>
                                            <p:cond delay="999"/>
                                          </p:stCondLst>
                                        </p:cTn>
                                        <p:tgtEl>
                                          <p:spTgt spid="7"/>
                                        </p:tgtEl>
                                        <p:attrNameLst>
                                          <p:attrName>style.visibility</p:attrName>
                                        </p:attrNameLst>
                                      </p:cBhvr>
                                      <p:to>
                                        <p:strVal val="hidden"/>
                                      </p:to>
                                    </p:set>
                                  </p:childTnLst>
                                </p:cTn>
                              </p:par>
                              <p:par>
                                <p:cTn id="81" presetID="53" presetClass="exit" presetSubtype="16" fill="hold" nodeType="withEffect">
                                  <p:stCondLst>
                                    <p:cond delay="700"/>
                                  </p:stCondLst>
                                  <p:childTnLst>
                                    <p:anim calcmode="lin" valueType="num">
                                      <p:cBhvr>
                                        <p:cTn id="82" dur="500"/>
                                        <p:tgtEl>
                                          <p:spTgt spid="8"/>
                                        </p:tgtEl>
                                        <p:attrNameLst>
                                          <p:attrName>ppt_w</p:attrName>
                                        </p:attrNameLst>
                                      </p:cBhvr>
                                      <p:tavLst>
                                        <p:tav tm="0">
                                          <p:val>
                                            <p:strVal val="ppt_w"/>
                                          </p:val>
                                        </p:tav>
                                        <p:tav tm="100000">
                                          <p:val>
                                            <p:fltVal val="0"/>
                                          </p:val>
                                        </p:tav>
                                      </p:tavLst>
                                    </p:anim>
                                    <p:anim calcmode="lin" valueType="num">
                                      <p:cBhvr>
                                        <p:cTn id="83" dur="500"/>
                                        <p:tgtEl>
                                          <p:spTgt spid="8"/>
                                        </p:tgtEl>
                                        <p:attrNameLst>
                                          <p:attrName>ppt_h</p:attrName>
                                        </p:attrNameLst>
                                      </p:cBhvr>
                                      <p:tavLst>
                                        <p:tav tm="0">
                                          <p:val>
                                            <p:strVal val="ppt_h"/>
                                          </p:val>
                                        </p:tav>
                                        <p:tav tm="100000">
                                          <p:val>
                                            <p:fltVal val="0"/>
                                          </p:val>
                                        </p:tav>
                                      </p:tavLst>
                                    </p:anim>
                                    <p:animEffect transition="out" filter="fade">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par>
                                <p:cTn id="86" presetID="10" presetClass="entr" presetSubtype="0" fill="hold" nodeType="withEffect">
                                  <p:stCondLst>
                                    <p:cond delay="100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
                                        <p:tgtEl>
                                          <p:spTgt spid="19"/>
                                        </p:tgtEl>
                                      </p:cBhvr>
                                    </p:animEffect>
                                  </p:childTnLst>
                                </p:cTn>
                              </p:par>
                              <p:par>
                                <p:cTn id="89" presetID="53" presetClass="exit" presetSubtype="16" fill="hold" nodeType="withEffect">
                                  <p:stCondLst>
                                    <p:cond delay="100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10" presetClass="entr" presetSubtype="0" fill="hold" nodeType="withEffect">
                                  <p:stCondLst>
                                    <p:cond delay="150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
                                        <p:tgtEl>
                                          <p:spTgt spid="20"/>
                                        </p:tgtEl>
                                      </p:cBhvr>
                                    </p:animEffect>
                                  </p:childTnLst>
                                </p:cTn>
                              </p:par>
                              <p:par>
                                <p:cTn id="97" presetID="53" presetClass="exit" presetSubtype="16" fill="hold" nodeType="withEffect">
                                  <p:stCondLst>
                                    <p:cond delay="1500"/>
                                  </p:stCondLst>
                                  <p:childTnLst>
                                    <p:anim calcmode="lin" valueType="num">
                                      <p:cBhvr>
                                        <p:cTn id="98" dur="500"/>
                                        <p:tgtEl>
                                          <p:spTgt spid="20"/>
                                        </p:tgtEl>
                                        <p:attrNameLst>
                                          <p:attrName>ppt_w</p:attrName>
                                        </p:attrNameLst>
                                      </p:cBhvr>
                                      <p:tavLst>
                                        <p:tav tm="0">
                                          <p:val>
                                            <p:strVal val="ppt_w"/>
                                          </p:val>
                                        </p:tav>
                                        <p:tav tm="100000">
                                          <p:val>
                                            <p:fltVal val="0"/>
                                          </p:val>
                                        </p:tav>
                                      </p:tavLst>
                                    </p:anim>
                                    <p:anim calcmode="lin" valueType="num">
                                      <p:cBhvr>
                                        <p:cTn id="99" dur="500"/>
                                        <p:tgtEl>
                                          <p:spTgt spid="20"/>
                                        </p:tgtEl>
                                        <p:attrNameLst>
                                          <p:attrName>ppt_h</p:attrName>
                                        </p:attrNameLst>
                                      </p:cBhvr>
                                      <p:tavLst>
                                        <p:tav tm="0">
                                          <p:val>
                                            <p:strVal val="ppt_h"/>
                                          </p:val>
                                        </p:tav>
                                        <p:tav tm="100000">
                                          <p:val>
                                            <p:fltVal val="0"/>
                                          </p:val>
                                        </p:tav>
                                      </p:tavLst>
                                    </p:anim>
                                    <p:animEffect transition="out" filter="fade">
                                      <p:cBhvr>
                                        <p:cTn id="100" dur="500"/>
                                        <p:tgtEl>
                                          <p:spTgt spid="20"/>
                                        </p:tgtEl>
                                      </p:cBhvr>
                                    </p:animEffect>
                                    <p:set>
                                      <p:cBhvr>
                                        <p:cTn id="101" dur="1" fill="hold">
                                          <p:stCondLst>
                                            <p:cond delay="499"/>
                                          </p:stCondLst>
                                        </p:cTn>
                                        <p:tgtEl>
                                          <p:spTgt spid="20"/>
                                        </p:tgtEl>
                                        <p:attrNameLst>
                                          <p:attrName>style.visibility</p:attrName>
                                        </p:attrNameLst>
                                      </p:cBhvr>
                                      <p:to>
                                        <p:strVal val="hidden"/>
                                      </p:to>
                                    </p:set>
                                  </p:childTnLst>
                                </p:cTn>
                              </p:par>
                              <p:par>
                                <p:cTn id="102" presetID="10" presetClass="entr" presetSubtype="0" fill="hold" nodeType="withEffect">
                                  <p:stCondLst>
                                    <p:cond delay="60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
                                        <p:tgtEl>
                                          <p:spTgt spid="21"/>
                                        </p:tgtEl>
                                      </p:cBhvr>
                                    </p:animEffect>
                                  </p:childTnLst>
                                </p:cTn>
                              </p:par>
                              <p:par>
                                <p:cTn id="105" presetID="53" presetClass="exit" presetSubtype="16" fill="hold" nodeType="withEffect">
                                  <p:stCondLst>
                                    <p:cond delay="700"/>
                                  </p:stCondLst>
                                  <p:childTnLst>
                                    <p:anim calcmode="lin" valueType="num">
                                      <p:cBhvr>
                                        <p:cTn id="106" dur="500"/>
                                        <p:tgtEl>
                                          <p:spTgt spid="21"/>
                                        </p:tgtEl>
                                        <p:attrNameLst>
                                          <p:attrName>ppt_w</p:attrName>
                                        </p:attrNameLst>
                                      </p:cBhvr>
                                      <p:tavLst>
                                        <p:tav tm="0">
                                          <p:val>
                                            <p:strVal val="ppt_w"/>
                                          </p:val>
                                        </p:tav>
                                        <p:tav tm="100000">
                                          <p:val>
                                            <p:fltVal val="0"/>
                                          </p:val>
                                        </p:tav>
                                      </p:tavLst>
                                    </p:anim>
                                    <p:anim calcmode="lin" valueType="num">
                                      <p:cBhvr>
                                        <p:cTn id="107" dur="500"/>
                                        <p:tgtEl>
                                          <p:spTgt spid="21"/>
                                        </p:tgtEl>
                                        <p:attrNameLst>
                                          <p:attrName>ppt_h</p:attrName>
                                        </p:attrNameLst>
                                      </p:cBhvr>
                                      <p:tavLst>
                                        <p:tav tm="0">
                                          <p:val>
                                            <p:strVal val="ppt_h"/>
                                          </p:val>
                                        </p:tav>
                                        <p:tav tm="100000">
                                          <p:val>
                                            <p:fltVal val="0"/>
                                          </p:val>
                                        </p:tav>
                                      </p:tavLst>
                                    </p:anim>
                                    <p:animEffect transition="out" filter="fade">
                                      <p:cBhvr>
                                        <p:cTn id="108" dur="500"/>
                                        <p:tgtEl>
                                          <p:spTgt spid="21"/>
                                        </p:tgtEl>
                                      </p:cBhvr>
                                    </p:animEffect>
                                    <p:set>
                                      <p:cBhvr>
                                        <p:cTn id="109" dur="1" fill="hold">
                                          <p:stCondLst>
                                            <p:cond delay="499"/>
                                          </p:stCondLst>
                                        </p:cTn>
                                        <p:tgtEl>
                                          <p:spTgt spid="21"/>
                                        </p:tgtEl>
                                        <p:attrNameLst>
                                          <p:attrName>style.visibility</p:attrName>
                                        </p:attrNameLst>
                                      </p:cBhvr>
                                      <p:to>
                                        <p:strVal val="hidden"/>
                                      </p:to>
                                    </p:set>
                                  </p:childTnLst>
                                </p:cTn>
                              </p:par>
                              <p:par>
                                <p:cTn id="110" presetID="10" presetClass="entr" presetSubtype="0" fill="hold" nodeType="withEffect">
                                  <p:stCondLst>
                                    <p:cond delay="200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
                                        <p:tgtEl>
                                          <p:spTgt spid="22"/>
                                        </p:tgtEl>
                                      </p:cBhvr>
                                    </p:animEffect>
                                  </p:childTnLst>
                                </p:cTn>
                              </p:par>
                              <p:par>
                                <p:cTn id="113" presetID="10" presetClass="entr" presetSubtype="0" fill="hold" nodeType="withEffect">
                                  <p:stCondLst>
                                    <p:cond delay="250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
                                        <p:tgtEl>
                                          <p:spTgt spid="23"/>
                                        </p:tgtEl>
                                      </p:cBhvr>
                                    </p:animEffect>
                                  </p:childTnLst>
                                </p:cTn>
                              </p:par>
                              <p:par>
                                <p:cTn id="116" presetID="53" presetClass="exit" presetSubtype="16" fill="hold" nodeType="withEffect">
                                  <p:stCondLst>
                                    <p:cond delay="2500"/>
                                  </p:stCondLst>
                                  <p:childTnLst>
                                    <p:anim calcmode="lin" valueType="num">
                                      <p:cBhvr>
                                        <p:cTn id="117" dur="500"/>
                                        <p:tgtEl>
                                          <p:spTgt spid="23"/>
                                        </p:tgtEl>
                                        <p:attrNameLst>
                                          <p:attrName>ppt_w</p:attrName>
                                        </p:attrNameLst>
                                      </p:cBhvr>
                                      <p:tavLst>
                                        <p:tav tm="0">
                                          <p:val>
                                            <p:strVal val="ppt_w"/>
                                          </p:val>
                                        </p:tav>
                                        <p:tav tm="100000">
                                          <p:val>
                                            <p:fltVal val="0"/>
                                          </p:val>
                                        </p:tav>
                                      </p:tavLst>
                                    </p:anim>
                                    <p:anim calcmode="lin" valueType="num">
                                      <p:cBhvr>
                                        <p:cTn id="118" dur="500"/>
                                        <p:tgtEl>
                                          <p:spTgt spid="23"/>
                                        </p:tgtEl>
                                        <p:attrNameLst>
                                          <p:attrName>ppt_h</p:attrName>
                                        </p:attrNameLst>
                                      </p:cBhvr>
                                      <p:tavLst>
                                        <p:tav tm="0">
                                          <p:val>
                                            <p:strVal val="ppt_h"/>
                                          </p:val>
                                        </p:tav>
                                        <p:tav tm="100000">
                                          <p:val>
                                            <p:fltVal val="0"/>
                                          </p:val>
                                        </p:tav>
                                      </p:tavLst>
                                    </p:anim>
                                    <p:animEffect transition="out" filter="fade">
                                      <p:cBhvr>
                                        <p:cTn id="119" dur="500"/>
                                        <p:tgtEl>
                                          <p:spTgt spid="23"/>
                                        </p:tgtEl>
                                      </p:cBhvr>
                                    </p:animEffect>
                                    <p:set>
                                      <p:cBhvr>
                                        <p:cTn id="120" dur="1" fill="hold">
                                          <p:stCondLst>
                                            <p:cond delay="499"/>
                                          </p:stCondLst>
                                        </p:cTn>
                                        <p:tgtEl>
                                          <p:spTgt spid="23"/>
                                        </p:tgtEl>
                                        <p:attrNameLst>
                                          <p:attrName>style.visibility</p:attrName>
                                        </p:attrNameLst>
                                      </p:cBhvr>
                                      <p:to>
                                        <p:strVal val="hidden"/>
                                      </p:to>
                                    </p:set>
                                  </p:childTnLst>
                                </p:cTn>
                              </p:par>
                              <p:par>
                                <p:cTn id="121" presetID="10" presetClass="entr" presetSubtype="0" fill="hold" nodeType="withEffect">
                                  <p:stCondLst>
                                    <p:cond delay="275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00"/>
                                        <p:tgtEl>
                                          <p:spTgt spid="24"/>
                                        </p:tgtEl>
                                      </p:cBhvr>
                                    </p:animEffect>
                                  </p:childTnLst>
                                </p:cTn>
                              </p:par>
                              <p:par>
                                <p:cTn id="124" presetID="53" presetClass="exit" presetSubtype="16" fill="hold" nodeType="withEffect">
                                  <p:stCondLst>
                                    <p:cond delay="2750"/>
                                  </p:stCondLst>
                                  <p:childTnLst>
                                    <p:anim calcmode="lin" valueType="num">
                                      <p:cBhvr>
                                        <p:cTn id="125" dur="500"/>
                                        <p:tgtEl>
                                          <p:spTgt spid="24"/>
                                        </p:tgtEl>
                                        <p:attrNameLst>
                                          <p:attrName>ppt_w</p:attrName>
                                        </p:attrNameLst>
                                      </p:cBhvr>
                                      <p:tavLst>
                                        <p:tav tm="0">
                                          <p:val>
                                            <p:strVal val="ppt_w"/>
                                          </p:val>
                                        </p:tav>
                                        <p:tav tm="100000">
                                          <p:val>
                                            <p:fltVal val="0"/>
                                          </p:val>
                                        </p:tav>
                                      </p:tavLst>
                                    </p:anim>
                                    <p:anim calcmode="lin" valueType="num">
                                      <p:cBhvr>
                                        <p:cTn id="126" dur="500"/>
                                        <p:tgtEl>
                                          <p:spTgt spid="24"/>
                                        </p:tgtEl>
                                        <p:attrNameLst>
                                          <p:attrName>ppt_h</p:attrName>
                                        </p:attrNameLst>
                                      </p:cBhvr>
                                      <p:tavLst>
                                        <p:tav tm="0">
                                          <p:val>
                                            <p:strVal val="ppt_h"/>
                                          </p:val>
                                        </p:tav>
                                        <p:tav tm="100000">
                                          <p:val>
                                            <p:fltVal val="0"/>
                                          </p:val>
                                        </p:tav>
                                      </p:tavLst>
                                    </p:anim>
                                    <p:animEffect transition="out" filter="fade">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par>
                                <p:cTn id="129" presetID="53" presetClass="exit" presetSubtype="16" fill="hold" nodeType="withEffect">
                                  <p:stCondLst>
                                    <p:cond delay="2000"/>
                                  </p:stCondLst>
                                  <p:childTnLst>
                                    <p:anim calcmode="lin" valueType="num">
                                      <p:cBhvr>
                                        <p:cTn id="130" dur="500"/>
                                        <p:tgtEl>
                                          <p:spTgt spid="22"/>
                                        </p:tgtEl>
                                        <p:attrNameLst>
                                          <p:attrName>ppt_w</p:attrName>
                                        </p:attrNameLst>
                                      </p:cBhvr>
                                      <p:tavLst>
                                        <p:tav tm="0">
                                          <p:val>
                                            <p:strVal val="ppt_w"/>
                                          </p:val>
                                        </p:tav>
                                        <p:tav tm="100000">
                                          <p:val>
                                            <p:fltVal val="0"/>
                                          </p:val>
                                        </p:tav>
                                      </p:tavLst>
                                    </p:anim>
                                    <p:anim calcmode="lin" valueType="num">
                                      <p:cBhvr>
                                        <p:cTn id="131" dur="500"/>
                                        <p:tgtEl>
                                          <p:spTgt spid="22"/>
                                        </p:tgtEl>
                                        <p:attrNameLst>
                                          <p:attrName>ppt_h</p:attrName>
                                        </p:attrNameLst>
                                      </p:cBhvr>
                                      <p:tavLst>
                                        <p:tav tm="0">
                                          <p:val>
                                            <p:strVal val="ppt_h"/>
                                          </p:val>
                                        </p:tav>
                                        <p:tav tm="100000">
                                          <p:val>
                                            <p:fltVal val="0"/>
                                          </p:val>
                                        </p:tav>
                                      </p:tavLst>
                                    </p:anim>
                                    <p:animEffect transition="out" filter="fade">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10" presetClass="entr" presetSubtype="0" fill="hold" nodeType="withEffect">
                                  <p:stCondLst>
                                    <p:cond delay="750"/>
                                  </p:stCondLst>
                                  <p:childTnLst>
                                    <p:set>
                                      <p:cBhvr>
                                        <p:cTn id="135" dur="1" fill="hold">
                                          <p:stCondLst>
                                            <p:cond delay="0"/>
                                          </p:stCondLst>
                                        </p:cTn>
                                        <p:tgtEl>
                                          <p:spTgt spid="9"/>
                                        </p:tgtEl>
                                        <p:attrNameLst>
                                          <p:attrName>style.visibility</p:attrName>
                                        </p:attrNameLst>
                                      </p:cBhvr>
                                      <p:to>
                                        <p:strVal val="visible"/>
                                      </p:to>
                                    </p:set>
                                    <p:animEffect transition="in" filter="fade">
                                      <p:cBhvr>
                                        <p:cTn id="136" dur="100"/>
                                        <p:tgtEl>
                                          <p:spTgt spid="9"/>
                                        </p:tgtEl>
                                      </p:cBhvr>
                                    </p:animEffect>
                                  </p:childTnLst>
                                </p:cTn>
                              </p:par>
                              <p:par>
                                <p:cTn id="137" presetID="53" presetClass="exit" presetSubtype="16" fill="hold" nodeType="withEffect">
                                  <p:stCondLst>
                                    <p:cond delay="750"/>
                                  </p:stCondLst>
                                  <p:childTnLst>
                                    <p:anim calcmode="lin" valueType="num">
                                      <p:cBhvr>
                                        <p:cTn id="138" dur="1000"/>
                                        <p:tgtEl>
                                          <p:spTgt spid="9"/>
                                        </p:tgtEl>
                                        <p:attrNameLst>
                                          <p:attrName>ppt_w</p:attrName>
                                        </p:attrNameLst>
                                      </p:cBhvr>
                                      <p:tavLst>
                                        <p:tav tm="0">
                                          <p:val>
                                            <p:strVal val="ppt_w"/>
                                          </p:val>
                                        </p:tav>
                                        <p:tav tm="100000">
                                          <p:val>
                                            <p:fltVal val="0"/>
                                          </p:val>
                                        </p:tav>
                                      </p:tavLst>
                                    </p:anim>
                                    <p:anim calcmode="lin" valueType="num">
                                      <p:cBhvr>
                                        <p:cTn id="139" dur="1000"/>
                                        <p:tgtEl>
                                          <p:spTgt spid="9"/>
                                        </p:tgtEl>
                                        <p:attrNameLst>
                                          <p:attrName>ppt_h</p:attrName>
                                        </p:attrNameLst>
                                      </p:cBhvr>
                                      <p:tavLst>
                                        <p:tav tm="0">
                                          <p:val>
                                            <p:strVal val="ppt_h"/>
                                          </p:val>
                                        </p:tav>
                                        <p:tav tm="100000">
                                          <p:val>
                                            <p:fltVal val="0"/>
                                          </p:val>
                                        </p:tav>
                                      </p:tavLst>
                                    </p:anim>
                                    <p:animEffect transition="out" filter="fade">
                                      <p:cBhvr>
                                        <p:cTn id="140" dur="1000"/>
                                        <p:tgtEl>
                                          <p:spTgt spid="9"/>
                                        </p:tgtEl>
                                      </p:cBhvr>
                                    </p:animEffect>
                                    <p:set>
                                      <p:cBhvr>
                                        <p:cTn id="141" dur="1" fill="hold">
                                          <p:stCondLst>
                                            <p:cond delay="999"/>
                                          </p:stCondLst>
                                        </p:cTn>
                                        <p:tgtEl>
                                          <p:spTgt spid="9"/>
                                        </p:tgtEl>
                                        <p:attrNameLst>
                                          <p:attrName>style.visibility</p:attrName>
                                        </p:attrNameLst>
                                      </p:cBhvr>
                                      <p:to>
                                        <p:strVal val="hidden"/>
                                      </p:to>
                                    </p:set>
                                  </p:childTnLst>
                                </p:cTn>
                              </p:par>
                              <p:par>
                                <p:cTn id="142" presetID="10" presetClass="entr" presetSubtype="0" fill="hold" nodeType="withEffect">
                                  <p:stCondLst>
                                    <p:cond delay="0"/>
                                  </p:stCondLst>
                                  <p:childTnLst>
                                    <p:set>
                                      <p:cBhvr>
                                        <p:cTn id="143" dur="1" fill="hold">
                                          <p:stCondLst>
                                            <p:cond delay="0"/>
                                          </p:stCondLst>
                                        </p:cTn>
                                        <p:tgtEl>
                                          <p:spTgt spid="10"/>
                                        </p:tgtEl>
                                        <p:attrNameLst>
                                          <p:attrName>style.visibility</p:attrName>
                                        </p:attrNameLst>
                                      </p:cBhvr>
                                      <p:to>
                                        <p:strVal val="visible"/>
                                      </p:to>
                                    </p:set>
                                    <p:animEffect transition="in" filter="fade">
                                      <p:cBhvr>
                                        <p:cTn id="144" dur="100"/>
                                        <p:tgtEl>
                                          <p:spTgt spid="10"/>
                                        </p:tgtEl>
                                      </p:cBhvr>
                                    </p:animEffect>
                                  </p:childTnLst>
                                </p:cTn>
                              </p:par>
                              <p:par>
                                <p:cTn id="145" presetID="53" presetClass="exit" presetSubtype="16" fill="hold" nodeType="withEffect">
                                  <p:stCondLst>
                                    <p:cond delay="100"/>
                                  </p:stCondLst>
                                  <p:childTnLst>
                                    <p:anim calcmode="lin" valueType="num">
                                      <p:cBhvr>
                                        <p:cTn id="146" dur="1000"/>
                                        <p:tgtEl>
                                          <p:spTgt spid="10"/>
                                        </p:tgtEl>
                                        <p:attrNameLst>
                                          <p:attrName>ppt_w</p:attrName>
                                        </p:attrNameLst>
                                      </p:cBhvr>
                                      <p:tavLst>
                                        <p:tav tm="0">
                                          <p:val>
                                            <p:strVal val="ppt_w"/>
                                          </p:val>
                                        </p:tav>
                                        <p:tav tm="100000">
                                          <p:val>
                                            <p:fltVal val="0"/>
                                          </p:val>
                                        </p:tav>
                                      </p:tavLst>
                                    </p:anim>
                                    <p:anim calcmode="lin" valueType="num">
                                      <p:cBhvr>
                                        <p:cTn id="147" dur="1000"/>
                                        <p:tgtEl>
                                          <p:spTgt spid="10"/>
                                        </p:tgtEl>
                                        <p:attrNameLst>
                                          <p:attrName>ppt_h</p:attrName>
                                        </p:attrNameLst>
                                      </p:cBhvr>
                                      <p:tavLst>
                                        <p:tav tm="0">
                                          <p:val>
                                            <p:strVal val="ppt_h"/>
                                          </p:val>
                                        </p:tav>
                                        <p:tav tm="100000">
                                          <p:val>
                                            <p:fltVal val="0"/>
                                          </p:val>
                                        </p:tav>
                                      </p:tavLst>
                                    </p:anim>
                                    <p:animEffect transition="out" filter="fade">
                                      <p:cBhvr>
                                        <p:cTn id="148" dur="1000"/>
                                        <p:tgtEl>
                                          <p:spTgt spid="10"/>
                                        </p:tgtEl>
                                      </p:cBhvr>
                                    </p:animEffect>
                                    <p:set>
                                      <p:cBhvr>
                                        <p:cTn id="149" dur="1" fill="hold">
                                          <p:stCondLst>
                                            <p:cond delay="999"/>
                                          </p:stCondLst>
                                        </p:cTn>
                                        <p:tgtEl>
                                          <p:spTgt spid="10"/>
                                        </p:tgtEl>
                                        <p:attrNameLst>
                                          <p:attrName>style.visibility</p:attrName>
                                        </p:attrNameLst>
                                      </p:cBhvr>
                                      <p:to>
                                        <p:strVal val="hidden"/>
                                      </p:to>
                                    </p:set>
                                  </p:childTnLst>
                                </p:cTn>
                              </p:par>
                              <p:par>
                                <p:cTn id="150" presetID="10" presetClass="entr" presetSubtype="0" fill="hold" nodeType="withEffect">
                                  <p:stCondLst>
                                    <p:cond delay="250"/>
                                  </p:stCondLst>
                                  <p:childTnLst>
                                    <p:set>
                                      <p:cBhvr>
                                        <p:cTn id="151" dur="1" fill="hold">
                                          <p:stCondLst>
                                            <p:cond delay="0"/>
                                          </p:stCondLst>
                                        </p:cTn>
                                        <p:tgtEl>
                                          <p:spTgt spid="11"/>
                                        </p:tgtEl>
                                        <p:attrNameLst>
                                          <p:attrName>style.visibility</p:attrName>
                                        </p:attrNameLst>
                                      </p:cBhvr>
                                      <p:to>
                                        <p:strVal val="visible"/>
                                      </p:to>
                                    </p:set>
                                    <p:animEffect transition="in" filter="fade">
                                      <p:cBhvr>
                                        <p:cTn id="152" dur="100"/>
                                        <p:tgtEl>
                                          <p:spTgt spid="11"/>
                                        </p:tgtEl>
                                      </p:cBhvr>
                                    </p:animEffect>
                                  </p:childTnLst>
                                </p:cTn>
                              </p:par>
                              <p:par>
                                <p:cTn id="153" presetID="53" presetClass="exit" presetSubtype="16" fill="hold" nodeType="withEffect">
                                  <p:stCondLst>
                                    <p:cond delay="250"/>
                                  </p:stCondLst>
                                  <p:childTnLst>
                                    <p:anim calcmode="lin" valueType="num">
                                      <p:cBhvr>
                                        <p:cTn id="154" dur="1000"/>
                                        <p:tgtEl>
                                          <p:spTgt spid="11"/>
                                        </p:tgtEl>
                                        <p:attrNameLst>
                                          <p:attrName>ppt_w</p:attrName>
                                        </p:attrNameLst>
                                      </p:cBhvr>
                                      <p:tavLst>
                                        <p:tav tm="0">
                                          <p:val>
                                            <p:strVal val="ppt_w"/>
                                          </p:val>
                                        </p:tav>
                                        <p:tav tm="100000">
                                          <p:val>
                                            <p:fltVal val="0"/>
                                          </p:val>
                                        </p:tav>
                                      </p:tavLst>
                                    </p:anim>
                                    <p:anim calcmode="lin" valueType="num">
                                      <p:cBhvr>
                                        <p:cTn id="155" dur="1000"/>
                                        <p:tgtEl>
                                          <p:spTgt spid="11"/>
                                        </p:tgtEl>
                                        <p:attrNameLst>
                                          <p:attrName>ppt_h</p:attrName>
                                        </p:attrNameLst>
                                      </p:cBhvr>
                                      <p:tavLst>
                                        <p:tav tm="0">
                                          <p:val>
                                            <p:strVal val="ppt_h"/>
                                          </p:val>
                                        </p:tav>
                                        <p:tav tm="100000">
                                          <p:val>
                                            <p:fltVal val="0"/>
                                          </p:val>
                                        </p:tav>
                                      </p:tavLst>
                                    </p:anim>
                                    <p:animEffect transition="out" filter="fade">
                                      <p:cBhvr>
                                        <p:cTn id="156" dur="1000"/>
                                        <p:tgtEl>
                                          <p:spTgt spid="11"/>
                                        </p:tgtEl>
                                      </p:cBhvr>
                                    </p:animEffect>
                                    <p:set>
                                      <p:cBhvr>
                                        <p:cTn id="157" dur="1" fill="hold">
                                          <p:stCondLst>
                                            <p:cond delay="999"/>
                                          </p:stCondLst>
                                        </p:cTn>
                                        <p:tgtEl>
                                          <p:spTgt spid="11"/>
                                        </p:tgtEl>
                                        <p:attrNameLst>
                                          <p:attrName>style.visibility</p:attrName>
                                        </p:attrNameLst>
                                      </p:cBhvr>
                                      <p:to>
                                        <p:strVal val="hidden"/>
                                      </p:to>
                                    </p:set>
                                  </p:childTnLst>
                                </p:cTn>
                              </p:par>
                              <p:par>
                                <p:cTn id="158" presetID="10" presetClass="entr" presetSubtype="0" fill="hold" nodeType="withEffect">
                                  <p:stCondLst>
                                    <p:cond delay="600"/>
                                  </p:stCondLst>
                                  <p:childTnLst>
                                    <p:set>
                                      <p:cBhvr>
                                        <p:cTn id="159" dur="1" fill="hold">
                                          <p:stCondLst>
                                            <p:cond delay="0"/>
                                          </p:stCondLst>
                                        </p:cTn>
                                        <p:tgtEl>
                                          <p:spTgt spid="12"/>
                                        </p:tgtEl>
                                        <p:attrNameLst>
                                          <p:attrName>style.visibility</p:attrName>
                                        </p:attrNameLst>
                                      </p:cBhvr>
                                      <p:to>
                                        <p:strVal val="visible"/>
                                      </p:to>
                                    </p:set>
                                    <p:animEffect transition="in" filter="fade">
                                      <p:cBhvr>
                                        <p:cTn id="160" dur="100"/>
                                        <p:tgtEl>
                                          <p:spTgt spid="12"/>
                                        </p:tgtEl>
                                      </p:cBhvr>
                                    </p:animEffect>
                                  </p:childTnLst>
                                </p:cTn>
                              </p:par>
                              <p:par>
                                <p:cTn id="161" presetID="53" presetClass="exit" presetSubtype="16" fill="hold" nodeType="withEffect">
                                  <p:stCondLst>
                                    <p:cond delay="700"/>
                                  </p:stCondLst>
                                  <p:childTnLst>
                                    <p:anim calcmode="lin" valueType="num">
                                      <p:cBhvr>
                                        <p:cTn id="162" dur="500"/>
                                        <p:tgtEl>
                                          <p:spTgt spid="12"/>
                                        </p:tgtEl>
                                        <p:attrNameLst>
                                          <p:attrName>ppt_w</p:attrName>
                                        </p:attrNameLst>
                                      </p:cBhvr>
                                      <p:tavLst>
                                        <p:tav tm="0">
                                          <p:val>
                                            <p:strVal val="ppt_w"/>
                                          </p:val>
                                        </p:tav>
                                        <p:tav tm="100000">
                                          <p:val>
                                            <p:fltVal val="0"/>
                                          </p:val>
                                        </p:tav>
                                      </p:tavLst>
                                    </p:anim>
                                    <p:anim calcmode="lin" valueType="num">
                                      <p:cBhvr>
                                        <p:cTn id="163" dur="500"/>
                                        <p:tgtEl>
                                          <p:spTgt spid="12"/>
                                        </p:tgtEl>
                                        <p:attrNameLst>
                                          <p:attrName>ppt_h</p:attrName>
                                        </p:attrNameLst>
                                      </p:cBhvr>
                                      <p:tavLst>
                                        <p:tav tm="0">
                                          <p:val>
                                            <p:strVal val="ppt_h"/>
                                          </p:val>
                                        </p:tav>
                                        <p:tav tm="100000">
                                          <p:val>
                                            <p:fltVal val="0"/>
                                          </p:val>
                                        </p:tav>
                                      </p:tavLst>
                                    </p:anim>
                                    <p:animEffect transition="out" filter="fade">
                                      <p:cBhvr>
                                        <p:cTn id="164" dur="500"/>
                                        <p:tgtEl>
                                          <p:spTgt spid="12"/>
                                        </p:tgtEl>
                                      </p:cBhvr>
                                    </p:animEffect>
                                    <p:set>
                                      <p:cBhvr>
                                        <p:cTn id="165" dur="1" fill="hold">
                                          <p:stCondLst>
                                            <p:cond delay="499"/>
                                          </p:stCondLst>
                                        </p:cTn>
                                        <p:tgtEl>
                                          <p:spTgt spid="12"/>
                                        </p:tgtEl>
                                        <p:attrNameLst>
                                          <p:attrName>style.visibility</p:attrName>
                                        </p:attrNameLst>
                                      </p:cBhvr>
                                      <p:to>
                                        <p:strVal val="hidden"/>
                                      </p:to>
                                    </p:set>
                                  </p:childTnLst>
                                </p:cTn>
                              </p:par>
                              <p:par>
                                <p:cTn id="166" presetID="10" presetClass="entr" presetSubtype="0" fill="hold" nodeType="withEffect">
                                  <p:stCondLst>
                                    <p:cond delay="1250"/>
                                  </p:stCondLst>
                                  <p:childTnLst>
                                    <p:set>
                                      <p:cBhvr>
                                        <p:cTn id="167" dur="1" fill="hold">
                                          <p:stCondLst>
                                            <p:cond delay="0"/>
                                          </p:stCondLst>
                                        </p:cTn>
                                        <p:tgtEl>
                                          <p:spTgt spid="13"/>
                                        </p:tgtEl>
                                        <p:attrNameLst>
                                          <p:attrName>style.visibility</p:attrName>
                                        </p:attrNameLst>
                                      </p:cBhvr>
                                      <p:to>
                                        <p:strVal val="visible"/>
                                      </p:to>
                                    </p:set>
                                    <p:animEffect transition="in" filter="fade">
                                      <p:cBhvr>
                                        <p:cTn id="168" dur="100"/>
                                        <p:tgtEl>
                                          <p:spTgt spid="13"/>
                                        </p:tgtEl>
                                      </p:cBhvr>
                                    </p:animEffect>
                                  </p:childTnLst>
                                </p:cTn>
                              </p:par>
                              <p:par>
                                <p:cTn id="169" presetID="53" presetClass="exit" presetSubtype="16" fill="hold" nodeType="withEffect">
                                  <p:stCondLst>
                                    <p:cond delay="1250"/>
                                  </p:stCondLst>
                                  <p:childTnLst>
                                    <p:anim calcmode="lin" valueType="num">
                                      <p:cBhvr>
                                        <p:cTn id="170" dur="1000"/>
                                        <p:tgtEl>
                                          <p:spTgt spid="13"/>
                                        </p:tgtEl>
                                        <p:attrNameLst>
                                          <p:attrName>ppt_w</p:attrName>
                                        </p:attrNameLst>
                                      </p:cBhvr>
                                      <p:tavLst>
                                        <p:tav tm="0">
                                          <p:val>
                                            <p:strVal val="ppt_w"/>
                                          </p:val>
                                        </p:tav>
                                        <p:tav tm="100000">
                                          <p:val>
                                            <p:fltVal val="0"/>
                                          </p:val>
                                        </p:tav>
                                      </p:tavLst>
                                    </p:anim>
                                    <p:anim calcmode="lin" valueType="num">
                                      <p:cBhvr>
                                        <p:cTn id="171" dur="1000"/>
                                        <p:tgtEl>
                                          <p:spTgt spid="13"/>
                                        </p:tgtEl>
                                        <p:attrNameLst>
                                          <p:attrName>ppt_h</p:attrName>
                                        </p:attrNameLst>
                                      </p:cBhvr>
                                      <p:tavLst>
                                        <p:tav tm="0">
                                          <p:val>
                                            <p:strVal val="ppt_h"/>
                                          </p:val>
                                        </p:tav>
                                        <p:tav tm="100000">
                                          <p:val>
                                            <p:fltVal val="0"/>
                                          </p:val>
                                        </p:tav>
                                      </p:tavLst>
                                    </p:anim>
                                    <p:animEffect transition="out" filter="fade">
                                      <p:cBhvr>
                                        <p:cTn id="172" dur="1000"/>
                                        <p:tgtEl>
                                          <p:spTgt spid="13"/>
                                        </p:tgtEl>
                                      </p:cBhvr>
                                    </p:animEffect>
                                    <p:set>
                                      <p:cBhvr>
                                        <p:cTn id="173" dur="1" fill="hold">
                                          <p:stCondLst>
                                            <p:cond delay="999"/>
                                          </p:stCondLst>
                                        </p:cTn>
                                        <p:tgtEl>
                                          <p:spTgt spid="13"/>
                                        </p:tgtEl>
                                        <p:attrNameLst>
                                          <p:attrName>style.visibility</p:attrName>
                                        </p:attrNameLst>
                                      </p:cBhvr>
                                      <p:to>
                                        <p:strVal val="hidden"/>
                                      </p:to>
                                    </p:set>
                                  </p:childTnLst>
                                </p:cTn>
                              </p:par>
                              <p:par>
                                <p:cTn id="174" presetID="10" presetClass="entr" presetSubtype="0" fill="hold" nodeType="withEffect">
                                  <p:stCondLst>
                                    <p:cond delay="600"/>
                                  </p:stCondLst>
                                  <p:childTnLst>
                                    <p:set>
                                      <p:cBhvr>
                                        <p:cTn id="175" dur="1" fill="hold">
                                          <p:stCondLst>
                                            <p:cond delay="0"/>
                                          </p:stCondLst>
                                        </p:cTn>
                                        <p:tgtEl>
                                          <p:spTgt spid="14"/>
                                        </p:tgtEl>
                                        <p:attrNameLst>
                                          <p:attrName>style.visibility</p:attrName>
                                        </p:attrNameLst>
                                      </p:cBhvr>
                                      <p:to>
                                        <p:strVal val="visible"/>
                                      </p:to>
                                    </p:set>
                                    <p:animEffect transition="in" filter="fade">
                                      <p:cBhvr>
                                        <p:cTn id="176" dur="100"/>
                                        <p:tgtEl>
                                          <p:spTgt spid="14"/>
                                        </p:tgtEl>
                                      </p:cBhvr>
                                    </p:animEffect>
                                  </p:childTnLst>
                                </p:cTn>
                              </p:par>
                              <p:par>
                                <p:cTn id="177" presetID="53" presetClass="exit" presetSubtype="16" fill="hold" nodeType="withEffect">
                                  <p:stCondLst>
                                    <p:cond delay="700"/>
                                  </p:stCondLst>
                                  <p:childTnLst>
                                    <p:anim calcmode="lin" valueType="num">
                                      <p:cBhvr>
                                        <p:cTn id="178" dur="500"/>
                                        <p:tgtEl>
                                          <p:spTgt spid="14"/>
                                        </p:tgtEl>
                                        <p:attrNameLst>
                                          <p:attrName>ppt_w</p:attrName>
                                        </p:attrNameLst>
                                      </p:cBhvr>
                                      <p:tavLst>
                                        <p:tav tm="0">
                                          <p:val>
                                            <p:strVal val="ppt_w"/>
                                          </p:val>
                                        </p:tav>
                                        <p:tav tm="100000">
                                          <p:val>
                                            <p:fltVal val="0"/>
                                          </p:val>
                                        </p:tav>
                                      </p:tavLst>
                                    </p:anim>
                                    <p:anim calcmode="lin" valueType="num">
                                      <p:cBhvr>
                                        <p:cTn id="179" dur="500"/>
                                        <p:tgtEl>
                                          <p:spTgt spid="14"/>
                                        </p:tgtEl>
                                        <p:attrNameLst>
                                          <p:attrName>ppt_h</p:attrName>
                                        </p:attrNameLst>
                                      </p:cBhvr>
                                      <p:tavLst>
                                        <p:tav tm="0">
                                          <p:val>
                                            <p:strVal val="ppt_h"/>
                                          </p:val>
                                        </p:tav>
                                        <p:tav tm="100000">
                                          <p:val>
                                            <p:fltVal val="0"/>
                                          </p:val>
                                        </p:tav>
                                      </p:tavLst>
                                    </p:anim>
                                    <p:animEffect transition="out" filter="fade">
                                      <p:cBhvr>
                                        <p:cTn id="180" dur="500"/>
                                        <p:tgtEl>
                                          <p:spTgt spid="14"/>
                                        </p:tgtEl>
                                      </p:cBhvr>
                                    </p:animEffect>
                                    <p:set>
                                      <p:cBhvr>
                                        <p:cTn id="181" dur="1" fill="hold">
                                          <p:stCondLst>
                                            <p:cond delay="499"/>
                                          </p:stCondLst>
                                        </p:cTn>
                                        <p:tgtEl>
                                          <p:spTgt spid="14"/>
                                        </p:tgtEl>
                                        <p:attrNameLst>
                                          <p:attrName>style.visibility</p:attrName>
                                        </p:attrNameLst>
                                      </p:cBhvr>
                                      <p:to>
                                        <p:strVal val="hidden"/>
                                      </p:to>
                                    </p:set>
                                  </p:childTnLst>
                                </p:cTn>
                              </p:par>
                              <p:par>
                                <p:cTn id="182" presetID="10" presetClass="entr" presetSubtype="0" fill="hold" nodeType="withEffect">
                                  <p:stCondLst>
                                    <p:cond delay="1500"/>
                                  </p:stCondLst>
                                  <p:childTnLst>
                                    <p:set>
                                      <p:cBhvr>
                                        <p:cTn id="183" dur="1" fill="hold">
                                          <p:stCondLst>
                                            <p:cond delay="0"/>
                                          </p:stCondLst>
                                        </p:cTn>
                                        <p:tgtEl>
                                          <p:spTgt spid="15"/>
                                        </p:tgtEl>
                                        <p:attrNameLst>
                                          <p:attrName>style.visibility</p:attrName>
                                        </p:attrNameLst>
                                      </p:cBhvr>
                                      <p:to>
                                        <p:strVal val="visible"/>
                                      </p:to>
                                    </p:set>
                                    <p:animEffect transition="in" filter="fade">
                                      <p:cBhvr>
                                        <p:cTn id="184" dur="100"/>
                                        <p:tgtEl>
                                          <p:spTgt spid="15"/>
                                        </p:tgtEl>
                                      </p:cBhvr>
                                    </p:animEffect>
                                  </p:childTnLst>
                                </p:cTn>
                              </p:par>
                              <p:par>
                                <p:cTn id="185" presetID="53" presetClass="exit" presetSubtype="16" fill="hold" nodeType="withEffect">
                                  <p:stCondLst>
                                    <p:cond delay="1500"/>
                                  </p:stCondLst>
                                  <p:childTnLst>
                                    <p:anim calcmode="lin" valueType="num">
                                      <p:cBhvr>
                                        <p:cTn id="186" dur="500"/>
                                        <p:tgtEl>
                                          <p:spTgt spid="15"/>
                                        </p:tgtEl>
                                        <p:attrNameLst>
                                          <p:attrName>ppt_w</p:attrName>
                                        </p:attrNameLst>
                                      </p:cBhvr>
                                      <p:tavLst>
                                        <p:tav tm="0">
                                          <p:val>
                                            <p:strVal val="ppt_w"/>
                                          </p:val>
                                        </p:tav>
                                        <p:tav tm="100000">
                                          <p:val>
                                            <p:fltVal val="0"/>
                                          </p:val>
                                        </p:tav>
                                      </p:tavLst>
                                    </p:anim>
                                    <p:anim calcmode="lin" valueType="num">
                                      <p:cBhvr>
                                        <p:cTn id="187" dur="500"/>
                                        <p:tgtEl>
                                          <p:spTgt spid="15"/>
                                        </p:tgtEl>
                                        <p:attrNameLst>
                                          <p:attrName>ppt_h</p:attrName>
                                        </p:attrNameLst>
                                      </p:cBhvr>
                                      <p:tavLst>
                                        <p:tav tm="0">
                                          <p:val>
                                            <p:strVal val="ppt_h"/>
                                          </p:val>
                                        </p:tav>
                                        <p:tav tm="100000">
                                          <p:val>
                                            <p:fltVal val="0"/>
                                          </p:val>
                                        </p:tav>
                                      </p:tavLst>
                                    </p:anim>
                                    <p:animEffect transition="out" filter="fade">
                                      <p:cBhvr>
                                        <p:cTn id="188" dur="500"/>
                                        <p:tgtEl>
                                          <p:spTgt spid="15"/>
                                        </p:tgtEl>
                                      </p:cBhvr>
                                    </p:animEffect>
                                    <p:set>
                                      <p:cBhvr>
                                        <p:cTn id="189" dur="1" fill="hold">
                                          <p:stCondLst>
                                            <p:cond delay="499"/>
                                          </p:stCondLst>
                                        </p:cTn>
                                        <p:tgtEl>
                                          <p:spTgt spid="15"/>
                                        </p:tgtEl>
                                        <p:attrNameLst>
                                          <p:attrName>style.visibility</p:attrName>
                                        </p:attrNameLst>
                                      </p:cBhvr>
                                      <p:to>
                                        <p:strVal val="hidden"/>
                                      </p:to>
                                    </p:set>
                                  </p:childTnLst>
                                </p:cTn>
                              </p:par>
                              <p:par>
                                <p:cTn id="190" presetID="10" presetClass="entr" presetSubtype="0" fill="hold" nodeType="withEffect">
                                  <p:stCondLst>
                                    <p:cond delay="600"/>
                                  </p:stCondLst>
                                  <p:childTnLst>
                                    <p:set>
                                      <p:cBhvr>
                                        <p:cTn id="191" dur="1" fill="hold">
                                          <p:stCondLst>
                                            <p:cond delay="0"/>
                                          </p:stCondLst>
                                        </p:cTn>
                                        <p:tgtEl>
                                          <p:spTgt spid="16"/>
                                        </p:tgtEl>
                                        <p:attrNameLst>
                                          <p:attrName>style.visibility</p:attrName>
                                        </p:attrNameLst>
                                      </p:cBhvr>
                                      <p:to>
                                        <p:strVal val="visible"/>
                                      </p:to>
                                    </p:set>
                                    <p:animEffect transition="in" filter="fade">
                                      <p:cBhvr>
                                        <p:cTn id="192" dur="100"/>
                                        <p:tgtEl>
                                          <p:spTgt spid="16"/>
                                        </p:tgtEl>
                                      </p:cBhvr>
                                    </p:animEffect>
                                  </p:childTnLst>
                                </p:cTn>
                              </p:par>
                              <p:par>
                                <p:cTn id="193" presetID="53" presetClass="exit" presetSubtype="16" fill="hold" nodeType="withEffect">
                                  <p:stCondLst>
                                    <p:cond delay="700"/>
                                  </p:stCondLst>
                                  <p:childTnLst>
                                    <p:anim calcmode="lin" valueType="num">
                                      <p:cBhvr>
                                        <p:cTn id="194" dur="500"/>
                                        <p:tgtEl>
                                          <p:spTgt spid="16"/>
                                        </p:tgtEl>
                                        <p:attrNameLst>
                                          <p:attrName>ppt_w</p:attrName>
                                        </p:attrNameLst>
                                      </p:cBhvr>
                                      <p:tavLst>
                                        <p:tav tm="0">
                                          <p:val>
                                            <p:strVal val="ppt_w"/>
                                          </p:val>
                                        </p:tav>
                                        <p:tav tm="100000">
                                          <p:val>
                                            <p:fltVal val="0"/>
                                          </p:val>
                                        </p:tav>
                                      </p:tavLst>
                                    </p:anim>
                                    <p:anim calcmode="lin" valueType="num">
                                      <p:cBhvr>
                                        <p:cTn id="195" dur="500"/>
                                        <p:tgtEl>
                                          <p:spTgt spid="16"/>
                                        </p:tgtEl>
                                        <p:attrNameLst>
                                          <p:attrName>ppt_h</p:attrName>
                                        </p:attrNameLst>
                                      </p:cBhvr>
                                      <p:tavLst>
                                        <p:tav tm="0">
                                          <p:val>
                                            <p:strVal val="ppt_h"/>
                                          </p:val>
                                        </p:tav>
                                        <p:tav tm="100000">
                                          <p:val>
                                            <p:fltVal val="0"/>
                                          </p:val>
                                        </p:tav>
                                      </p:tavLst>
                                    </p:anim>
                                    <p:animEffect transition="out" filter="fade">
                                      <p:cBhvr>
                                        <p:cTn id="196" dur="500"/>
                                        <p:tgtEl>
                                          <p:spTgt spid="16"/>
                                        </p:tgtEl>
                                      </p:cBhvr>
                                    </p:animEffect>
                                    <p:set>
                                      <p:cBhvr>
                                        <p:cTn id="197" dur="1" fill="hold">
                                          <p:stCondLst>
                                            <p:cond delay="499"/>
                                          </p:stCondLst>
                                        </p:cTn>
                                        <p:tgtEl>
                                          <p:spTgt spid="16"/>
                                        </p:tgtEl>
                                        <p:attrNameLst>
                                          <p:attrName>style.visibility</p:attrName>
                                        </p:attrNameLst>
                                      </p:cBhvr>
                                      <p:to>
                                        <p:strVal val="hidden"/>
                                      </p:to>
                                    </p:set>
                                  </p:childTnLst>
                                </p:cTn>
                              </p:par>
                              <p:par>
                                <p:cTn id="198" presetID="10" presetClass="entr" presetSubtype="0" fill="hold" nodeType="withEffect">
                                  <p:stCondLst>
                                    <p:cond delay="1000"/>
                                  </p:stCondLst>
                                  <p:childTnLst>
                                    <p:set>
                                      <p:cBhvr>
                                        <p:cTn id="199" dur="1" fill="hold">
                                          <p:stCondLst>
                                            <p:cond delay="0"/>
                                          </p:stCondLst>
                                        </p:cTn>
                                        <p:tgtEl>
                                          <p:spTgt spid="17"/>
                                        </p:tgtEl>
                                        <p:attrNameLst>
                                          <p:attrName>style.visibility</p:attrName>
                                        </p:attrNameLst>
                                      </p:cBhvr>
                                      <p:to>
                                        <p:strVal val="visible"/>
                                      </p:to>
                                    </p:set>
                                    <p:animEffect transition="in" filter="fade">
                                      <p:cBhvr>
                                        <p:cTn id="200" dur="100"/>
                                        <p:tgtEl>
                                          <p:spTgt spid="17"/>
                                        </p:tgtEl>
                                      </p:cBhvr>
                                    </p:animEffect>
                                  </p:childTnLst>
                                </p:cTn>
                              </p:par>
                              <p:par>
                                <p:cTn id="201" presetID="53" presetClass="exit" presetSubtype="16" fill="hold" nodeType="withEffect">
                                  <p:stCondLst>
                                    <p:cond delay="1000"/>
                                  </p:stCondLst>
                                  <p:childTnLst>
                                    <p:anim calcmode="lin" valueType="num">
                                      <p:cBhvr>
                                        <p:cTn id="202" dur="500"/>
                                        <p:tgtEl>
                                          <p:spTgt spid="17"/>
                                        </p:tgtEl>
                                        <p:attrNameLst>
                                          <p:attrName>ppt_w</p:attrName>
                                        </p:attrNameLst>
                                      </p:cBhvr>
                                      <p:tavLst>
                                        <p:tav tm="0">
                                          <p:val>
                                            <p:strVal val="ppt_w"/>
                                          </p:val>
                                        </p:tav>
                                        <p:tav tm="100000">
                                          <p:val>
                                            <p:fltVal val="0"/>
                                          </p:val>
                                        </p:tav>
                                      </p:tavLst>
                                    </p:anim>
                                    <p:anim calcmode="lin" valueType="num">
                                      <p:cBhvr>
                                        <p:cTn id="203" dur="500"/>
                                        <p:tgtEl>
                                          <p:spTgt spid="17"/>
                                        </p:tgtEl>
                                        <p:attrNameLst>
                                          <p:attrName>ppt_h</p:attrName>
                                        </p:attrNameLst>
                                      </p:cBhvr>
                                      <p:tavLst>
                                        <p:tav tm="0">
                                          <p:val>
                                            <p:strVal val="ppt_h"/>
                                          </p:val>
                                        </p:tav>
                                        <p:tav tm="100000">
                                          <p:val>
                                            <p:fltVal val="0"/>
                                          </p:val>
                                        </p:tav>
                                      </p:tavLst>
                                    </p:anim>
                                    <p:animEffect transition="out" filter="fade">
                                      <p:cBhvr>
                                        <p:cTn id="204" dur="500"/>
                                        <p:tgtEl>
                                          <p:spTgt spid="17"/>
                                        </p:tgtEl>
                                      </p:cBhvr>
                                    </p:animEffect>
                                    <p:set>
                                      <p:cBhvr>
                                        <p:cTn id="205" dur="1" fill="hold">
                                          <p:stCondLst>
                                            <p:cond delay="499"/>
                                          </p:stCondLst>
                                        </p:cTn>
                                        <p:tgtEl>
                                          <p:spTgt spid="17"/>
                                        </p:tgtEl>
                                        <p:attrNameLst>
                                          <p:attrName>style.visibility</p:attrName>
                                        </p:attrNameLst>
                                      </p:cBhvr>
                                      <p:to>
                                        <p:strVal val="hidden"/>
                                      </p:to>
                                    </p:set>
                                  </p:childTnLst>
                                </p:cTn>
                              </p:par>
                              <p:par>
                                <p:cTn id="206" presetID="10" presetClass="entr" presetSubtype="0" fill="hold" nodeType="withEffect">
                                  <p:stCondLst>
                                    <p:cond delay="600"/>
                                  </p:stCondLst>
                                  <p:childTnLst>
                                    <p:set>
                                      <p:cBhvr>
                                        <p:cTn id="207" dur="1" fill="hold">
                                          <p:stCondLst>
                                            <p:cond delay="0"/>
                                          </p:stCondLst>
                                        </p:cTn>
                                        <p:tgtEl>
                                          <p:spTgt spid="18"/>
                                        </p:tgtEl>
                                        <p:attrNameLst>
                                          <p:attrName>style.visibility</p:attrName>
                                        </p:attrNameLst>
                                      </p:cBhvr>
                                      <p:to>
                                        <p:strVal val="visible"/>
                                      </p:to>
                                    </p:set>
                                    <p:animEffect transition="in" filter="fade">
                                      <p:cBhvr>
                                        <p:cTn id="208" dur="100"/>
                                        <p:tgtEl>
                                          <p:spTgt spid="18"/>
                                        </p:tgtEl>
                                      </p:cBhvr>
                                    </p:animEffect>
                                  </p:childTnLst>
                                </p:cTn>
                              </p:par>
                              <p:par>
                                <p:cTn id="209" presetID="53" presetClass="exit" presetSubtype="16" fill="hold" nodeType="withEffect">
                                  <p:stCondLst>
                                    <p:cond delay="700"/>
                                  </p:stCondLst>
                                  <p:childTnLst>
                                    <p:anim calcmode="lin" valueType="num">
                                      <p:cBhvr>
                                        <p:cTn id="210" dur="500"/>
                                        <p:tgtEl>
                                          <p:spTgt spid="18"/>
                                        </p:tgtEl>
                                        <p:attrNameLst>
                                          <p:attrName>ppt_w</p:attrName>
                                        </p:attrNameLst>
                                      </p:cBhvr>
                                      <p:tavLst>
                                        <p:tav tm="0">
                                          <p:val>
                                            <p:strVal val="ppt_w"/>
                                          </p:val>
                                        </p:tav>
                                        <p:tav tm="100000">
                                          <p:val>
                                            <p:fltVal val="0"/>
                                          </p:val>
                                        </p:tav>
                                      </p:tavLst>
                                    </p:anim>
                                    <p:anim calcmode="lin" valueType="num">
                                      <p:cBhvr>
                                        <p:cTn id="211" dur="500"/>
                                        <p:tgtEl>
                                          <p:spTgt spid="18"/>
                                        </p:tgtEl>
                                        <p:attrNameLst>
                                          <p:attrName>ppt_h</p:attrName>
                                        </p:attrNameLst>
                                      </p:cBhvr>
                                      <p:tavLst>
                                        <p:tav tm="0">
                                          <p:val>
                                            <p:strVal val="ppt_h"/>
                                          </p:val>
                                        </p:tav>
                                        <p:tav tm="100000">
                                          <p:val>
                                            <p:fltVal val="0"/>
                                          </p:val>
                                        </p:tav>
                                      </p:tavLst>
                                    </p:anim>
                                    <p:animEffect transition="out" filter="fade">
                                      <p:cBhvr>
                                        <p:cTn id="212" dur="500"/>
                                        <p:tgtEl>
                                          <p:spTgt spid="18"/>
                                        </p:tgtEl>
                                      </p:cBhvr>
                                    </p:animEffect>
                                    <p:set>
                                      <p:cBhvr>
                                        <p:cTn id="2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med" advClick="0" advTm="1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lumMod val="95000"/>
              </a:schemeClr>
            </a:gs>
            <a:gs pos="100000">
              <a:schemeClr val="tx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图片 4" descr="14-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advClick="0" advTm="1000">
    <p:pull/>
  </p:transition>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月光水岸.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9540552" y="3725603"/>
            <a:ext cx="609600" cy="609600"/>
          </a:xfrm>
          <a:prstGeom prst="rect">
            <a:avLst/>
          </a:prstGeom>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3999" cy="52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D:\小凡素材\3-29\1\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816833"/>
            <a:ext cx="9144000" cy="4392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小凡素材\3-29\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9456" y="3114474"/>
            <a:ext cx="1080120" cy="7942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小凡素材\3-29\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2281600"/>
            <a:ext cx="1080120" cy="7942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小凡素材\3-29\1\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1347614"/>
            <a:ext cx="900300" cy="66198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62994" y="3311522"/>
            <a:ext cx="1152128"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点击添加文字</a:t>
            </a:r>
            <a:endParaRPr lang="en-US" altLang="zh-CN" sz="1000" dirty="0">
              <a:latin typeface="微软雅黑" panose="020B0503020204020204" pitchFamily="34" charset="-122"/>
              <a:ea typeface="微软雅黑" panose="020B0503020204020204" pitchFamily="34" charset="-122"/>
            </a:endParaRPr>
          </a:p>
          <a:p>
            <a:r>
              <a:rPr lang="en-US" altLang="zh-CN" sz="1000" dirty="0">
                <a:latin typeface="微软雅黑" panose="020B0503020204020204" pitchFamily="34" charset="-122"/>
                <a:ea typeface="微软雅黑" panose="020B0503020204020204" pitchFamily="34" charset="-122"/>
              </a:rPr>
              <a:t>DIANJITIANJI</a:t>
            </a:r>
            <a:endParaRPr lang="zh-CN" altLang="en-US" sz="1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3923928" y="2497624"/>
            <a:ext cx="1152128"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点击添加文字</a:t>
            </a:r>
            <a:endParaRPr lang="en-US" altLang="zh-CN" sz="1000" dirty="0">
              <a:latin typeface="微软雅黑" panose="020B0503020204020204" pitchFamily="34" charset="-122"/>
              <a:ea typeface="微软雅黑" panose="020B0503020204020204" pitchFamily="34" charset="-122"/>
            </a:endParaRPr>
          </a:p>
          <a:p>
            <a:r>
              <a:rPr lang="en-US" altLang="zh-CN" sz="1000" dirty="0">
                <a:latin typeface="微软雅黑" panose="020B0503020204020204" pitchFamily="34" charset="-122"/>
                <a:ea typeface="微软雅黑" panose="020B0503020204020204" pitchFamily="34" charset="-122"/>
              </a:rPr>
              <a:t>DIANJITIANJI</a:t>
            </a:r>
            <a:endParaRPr lang="zh-CN" altLang="en-US" sz="10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5364088" y="1447773"/>
            <a:ext cx="1152128" cy="400110"/>
          </a:xfrm>
          <a:prstGeom prst="rect">
            <a:avLst/>
          </a:prstGeom>
          <a:noFill/>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点击添加文字</a:t>
            </a:r>
            <a:endParaRPr lang="en-US" altLang="zh-CN" sz="1000" dirty="0">
              <a:latin typeface="微软雅黑" panose="020B0503020204020204" pitchFamily="34" charset="-122"/>
              <a:ea typeface="微软雅黑" panose="020B0503020204020204" pitchFamily="34" charset="-122"/>
            </a:endParaRPr>
          </a:p>
          <a:p>
            <a:r>
              <a:rPr lang="en-US" altLang="zh-CN" sz="1000" dirty="0">
                <a:latin typeface="微软雅黑" panose="020B0503020204020204" pitchFamily="34" charset="-122"/>
                <a:ea typeface="微软雅黑" panose="020B0503020204020204" pitchFamily="34" charset="-122"/>
              </a:rPr>
              <a:t>DIANJITIANJI</a:t>
            </a:r>
            <a:endParaRPr lang="zh-CN" altLang="en-US" sz="1000" dirty="0">
              <a:latin typeface="微软雅黑" panose="020B0503020204020204" pitchFamily="34" charset="-122"/>
              <a:ea typeface="微软雅黑" panose="020B0503020204020204" pitchFamily="34" charset="-122"/>
            </a:endParaRPr>
          </a:p>
        </p:txBody>
      </p:sp>
      <p:pic>
        <p:nvPicPr>
          <p:cNvPr id="24" name="Picture 4" descr="D:\小凡素材\3-29\1\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06" y="253812"/>
            <a:ext cx="3830820" cy="82602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0"/>
          <p:cNvSpPr>
            <a:spLocks noChangeArrowheads="1"/>
          </p:cNvSpPr>
          <p:nvPr/>
        </p:nvSpPr>
        <p:spPr bwMode="auto">
          <a:xfrm>
            <a:off x="4159938" y="4168252"/>
            <a:ext cx="4248000" cy="7938"/>
          </a:xfrm>
          <a:prstGeom prst="rect">
            <a:avLst/>
          </a:prstGeom>
          <a:solidFill>
            <a:srgbClr val="005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ndParaRPr>
          </a:p>
        </p:txBody>
      </p:sp>
      <p:sp>
        <p:nvSpPr>
          <p:cNvPr id="26" name="Rectangle 21"/>
          <p:cNvSpPr>
            <a:spLocks noChangeArrowheads="1"/>
          </p:cNvSpPr>
          <p:nvPr/>
        </p:nvSpPr>
        <p:spPr bwMode="auto">
          <a:xfrm>
            <a:off x="4159938" y="4376338"/>
            <a:ext cx="4248000" cy="7938"/>
          </a:xfrm>
          <a:prstGeom prst="rect">
            <a:avLst/>
          </a:prstGeom>
          <a:solidFill>
            <a:srgbClr val="005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ndParaRPr>
          </a:p>
        </p:txBody>
      </p:sp>
      <p:sp>
        <p:nvSpPr>
          <p:cNvPr id="27" name="矩形 1"/>
          <p:cNvSpPr>
            <a:spLocks noChangeArrowheads="1"/>
          </p:cNvSpPr>
          <p:nvPr/>
        </p:nvSpPr>
        <p:spPr bwMode="auto">
          <a:xfrm>
            <a:off x="3660085" y="3322839"/>
            <a:ext cx="5160387" cy="838691"/>
          </a:xfrm>
          <a:prstGeom prst="rect">
            <a:avLst/>
          </a:prstGeom>
          <a:noFill/>
          <a:ln>
            <a:noFill/>
          </a:ln>
        </p:spPr>
        <p:txBody>
          <a:bodyPr wrap="none">
            <a:spAutoFit/>
          </a:bodyPr>
          <a:lstStyle/>
          <a:p>
            <a:pPr>
              <a:lnSpc>
                <a:spcPct val="100000"/>
              </a:lnSpc>
            </a:pPr>
            <a:r>
              <a:rPr lang="zh-CN" altLang="en-US" sz="4850" b="1" dirty="0">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atin typeface="微软雅黑" panose="020B0503020204020204" pitchFamily="34" charset="-122"/>
                <a:ea typeface="微软雅黑" panose="020B0503020204020204" pitchFamily="34" charset="-122"/>
                <a:cs typeface="Segoe UI" panose="020B0502040204020203"/>
              </a:rPr>
              <a:t>蓝色大气企业简介</a:t>
            </a:r>
            <a:endParaRPr lang="en-US" altLang="zh-CN" sz="4850" b="1" dirty="0">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atin typeface="微软雅黑" panose="020B0503020204020204" pitchFamily="34" charset="-122"/>
              <a:ea typeface="微软雅黑" panose="020B0503020204020204" pitchFamily="34" charset="-122"/>
              <a:cs typeface="Segoe UI" panose="020B0502040204020203"/>
            </a:endParaRPr>
          </a:p>
        </p:txBody>
      </p:sp>
      <p:sp>
        <p:nvSpPr>
          <p:cNvPr id="28" name="矩形 1"/>
          <p:cNvSpPr>
            <a:spLocks noChangeArrowheads="1"/>
          </p:cNvSpPr>
          <p:nvPr/>
        </p:nvSpPr>
        <p:spPr bwMode="auto">
          <a:xfrm>
            <a:off x="3851920" y="4143180"/>
            <a:ext cx="4680520" cy="259751"/>
          </a:xfrm>
          <a:prstGeom prst="rect">
            <a:avLst/>
          </a:prstGeom>
          <a:noFill/>
          <a:ln>
            <a:noFill/>
          </a:ln>
        </p:spPr>
        <p:txBody>
          <a:bodyPr wrap="square">
            <a:spAutoFit/>
          </a:bodyPr>
          <a:lstStyle/>
          <a:p>
            <a:pPr algn="ctr"/>
            <a:r>
              <a:rPr lang="en-US" altLang="zh-CN" sz="1090" spc="1500" dirty="0">
                <a:solidFill>
                  <a:srgbClr val="0066FF"/>
                </a:solidFill>
                <a:latin typeface="方正兰亭黑_GBK" pitchFamily="2" charset="-122"/>
                <a:ea typeface="方正兰亭黑_GBK" pitchFamily="2" charset="-122"/>
                <a:cs typeface="Segoe UI" panose="020B0502040204020203"/>
              </a:rPr>
              <a:t>POWERPOINT</a:t>
            </a:r>
            <a:r>
              <a:rPr lang="zh-CN" altLang="en-US" sz="1090" spc="1500" dirty="0">
                <a:solidFill>
                  <a:srgbClr val="0066FF"/>
                </a:solidFill>
                <a:latin typeface="方正兰亭黑_GBK" pitchFamily="2" charset="-122"/>
                <a:ea typeface="方正兰亭黑_GBK" pitchFamily="2" charset="-122"/>
                <a:cs typeface="Segoe UI" panose="020B0502040204020203"/>
              </a:rPr>
              <a:t>宽屏模板</a:t>
            </a:r>
            <a:endParaRPr lang="en-US" altLang="zh-CN" sz="1090" spc="1500" dirty="0">
              <a:solidFill>
                <a:srgbClr val="0066FF"/>
              </a:solidFill>
              <a:latin typeface="方正兰亭黑_GBK" pitchFamily="2" charset="-122"/>
              <a:ea typeface="方正兰亭黑_GBK" pitchFamily="2" charset="-122"/>
              <a:cs typeface="Segoe UI" panose="020B0502040204020203"/>
            </a:endParaRP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750"/>
                                        <p:tgtEl>
                                          <p:spTgt spid="27"/>
                                        </p:tgtEl>
                                      </p:cBhvr>
                                    </p:animEffect>
                                  </p:childTnLst>
                                </p:cTn>
                              </p:par>
                            </p:childTnLst>
                          </p:cTn>
                        </p:par>
                        <p:par>
                          <p:cTn id="57" fill="hold">
                            <p:stCondLst>
                              <p:cond delay="1500"/>
                            </p:stCondLst>
                            <p:childTnLst>
                              <p:par>
                                <p:cTn id="58" presetID="2" presetClass="entr" presetSubtype="8" fill="hold" grpId="0" nodeType="afterEffect">
                                  <p:stCondLst>
                                    <p:cond delay="20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200" fill="hold"/>
                                        <p:tgtEl>
                                          <p:spTgt spid="26"/>
                                        </p:tgtEl>
                                        <p:attrNameLst>
                                          <p:attrName>ppt_x</p:attrName>
                                        </p:attrNameLst>
                                      </p:cBhvr>
                                      <p:tavLst>
                                        <p:tav tm="0">
                                          <p:val>
                                            <p:strVal val="0-#ppt_w/2"/>
                                          </p:val>
                                        </p:tav>
                                        <p:tav tm="100000">
                                          <p:val>
                                            <p:strVal val="#ppt_x"/>
                                          </p:val>
                                        </p:tav>
                                      </p:tavLst>
                                    </p:anim>
                                    <p:anim calcmode="lin" valueType="num">
                                      <p:cBhvr additive="base">
                                        <p:cTn id="61" dur="200" fill="hold"/>
                                        <p:tgtEl>
                                          <p:spTgt spid="26"/>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20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200" fill="hold"/>
                                        <p:tgtEl>
                                          <p:spTgt spid="25"/>
                                        </p:tgtEl>
                                        <p:attrNameLst>
                                          <p:attrName>ppt_x</p:attrName>
                                        </p:attrNameLst>
                                      </p:cBhvr>
                                      <p:tavLst>
                                        <p:tav tm="0">
                                          <p:val>
                                            <p:strVal val="1+#ppt_w/2"/>
                                          </p:val>
                                        </p:tav>
                                        <p:tav tm="100000">
                                          <p:val>
                                            <p:strVal val="#ppt_x"/>
                                          </p:val>
                                        </p:tav>
                                      </p:tavLst>
                                    </p:anim>
                                    <p:anim calcmode="lin" valueType="num">
                                      <p:cBhvr additive="base">
                                        <p:cTn id="65" dur="200" fill="hold"/>
                                        <p:tgtEl>
                                          <p:spTgt spid="25"/>
                                        </p:tgtEl>
                                        <p:attrNameLst>
                                          <p:attrName>ppt_y</p:attrName>
                                        </p:attrNameLst>
                                      </p:cBhvr>
                                      <p:tavLst>
                                        <p:tav tm="0">
                                          <p:val>
                                            <p:strVal val="#ppt_y"/>
                                          </p:val>
                                        </p:tav>
                                        <p:tav tm="100000">
                                          <p:val>
                                            <p:strVal val="#ppt_y"/>
                                          </p:val>
                                        </p:tav>
                                      </p:tavLst>
                                    </p:anim>
                                  </p:childTnLst>
                                </p:cTn>
                              </p:par>
                              <p:par>
                                <p:cTn id="66" presetID="50" presetClass="entr" presetSubtype="0" decel="100000" fill="hold" grpId="0" nodeType="withEffect">
                                  <p:stCondLst>
                                    <p:cond delay="2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strVal val="#ppt_w+.3"/>
                                          </p:val>
                                        </p:tav>
                                        <p:tav tm="100000">
                                          <p:val>
                                            <p:strVal val="#ppt_w"/>
                                          </p:val>
                                        </p:tav>
                                      </p:tavLst>
                                    </p:anim>
                                    <p:anim calcmode="lin" valueType="num">
                                      <p:cBhvr>
                                        <p:cTn id="69" dur="1000" fill="hold"/>
                                        <p:tgtEl>
                                          <p:spTgt spid="28"/>
                                        </p:tgtEl>
                                        <p:attrNameLst>
                                          <p:attrName>ppt_h</p:attrName>
                                        </p:attrNameLst>
                                      </p:cBhvr>
                                      <p:tavLst>
                                        <p:tav tm="0">
                                          <p:val>
                                            <p:strVal val="#ppt_h"/>
                                          </p:val>
                                        </p:tav>
                                        <p:tav tm="100000">
                                          <p:val>
                                            <p:strVal val="#ppt_h"/>
                                          </p:val>
                                        </p:tav>
                                      </p:tavLst>
                                    </p:anim>
                                    <p:animEffect transition="in" filter="fade">
                                      <p:cBhvr>
                                        <p:cTn id="7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1" repeatCount="indefinite" fill="remove" display="0">
                  <p:stCondLst>
                    <p:cond delay="indefinite"/>
                  </p:stCondLst>
                  <p:endCondLst>
                    <p:cond evt="onStopAudio" delay="0">
                      <p:tgtEl>
                        <p:sldTgt/>
                      </p:tgtEl>
                    </p:cond>
                  </p:endCondLst>
                </p:cTn>
                <p:tgtEl>
                  <p:spTgt spid="8"/>
                </p:tgtEl>
              </p:cMediaNode>
            </p:audio>
          </p:childTnLst>
        </p:cTn>
      </p:par>
    </p:tnLst>
    <p:bldLst>
      <p:bldP spid="17" grpId="0"/>
      <p:bldP spid="18" grpId="0"/>
      <p:bldP spid="23" grpId="0"/>
      <p:bldP spid="25" grpId="0" animBg="1"/>
      <p:bldP spid="26" grpId="0" animBg="1"/>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矩形 5"/>
          <p:cNvSpPr/>
          <p:nvPr/>
        </p:nvSpPr>
        <p:spPr>
          <a:xfrm>
            <a:off x="539552" y="1498790"/>
            <a:ext cx="809655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发展历史</a:t>
            </a:r>
          </a:p>
        </p:txBody>
      </p:sp>
      <p:grpSp>
        <p:nvGrpSpPr>
          <p:cNvPr id="7" name="组合 6"/>
          <p:cNvGrpSpPr/>
          <p:nvPr/>
        </p:nvGrpSpPr>
        <p:grpSpPr>
          <a:xfrm>
            <a:off x="539552" y="1755024"/>
            <a:ext cx="1464402" cy="2472910"/>
            <a:chOff x="587465" y="1099791"/>
            <a:chExt cx="1464402" cy="2472910"/>
          </a:xfrm>
          <a:effectLst/>
        </p:grpSpPr>
        <p:grpSp>
          <p:nvGrpSpPr>
            <p:cNvPr id="8" name="组合 7"/>
            <p:cNvGrpSpPr/>
            <p:nvPr/>
          </p:nvGrpSpPr>
          <p:grpSpPr>
            <a:xfrm>
              <a:off x="587465" y="1099791"/>
              <a:ext cx="1464402" cy="2472910"/>
              <a:chOff x="587465" y="1099791"/>
              <a:chExt cx="1464402" cy="2472910"/>
            </a:xfrm>
          </p:grpSpPr>
          <p:sp>
            <p:nvSpPr>
              <p:cNvPr id="11" name="矩形 10"/>
              <p:cNvSpPr/>
              <p:nvPr/>
            </p:nvSpPr>
            <p:spPr>
              <a:xfrm>
                <a:off x="587465" y="1861035"/>
                <a:ext cx="1464402" cy="1711666"/>
              </a:xfrm>
              <a:prstGeom prst="rect">
                <a:avLst/>
              </a:prstGeom>
              <a:solidFill>
                <a:schemeClr val="bg1">
                  <a:lumMod val="50000"/>
                  <a:alpha val="3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任意多边形 11"/>
              <p:cNvSpPr/>
              <p:nvPr/>
            </p:nvSpPr>
            <p:spPr>
              <a:xfrm rot="13500000">
                <a:off x="70106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9" name="文本框 5"/>
            <p:cNvSpPr txBox="1"/>
            <p:nvPr/>
          </p:nvSpPr>
          <p:spPr>
            <a:xfrm>
              <a:off x="799333" y="1553257"/>
              <a:ext cx="1096775" cy="307777"/>
            </a:xfrm>
            <a:prstGeom prst="rect">
              <a:avLst/>
            </a:prstGeom>
            <a:noFill/>
          </p:spPr>
          <p:txBody>
            <a:bodyPr wrap="none" rtlCol="0">
              <a:spAutoFit/>
            </a:bodyPr>
            <a:lstStyle/>
            <a:p>
              <a:r>
                <a:rPr lang="en-US" altLang="zh-CN" sz="1400" b="1" dirty="0">
                  <a:latin typeface="微软雅黑" panose="020B0503020204020204" pitchFamily="34" charset="-122"/>
                  <a:ea typeface="微软雅黑" panose="020B0503020204020204" pitchFamily="34" charset="-122"/>
                </a:rPr>
                <a:t>2009</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月</a:t>
              </a:r>
            </a:p>
          </p:txBody>
        </p:sp>
        <p:sp>
          <p:nvSpPr>
            <p:cNvPr id="10" name="文本框 6"/>
            <p:cNvSpPr txBox="1"/>
            <p:nvPr/>
          </p:nvSpPr>
          <p:spPr>
            <a:xfrm>
              <a:off x="666532" y="2031031"/>
              <a:ext cx="1313180" cy="1412694"/>
            </a:xfrm>
            <a:prstGeom prst="rect">
              <a:avLst/>
            </a:prstGeom>
            <a:noFill/>
          </p:spPr>
          <p:txBody>
            <a:bodyPr wrap="none"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grpSp>
        <p:nvGrpSpPr>
          <p:cNvPr id="13" name="组合 12"/>
          <p:cNvGrpSpPr/>
          <p:nvPr/>
        </p:nvGrpSpPr>
        <p:grpSpPr>
          <a:xfrm>
            <a:off x="2197589" y="1755025"/>
            <a:ext cx="1464402" cy="2472909"/>
            <a:chOff x="2245502" y="1099792"/>
            <a:chExt cx="1464402" cy="2472909"/>
          </a:xfrm>
          <a:effectLst/>
        </p:grpSpPr>
        <p:grpSp>
          <p:nvGrpSpPr>
            <p:cNvPr id="14" name="组合 13"/>
            <p:cNvGrpSpPr/>
            <p:nvPr/>
          </p:nvGrpSpPr>
          <p:grpSpPr>
            <a:xfrm>
              <a:off x="2245502" y="1099792"/>
              <a:ext cx="1464402" cy="2472909"/>
              <a:chOff x="2206760" y="1099792"/>
              <a:chExt cx="1464402" cy="2472909"/>
            </a:xfrm>
          </p:grpSpPr>
          <p:sp>
            <p:nvSpPr>
              <p:cNvPr id="17" name="矩形 16"/>
              <p:cNvSpPr/>
              <p:nvPr/>
            </p:nvSpPr>
            <p:spPr>
              <a:xfrm>
                <a:off x="2206760" y="1861035"/>
                <a:ext cx="1464402" cy="1711666"/>
              </a:xfrm>
              <a:prstGeom prst="rect">
                <a:avLst/>
              </a:prstGeom>
              <a:solidFill>
                <a:schemeClr val="bg1">
                  <a:lumMod val="50000"/>
                  <a:alpha val="3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任意多边形 17"/>
              <p:cNvSpPr/>
              <p:nvPr/>
            </p:nvSpPr>
            <p:spPr>
              <a:xfrm rot="13500000">
                <a:off x="2320357" y="1099793"/>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5" name="文本框 11"/>
            <p:cNvSpPr txBox="1"/>
            <p:nvPr/>
          </p:nvSpPr>
          <p:spPr>
            <a:xfrm>
              <a:off x="2442685" y="1564508"/>
              <a:ext cx="1096775" cy="307777"/>
            </a:xfrm>
            <a:prstGeom prst="rect">
              <a:avLst/>
            </a:prstGeom>
            <a:noFill/>
          </p:spPr>
          <p:txBody>
            <a:bodyPr wrap="none" rtlCol="0">
              <a:spAutoFit/>
            </a:bodyPr>
            <a:lstStyle/>
            <a:p>
              <a:r>
                <a:rPr lang="en-US" altLang="zh-CN" sz="1400" b="1" dirty="0">
                  <a:latin typeface="微软雅黑" panose="020B0503020204020204" pitchFamily="34" charset="-122"/>
                  <a:ea typeface="微软雅黑" panose="020B0503020204020204" pitchFamily="34" charset="-122"/>
                </a:rPr>
                <a:t>2010</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9</a:t>
              </a:r>
              <a:r>
                <a:rPr lang="zh-CN" altLang="en-US" sz="1400" b="1" dirty="0">
                  <a:latin typeface="微软雅黑" panose="020B0503020204020204" pitchFamily="34" charset="-122"/>
                  <a:ea typeface="微软雅黑" panose="020B0503020204020204" pitchFamily="34" charset="-122"/>
                </a:rPr>
                <a:t>月</a:t>
              </a:r>
            </a:p>
          </p:txBody>
        </p:sp>
        <p:sp>
          <p:nvSpPr>
            <p:cNvPr id="16" name="文本框 12"/>
            <p:cNvSpPr txBox="1"/>
            <p:nvPr/>
          </p:nvSpPr>
          <p:spPr>
            <a:xfrm>
              <a:off x="2305080" y="2015991"/>
              <a:ext cx="1313180" cy="1412694"/>
            </a:xfrm>
            <a:prstGeom prst="rect">
              <a:avLst/>
            </a:prstGeom>
            <a:noFill/>
          </p:spPr>
          <p:txBody>
            <a:bodyPr wrap="none"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grpSp>
        <p:nvGrpSpPr>
          <p:cNvPr id="19" name="组合 18"/>
          <p:cNvGrpSpPr/>
          <p:nvPr/>
        </p:nvGrpSpPr>
        <p:grpSpPr>
          <a:xfrm>
            <a:off x="3855626" y="1755024"/>
            <a:ext cx="1464402" cy="2472910"/>
            <a:chOff x="3903539" y="1099791"/>
            <a:chExt cx="1464402" cy="2472910"/>
          </a:xfrm>
          <a:effectLst/>
        </p:grpSpPr>
        <p:grpSp>
          <p:nvGrpSpPr>
            <p:cNvPr id="20" name="组合 19"/>
            <p:cNvGrpSpPr/>
            <p:nvPr/>
          </p:nvGrpSpPr>
          <p:grpSpPr>
            <a:xfrm>
              <a:off x="3903539" y="1099791"/>
              <a:ext cx="1464402" cy="2472910"/>
              <a:chOff x="3921785" y="1099791"/>
              <a:chExt cx="1464402" cy="2472910"/>
            </a:xfrm>
          </p:grpSpPr>
          <p:sp>
            <p:nvSpPr>
              <p:cNvPr id="23" name="矩形 22"/>
              <p:cNvSpPr/>
              <p:nvPr/>
            </p:nvSpPr>
            <p:spPr>
              <a:xfrm>
                <a:off x="3921785" y="1861035"/>
                <a:ext cx="1464402" cy="1711666"/>
              </a:xfrm>
              <a:prstGeom prst="rect">
                <a:avLst/>
              </a:prstGeom>
              <a:solidFill>
                <a:schemeClr val="bg1">
                  <a:lumMod val="50000"/>
                  <a:alpha val="3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4" name="任意多边形 23"/>
              <p:cNvSpPr/>
              <p:nvPr/>
            </p:nvSpPr>
            <p:spPr>
              <a:xfrm rot="13500000">
                <a:off x="4035382" y="1099792"/>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1" name="文本框 17"/>
            <p:cNvSpPr txBox="1"/>
            <p:nvPr/>
          </p:nvSpPr>
          <p:spPr>
            <a:xfrm>
              <a:off x="4100722" y="1566045"/>
              <a:ext cx="1096775" cy="307777"/>
            </a:xfrm>
            <a:prstGeom prst="rect">
              <a:avLst/>
            </a:prstGeom>
            <a:noFill/>
          </p:spPr>
          <p:txBody>
            <a:bodyPr wrap="none" rtlCol="0">
              <a:spAutoFit/>
            </a:bodyPr>
            <a:lstStyle/>
            <a:p>
              <a:r>
                <a:rPr lang="en-US" altLang="zh-CN" sz="1400" b="1" dirty="0">
                  <a:latin typeface="微软雅黑" panose="020B0503020204020204" pitchFamily="34" charset="-122"/>
                  <a:ea typeface="微软雅黑" panose="020B0503020204020204" pitchFamily="34" charset="-122"/>
                </a:rPr>
                <a:t>2011</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月</a:t>
              </a:r>
            </a:p>
          </p:txBody>
        </p:sp>
        <p:sp>
          <p:nvSpPr>
            <p:cNvPr id="22" name="文本框 18"/>
            <p:cNvSpPr txBox="1"/>
            <p:nvPr/>
          </p:nvSpPr>
          <p:spPr>
            <a:xfrm>
              <a:off x="3979151" y="2039237"/>
              <a:ext cx="1313180" cy="1412694"/>
            </a:xfrm>
            <a:prstGeom prst="rect">
              <a:avLst/>
            </a:prstGeom>
            <a:noFill/>
          </p:spPr>
          <p:txBody>
            <a:bodyPr wrap="none"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grpSp>
        <p:nvGrpSpPr>
          <p:cNvPr id="25" name="组合 24"/>
          <p:cNvGrpSpPr/>
          <p:nvPr/>
        </p:nvGrpSpPr>
        <p:grpSpPr>
          <a:xfrm>
            <a:off x="5513663" y="1755025"/>
            <a:ext cx="1464402" cy="2472909"/>
            <a:chOff x="5561576" y="1099792"/>
            <a:chExt cx="1464402" cy="2472909"/>
          </a:xfrm>
          <a:effectLst/>
        </p:grpSpPr>
        <p:grpSp>
          <p:nvGrpSpPr>
            <p:cNvPr id="26" name="组合 25"/>
            <p:cNvGrpSpPr/>
            <p:nvPr/>
          </p:nvGrpSpPr>
          <p:grpSpPr>
            <a:xfrm>
              <a:off x="5561576" y="1099792"/>
              <a:ext cx="1464402" cy="2472909"/>
              <a:chOff x="5541080" y="1099792"/>
              <a:chExt cx="1464402" cy="2472909"/>
            </a:xfrm>
          </p:grpSpPr>
          <p:sp>
            <p:nvSpPr>
              <p:cNvPr id="29" name="矩形 28"/>
              <p:cNvSpPr/>
              <p:nvPr/>
            </p:nvSpPr>
            <p:spPr>
              <a:xfrm>
                <a:off x="5541080" y="1861035"/>
                <a:ext cx="1464402" cy="1711666"/>
              </a:xfrm>
              <a:prstGeom prst="rect">
                <a:avLst/>
              </a:prstGeom>
              <a:solidFill>
                <a:schemeClr val="bg1">
                  <a:lumMod val="50000"/>
                  <a:alpha val="3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任意多边形 29"/>
              <p:cNvSpPr/>
              <p:nvPr/>
            </p:nvSpPr>
            <p:spPr>
              <a:xfrm rot="13500000">
                <a:off x="5654677" y="1099793"/>
                <a:ext cx="1237211" cy="1237210"/>
              </a:xfrm>
              <a:custGeom>
                <a:avLst/>
                <a:gdLst>
                  <a:gd name="connsiteX0" fmla="*/ 1561445 w 1561445"/>
                  <a:gd name="connsiteY0" fmla="*/ 254586 h 1561444"/>
                  <a:gd name="connsiteX1" fmla="*/ 254587 w 1561445"/>
                  <a:gd name="connsiteY1" fmla="*/ 1561444 h 1561444"/>
                  <a:gd name="connsiteX2" fmla="*/ 173787 w 1561445"/>
                  <a:gd name="connsiteY2" fmla="*/ 1480644 h 1561444"/>
                  <a:gd name="connsiteX3" fmla="*/ 79385 w 1561445"/>
                  <a:gd name="connsiteY3" fmla="*/ 1480644 h 1561444"/>
                  <a:gd name="connsiteX4" fmla="*/ 79385 w 1561445"/>
                  <a:gd name="connsiteY4" fmla="*/ 1386242 h 1561444"/>
                  <a:gd name="connsiteX5" fmla="*/ 0 w 1561445"/>
                  <a:gd name="connsiteY5" fmla="*/ 1306857 h 1561444"/>
                  <a:gd name="connsiteX6" fmla="*/ 1306858 w 1561445"/>
                  <a:gd name="connsiteY6" fmla="*/ 0 h 156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445" h="1561444">
                    <a:moveTo>
                      <a:pt x="1561445" y="254586"/>
                    </a:moveTo>
                    <a:lnTo>
                      <a:pt x="254587" y="1561444"/>
                    </a:lnTo>
                    <a:lnTo>
                      <a:pt x="173787" y="1480644"/>
                    </a:lnTo>
                    <a:lnTo>
                      <a:pt x="79385" y="1480644"/>
                    </a:lnTo>
                    <a:lnTo>
                      <a:pt x="79385" y="1386242"/>
                    </a:lnTo>
                    <a:lnTo>
                      <a:pt x="0" y="1306857"/>
                    </a:lnTo>
                    <a:lnTo>
                      <a:pt x="1306858"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7" name="文本框 23"/>
            <p:cNvSpPr txBox="1"/>
            <p:nvPr/>
          </p:nvSpPr>
          <p:spPr>
            <a:xfrm>
              <a:off x="5773442" y="1564508"/>
              <a:ext cx="1096775" cy="307777"/>
            </a:xfrm>
            <a:prstGeom prst="rect">
              <a:avLst/>
            </a:prstGeom>
            <a:noFill/>
          </p:spPr>
          <p:txBody>
            <a:bodyPr wrap="none" rtlCol="0">
              <a:spAutoFit/>
            </a:bodyPr>
            <a:lstStyle/>
            <a:p>
              <a:r>
                <a:rPr lang="en-US" altLang="zh-CN" sz="1400" b="1" dirty="0">
                  <a:latin typeface="微软雅黑" panose="020B0503020204020204" pitchFamily="34" charset="-122"/>
                  <a:ea typeface="微软雅黑" panose="020B0503020204020204" pitchFamily="34" charset="-122"/>
                </a:rPr>
                <a:t>2012</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月</a:t>
              </a:r>
            </a:p>
          </p:txBody>
        </p:sp>
        <p:sp>
          <p:nvSpPr>
            <p:cNvPr id="28" name="文本框 24"/>
            <p:cNvSpPr txBox="1"/>
            <p:nvPr/>
          </p:nvSpPr>
          <p:spPr>
            <a:xfrm>
              <a:off x="5637922" y="2039237"/>
              <a:ext cx="1313180" cy="1412694"/>
            </a:xfrm>
            <a:prstGeom prst="rect">
              <a:avLst/>
            </a:prstGeom>
            <a:noFill/>
          </p:spPr>
          <p:txBody>
            <a:bodyPr wrap="none"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grpSp>
        <p:nvGrpSpPr>
          <p:cNvPr id="31" name="组合 30"/>
          <p:cNvGrpSpPr/>
          <p:nvPr/>
        </p:nvGrpSpPr>
        <p:grpSpPr>
          <a:xfrm>
            <a:off x="7171700" y="2194232"/>
            <a:ext cx="1464402" cy="2009064"/>
            <a:chOff x="7219613" y="1563637"/>
            <a:chExt cx="1464402" cy="2009064"/>
          </a:xfrm>
          <a:effectLst/>
        </p:grpSpPr>
        <p:grpSp>
          <p:nvGrpSpPr>
            <p:cNvPr id="32" name="组合 31"/>
            <p:cNvGrpSpPr/>
            <p:nvPr/>
          </p:nvGrpSpPr>
          <p:grpSpPr>
            <a:xfrm>
              <a:off x="7219613" y="1563637"/>
              <a:ext cx="1464402" cy="2009064"/>
              <a:chOff x="7219613" y="1563637"/>
              <a:chExt cx="1464402" cy="2009064"/>
            </a:xfrm>
          </p:grpSpPr>
          <p:sp>
            <p:nvSpPr>
              <p:cNvPr id="35" name="矩形 34"/>
              <p:cNvSpPr/>
              <p:nvPr/>
            </p:nvSpPr>
            <p:spPr>
              <a:xfrm>
                <a:off x="7219613" y="1861035"/>
                <a:ext cx="1464402" cy="1711666"/>
              </a:xfrm>
              <a:prstGeom prst="rect">
                <a:avLst/>
              </a:prstGeom>
              <a:solidFill>
                <a:schemeClr val="bg1">
                  <a:lumMod val="50000"/>
                  <a:alpha val="3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ysClr val="windowText" lastClr="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矩形 35"/>
              <p:cNvSpPr/>
              <p:nvPr/>
            </p:nvSpPr>
            <p:spPr>
              <a:xfrm>
                <a:off x="7219613" y="1563637"/>
                <a:ext cx="1464402" cy="29739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33" name="文本框 29"/>
            <p:cNvSpPr txBox="1"/>
            <p:nvPr/>
          </p:nvSpPr>
          <p:spPr>
            <a:xfrm>
              <a:off x="7380485" y="1564508"/>
              <a:ext cx="1197764" cy="307777"/>
            </a:xfrm>
            <a:prstGeom prst="rect">
              <a:avLst/>
            </a:prstGeom>
            <a:noFill/>
          </p:spPr>
          <p:txBody>
            <a:bodyPr wrap="none" rtlCol="0">
              <a:spAutoFit/>
            </a:bodyPr>
            <a:lstStyle/>
            <a:p>
              <a:r>
                <a:rPr lang="en-US" altLang="zh-CN" sz="1400" b="1" dirty="0">
                  <a:latin typeface="微软雅黑" panose="020B0503020204020204" pitchFamily="34" charset="-122"/>
                  <a:ea typeface="微软雅黑" panose="020B0503020204020204" pitchFamily="34" charset="-122"/>
                </a:rPr>
                <a:t>20xx</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rPr>
                <a:t>月</a:t>
              </a:r>
            </a:p>
          </p:txBody>
        </p:sp>
        <p:sp>
          <p:nvSpPr>
            <p:cNvPr id="34" name="文本框 30"/>
            <p:cNvSpPr txBox="1"/>
            <p:nvPr/>
          </p:nvSpPr>
          <p:spPr>
            <a:xfrm>
              <a:off x="7287096" y="2039237"/>
              <a:ext cx="1313180" cy="1412694"/>
            </a:xfrm>
            <a:prstGeom prst="rect">
              <a:avLst/>
            </a:prstGeom>
            <a:noFill/>
          </p:spPr>
          <p:txBody>
            <a:bodyPr wrap="none" rtlCol="0">
              <a:spAutoFit/>
            </a:bodyPr>
            <a:lstStyle/>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1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a:p>
              <a:pPr>
                <a:lnSpc>
                  <a:spcPct val="130000"/>
                </a:lnSpc>
              </a:pPr>
              <a:r>
                <a:rPr lang="zh-CN" altLang="en-US" sz="11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12" presetClass="entr" presetSubtype="8"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par>
                          <p:cTn id="24" fill="hold">
                            <p:stCondLst>
                              <p:cond delay="1500"/>
                            </p:stCondLst>
                            <p:childTnLst>
                              <p:par>
                                <p:cTn id="25" presetID="1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right)">
                                      <p:cBhvr>
                                        <p:cTn id="33" dur="500"/>
                                        <p:tgtEl>
                                          <p:spTgt spid="19"/>
                                        </p:tgtEl>
                                      </p:cBhvr>
                                    </p:animEffect>
                                  </p:childTnLst>
                                </p:cTn>
                              </p:par>
                            </p:childTnLst>
                          </p:cTn>
                        </p:par>
                        <p:par>
                          <p:cTn id="34" fill="hold">
                            <p:stCondLst>
                              <p:cond delay="2500"/>
                            </p:stCondLst>
                            <p:childTnLst>
                              <p:par>
                                <p:cTn id="35" presetID="1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right)">
                                      <p:cBhvr>
                                        <p:cTn id="38" dur="500"/>
                                        <p:tgtEl>
                                          <p:spTgt spid="25"/>
                                        </p:tgtEl>
                                      </p:cBhvr>
                                    </p:animEffect>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p:tgtEl>
                                          <p:spTgt spid="31"/>
                                        </p:tgtEl>
                                        <p:attrNameLst>
                                          <p:attrName>ppt_x</p:attrName>
                                        </p:attrNameLst>
                                      </p:cBhvr>
                                      <p:tavLst>
                                        <p:tav tm="0">
                                          <p:val>
                                            <p:strVal val="#ppt_x-#ppt_w*1.125000"/>
                                          </p:val>
                                        </p:tav>
                                        <p:tav tm="100000">
                                          <p:val>
                                            <p:strVal val="#ppt_x"/>
                                          </p:val>
                                        </p:tav>
                                      </p:tavLst>
                                    </p:anim>
                                    <p:animEffect transition="in" filter="wipe(righ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394" name="椭圆 1"/>
          <p:cNvSpPr/>
          <p:nvPr/>
        </p:nvSpPr>
        <p:spPr>
          <a:xfrm>
            <a:off x="2529716" y="922938"/>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2"/>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395" name="椭圆 1"/>
          <p:cNvSpPr/>
          <p:nvPr/>
        </p:nvSpPr>
        <p:spPr>
          <a:xfrm>
            <a:off x="2403613" y="2131591"/>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396" name="椭圆 1"/>
          <p:cNvSpPr/>
          <p:nvPr/>
        </p:nvSpPr>
        <p:spPr>
          <a:xfrm rot="5400000">
            <a:off x="2309564" y="3353222"/>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2"/>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397" name="椭圆 1"/>
          <p:cNvSpPr/>
          <p:nvPr/>
        </p:nvSpPr>
        <p:spPr>
          <a:xfrm rot="10800000">
            <a:off x="1297010" y="733016"/>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398" name="椭圆 1"/>
          <p:cNvSpPr/>
          <p:nvPr/>
        </p:nvSpPr>
        <p:spPr>
          <a:xfrm rot="6199008">
            <a:off x="1557670" y="2815524"/>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79646">
              <a:lumMod val="75000"/>
            </a:srgbClr>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399" name="圆角矩形 14"/>
          <p:cNvSpPr/>
          <p:nvPr/>
        </p:nvSpPr>
        <p:spPr>
          <a:xfrm>
            <a:off x="3780629" y="1256320"/>
            <a:ext cx="3313811"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tx2"/>
          </a:solidFill>
          <a:ln w="25400" cap="flat" cmpd="sng" algn="ctr">
            <a:noFill/>
            <a:prstDash val="solid"/>
          </a:ln>
          <a:effectLst/>
        </p:spPr>
        <p:txBody>
          <a:bodyPr rtlCol="0" anchor="ctr"/>
          <a:lstStyle/>
          <a:p>
            <a:pPr algn="ctr">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00" name="圆角矩形 14"/>
          <p:cNvSpPr/>
          <p:nvPr/>
        </p:nvSpPr>
        <p:spPr>
          <a:xfrm>
            <a:off x="3502928" y="3595405"/>
            <a:ext cx="3374771"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tx2"/>
          </a:solidFill>
          <a:ln w="25400" cap="flat" cmpd="sng" algn="ctr">
            <a:noFill/>
            <a:prstDash val="solid"/>
          </a:ln>
          <a:effectLst/>
        </p:spPr>
        <p:txBody>
          <a:bodyPr rtlCol="0" anchor="ctr"/>
          <a:lstStyle/>
          <a:p>
            <a:pPr algn="ct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01" name="TextBox 400"/>
          <p:cNvSpPr txBox="1"/>
          <p:nvPr/>
        </p:nvSpPr>
        <p:spPr>
          <a:xfrm>
            <a:off x="2976962" y="1275167"/>
            <a:ext cx="507034" cy="769441"/>
          </a:xfrm>
          <a:prstGeom prst="rect">
            <a:avLst/>
          </a:prstGeom>
          <a:noFill/>
        </p:spPr>
        <p:txBody>
          <a:bodyPr wrap="square" rtlCol="0">
            <a:spAutoFit/>
          </a:bodyPr>
          <a:lstStyle/>
          <a:p>
            <a:pPr>
              <a:defRPr/>
            </a:pPr>
            <a:r>
              <a:rPr lang="en-US" altLang="zh-CN" sz="4400" b="1" kern="0" dirty="0">
                <a:solidFill>
                  <a:schemeClr val="bg1">
                    <a:lumMod val="50000"/>
                  </a:schemeClr>
                </a:solidFill>
                <a:latin typeface="Arial Black" panose="020B0A04020102020204" pitchFamily="34" charset="0"/>
                <a:ea typeface="微软雅黑" panose="020B0503020204020204" pitchFamily="34" charset="-122"/>
              </a:rPr>
              <a:t>A</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402" name="TextBox 401"/>
          <p:cNvSpPr txBox="1"/>
          <p:nvPr/>
        </p:nvSpPr>
        <p:spPr>
          <a:xfrm>
            <a:off x="2856459" y="3725943"/>
            <a:ext cx="507034" cy="769441"/>
          </a:xfrm>
          <a:prstGeom prst="rect">
            <a:avLst/>
          </a:prstGeom>
          <a:noFill/>
        </p:spPr>
        <p:txBody>
          <a:bodyPr wrap="square" rtlCol="0">
            <a:spAutoFit/>
          </a:bodyPr>
          <a:lstStyle/>
          <a:p>
            <a:pPr>
              <a:defRPr/>
            </a:pPr>
            <a:r>
              <a:rPr lang="en-US" altLang="zh-CN" sz="4400" b="1" kern="0" dirty="0">
                <a:solidFill>
                  <a:schemeClr val="bg1">
                    <a:lumMod val="50000"/>
                  </a:schemeClr>
                </a:solidFill>
                <a:latin typeface="Arial Black" panose="020B0A04020102020204" pitchFamily="34" charset="0"/>
                <a:ea typeface="微软雅黑" panose="020B0503020204020204" pitchFamily="34" charset="-122"/>
              </a:rPr>
              <a:t>B</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403" name="TextBox 402"/>
          <p:cNvSpPr txBox="1"/>
          <p:nvPr/>
        </p:nvSpPr>
        <p:spPr>
          <a:xfrm>
            <a:off x="3880727" y="1915499"/>
            <a:ext cx="3711653" cy="701346"/>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您的内容打在这里，或通过复制您的文本后在此</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404" name="TextBox 403"/>
          <p:cNvSpPr txBox="1"/>
          <p:nvPr/>
        </p:nvSpPr>
        <p:spPr>
          <a:xfrm>
            <a:off x="3780629" y="4134733"/>
            <a:ext cx="3988666" cy="381258"/>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您的内容打在这里，或通过复制您的文本</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397"/>
                                        </p:tgtEl>
                                        <p:attrNameLst>
                                          <p:attrName>style.visibility</p:attrName>
                                        </p:attrNameLst>
                                      </p:cBhvr>
                                      <p:to>
                                        <p:strVal val="visible"/>
                                      </p:to>
                                    </p:set>
                                    <p:animEffect transition="in" filter="wipe(left)">
                                      <p:cBhvr>
                                        <p:cTn id="17" dur="250"/>
                                        <p:tgtEl>
                                          <p:spTgt spid="39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394"/>
                                        </p:tgtEl>
                                        <p:attrNameLst>
                                          <p:attrName>style.visibility</p:attrName>
                                        </p:attrNameLst>
                                      </p:cBhvr>
                                      <p:to>
                                        <p:strVal val="visible"/>
                                      </p:to>
                                    </p:set>
                                    <p:animEffect transition="in" filter="wipe(up)">
                                      <p:cBhvr>
                                        <p:cTn id="21" dur="250"/>
                                        <p:tgtEl>
                                          <p:spTgt spid="394"/>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395"/>
                                        </p:tgtEl>
                                        <p:attrNameLst>
                                          <p:attrName>style.visibility</p:attrName>
                                        </p:attrNameLst>
                                      </p:cBhvr>
                                      <p:to>
                                        <p:strVal val="visible"/>
                                      </p:to>
                                    </p:set>
                                    <p:animEffect transition="in" filter="wipe(up)">
                                      <p:cBhvr>
                                        <p:cTn id="25" dur="250"/>
                                        <p:tgtEl>
                                          <p:spTgt spid="395"/>
                                        </p:tgtEl>
                                      </p:cBhvr>
                                    </p:animEffect>
                                  </p:childTnLst>
                                </p:cTn>
                              </p:par>
                            </p:childTnLst>
                          </p:cTn>
                        </p:par>
                        <p:par>
                          <p:cTn id="26" fill="hold">
                            <p:stCondLst>
                              <p:cond delay="1500"/>
                            </p:stCondLst>
                            <p:childTnLst>
                              <p:par>
                                <p:cTn id="27" presetID="21" presetClass="entr" presetSubtype="1" fill="hold" grpId="0" nodeType="afterEffect">
                                  <p:stCondLst>
                                    <p:cond delay="0"/>
                                  </p:stCondLst>
                                  <p:childTnLst>
                                    <p:set>
                                      <p:cBhvr>
                                        <p:cTn id="28" dur="1" fill="hold">
                                          <p:stCondLst>
                                            <p:cond delay="0"/>
                                          </p:stCondLst>
                                        </p:cTn>
                                        <p:tgtEl>
                                          <p:spTgt spid="396"/>
                                        </p:tgtEl>
                                        <p:attrNameLst>
                                          <p:attrName>style.visibility</p:attrName>
                                        </p:attrNameLst>
                                      </p:cBhvr>
                                      <p:to>
                                        <p:strVal val="visible"/>
                                      </p:to>
                                    </p:set>
                                    <p:animEffect transition="in" filter="wheel(1)">
                                      <p:cBhvr>
                                        <p:cTn id="29" dur="1000"/>
                                        <p:tgtEl>
                                          <p:spTgt spid="396"/>
                                        </p:tgtEl>
                                      </p:cBhvr>
                                    </p:animEffect>
                                  </p:childTnLst>
                                </p:cTn>
                              </p:par>
                              <p:par>
                                <p:cTn id="30" presetID="22" presetClass="entr" presetSubtype="2" fill="hold" grpId="0" nodeType="withEffect">
                                  <p:stCondLst>
                                    <p:cond delay="750"/>
                                  </p:stCondLst>
                                  <p:childTnLst>
                                    <p:set>
                                      <p:cBhvr>
                                        <p:cTn id="31" dur="1" fill="hold">
                                          <p:stCondLst>
                                            <p:cond delay="0"/>
                                          </p:stCondLst>
                                        </p:cTn>
                                        <p:tgtEl>
                                          <p:spTgt spid="398"/>
                                        </p:tgtEl>
                                        <p:attrNameLst>
                                          <p:attrName>style.visibility</p:attrName>
                                        </p:attrNameLst>
                                      </p:cBhvr>
                                      <p:to>
                                        <p:strVal val="visible"/>
                                      </p:to>
                                    </p:set>
                                    <p:animEffect transition="in" filter="wipe(right)">
                                      <p:cBhvr>
                                        <p:cTn id="32" dur="250"/>
                                        <p:tgtEl>
                                          <p:spTgt spid="398"/>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401"/>
                                        </p:tgtEl>
                                        <p:attrNameLst>
                                          <p:attrName>style.visibility</p:attrName>
                                        </p:attrNameLst>
                                      </p:cBhvr>
                                      <p:to>
                                        <p:strVal val="visible"/>
                                      </p:to>
                                    </p:set>
                                    <p:animEffect transition="in" filter="fade">
                                      <p:cBhvr>
                                        <p:cTn id="36" dur="500"/>
                                        <p:tgtEl>
                                          <p:spTgt spid="401"/>
                                        </p:tgtEl>
                                      </p:cBhvr>
                                    </p:animEffect>
                                    <p:anim calcmode="lin" valueType="num">
                                      <p:cBhvr>
                                        <p:cTn id="37" dur="500" fill="hold"/>
                                        <p:tgtEl>
                                          <p:spTgt spid="401"/>
                                        </p:tgtEl>
                                        <p:attrNameLst>
                                          <p:attrName>ppt_x</p:attrName>
                                        </p:attrNameLst>
                                      </p:cBhvr>
                                      <p:tavLst>
                                        <p:tav tm="0">
                                          <p:val>
                                            <p:strVal val="#ppt_x"/>
                                          </p:val>
                                        </p:tav>
                                        <p:tav tm="100000">
                                          <p:val>
                                            <p:strVal val="#ppt_x"/>
                                          </p:val>
                                        </p:tav>
                                      </p:tavLst>
                                    </p:anim>
                                    <p:anim calcmode="lin" valueType="num">
                                      <p:cBhvr>
                                        <p:cTn id="38" dur="500" fill="hold"/>
                                        <p:tgtEl>
                                          <p:spTgt spid="401"/>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99"/>
                                        </p:tgtEl>
                                        <p:attrNameLst>
                                          <p:attrName>style.visibility</p:attrName>
                                        </p:attrNameLst>
                                      </p:cBhvr>
                                      <p:to>
                                        <p:strVal val="visible"/>
                                      </p:to>
                                    </p:set>
                                    <p:animEffect transition="in" filter="wipe(left)">
                                      <p:cBhvr>
                                        <p:cTn id="42" dur="250"/>
                                        <p:tgtEl>
                                          <p:spTgt spid="399"/>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03"/>
                                        </p:tgtEl>
                                        <p:attrNameLst>
                                          <p:attrName>style.visibility</p:attrName>
                                        </p:attrNameLst>
                                      </p:cBhvr>
                                      <p:to>
                                        <p:strVal val="visible"/>
                                      </p:to>
                                    </p:set>
                                    <p:animEffect transition="in" filter="wipe(down)">
                                      <p:cBhvr>
                                        <p:cTn id="46" dur="250"/>
                                        <p:tgtEl>
                                          <p:spTgt spid="403"/>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02"/>
                                        </p:tgtEl>
                                        <p:attrNameLst>
                                          <p:attrName>style.visibility</p:attrName>
                                        </p:attrNameLst>
                                      </p:cBhvr>
                                      <p:to>
                                        <p:strVal val="visible"/>
                                      </p:to>
                                    </p:set>
                                    <p:animEffect transition="in" filter="fade">
                                      <p:cBhvr>
                                        <p:cTn id="50" dur="500"/>
                                        <p:tgtEl>
                                          <p:spTgt spid="402"/>
                                        </p:tgtEl>
                                      </p:cBhvr>
                                    </p:animEffect>
                                    <p:anim calcmode="lin" valueType="num">
                                      <p:cBhvr>
                                        <p:cTn id="51" dur="500" fill="hold"/>
                                        <p:tgtEl>
                                          <p:spTgt spid="402"/>
                                        </p:tgtEl>
                                        <p:attrNameLst>
                                          <p:attrName>ppt_x</p:attrName>
                                        </p:attrNameLst>
                                      </p:cBhvr>
                                      <p:tavLst>
                                        <p:tav tm="0">
                                          <p:val>
                                            <p:strVal val="#ppt_x"/>
                                          </p:val>
                                        </p:tav>
                                        <p:tav tm="100000">
                                          <p:val>
                                            <p:strVal val="#ppt_x"/>
                                          </p:val>
                                        </p:tav>
                                      </p:tavLst>
                                    </p:anim>
                                    <p:anim calcmode="lin" valueType="num">
                                      <p:cBhvr>
                                        <p:cTn id="52" dur="500" fill="hold"/>
                                        <p:tgtEl>
                                          <p:spTgt spid="402"/>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00"/>
                                        </p:tgtEl>
                                        <p:attrNameLst>
                                          <p:attrName>style.visibility</p:attrName>
                                        </p:attrNameLst>
                                      </p:cBhvr>
                                      <p:to>
                                        <p:strVal val="visible"/>
                                      </p:to>
                                    </p:set>
                                    <p:animEffect transition="in" filter="wipe(left)">
                                      <p:cBhvr>
                                        <p:cTn id="56" dur="250"/>
                                        <p:tgtEl>
                                          <p:spTgt spid="400"/>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404"/>
                                        </p:tgtEl>
                                        <p:attrNameLst>
                                          <p:attrName>style.visibility</p:attrName>
                                        </p:attrNameLst>
                                      </p:cBhvr>
                                      <p:to>
                                        <p:strVal val="visible"/>
                                      </p:to>
                                    </p:set>
                                    <p:animEffect transition="in" filter="fade">
                                      <p:cBhvr>
                                        <p:cTn id="60" dur="250"/>
                                        <p:tgtEl>
                                          <p:spTgt spid="404"/>
                                        </p:tgtEl>
                                      </p:cBhvr>
                                    </p:animEffect>
                                    <p:anim calcmode="lin" valueType="num">
                                      <p:cBhvr>
                                        <p:cTn id="61" dur="250" fill="hold"/>
                                        <p:tgtEl>
                                          <p:spTgt spid="404"/>
                                        </p:tgtEl>
                                        <p:attrNameLst>
                                          <p:attrName>ppt_x</p:attrName>
                                        </p:attrNameLst>
                                      </p:cBhvr>
                                      <p:tavLst>
                                        <p:tav tm="0">
                                          <p:val>
                                            <p:strVal val="#ppt_x"/>
                                          </p:val>
                                        </p:tav>
                                        <p:tav tm="100000">
                                          <p:val>
                                            <p:strVal val="#ppt_x"/>
                                          </p:val>
                                        </p:tav>
                                      </p:tavLst>
                                    </p:anim>
                                    <p:anim calcmode="lin" valueType="num">
                                      <p:cBhvr>
                                        <p:cTn id="62" dur="250" fill="hold"/>
                                        <p:tgtEl>
                                          <p:spTgt spid="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94" grpId="0" animBg="1"/>
      <p:bldP spid="395" grpId="0" animBg="1"/>
      <p:bldP spid="396" grpId="0" animBg="1"/>
      <p:bldP spid="397" grpId="0" animBg="1"/>
      <p:bldP spid="398" grpId="0" animBg="1"/>
      <p:bldP spid="399" grpId="0" animBg="1"/>
      <p:bldP spid="400" grpId="0" animBg="1"/>
      <p:bldP spid="401" grpId="0"/>
      <p:bldP spid="402" grpId="0"/>
      <p:bldP spid="403" grpId="0"/>
      <p:bldP spid="4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50" name="组合 49"/>
          <p:cNvGrpSpPr/>
          <p:nvPr/>
        </p:nvGrpSpPr>
        <p:grpSpPr>
          <a:xfrm>
            <a:off x="7263301" y="2126886"/>
            <a:ext cx="1677511" cy="1374579"/>
            <a:chOff x="7737176" y="3044094"/>
            <a:chExt cx="1677511" cy="1374579"/>
          </a:xfrm>
        </p:grpSpPr>
        <p:grpSp>
          <p:nvGrpSpPr>
            <p:cNvPr id="51" name="组合 50"/>
            <p:cNvGrpSpPr/>
            <p:nvPr/>
          </p:nvGrpSpPr>
          <p:grpSpPr>
            <a:xfrm>
              <a:off x="7737176" y="3044094"/>
              <a:ext cx="1677511" cy="1374579"/>
              <a:chOff x="7647017" y="2699415"/>
              <a:chExt cx="2617944" cy="2145185"/>
            </a:xfrm>
          </p:grpSpPr>
          <p:sp>
            <p:nvSpPr>
              <p:cNvPr id="53"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54"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55"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52" name="TextBox 51"/>
            <p:cNvSpPr txBox="1"/>
            <p:nvPr/>
          </p:nvSpPr>
          <p:spPr>
            <a:xfrm>
              <a:off x="8036109" y="3341756"/>
              <a:ext cx="106471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20xx</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56" name="AutoShape 7"/>
          <p:cNvSpPr>
            <a:spLocks noChangeArrowheads="1"/>
          </p:cNvSpPr>
          <p:nvPr/>
        </p:nvSpPr>
        <p:spPr bwMode="auto">
          <a:xfrm>
            <a:off x="244102" y="2329043"/>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57" name="AutoShape 8"/>
          <p:cNvSpPr>
            <a:spLocks noChangeArrowheads="1"/>
          </p:cNvSpPr>
          <p:nvPr/>
        </p:nvSpPr>
        <p:spPr bwMode="auto">
          <a:xfrm>
            <a:off x="4767757"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58" name="AutoShape 8"/>
          <p:cNvSpPr>
            <a:spLocks noChangeArrowheads="1"/>
          </p:cNvSpPr>
          <p:nvPr/>
        </p:nvSpPr>
        <p:spPr bwMode="auto">
          <a:xfrm>
            <a:off x="2982487"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59" name="AutoShape 8"/>
          <p:cNvSpPr>
            <a:spLocks noChangeArrowheads="1"/>
          </p:cNvSpPr>
          <p:nvPr/>
        </p:nvSpPr>
        <p:spPr bwMode="auto">
          <a:xfrm>
            <a:off x="1197217"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60" name="AutoShape 8"/>
          <p:cNvSpPr>
            <a:spLocks noChangeArrowheads="1"/>
          </p:cNvSpPr>
          <p:nvPr/>
        </p:nvSpPr>
        <p:spPr bwMode="auto">
          <a:xfrm>
            <a:off x="6553029"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261875" y="2602370"/>
            <a:ext cx="635110" cy="3693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anose="020B0503020204020204" pitchFamily="34" charset="-122"/>
              </a:rPr>
              <a:t>2010</a:t>
            </a:r>
            <a:endParaRPr lang="zh-CN" altLang="en-US" kern="0" dirty="0">
              <a:latin typeface="Impact" panose="020B0806030902050204" pitchFamily="34" charset="0"/>
              <a:ea typeface="微软雅黑" panose="020B0503020204020204" pitchFamily="34" charset="-122"/>
            </a:endParaRPr>
          </a:p>
        </p:txBody>
      </p:sp>
      <p:sp>
        <p:nvSpPr>
          <p:cNvPr id="62" name="TextBox 61"/>
          <p:cNvSpPr txBox="1"/>
          <p:nvPr/>
        </p:nvSpPr>
        <p:spPr>
          <a:xfrm>
            <a:off x="2047145" y="2602370"/>
            <a:ext cx="599844" cy="3693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anose="020B0503020204020204" pitchFamily="34" charset="-122"/>
              </a:rPr>
              <a:t>2011</a:t>
            </a:r>
            <a:endParaRPr lang="zh-CN" altLang="en-US" kern="0" dirty="0">
              <a:latin typeface="Impact" panose="020B0806030902050204" pitchFamily="34" charset="0"/>
              <a:ea typeface="微软雅黑" panose="020B0503020204020204" pitchFamily="34" charset="-122"/>
            </a:endParaRPr>
          </a:p>
        </p:txBody>
      </p:sp>
      <p:sp>
        <p:nvSpPr>
          <p:cNvPr id="63" name="TextBox 62"/>
          <p:cNvSpPr txBox="1"/>
          <p:nvPr/>
        </p:nvSpPr>
        <p:spPr>
          <a:xfrm>
            <a:off x="3832415" y="2602370"/>
            <a:ext cx="627095" cy="369332"/>
          </a:xfrm>
          <a:prstGeom prst="rect">
            <a:avLst/>
          </a:prstGeom>
          <a:noFill/>
        </p:spPr>
        <p:txBody>
          <a:bodyPr wrap="none" rtlCol="0">
            <a:spAutoFit/>
          </a:bodyPr>
          <a:lstStyle/>
          <a:p>
            <a:pPr>
              <a:defRPr/>
            </a:pPr>
            <a:r>
              <a:rPr lang="en-US" altLang="zh-CN" i="1" kern="0" dirty="0">
                <a:solidFill>
                  <a:srgbClr val="646464"/>
                </a:solidFill>
                <a:latin typeface="Impact" panose="020B0806030902050204" pitchFamily="34" charset="0"/>
                <a:ea typeface="微软雅黑" panose="020B0503020204020204" pitchFamily="34" charset="-122"/>
              </a:rPr>
              <a:t>2012</a:t>
            </a:r>
            <a:endParaRPr lang="zh-CN" altLang="en-US" i="1" kern="0" dirty="0">
              <a:solidFill>
                <a:srgbClr val="646464"/>
              </a:solidFill>
              <a:latin typeface="Impact" panose="020B0806030902050204" pitchFamily="34" charset="0"/>
              <a:ea typeface="微软雅黑" panose="020B0503020204020204" pitchFamily="34" charset="-122"/>
            </a:endParaRPr>
          </a:p>
        </p:txBody>
      </p:sp>
      <p:sp>
        <p:nvSpPr>
          <p:cNvPr id="64" name="TextBox 63"/>
          <p:cNvSpPr txBox="1"/>
          <p:nvPr/>
        </p:nvSpPr>
        <p:spPr>
          <a:xfrm>
            <a:off x="5617685" y="2602370"/>
            <a:ext cx="633507" cy="3693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anose="020B0503020204020204" pitchFamily="34" charset="-122"/>
              </a:rPr>
              <a:t>2013</a:t>
            </a:r>
            <a:endParaRPr lang="zh-CN" altLang="en-US" kern="0" dirty="0">
              <a:latin typeface="Impact" panose="020B0806030902050204" pitchFamily="34" charset="0"/>
              <a:ea typeface="微软雅黑" panose="020B0503020204020204" pitchFamily="34" charset="-122"/>
            </a:endParaRPr>
          </a:p>
        </p:txBody>
      </p:sp>
      <p:grpSp>
        <p:nvGrpSpPr>
          <p:cNvPr id="65" name="组合 64"/>
          <p:cNvGrpSpPr/>
          <p:nvPr/>
        </p:nvGrpSpPr>
        <p:grpSpPr>
          <a:xfrm>
            <a:off x="524890" y="3091662"/>
            <a:ext cx="1925931" cy="1471632"/>
            <a:chOff x="941884" y="3983470"/>
            <a:chExt cx="1925931" cy="1471632"/>
          </a:xfrm>
        </p:grpSpPr>
        <p:cxnSp>
          <p:nvCxnSpPr>
            <p:cNvPr id="66" name="直接连接符 65"/>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67" name="TextBox 66"/>
            <p:cNvSpPr txBox="1"/>
            <p:nvPr/>
          </p:nvSpPr>
          <p:spPr>
            <a:xfrm>
              <a:off x="941884" y="4393273"/>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anose="020B0503020204020204" pitchFamily="34" charset="-122"/>
                </a:rPr>
                <a:t>此处添加标题</a:t>
              </a:r>
              <a:endParaRPr lang="en-US" altLang="zh-CN" b="1"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68" name="组合 67"/>
          <p:cNvGrpSpPr/>
          <p:nvPr/>
        </p:nvGrpSpPr>
        <p:grpSpPr>
          <a:xfrm>
            <a:off x="2312519" y="1025024"/>
            <a:ext cx="1925931" cy="1502549"/>
            <a:chOff x="2293144" y="1916832"/>
            <a:chExt cx="1925931" cy="1502549"/>
          </a:xfrm>
        </p:grpSpPr>
        <p:cxnSp>
          <p:nvCxnSpPr>
            <p:cNvPr id="69" name="直接连接符 68"/>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0" name="TextBox 69"/>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anose="020B0503020204020204" pitchFamily="34" charset="-122"/>
                </a:rPr>
                <a:t>此处添加标题</a:t>
              </a:r>
              <a:endParaRPr lang="en-US" altLang="zh-CN" b="1"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71" name="组合 70"/>
          <p:cNvGrpSpPr/>
          <p:nvPr/>
        </p:nvGrpSpPr>
        <p:grpSpPr>
          <a:xfrm>
            <a:off x="4060526" y="3113256"/>
            <a:ext cx="1925931" cy="1474718"/>
            <a:chOff x="3641104" y="3980384"/>
            <a:chExt cx="1925931" cy="1474718"/>
          </a:xfrm>
        </p:grpSpPr>
        <p:cxnSp>
          <p:nvCxnSpPr>
            <p:cNvPr id="72" name="直接连接符 71"/>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73" name="TextBox 72"/>
            <p:cNvSpPr txBox="1"/>
            <p:nvPr/>
          </p:nvSpPr>
          <p:spPr>
            <a:xfrm>
              <a:off x="3641104" y="4393273"/>
              <a:ext cx="1925931" cy="1061829"/>
            </a:xfrm>
            <a:prstGeom prst="rect">
              <a:avLst/>
            </a:prstGeom>
            <a:noFill/>
          </p:spPr>
          <p:txBody>
            <a:bodyPr wrap="square" rtlCol="0">
              <a:spAutoFit/>
            </a:bodyPr>
            <a:lstStyle/>
            <a:p>
              <a:pPr>
                <a:lnSpc>
                  <a:spcPct val="150000"/>
                </a:lnSpc>
                <a:defRPr/>
              </a:pPr>
              <a:r>
                <a:rPr lang="zh-CN" altLang="en-US" b="1" kern="0" dirty="0">
                  <a:solidFill>
                    <a:srgbClr val="0070C0"/>
                  </a:solidFill>
                  <a:latin typeface="Arial" panose="020B0604020202020204" pitchFamily="34" charset="0"/>
                  <a:ea typeface="微软雅黑" panose="020B0503020204020204" pitchFamily="34" charset="-122"/>
                </a:rPr>
                <a:t>此处添加标题</a:t>
              </a:r>
              <a:endParaRPr lang="en-US" altLang="zh-CN" b="1" kern="0" dirty="0">
                <a:solidFill>
                  <a:srgbClr val="0070C0"/>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rgbClr val="0070C0"/>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rgbClr val="0070C0"/>
                  </a:solidFill>
                  <a:latin typeface="Arial" panose="020B0604020202020204" pitchFamily="34" charset="0"/>
                  <a:ea typeface="微软雅黑" panose="020B0503020204020204" pitchFamily="34" charset="-122"/>
                </a:rPr>
                <a:t>点击此处添加段落文本</a:t>
              </a:r>
            </a:p>
          </p:txBody>
        </p:sp>
      </p:grpSp>
      <p:grpSp>
        <p:nvGrpSpPr>
          <p:cNvPr id="74" name="组合 73"/>
          <p:cNvGrpSpPr/>
          <p:nvPr/>
        </p:nvGrpSpPr>
        <p:grpSpPr>
          <a:xfrm>
            <a:off x="5879011" y="1025024"/>
            <a:ext cx="1925931" cy="1502549"/>
            <a:chOff x="5044092" y="1916832"/>
            <a:chExt cx="1925931" cy="1502549"/>
          </a:xfrm>
        </p:grpSpPr>
        <p:cxnSp>
          <p:nvCxnSpPr>
            <p:cNvPr id="75" name="直接连接符 74"/>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6" name="TextBox 75"/>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anose="020B0503020204020204" pitchFamily="34" charset="-122"/>
                </a:rPr>
                <a:t>此处添加标题</a:t>
              </a:r>
              <a:endParaRPr lang="en-US" altLang="zh-CN" b="1"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p:txBody>
        </p:sp>
      </p:grpSp>
    </p:spTree>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0-#ppt_w/2"/>
                                          </p:val>
                                        </p:tav>
                                        <p:tav tm="100000">
                                          <p:val>
                                            <p:strVal val="#ppt_x"/>
                                          </p:val>
                                        </p:tav>
                                      </p:tavLst>
                                    </p:anim>
                                    <p:anim calcmode="lin" valueType="num">
                                      <p:cBhvr additive="base">
                                        <p:cTn id="19" dur="500" fill="hold"/>
                                        <p:tgtEl>
                                          <p:spTgt spid="5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250" fill="hold"/>
                                        <p:tgtEl>
                                          <p:spTgt spid="59"/>
                                        </p:tgtEl>
                                        <p:attrNameLst>
                                          <p:attrName>ppt_x</p:attrName>
                                        </p:attrNameLst>
                                      </p:cBhvr>
                                      <p:tavLst>
                                        <p:tav tm="0">
                                          <p:val>
                                            <p:strVal val="0-#ppt_w/2"/>
                                          </p:val>
                                        </p:tav>
                                        <p:tav tm="100000">
                                          <p:val>
                                            <p:strVal val="#ppt_x"/>
                                          </p:val>
                                        </p:tav>
                                      </p:tavLst>
                                    </p:anim>
                                    <p:anim calcmode="lin" valueType="num">
                                      <p:cBhvr additive="base">
                                        <p:cTn id="24" dur="25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5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250" fill="hold"/>
                                        <p:tgtEl>
                                          <p:spTgt spid="58"/>
                                        </p:tgtEl>
                                        <p:attrNameLst>
                                          <p:attrName>ppt_x</p:attrName>
                                        </p:attrNameLst>
                                      </p:cBhvr>
                                      <p:tavLst>
                                        <p:tav tm="0">
                                          <p:val>
                                            <p:strVal val="0-#ppt_w/2"/>
                                          </p:val>
                                        </p:tav>
                                        <p:tav tm="100000">
                                          <p:val>
                                            <p:strVal val="#ppt_x"/>
                                          </p:val>
                                        </p:tav>
                                      </p:tavLst>
                                    </p:anim>
                                    <p:anim calcmode="lin" valueType="num">
                                      <p:cBhvr additive="base">
                                        <p:cTn id="28" dur="250" fill="hold"/>
                                        <p:tgtEl>
                                          <p:spTgt spid="5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0-#ppt_w/2"/>
                                          </p:val>
                                        </p:tav>
                                        <p:tav tm="100000">
                                          <p:val>
                                            <p:strVal val="#ppt_x"/>
                                          </p:val>
                                        </p:tav>
                                      </p:tavLst>
                                    </p:anim>
                                    <p:anim calcmode="lin" valueType="num">
                                      <p:cBhvr additive="base">
                                        <p:cTn id="32" dur="250" fill="hold"/>
                                        <p:tgtEl>
                                          <p:spTgt spid="5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75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250" fill="hold"/>
                                        <p:tgtEl>
                                          <p:spTgt spid="60"/>
                                        </p:tgtEl>
                                        <p:attrNameLst>
                                          <p:attrName>ppt_x</p:attrName>
                                        </p:attrNameLst>
                                      </p:cBhvr>
                                      <p:tavLst>
                                        <p:tav tm="0">
                                          <p:val>
                                            <p:strVal val="0-#ppt_w/2"/>
                                          </p:val>
                                        </p:tav>
                                        <p:tav tm="100000">
                                          <p:val>
                                            <p:strVal val="#ppt_x"/>
                                          </p:val>
                                        </p:tav>
                                      </p:tavLst>
                                    </p:anim>
                                    <p:anim calcmode="lin" valueType="num">
                                      <p:cBhvr additive="base">
                                        <p:cTn id="36" dur="250" fill="hold"/>
                                        <p:tgtEl>
                                          <p:spTgt spid="60"/>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anim calcmode="lin" valueType="num">
                                      <p:cBhvr>
                                        <p:cTn id="41" dur="500" fill="hold"/>
                                        <p:tgtEl>
                                          <p:spTgt spid="61"/>
                                        </p:tgtEl>
                                        <p:attrNameLst>
                                          <p:attrName>ppt_x</p:attrName>
                                        </p:attrNameLst>
                                      </p:cBhvr>
                                      <p:tavLst>
                                        <p:tav tm="0">
                                          <p:val>
                                            <p:strVal val="#ppt_x"/>
                                          </p:val>
                                        </p:tav>
                                        <p:tav tm="100000">
                                          <p:val>
                                            <p:strVal val="#ppt_x"/>
                                          </p:val>
                                        </p:tav>
                                      </p:tavLst>
                                    </p:anim>
                                    <p:anim calcmode="lin" valueType="num">
                                      <p:cBhvr>
                                        <p:cTn id="42" dur="500" fill="hold"/>
                                        <p:tgtEl>
                                          <p:spTgt spid="6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anim calcmode="lin" valueType="num">
                                      <p:cBhvr>
                                        <p:cTn id="51" dur="500" fill="hold"/>
                                        <p:tgtEl>
                                          <p:spTgt spid="63"/>
                                        </p:tgtEl>
                                        <p:attrNameLst>
                                          <p:attrName>ppt_x</p:attrName>
                                        </p:attrNameLst>
                                      </p:cBhvr>
                                      <p:tavLst>
                                        <p:tav tm="0">
                                          <p:val>
                                            <p:strVal val="#ppt_x"/>
                                          </p:val>
                                        </p:tav>
                                        <p:tav tm="100000">
                                          <p:val>
                                            <p:strVal val="#ppt_x"/>
                                          </p:val>
                                        </p:tav>
                                      </p:tavLst>
                                    </p:anim>
                                    <p:anim calcmode="lin" valueType="num">
                                      <p:cBhvr>
                                        <p:cTn id="52" dur="500" fill="hold"/>
                                        <p:tgtEl>
                                          <p:spTgt spid="6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strVal val="#ppt_x"/>
                                          </p:val>
                                        </p:tav>
                                        <p:tav tm="100000">
                                          <p:val>
                                            <p:strVal val="#ppt_x"/>
                                          </p:val>
                                        </p:tav>
                                      </p:tavLst>
                                    </p:anim>
                                    <p:anim calcmode="lin" valueType="num">
                                      <p:cBhvr>
                                        <p:cTn id="57" dur="500" fill="hold"/>
                                        <p:tgtEl>
                                          <p:spTgt spid="64"/>
                                        </p:tgtEl>
                                        <p:attrNameLst>
                                          <p:attrName>ppt_y</p:attrName>
                                        </p:attrNameLst>
                                      </p:cBhvr>
                                      <p:tavLst>
                                        <p:tav tm="0">
                                          <p:val>
                                            <p:strVal val="#ppt_y+.1"/>
                                          </p:val>
                                        </p:tav>
                                        <p:tav tm="100000">
                                          <p:val>
                                            <p:strVal val="#ppt_y"/>
                                          </p:val>
                                        </p:tav>
                                      </p:tavLst>
                                    </p:anim>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anim calcmode="lin" valueType="num">
                                      <p:cBhvr>
                                        <p:cTn id="62" dur="1000" fill="hold"/>
                                        <p:tgtEl>
                                          <p:spTgt spid="50"/>
                                        </p:tgtEl>
                                        <p:attrNameLst>
                                          <p:attrName>ppt_x</p:attrName>
                                        </p:attrNameLst>
                                      </p:cBhvr>
                                      <p:tavLst>
                                        <p:tav tm="0">
                                          <p:val>
                                            <p:strVal val="#ppt_x"/>
                                          </p:val>
                                        </p:tav>
                                        <p:tav tm="100000">
                                          <p:val>
                                            <p:strVal val="#ppt_x"/>
                                          </p:val>
                                        </p:tav>
                                      </p:tavLst>
                                    </p:anim>
                                    <p:anim calcmode="lin" valueType="num">
                                      <p:cBhvr>
                                        <p:cTn id="63" dur="1000" fill="hold"/>
                                        <p:tgtEl>
                                          <p:spTgt spid="50"/>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22" presetClass="entr" presetSubtype="4"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down)">
                                      <p:cBhvr>
                                        <p:cTn id="67" dur="250"/>
                                        <p:tgtEl>
                                          <p:spTgt spid="65"/>
                                        </p:tgtEl>
                                      </p:cBhvr>
                                    </p:animEffect>
                                  </p:childTnLst>
                                </p:cTn>
                              </p:par>
                              <p:par>
                                <p:cTn id="68" presetID="22" presetClass="entr" presetSubtype="4" fill="hold"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down)">
                                      <p:cBhvr>
                                        <p:cTn id="70" dur="250"/>
                                        <p:tgtEl>
                                          <p:spTgt spid="68"/>
                                        </p:tgtEl>
                                      </p:cBhvr>
                                    </p:animEffect>
                                  </p:childTnLst>
                                </p:cTn>
                              </p:par>
                              <p:par>
                                <p:cTn id="71" presetID="22" presetClass="entr" presetSubtype="4"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down)">
                                      <p:cBhvr>
                                        <p:cTn id="73" dur="250"/>
                                        <p:tgtEl>
                                          <p:spTgt spid="71"/>
                                        </p:tgtEl>
                                      </p:cBhvr>
                                    </p:animEffect>
                                  </p:childTnLst>
                                </p:cTn>
                              </p:par>
                              <p:par>
                                <p:cTn id="74" presetID="22" presetClass="entr" presetSubtype="4"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down)">
                                      <p:cBhvr>
                                        <p:cTn id="76" dur="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6" grpId="0" animBg="1"/>
      <p:bldP spid="57" grpId="0" animBg="1"/>
      <p:bldP spid="58" grpId="0" animBg="1"/>
      <p:bldP spid="59" grpId="0" animBg="1"/>
      <p:bldP spid="60" grpId="0" animBg="1"/>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6" name="组合 65"/>
          <p:cNvGrpSpPr/>
          <p:nvPr/>
        </p:nvGrpSpPr>
        <p:grpSpPr>
          <a:xfrm>
            <a:off x="2787175" y="1537956"/>
            <a:ext cx="852303" cy="2647953"/>
            <a:chOff x="2832919" y="1837729"/>
            <a:chExt cx="773113" cy="1858963"/>
          </a:xfrm>
        </p:grpSpPr>
        <p:sp>
          <p:nvSpPr>
            <p:cNvPr id="67" name="Freeform 3"/>
            <p:cNvSpPr/>
            <p:nvPr/>
          </p:nvSpPr>
          <p:spPr bwMode="auto">
            <a:xfrm>
              <a:off x="2832919" y="1837729"/>
              <a:ext cx="387350" cy="1858963"/>
            </a:xfrm>
            <a:custGeom>
              <a:avLst/>
              <a:gdLst>
                <a:gd name="T0" fmla="*/ 0 w 227"/>
                <a:gd name="T1" fmla="*/ 0 h 2178"/>
                <a:gd name="T2" fmla="*/ 227 w 227"/>
                <a:gd name="T3" fmla="*/ 0 h 2178"/>
                <a:gd name="T4" fmla="*/ 227 w 227"/>
                <a:gd name="T5" fmla="*/ 2178 h 2178"/>
                <a:gd name="T6" fmla="*/ 0 w 227"/>
                <a:gd name="T7" fmla="*/ 2178 h 2178"/>
              </a:gdLst>
              <a:ahLst/>
              <a:cxnLst>
                <a:cxn ang="0">
                  <a:pos x="T0" y="T1"/>
                </a:cxn>
                <a:cxn ang="0">
                  <a:pos x="T2" y="T3"/>
                </a:cxn>
                <a:cxn ang="0">
                  <a:pos x="T4" y="T5"/>
                </a:cxn>
                <a:cxn ang="0">
                  <a:pos x="T6" y="T7"/>
                </a:cxn>
              </a:cxnLst>
              <a:rect l="0" t="0" r="r" b="b"/>
              <a:pathLst>
                <a:path w="227" h="2178">
                  <a:moveTo>
                    <a:pt x="0" y="0"/>
                  </a:moveTo>
                  <a:lnTo>
                    <a:pt x="227" y="0"/>
                  </a:lnTo>
                  <a:lnTo>
                    <a:pt x="227" y="2178"/>
                  </a:lnTo>
                  <a:lnTo>
                    <a:pt x="0" y="2178"/>
                  </a:lnTo>
                </a:path>
              </a:pathLst>
            </a:custGeom>
            <a:noFill/>
            <a:ln w="9525"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a:solidFill>
                    <a:sysClr val="windowText" lastClr="000000"/>
                  </a:solidFill>
                </a:ln>
                <a:noFill/>
              </a:endParaRPr>
            </a:p>
          </p:txBody>
        </p:sp>
        <p:sp>
          <p:nvSpPr>
            <p:cNvPr id="68" name="Line 4"/>
            <p:cNvSpPr>
              <a:spLocks noChangeShapeType="1"/>
            </p:cNvSpPr>
            <p:nvPr/>
          </p:nvSpPr>
          <p:spPr bwMode="auto">
            <a:xfrm>
              <a:off x="2832919" y="2761655"/>
              <a:ext cx="773113" cy="0"/>
            </a:xfrm>
            <a:prstGeom prst="line">
              <a:avLst/>
            </a:prstGeom>
            <a:noFill/>
            <a:ln w="9525">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grpSp>
      <p:grpSp>
        <p:nvGrpSpPr>
          <p:cNvPr id="69" name="组合 68"/>
          <p:cNvGrpSpPr/>
          <p:nvPr/>
        </p:nvGrpSpPr>
        <p:grpSpPr>
          <a:xfrm>
            <a:off x="5477091" y="1541022"/>
            <a:ext cx="852302" cy="2634385"/>
            <a:chOff x="5272907" y="1837729"/>
            <a:chExt cx="773112" cy="1849438"/>
          </a:xfrm>
        </p:grpSpPr>
        <p:sp>
          <p:nvSpPr>
            <p:cNvPr id="70" name="Freeform 7"/>
            <p:cNvSpPr/>
            <p:nvPr/>
          </p:nvSpPr>
          <p:spPr bwMode="auto">
            <a:xfrm rot="10800000">
              <a:off x="5657082" y="1837729"/>
              <a:ext cx="385762" cy="1849438"/>
            </a:xfrm>
            <a:custGeom>
              <a:avLst/>
              <a:gdLst>
                <a:gd name="T0" fmla="*/ 0 w 227"/>
                <a:gd name="T1" fmla="*/ 0 h 2178"/>
                <a:gd name="T2" fmla="*/ 227 w 227"/>
                <a:gd name="T3" fmla="*/ 0 h 2178"/>
                <a:gd name="T4" fmla="*/ 227 w 227"/>
                <a:gd name="T5" fmla="*/ 2178 h 2178"/>
                <a:gd name="T6" fmla="*/ 0 w 227"/>
                <a:gd name="T7" fmla="*/ 2178 h 2178"/>
              </a:gdLst>
              <a:ahLst/>
              <a:cxnLst>
                <a:cxn ang="0">
                  <a:pos x="T0" y="T1"/>
                </a:cxn>
                <a:cxn ang="0">
                  <a:pos x="T2" y="T3"/>
                </a:cxn>
                <a:cxn ang="0">
                  <a:pos x="T4" y="T5"/>
                </a:cxn>
                <a:cxn ang="0">
                  <a:pos x="T6" y="T7"/>
                </a:cxn>
              </a:cxnLst>
              <a:rect l="0" t="0" r="r" b="b"/>
              <a:pathLst>
                <a:path w="227" h="2178">
                  <a:moveTo>
                    <a:pt x="0" y="0"/>
                  </a:moveTo>
                  <a:lnTo>
                    <a:pt x="227" y="0"/>
                  </a:lnTo>
                  <a:lnTo>
                    <a:pt x="227" y="2178"/>
                  </a:lnTo>
                  <a:lnTo>
                    <a:pt x="0" y="2178"/>
                  </a:lnTo>
                </a:path>
              </a:pathLst>
            </a:custGeom>
            <a:noFill/>
            <a:ln w="9525" cap="flat" cmpd="sng">
              <a:solidFill>
                <a:srgbClr val="5F5F5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sp>
          <p:nvSpPr>
            <p:cNvPr id="71" name="Line 8"/>
            <p:cNvSpPr>
              <a:spLocks noChangeShapeType="1"/>
            </p:cNvSpPr>
            <p:nvPr/>
          </p:nvSpPr>
          <p:spPr bwMode="auto">
            <a:xfrm rot="10800000">
              <a:off x="5272907" y="2761655"/>
              <a:ext cx="773112" cy="0"/>
            </a:xfrm>
            <a:prstGeom prst="line">
              <a:avLst/>
            </a:prstGeom>
            <a:noFill/>
            <a:ln w="9525">
              <a:solidFill>
                <a:srgbClr val="5F5F5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grpSp>
      <p:sp>
        <p:nvSpPr>
          <p:cNvPr id="72" name="Rectangle 13"/>
          <p:cNvSpPr>
            <a:spLocks noChangeArrowheads="1"/>
          </p:cNvSpPr>
          <p:nvPr/>
        </p:nvSpPr>
        <p:spPr bwMode="auto">
          <a:xfrm>
            <a:off x="6306643" y="2369005"/>
            <a:ext cx="2225797" cy="969151"/>
          </a:xfrm>
          <a:prstGeom prst="rect">
            <a:avLst/>
          </a:prstGeom>
          <a:gradFill rotWithShape="1">
            <a:gsLst>
              <a:gs pos="0">
                <a:schemeClr val="bg1"/>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03" tIns="50402" rIns="100803" bIns="50402" anchor="ctr"/>
          <a:lstStyle/>
          <a:p>
            <a:pPr>
              <a:lnSpc>
                <a:spcPct val="120000"/>
              </a:lnSpc>
            </a:pPr>
            <a:r>
              <a:rPr lang="zh-CN" altLang="en-US" sz="1500" dirty="0">
                <a:solidFill>
                  <a:schemeClr val="accent4">
                    <a:lumMod val="50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100" dirty="0">
                <a:solidFill>
                  <a:schemeClr val="accent4">
                    <a:lumMod val="50000"/>
                  </a:schemeClr>
                </a:solidFill>
                <a:latin typeface="微软雅黑" panose="020B0503020204020204" pitchFamily="34" charset="-122"/>
                <a:ea typeface="微软雅黑" panose="020B0503020204020204" pitchFamily="34" charset="-122"/>
              </a:rPr>
              <a:t>单击此处添加文字内容 </a:t>
            </a:r>
          </a:p>
        </p:txBody>
      </p:sp>
      <p:grpSp>
        <p:nvGrpSpPr>
          <p:cNvPr id="73" name="组合 72"/>
          <p:cNvGrpSpPr/>
          <p:nvPr/>
        </p:nvGrpSpPr>
        <p:grpSpPr>
          <a:xfrm>
            <a:off x="3563889" y="1825989"/>
            <a:ext cx="2015746" cy="1985188"/>
            <a:chOff x="3577457" y="1969492"/>
            <a:chExt cx="1671637" cy="1646238"/>
          </a:xfrm>
        </p:grpSpPr>
        <p:sp>
          <p:nvSpPr>
            <p:cNvPr id="74" name="Oval 22"/>
            <p:cNvSpPr>
              <a:spLocks noChangeArrowheads="1"/>
            </p:cNvSpPr>
            <p:nvPr/>
          </p:nvSpPr>
          <p:spPr bwMode="gray">
            <a:xfrm>
              <a:off x="3577457" y="1969492"/>
              <a:ext cx="1671637" cy="1646238"/>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accent4">
                    <a:lumMod val="50000"/>
                  </a:schemeClr>
                </a:solidFill>
                <a:latin typeface="微软雅黑" panose="020B0503020204020204" pitchFamily="34" charset="-122"/>
                <a:ea typeface="微软雅黑" panose="020B0503020204020204" pitchFamily="34" charset="-122"/>
              </a:endParaRPr>
            </a:p>
          </p:txBody>
        </p:sp>
        <p:pic>
          <p:nvPicPr>
            <p:cNvPr id="75" name="Picture 2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3748907" y="1982192"/>
              <a:ext cx="1330325" cy="581025"/>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25"/>
            <p:cNvGrpSpPr/>
            <p:nvPr/>
          </p:nvGrpSpPr>
          <p:grpSpPr bwMode="auto">
            <a:xfrm>
              <a:off x="3686994" y="3266480"/>
              <a:ext cx="1454150" cy="287337"/>
              <a:chOff x="2395" y="2655"/>
              <a:chExt cx="952" cy="188"/>
            </a:xfrm>
          </p:grpSpPr>
          <p:sp>
            <p:nvSpPr>
              <p:cNvPr id="77" name="AutoShape 26"/>
              <p:cNvSpPr>
                <a:spLocks noChangeArrowheads="1"/>
              </p:cNvSpPr>
              <p:nvPr/>
            </p:nvSpPr>
            <p:spPr bwMode="ltGray">
              <a:xfrm rot="3965706" flipH="1" flipV="1">
                <a:off x="2991" y="243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78" name="AutoShape 27"/>
              <p:cNvSpPr>
                <a:spLocks noChangeArrowheads="1"/>
              </p:cNvSpPr>
              <p:nvPr/>
            </p:nvSpPr>
            <p:spPr bwMode="ltGray">
              <a:xfrm rot="4780856" flipH="1" flipV="1">
                <a:off x="2902" y="2472"/>
                <a:ext cx="138" cy="57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79" name="AutoShape 28"/>
              <p:cNvSpPr>
                <a:spLocks noChangeArrowheads="1"/>
              </p:cNvSpPr>
              <p:nvPr/>
            </p:nvSpPr>
            <p:spPr bwMode="ltGray">
              <a:xfrm rot="5076502" flipH="1" flipV="1">
                <a:off x="2847" y="2480"/>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80" name="AutoShape 29"/>
              <p:cNvSpPr>
                <a:spLocks noChangeArrowheads="1"/>
              </p:cNvSpPr>
              <p:nvPr/>
            </p:nvSpPr>
            <p:spPr bwMode="ltGray">
              <a:xfrm rot="5608887" flipH="1" flipV="1">
                <a:off x="2782" y="248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81" name="AutoShape 30"/>
              <p:cNvSpPr>
                <a:spLocks noChangeArrowheads="1"/>
              </p:cNvSpPr>
              <p:nvPr/>
            </p:nvSpPr>
            <p:spPr bwMode="ltGray">
              <a:xfrm rot="5319246" flipH="1" flipV="1">
                <a:off x="2824" y="2487"/>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82" name="AutoShape 31"/>
              <p:cNvSpPr>
                <a:spLocks noChangeArrowheads="1"/>
              </p:cNvSpPr>
              <p:nvPr/>
            </p:nvSpPr>
            <p:spPr bwMode="ltGray">
              <a:xfrm rot="6134397" flipH="1" flipV="1">
                <a:off x="2729" y="2486"/>
                <a:ext cx="138" cy="57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83" name="AutoShape 32"/>
              <p:cNvSpPr>
                <a:spLocks noChangeArrowheads="1"/>
              </p:cNvSpPr>
              <p:nvPr/>
            </p:nvSpPr>
            <p:spPr bwMode="ltGray">
              <a:xfrm rot="6430042" flipH="1" flipV="1">
                <a:off x="2674" y="2472"/>
                <a:ext cx="139"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84" name="AutoShape 33"/>
              <p:cNvSpPr>
                <a:spLocks noChangeArrowheads="1"/>
              </p:cNvSpPr>
              <p:nvPr/>
            </p:nvSpPr>
            <p:spPr bwMode="ltGray">
              <a:xfrm rot="6962427" flipH="1" flipV="1">
                <a:off x="2613" y="2452"/>
                <a:ext cx="138" cy="57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grpSp>
      </p:grpSp>
      <p:sp>
        <p:nvSpPr>
          <p:cNvPr id="85" name="WordArt 34"/>
          <p:cNvSpPr>
            <a:spLocks noChangeArrowheads="1" noChangeShapeType="1" noTextEdit="1"/>
          </p:cNvSpPr>
          <p:nvPr/>
        </p:nvSpPr>
        <p:spPr bwMode="auto">
          <a:xfrm rot="-21600000">
            <a:off x="3859991" y="2474060"/>
            <a:ext cx="1337083" cy="806828"/>
          </a:xfrm>
          <a:prstGeom prst="rect">
            <a:avLst/>
          </a:prstGeom>
          <a:extLst>
            <a:ext uri="{91240B29-F687-4F45-9708-019B960494DF}">
              <a14:hiddenLine xmlns:a14="http://schemas.microsoft.com/office/drawing/2010/main" w="9525">
                <a:solidFill>
                  <a:schemeClr val="bg1"/>
                </a:solidFill>
                <a:round/>
              </a14:hiddenLine>
            </a:ext>
            <a:ext uri="{AF507438-7753-43E0-B8FC-AC1667EBCBE1}">
              <a14:hiddenEffects xmlns:a14="http://schemas.microsoft.com/office/drawing/2010/main">
                <a:effectLst/>
              </a14:hiddenEffects>
            </a:ext>
          </a:extLst>
        </p:spPr>
        <p:txBody>
          <a:bodyPr wrap="none" lIns="100803" tIns="50402" rIns="100803" bIns="50402" fromWordArt="1">
            <a:prstTxWarp prst="textPlain">
              <a:avLst>
                <a:gd name="adj" fmla="val 50000"/>
              </a:avLst>
            </a:prstTxWarp>
          </a:bodyPr>
          <a:lstStyle/>
          <a:p>
            <a:pPr algn="ctr"/>
            <a:r>
              <a:rPr lang="zh-CN" altLang="en-US" sz="2600" kern="10" dirty="0">
                <a:latin typeface="微软雅黑" panose="020B0503020204020204" pitchFamily="34" charset="-122"/>
                <a:ea typeface="微软雅黑" panose="020B0503020204020204" pitchFamily="34" charset="-122"/>
              </a:rPr>
              <a:t>双击添加</a:t>
            </a:r>
          </a:p>
          <a:p>
            <a:pPr algn="ctr"/>
            <a:r>
              <a:rPr lang="zh-CN" altLang="en-US" sz="2600" kern="10" dirty="0">
                <a:latin typeface="微软雅黑" panose="020B0503020204020204" pitchFamily="34" charset="-122"/>
                <a:ea typeface="微软雅黑" panose="020B0503020204020204" pitchFamily="34" charset="-122"/>
              </a:rPr>
              <a:t>标题文字</a:t>
            </a:r>
          </a:p>
        </p:txBody>
      </p:sp>
      <p:sp>
        <p:nvSpPr>
          <p:cNvPr id="86" name="Rectangle 13"/>
          <p:cNvSpPr>
            <a:spLocks noChangeArrowheads="1"/>
          </p:cNvSpPr>
          <p:nvPr/>
        </p:nvSpPr>
        <p:spPr bwMode="auto">
          <a:xfrm>
            <a:off x="6306643" y="1027098"/>
            <a:ext cx="2225797" cy="969151"/>
          </a:xfrm>
          <a:prstGeom prst="rect">
            <a:avLst/>
          </a:prstGeom>
          <a:gradFill rotWithShape="1">
            <a:gsLst>
              <a:gs pos="0">
                <a:schemeClr val="bg1"/>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03" tIns="50402" rIns="100803" bIns="50402" anchor="ctr"/>
          <a:lstStyle/>
          <a:p>
            <a:pPr>
              <a:lnSpc>
                <a:spcPct val="120000"/>
              </a:lnSpc>
            </a:pPr>
            <a:r>
              <a:rPr lang="zh-CN" altLang="en-US" sz="1500">
                <a:solidFill>
                  <a:schemeClr val="accent4">
                    <a:lumMod val="50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100">
                <a:solidFill>
                  <a:schemeClr val="accent4">
                    <a:lumMod val="50000"/>
                  </a:schemeClr>
                </a:solidFill>
                <a:latin typeface="微软雅黑" panose="020B0503020204020204" pitchFamily="34" charset="-122"/>
                <a:ea typeface="微软雅黑" panose="020B0503020204020204" pitchFamily="34" charset="-122"/>
              </a:rPr>
              <a:t>单击此处添加文字内容 </a:t>
            </a:r>
          </a:p>
        </p:txBody>
      </p:sp>
      <p:sp>
        <p:nvSpPr>
          <p:cNvPr id="87" name="Rectangle 13"/>
          <p:cNvSpPr>
            <a:spLocks noChangeArrowheads="1"/>
          </p:cNvSpPr>
          <p:nvPr/>
        </p:nvSpPr>
        <p:spPr bwMode="auto">
          <a:xfrm>
            <a:off x="6306643" y="3690831"/>
            <a:ext cx="2225797" cy="969151"/>
          </a:xfrm>
          <a:prstGeom prst="rect">
            <a:avLst/>
          </a:prstGeom>
          <a:gradFill rotWithShape="1">
            <a:gsLst>
              <a:gs pos="0">
                <a:schemeClr val="bg1"/>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03" tIns="50402" rIns="100803" bIns="50402" anchor="ctr"/>
          <a:lstStyle/>
          <a:p>
            <a:pPr>
              <a:lnSpc>
                <a:spcPct val="120000"/>
              </a:lnSpc>
            </a:pPr>
            <a:r>
              <a:rPr lang="zh-CN" altLang="en-US" sz="1500">
                <a:solidFill>
                  <a:schemeClr val="accent4">
                    <a:lumMod val="50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100">
                <a:solidFill>
                  <a:schemeClr val="accent4">
                    <a:lumMod val="50000"/>
                  </a:schemeClr>
                </a:solidFill>
                <a:latin typeface="微软雅黑" panose="020B0503020204020204" pitchFamily="34" charset="-122"/>
                <a:ea typeface="微软雅黑" panose="020B0503020204020204" pitchFamily="34" charset="-122"/>
              </a:rPr>
              <a:t>单击此处添加文字内容 </a:t>
            </a:r>
          </a:p>
        </p:txBody>
      </p:sp>
      <p:sp>
        <p:nvSpPr>
          <p:cNvPr id="88" name="Rectangle 13"/>
          <p:cNvSpPr>
            <a:spLocks noChangeArrowheads="1"/>
          </p:cNvSpPr>
          <p:nvPr/>
        </p:nvSpPr>
        <p:spPr bwMode="auto">
          <a:xfrm>
            <a:off x="576749" y="2369005"/>
            <a:ext cx="2225797" cy="969151"/>
          </a:xfrm>
          <a:prstGeom prst="rect">
            <a:avLst/>
          </a:prstGeom>
          <a:gradFill rotWithShape="1">
            <a:gsLst>
              <a:gs pos="0">
                <a:schemeClr val="bg1"/>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03" tIns="50402" rIns="100803" bIns="50402" anchor="ctr"/>
          <a:lstStyle/>
          <a:p>
            <a:pPr>
              <a:lnSpc>
                <a:spcPct val="120000"/>
              </a:lnSpc>
            </a:pPr>
            <a:r>
              <a:rPr lang="zh-CN" altLang="en-US" sz="1500">
                <a:solidFill>
                  <a:schemeClr val="accent4">
                    <a:lumMod val="50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100">
                <a:solidFill>
                  <a:schemeClr val="accent4">
                    <a:lumMod val="50000"/>
                  </a:schemeClr>
                </a:solidFill>
                <a:latin typeface="微软雅黑" panose="020B0503020204020204" pitchFamily="34" charset="-122"/>
                <a:ea typeface="微软雅黑" panose="020B0503020204020204" pitchFamily="34" charset="-122"/>
              </a:rPr>
              <a:t>单击此处添加文字内容 </a:t>
            </a:r>
          </a:p>
        </p:txBody>
      </p:sp>
      <p:sp>
        <p:nvSpPr>
          <p:cNvPr id="89" name="Rectangle 13"/>
          <p:cNvSpPr>
            <a:spLocks noChangeArrowheads="1"/>
          </p:cNvSpPr>
          <p:nvPr/>
        </p:nvSpPr>
        <p:spPr bwMode="auto">
          <a:xfrm>
            <a:off x="576749" y="1027098"/>
            <a:ext cx="2225797" cy="969151"/>
          </a:xfrm>
          <a:prstGeom prst="rect">
            <a:avLst/>
          </a:prstGeom>
          <a:gradFill rotWithShape="1">
            <a:gsLst>
              <a:gs pos="0">
                <a:schemeClr val="bg1"/>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03" tIns="50402" rIns="100803" bIns="50402" anchor="ctr"/>
          <a:lstStyle/>
          <a:p>
            <a:pPr>
              <a:lnSpc>
                <a:spcPct val="120000"/>
              </a:lnSpc>
            </a:pPr>
            <a:r>
              <a:rPr lang="zh-CN" altLang="en-US" sz="1500">
                <a:solidFill>
                  <a:schemeClr val="accent4">
                    <a:lumMod val="50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100">
                <a:solidFill>
                  <a:schemeClr val="accent4">
                    <a:lumMod val="50000"/>
                  </a:schemeClr>
                </a:solidFill>
                <a:latin typeface="微软雅黑" panose="020B0503020204020204" pitchFamily="34" charset="-122"/>
                <a:ea typeface="微软雅黑" panose="020B0503020204020204" pitchFamily="34" charset="-122"/>
              </a:rPr>
              <a:t>单击此处添加文字内容 </a:t>
            </a:r>
          </a:p>
        </p:txBody>
      </p:sp>
      <p:sp>
        <p:nvSpPr>
          <p:cNvPr id="90" name="Rectangle 13"/>
          <p:cNvSpPr>
            <a:spLocks noChangeArrowheads="1"/>
          </p:cNvSpPr>
          <p:nvPr/>
        </p:nvSpPr>
        <p:spPr bwMode="auto">
          <a:xfrm>
            <a:off x="576749" y="3690831"/>
            <a:ext cx="2225797" cy="969151"/>
          </a:xfrm>
          <a:prstGeom prst="rect">
            <a:avLst/>
          </a:prstGeom>
          <a:gradFill rotWithShape="1">
            <a:gsLst>
              <a:gs pos="0">
                <a:schemeClr val="bg1"/>
              </a:gs>
              <a:gs pos="100000">
                <a:srgbClr val="DDDDDD"/>
              </a:gs>
            </a:gsLst>
            <a:lin ang="2700000" scaled="1"/>
          </a:gradFill>
          <a:ln w="9525" algn="ctr">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03" tIns="50402" rIns="100803" bIns="50402" anchor="ctr"/>
          <a:lstStyle/>
          <a:p>
            <a:pPr>
              <a:lnSpc>
                <a:spcPct val="120000"/>
              </a:lnSpc>
            </a:pPr>
            <a:r>
              <a:rPr lang="zh-CN" altLang="en-US" sz="1500">
                <a:solidFill>
                  <a:schemeClr val="accent4">
                    <a:lumMod val="50000"/>
                  </a:schemeClr>
                </a:solidFill>
                <a:latin typeface="微软雅黑" panose="020B0503020204020204" pitchFamily="34" charset="-122"/>
                <a:ea typeface="微软雅黑" panose="020B0503020204020204" pitchFamily="34" charset="-122"/>
              </a:rPr>
              <a:t>单击此处添加文字内容</a:t>
            </a:r>
          </a:p>
          <a:p>
            <a:pPr>
              <a:lnSpc>
                <a:spcPct val="120000"/>
              </a:lnSpc>
            </a:pPr>
            <a:r>
              <a:rPr lang="zh-CN" altLang="en-US" sz="1100">
                <a:solidFill>
                  <a:schemeClr val="accent4">
                    <a:lumMod val="50000"/>
                  </a:schemeClr>
                </a:solidFill>
                <a:latin typeface="微软雅黑" panose="020B0503020204020204" pitchFamily="34" charset="-122"/>
                <a:ea typeface="微软雅黑" panose="020B0503020204020204" pitchFamily="34" charset="-122"/>
              </a:rPr>
              <a:t>单击此处添加文字内容 </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5" presetClass="entr" presetSubtype="0" fill="hold"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p:cTn id="18" dur="1000" fill="hold"/>
                                        <p:tgtEl>
                                          <p:spTgt spid="73"/>
                                        </p:tgtEl>
                                        <p:attrNameLst>
                                          <p:attrName>ppt_w</p:attrName>
                                        </p:attrNameLst>
                                      </p:cBhvr>
                                      <p:tavLst>
                                        <p:tav tm="0">
                                          <p:val>
                                            <p:fltVal val="0"/>
                                          </p:val>
                                        </p:tav>
                                        <p:tav tm="100000">
                                          <p:val>
                                            <p:strVal val="#ppt_w"/>
                                          </p:val>
                                        </p:tav>
                                      </p:tavLst>
                                    </p:anim>
                                    <p:anim calcmode="lin" valueType="num">
                                      <p:cBhvr>
                                        <p:cTn id="19" dur="1000" fill="hold"/>
                                        <p:tgtEl>
                                          <p:spTgt spid="73"/>
                                        </p:tgtEl>
                                        <p:attrNameLst>
                                          <p:attrName>ppt_h</p:attrName>
                                        </p:attrNameLst>
                                      </p:cBhvr>
                                      <p:tavLst>
                                        <p:tav tm="0">
                                          <p:val>
                                            <p:fltVal val="0"/>
                                          </p:val>
                                        </p:tav>
                                        <p:tav tm="100000">
                                          <p:val>
                                            <p:strVal val="#ppt_h"/>
                                          </p:val>
                                        </p:tav>
                                      </p:tavLst>
                                    </p:anim>
                                    <p:anim calcmode="lin" valueType="num">
                                      <p:cBhvr>
                                        <p:cTn id="20"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 calcmode="lin" valueType="num">
                                      <p:cBhvr>
                                        <p:cTn id="25" dur="500" fill="hold"/>
                                        <p:tgtEl>
                                          <p:spTgt spid="85"/>
                                        </p:tgtEl>
                                        <p:attrNameLst>
                                          <p:attrName>ppt_w</p:attrName>
                                        </p:attrNameLst>
                                      </p:cBhvr>
                                      <p:tavLst>
                                        <p:tav tm="0">
                                          <p:val>
                                            <p:fltVal val="0"/>
                                          </p:val>
                                        </p:tav>
                                        <p:tav tm="100000">
                                          <p:val>
                                            <p:strVal val="#ppt_w"/>
                                          </p:val>
                                        </p:tav>
                                      </p:tavLst>
                                    </p:anim>
                                    <p:anim calcmode="lin" valueType="num">
                                      <p:cBhvr>
                                        <p:cTn id="26" dur="500" fill="hold"/>
                                        <p:tgtEl>
                                          <p:spTgt spid="85"/>
                                        </p:tgtEl>
                                        <p:attrNameLst>
                                          <p:attrName>ppt_h</p:attrName>
                                        </p:attrNameLst>
                                      </p:cBhvr>
                                      <p:tavLst>
                                        <p:tav tm="0">
                                          <p:val>
                                            <p:fltVal val="0"/>
                                          </p:val>
                                        </p:tav>
                                        <p:tav tm="100000">
                                          <p:val>
                                            <p:strVal val="#ppt_h"/>
                                          </p:val>
                                        </p:tav>
                                      </p:tavLst>
                                    </p:anim>
                                    <p:anim calcmode="lin" valueType="num">
                                      <p:cBhvr>
                                        <p:cTn id="27" dur="500" fill="hold"/>
                                        <p:tgtEl>
                                          <p:spTgt spid="85"/>
                                        </p:tgtEl>
                                        <p:attrNameLst>
                                          <p:attrName>style.rotation</p:attrName>
                                        </p:attrNameLst>
                                      </p:cBhvr>
                                      <p:tavLst>
                                        <p:tav tm="0">
                                          <p:val>
                                            <p:fltVal val="360"/>
                                          </p:val>
                                        </p:tav>
                                        <p:tav tm="100000">
                                          <p:val>
                                            <p:fltVal val="0"/>
                                          </p:val>
                                        </p:tav>
                                      </p:tavLst>
                                    </p:anim>
                                    <p:animEffect transition="in" filter="fade">
                                      <p:cBhvr>
                                        <p:cTn id="28" dur="5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right)">
                                      <p:cBhvr>
                                        <p:cTn id="33" dur="1000"/>
                                        <p:tgtEl>
                                          <p:spTgt spid="66"/>
                                        </p:tgtEl>
                                      </p:cBhvr>
                                    </p:animEffect>
                                  </p:childTnLst>
                                </p:cTn>
                              </p:par>
                              <p:par>
                                <p:cTn id="34" presetID="22" presetClass="entr" presetSubtype="8"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1000"/>
                                        <p:tgtEl>
                                          <p:spTgt spid="69"/>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anim calcmode="lin" valueType="num">
                                      <p:cBhvr>
                                        <p:cTn id="40" dur="1000" fill="hold"/>
                                        <p:tgtEl>
                                          <p:spTgt spid="72"/>
                                        </p:tgtEl>
                                        <p:attrNameLst>
                                          <p:attrName>ppt_x</p:attrName>
                                        </p:attrNameLst>
                                      </p:cBhvr>
                                      <p:tavLst>
                                        <p:tav tm="0">
                                          <p:val>
                                            <p:strVal val="#ppt_x"/>
                                          </p:val>
                                        </p:tav>
                                        <p:tav tm="100000">
                                          <p:val>
                                            <p:strVal val="#ppt_x"/>
                                          </p:val>
                                        </p:tav>
                                      </p:tavLst>
                                    </p:anim>
                                    <p:anim calcmode="lin" valueType="num">
                                      <p:cBhvr>
                                        <p:cTn id="41" dur="1000" fill="hold"/>
                                        <p:tgtEl>
                                          <p:spTgt spid="7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1000"/>
                                        <p:tgtEl>
                                          <p:spTgt spid="86"/>
                                        </p:tgtEl>
                                      </p:cBhvr>
                                    </p:animEffect>
                                    <p:anim calcmode="lin" valueType="num">
                                      <p:cBhvr>
                                        <p:cTn id="45" dur="1000" fill="hold"/>
                                        <p:tgtEl>
                                          <p:spTgt spid="86"/>
                                        </p:tgtEl>
                                        <p:attrNameLst>
                                          <p:attrName>ppt_x</p:attrName>
                                        </p:attrNameLst>
                                      </p:cBhvr>
                                      <p:tavLst>
                                        <p:tav tm="0">
                                          <p:val>
                                            <p:strVal val="#ppt_x"/>
                                          </p:val>
                                        </p:tav>
                                        <p:tav tm="100000">
                                          <p:val>
                                            <p:strVal val="#ppt_x"/>
                                          </p:val>
                                        </p:tav>
                                      </p:tavLst>
                                    </p:anim>
                                    <p:anim calcmode="lin" valueType="num">
                                      <p:cBhvr>
                                        <p:cTn id="46" dur="1000" fill="hold"/>
                                        <p:tgtEl>
                                          <p:spTgt spid="8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1000"/>
                                        <p:tgtEl>
                                          <p:spTgt spid="87"/>
                                        </p:tgtEl>
                                      </p:cBhvr>
                                    </p:animEffect>
                                    <p:anim calcmode="lin" valueType="num">
                                      <p:cBhvr>
                                        <p:cTn id="50" dur="1000" fill="hold"/>
                                        <p:tgtEl>
                                          <p:spTgt spid="87"/>
                                        </p:tgtEl>
                                        <p:attrNameLst>
                                          <p:attrName>ppt_x</p:attrName>
                                        </p:attrNameLst>
                                      </p:cBhvr>
                                      <p:tavLst>
                                        <p:tav tm="0">
                                          <p:val>
                                            <p:strVal val="#ppt_x"/>
                                          </p:val>
                                        </p:tav>
                                        <p:tav tm="100000">
                                          <p:val>
                                            <p:strVal val="#ppt_x"/>
                                          </p:val>
                                        </p:tav>
                                      </p:tavLst>
                                    </p:anim>
                                    <p:anim calcmode="lin" valueType="num">
                                      <p:cBhvr>
                                        <p:cTn id="51" dur="1000" fill="hold"/>
                                        <p:tgtEl>
                                          <p:spTgt spid="8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1000"/>
                                        <p:tgtEl>
                                          <p:spTgt spid="88"/>
                                        </p:tgtEl>
                                      </p:cBhvr>
                                    </p:animEffect>
                                    <p:anim calcmode="lin" valueType="num">
                                      <p:cBhvr>
                                        <p:cTn id="55" dur="1000" fill="hold"/>
                                        <p:tgtEl>
                                          <p:spTgt spid="88"/>
                                        </p:tgtEl>
                                        <p:attrNameLst>
                                          <p:attrName>ppt_x</p:attrName>
                                        </p:attrNameLst>
                                      </p:cBhvr>
                                      <p:tavLst>
                                        <p:tav tm="0">
                                          <p:val>
                                            <p:strVal val="#ppt_x"/>
                                          </p:val>
                                        </p:tav>
                                        <p:tav tm="100000">
                                          <p:val>
                                            <p:strVal val="#ppt_x"/>
                                          </p:val>
                                        </p:tav>
                                      </p:tavLst>
                                    </p:anim>
                                    <p:anim calcmode="lin" valueType="num">
                                      <p:cBhvr>
                                        <p:cTn id="56" dur="1000" fill="hold"/>
                                        <p:tgtEl>
                                          <p:spTgt spid="8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1000"/>
                                        <p:tgtEl>
                                          <p:spTgt spid="89"/>
                                        </p:tgtEl>
                                      </p:cBhvr>
                                    </p:animEffect>
                                    <p:anim calcmode="lin" valueType="num">
                                      <p:cBhvr>
                                        <p:cTn id="60" dur="1000" fill="hold"/>
                                        <p:tgtEl>
                                          <p:spTgt spid="89"/>
                                        </p:tgtEl>
                                        <p:attrNameLst>
                                          <p:attrName>ppt_x</p:attrName>
                                        </p:attrNameLst>
                                      </p:cBhvr>
                                      <p:tavLst>
                                        <p:tav tm="0">
                                          <p:val>
                                            <p:strVal val="#ppt_x"/>
                                          </p:val>
                                        </p:tav>
                                        <p:tav tm="100000">
                                          <p:val>
                                            <p:strVal val="#ppt_x"/>
                                          </p:val>
                                        </p:tav>
                                      </p:tavLst>
                                    </p:anim>
                                    <p:anim calcmode="lin" valueType="num">
                                      <p:cBhvr>
                                        <p:cTn id="61" dur="1000" fill="hold"/>
                                        <p:tgtEl>
                                          <p:spTgt spid="8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1000"/>
                                        <p:tgtEl>
                                          <p:spTgt spid="90"/>
                                        </p:tgtEl>
                                      </p:cBhvr>
                                    </p:animEffect>
                                    <p:anim calcmode="lin" valueType="num">
                                      <p:cBhvr>
                                        <p:cTn id="65" dur="1000" fill="hold"/>
                                        <p:tgtEl>
                                          <p:spTgt spid="90"/>
                                        </p:tgtEl>
                                        <p:attrNameLst>
                                          <p:attrName>ppt_x</p:attrName>
                                        </p:attrNameLst>
                                      </p:cBhvr>
                                      <p:tavLst>
                                        <p:tav tm="0">
                                          <p:val>
                                            <p:strVal val="#ppt_x"/>
                                          </p:val>
                                        </p:tav>
                                        <p:tav tm="100000">
                                          <p:val>
                                            <p:strVal val="#ppt_x"/>
                                          </p:val>
                                        </p:tav>
                                      </p:tavLst>
                                    </p:anim>
                                    <p:anim calcmode="lin" valueType="num">
                                      <p:cBhvr>
                                        <p:cTn id="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2" grpId="0" animBg="1"/>
      <p:bldP spid="85" grpId="0"/>
      <p:bldP spid="86" grpId="0" animBg="1"/>
      <p:bldP spid="87" grpId="0" animBg="1"/>
      <p:bldP spid="88" grpId="0" animBg="1"/>
      <p:bldP spid="89" grpId="0" animBg="1"/>
      <p:bldP spid="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547665" y="2102907"/>
            <a:ext cx="6264695" cy="559866"/>
            <a:chOff x="2195736" y="1500982"/>
            <a:chExt cx="6264695" cy="559866"/>
          </a:xfrm>
        </p:grpSpPr>
        <p:grpSp>
          <p:nvGrpSpPr>
            <p:cNvPr id="24" name="组合 23"/>
            <p:cNvGrpSpPr/>
            <p:nvPr/>
          </p:nvGrpSpPr>
          <p:grpSpPr>
            <a:xfrm>
              <a:off x="2865325" y="1500982"/>
              <a:ext cx="5595106" cy="559866"/>
              <a:chOff x="3203848" y="1257430"/>
              <a:chExt cx="4123615" cy="412624"/>
            </a:xfrm>
          </p:grpSpPr>
          <p:sp>
            <p:nvSpPr>
              <p:cNvPr id="26" name="圆角矩形 25"/>
              <p:cNvSpPr/>
              <p:nvPr/>
            </p:nvSpPr>
            <p:spPr>
              <a:xfrm>
                <a:off x="3203848" y="1257430"/>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27" name="矩形 26"/>
              <p:cNvSpPr/>
              <p:nvPr/>
            </p:nvSpPr>
            <p:spPr>
              <a:xfrm>
                <a:off x="4112076" y="1326728"/>
                <a:ext cx="1837343" cy="294883"/>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25"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grpSp>
      <p:grpSp>
        <p:nvGrpSpPr>
          <p:cNvPr id="28" name="组合 27"/>
          <p:cNvGrpSpPr/>
          <p:nvPr/>
        </p:nvGrpSpPr>
        <p:grpSpPr>
          <a:xfrm>
            <a:off x="2217254" y="1219795"/>
            <a:ext cx="5595106" cy="559867"/>
            <a:chOff x="3203848" y="1942036"/>
            <a:chExt cx="4123615" cy="412624"/>
          </a:xfrm>
          <a:solidFill>
            <a:schemeClr val="accent1"/>
          </a:solidFill>
        </p:grpSpPr>
        <p:sp>
          <p:nvSpPr>
            <p:cNvPr id="29" name="圆角矩形 28"/>
            <p:cNvSpPr/>
            <p:nvPr/>
          </p:nvSpPr>
          <p:spPr>
            <a:xfrm>
              <a:off x="3203848" y="1942036"/>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30" name="矩形 29"/>
            <p:cNvSpPr/>
            <p:nvPr/>
          </p:nvSpPr>
          <p:spPr>
            <a:xfrm>
              <a:off x="4119059" y="2012303"/>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31" name="圆角矩形 10"/>
          <p:cNvSpPr/>
          <p:nvPr/>
        </p:nvSpPr>
        <p:spPr>
          <a:xfrm>
            <a:off x="1547665" y="1219793"/>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sp>
        <p:nvSpPr>
          <p:cNvPr id="8" name="五边形 7"/>
          <p:cNvSpPr/>
          <p:nvPr/>
        </p:nvSpPr>
        <p:spPr>
          <a:xfrm>
            <a:off x="0" y="339502"/>
            <a:ext cx="1403648"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1"/>
          <p:cNvSpPr txBox="1"/>
          <p:nvPr/>
        </p:nvSpPr>
        <p:spPr>
          <a:xfrm>
            <a:off x="230832" y="303498"/>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过渡页</a:t>
            </a:r>
          </a:p>
        </p:txBody>
      </p:sp>
      <p:grpSp>
        <p:nvGrpSpPr>
          <p:cNvPr id="42" name="组合 41"/>
          <p:cNvGrpSpPr/>
          <p:nvPr/>
        </p:nvGrpSpPr>
        <p:grpSpPr>
          <a:xfrm>
            <a:off x="2217254" y="3795886"/>
            <a:ext cx="5595106" cy="559862"/>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44" name="矩形 43"/>
            <p:cNvSpPr/>
            <p:nvPr/>
          </p:nvSpPr>
          <p:spPr>
            <a:xfrm>
              <a:off x="4112076" y="3381519"/>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217254" y="2931793"/>
            <a:ext cx="5595106" cy="559863"/>
            <a:chOff x="3203848" y="2626644"/>
            <a:chExt cx="4123615" cy="412621"/>
          </a:xfrm>
          <a:solidFill>
            <a:schemeClr val="accent1"/>
          </a:solidFill>
        </p:grpSpPr>
        <p:sp>
          <p:nvSpPr>
            <p:cNvPr id="46" name="圆角矩形 45"/>
            <p:cNvSpPr/>
            <p:nvPr/>
          </p:nvSpPr>
          <p:spPr>
            <a:xfrm>
              <a:off x="3203848" y="262664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47" name="矩形 46"/>
            <p:cNvSpPr/>
            <p:nvPr/>
          </p:nvSpPr>
          <p:spPr>
            <a:xfrm>
              <a:off x="4119059" y="2696911"/>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55" name="圆角矩形 10"/>
          <p:cNvSpPr/>
          <p:nvPr/>
        </p:nvSpPr>
        <p:spPr>
          <a:xfrm>
            <a:off x="1547665" y="3795886"/>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sp>
        <p:nvSpPr>
          <p:cNvPr id="56" name="圆角矩形 10"/>
          <p:cNvSpPr/>
          <p:nvPr/>
        </p:nvSpPr>
        <p:spPr>
          <a:xfrm>
            <a:off x="1547665" y="2931790"/>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1.384E-6 L 0.62865 -1.384E-6 " pathEditMode="relative" rAng="0" ptsTypes="AA">
                                      <p:cBhvr>
                                        <p:cTn id="11" dur="1000" fill="hold"/>
                                        <p:tgtEl>
                                          <p:spTgt spid="56"/>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77325E-6 L 0.62865 1.77325E-6 " pathEditMode="relative" rAng="0" ptsTypes="AA">
                                      <p:cBhvr>
                                        <p:cTn id="13" dur="1000" fill="hold"/>
                                        <p:tgtEl>
                                          <p:spTgt spid="55"/>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9.57677E-7 L 0.62865 -9.57677E-7 " pathEditMode="relative" rAng="0" ptsTypes="AA">
                                      <p:cBhvr>
                                        <p:cTn id="15" dur="1000" fill="hold"/>
                                        <p:tgtEl>
                                          <p:spTgt spid="31"/>
                                        </p:tgtEl>
                                        <p:attrNameLst>
                                          <p:attrName>ppt_x</p:attrName>
                                          <p:attrName>ppt_y</p:attrName>
                                        </p:attrNameLst>
                                      </p:cBhvr>
                                      <p:rCtr x="31424" y="0"/>
                                    </p:animMotion>
                                  </p:childTnLst>
                                </p:cTn>
                              </p:par>
                              <p:par>
                                <p:cTn id="16" presetID="2" presetClass="exit" presetSubtype="2" fill="hold" grpId="1" nodeType="with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1+ppt_w/2"/>
                                          </p:val>
                                        </p:tav>
                                      </p:tavLst>
                                    </p:anim>
                                    <p:anim calcmode="lin" valueType="num">
                                      <p:cBhvr additive="base">
                                        <p:cTn id="18" dur="500"/>
                                        <p:tgtEl>
                                          <p:spTgt spid="31"/>
                                        </p:tgtEl>
                                        <p:attrNameLst>
                                          <p:attrName>ppt_y</p:attrName>
                                        </p:attrNameLst>
                                      </p:cBhvr>
                                      <p:tavLst>
                                        <p:tav tm="0">
                                          <p:val>
                                            <p:strVal val="ppt_y"/>
                                          </p:val>
                                        </p:tav>
                                        <p:tav tm="100000">
                                          <p:val>
                                            <p:strVal val="ppt_y"/>
                                          </p:val>
                                        </p:tav>
                                      </p:tavLst>
                                    </p:anim>
                                    <p:set>
                                      <p:cBhvr>
                                        <p:cTn id="19" dur="1" fill="hold">
                                          <p:stCondLst>
                                            <p:cond delay="499"/>
                                          </p:stCondLst>
                                        </p:cTn>
                                        <p:tgtEl>
                                          <p:spTgt spid="3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56"/>
                                        </p:tgtEl>
                                        <p:attrNameLst>
                                          <p:attrName>ppt_x</p:attrName>
                                        </p:attrNameLst>
                                      </p:cBhvr>
                                      <p:tavLst>
                                        <p:tav tm="0">
                                          <p:val>
                                            <p:strVal val="ppt_x"/>
                                          </p:val>
                                        </p:tav>
                                        <p:tav tm="100000">
                                          <p:val>
                                            <p:strVal val="1+ppt_w/2"/>
                                          </p:val>
                                        </p:tav>
                                      </p:tavLst>
                                    </p:anim>
                                    <p:anim calcmode="lin" valueType="num">
                                      <p:cBhvr additive="base">
                                        <p:cTn id="22" dur="500"/>
                                        <p:tgtEl>
                                          <p:spTgt spid="56"/>
                                        </p:tgtEl>
                                        <p:attrNameLst>
                                          <p:attrName>ppt_y</p:attrName>
                                        </p:attrNameLst>
                                      </p:cBhvr>
                                      <p:tavLst>
                                        <p:tav tm="0">
                                          <p:val>
                                            <p:strVal val="ppt_y"/>
                                          </p:val>
                                        </p:tav>
                                        <p:tav tm="100000">
                                          <p:val>
                                            <p:strVal val="ppt_y"/>
                                          </p:val>
                                        </p:tav>
                                      </p:tavLst>
                                    </p:anim>
                                    <p:set>
                                      <p:cBhvr>
                                        <p:cTn id="23" dur="1" fill="hold">
                                          <p:stCondLst>
                                            <p:cond delay="499"/>
                                          </p:stCondLst>
                                        </p:cTn>
                                        <p:tgtEl>
                                          <p:spTgt spid="56"/>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500"/>
                                        <p:tgtEl>
                                          <p:spTgt spid="45"/>
                                        </p:tgtEl>
                                        <p:attrNameLst>
                                          <p:attrName>ppt_x</p:attrName>
                                        </p:attrNameLst>
                                      </p:cBhvr>
                                      <p:tavLst>
                                        <p:tav tm="0">
                                          <p:val>
                                            <p:strVal val="ppt_x"/>
                                          </p:val>
                                        </p:tav>
                                        <p:tav tm="100000">
                                          <p:val>
                                            <p:strVal val="1+ppt_w/2"/>
                                          </p:val>
                                        </p:tav>
                                      </p:tavLst>
                                    </p:anim>
                                    <p:anim calcmode="lin" valueType="num">
                                      <p:cBhvr additive="base">
                                        <p:cTn id="26" dur="500"/>
                                        <p:tgtEl>
                                          <p:spTgt spid="45"/>
                                        </p:tgtEl>
                                        <p:attrNameLst>
                                          <p:attrName>ppt_y</p:attrName>
                                        </p:attrNameLst>
                                      </p:cBhvr>
                                      <p:tavLst>
                                        <p:tav tm="0">
                                          <p:val>
                                            <p:strVal val="ppt_y"/>
                                          </p:val>
                                        </p:tav>
                                        <p:tav tm="100000">
                                          <p:val>
                                            <p:strVal val="ppt_y"/>
                                          </p:val>
                                        </p:tav>
                                      </p:tavLst>
                                    </p:anim>
                                    <p:set>
                                      <p:cBhvr>
                                        <p:cTn id="27" dur="1" fill="hold">
                                          <p:stCondLst>
                                            <p:cond delay="499"/>
                                          </p:stCondLst>
                                        </p:cTn>
                                        <p:tgtEl>
                                          <p:spTgt spid="45"/>
                                        </p:tgtEl>
                                        <p:attrNameLst>
                                          <p:attrName>style.visibility</p:attrName>
                                        </p:attrNameLst>
                                      </p:cBhvr>
                                      <p:to>
                                        <p:strVal val="hidden"/>
                                      </p:to>
                                    </p:set>
                                  </p:childTnLst>
                                </p:cTn>
                              </p:par>
                              <p:par>
                                <p:cTn id="28" presetID="2" presetClass="exit" presetSubtype="2" fill="hold" grpId="1" nodeType="withEffect">
                                  <p:stCondLst>
                                    <p:cond delay="0"/>
                                  </p:stCondLst>
                                  <p:childTnLst>
                                    <p:anim calcmode="lin" valueType="num">
                                      <p:cBhvr additive="base">
                                        <p:cTn id="29" dur="500"/>
                                        <p:tgtEl>
                                          <p:spTgt spid="55"/>
                                        </p:tgtEl>
                                        <p:attrNameLst>
                                          <p:attrName>ppt_x</p:attrName>
                                        </p:attrNameLst>
                                      </p:cBhvr>
                                      <p:tavLst>
                                        <p:tav tm="0">
                                          <p:val>
                                            <p:strVal val="ppt_x"/>
                                          </p:val>
                                        </p:tav>
                                        <p:tav tm="100000">
                                          <p:val>
                                            <p:strVal val="1+ppt_w/2"/>
                                          </p:val>
                                        </p:tav>
                                      </p:tavLst>
                                    </p:anim>
                                    <p:anim calcmode="lin" valueType="num">
                                      <p:cBhvr additive="base">
                                        <p:cTn id="30" dur="500"/>
                                        <p:tgtEl>
                                          <p:spTgt spid="55"/>
                                        </p:tgtEl>
                                        <p:attrNameLst>
                                          <p:attrName>ppt_y</p:attrName>
                                        </p:attrNameLst>
                                      </p:cBhvr>
                                      <p:tavLst>
                                        <p:tav tm="0">
                                          <p:val>
                                            <p:strVal val="ppt_y"/>
                                          </p:val>
                                        </p:tav>
                                        <p:tav tm="100000">
                                          <p:val>
                                            <p:strVal val="ppt_y"/>
                                          </p:val>
                                        </p:tav>
                                      </p:tavLst>
                                    </p:anim>
                                    <p:set>
                                      <p:cBhvr>
                                        <p:cTn id="31" dur="1" fill="hold">
                                          <p:stCondLst>
                                            <p:cond delay="499"/>
                                          </p:stCondLst>
                                        </p:cTn>
                                        <p:tgtEl>
                                          <p:spTgt spid="55"/>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1+ppt_w/2"/>
                                          </p:val>
                                        </p:tav>
                                      </p:tavLst>
                                    </p:anim>
                                    <p:anim calcmode="lin" valueType="num">
                                      <p:cBhvr additive="base">
                                        <p:cTn id="34" dur="500"/>
                                        <p:tgtEl>
                                          <p:spTgt spid="28"/>
                                        </p:tgtEl>
                                        <p:attrNameLst>
                                          <p:attrName>ppt_y</p:attrName>
                                        </p:attrNameLst>
                                      </p:cBhvr>
                                      <p:tavLst>
                                        <p:tav tm="0">
                                          <p:val>
                                            <p:strVal val="ppt_y"/>
                                          </p:val>
                                        </p:tav>
                                        <p:tav tm="100000">
                                          <p:val>
                                            <p:strVal val="ppt_y"/>
                                          </p:val>
                                        </p:tav>
                                      </p:tavLst>
                                    </p:anim>
                                    <p:set>
                                      <p:cBhvr>
                                        <p:cTn id="35" dur="1" fill="hold">
                                          <p:stCondLst>
                                            <p:cond delay="499"/>
                                          </p:stCondLst>
                                        </p:cTn>
                                        <p:tgtEl>
                                          <p:spTgt spid="28"/>
                                        </p:tgtEl>
                                        <p:attrNameLst>
                                          <p:attrName>style.visibility</p:attrName>
                                        </p:attrNameLst>
                                      </p:cBhvr>
                                      <p:to>
                                        <p:strVal val="hidden"/>
                                      </p:to>
                                    </p:set>
                                  </p:childTnLst>
                                </p:cTn>
                              </p:par>
                              <p:par>
                                <p:cTn id="36" presetID="2" presetClass="exit" presetSubtype="2" fill="hold" nodeType="with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1+ppt_w/2"/>
                                          </p:val>
                                        </p:tav>
                                      </p:tavLst>
                                    </p:anim>
                                    <p:anim calcmode="lin" valueType="num">
                                      <p:cBhvr additive="base">
                                        <p:cTn id="38" dur="500"/>
                                        <p:tgtEl>
                                          <p:spTgt spid="42"/>
                                        </p:tgtEl>
                                        <p:attrNameLst>
                                          <p:attrName>ppt_y</p:attrName>
                                        </p:attrNameLst>
                                      </p:cBhvr>
                                      <p:tavLst>
                                        <p:tav tm="0">
                                          <p:val>
                                            <p:strVal val="ppt_y"/>
                                          </p:val>
                                        </p:tav>
                                        <p:tav tm="100000">
                                          <p:val>
                                            <p:strVal val="ppt_y"/>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1500"/>
                            </p:stCondLst>
                            <p:childTnLst>
                              <p:par>
                                <p:cTn id="41" presetID="42" presetClass="path" presetSubtype="0" accel="50000" decel="50000" fill="hold" nodeType="afterEffect">
                                  <p:stCondLst>
                                    <p:cond delay="0"/>
                                  </p:stCondLst>
                                  <p:childTnLst>
                                    <p:animMotion origin="layout" path="M 4.44444E-6 -1.60494E-6 L 4.44444E-6 0.03673 " pathEditMode="relative" rAng="0" ptsTypes="AA">
                                      <p:cBhvr>
                                        <p:cTn id="42" dur="500" fill="hold"/>
                                        <p:tgtEl>
                                          <p:spTgt spid="23"/>
                                        </p:tgtEl>
                                        <p:attrNameLst>
                                          <p:attrName>ppt_x</p:attrName>
                                          <p:attrName>ppt_y</p:attrName>
                                        </p:attrNameLst>
                                      </p:cBhvr>
                                      <p:rCtr x="0" y="18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91" grpId="0"/>
      <p:bldP spid="55" grpId="0" animBg="1"/>
      <p:bldP spid="55" grpId="1" animBg="1"/>
      <p:bldP spid="56" grpId="0" animBg="1"/>
      <p:bldP spid="5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组合 5"/>
          <p:cNvGrpSpPr/>
          <p:nvPr/>
        </p:nvGrpSpPr>
        <p:grpSpPr>
          <a:xfrm>
            <a:off x="483099" y="771550"/>
            <a:ext cx="8165411" cy="4014155"/>
            <a:chOff x="1357313" y="1119188"/>
            <a:chExt cx="6429376" cy="3160712"/>
          </a:xfrm>
          <a:solidFill>
            <a:schemeClr val="tx1">
              <a:lumMod val="50000"/>
              <a:alpha val="19000"/>
            </a:schemeClr>
          </a:solidFill>
        </p:grpSpPr>
        <p:sp>
          <p:nvSpPr>
            <p:cNvPr id="7" name="Freeform 6"/>
            <p:cNvSpPr/>
            <p:nvPr/>
          </p:nvSpPr>
          <p:spPr bwMode="auto">
            <a:xfrm>
              <a:off x="5356226" y="1220788"/>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7"/>
            <p:cNvSpPr/>
            <p:nvPr/>
          </p:nvSpPr>
          <p:spPr bwMode="auto">
            <a:xfrm>
              <a:off x="6027738" y="1220788"/>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8"/>
            <p:cNvSpPr/>
            <p:nvPr/>
          </p:nvSpPr>
          <p:spPr bwMode="auto">
            <a:xfrm>
              <a:off x="5502276" y="1227138"/>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9"/>
            <p:cNvSpPr/>
            <p:nvPr/>
          </p:nvSpPr>
          <p:spPr bwMode="auto">
            <a:xfrm>
              <a:off x="5216526" y="1239838"/>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0"/>
            <p:cNvSpPr/>
            <p:nvPr/>
          </p:nvSpPr>
          <p:spPr bwMode="auto">
            <a:xfrm>
              <a:off x="5445126" y="1239838"/>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1"/>
            <p:cNvSpPr/>
            <p:nvPr/>
          </p:nvSpPr>
          <p:spPr bwMode="auto">
            <a:xfrm>
              <a:off x="5378451" y="1257300"/>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
            <p:cNvSpPr/>
            <p:nvPr/>
          </p:nvSpPr>
          <p:spPr bwMode="auto">
            <a:xfrm>
              <a:off x="2568576" y="1276350"/>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13"/>
            <p:cNvSpPr/>
            <p:nvPr/>
          </p:nvSpPr>
          <p:spPr bwMode="auto">
            <a:xfrm>
              <a:off x="6061076" y="1273175"/>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14"/>
            <p:cNvSpPr/>
            <p:nvPr/>
          </p:nvSpPr>
          <p:spPr bwMode="auto">
            <a:xfrm>
              <a:off x="6019801" y="1273175"/>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15"/>
            <p:cNvSpPr/>
            <p:nvPr/>
          </p:nvSpPr>
          <p:spPr bwMode="auto">
            <a:xfrm>
              <a:off x="2479676" y="1303338"/>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Freeform 16"/>
            <p:cNvSpPr/>
            <p:nvPr/>
          </p:nvSpPr>
          <p:spPr bwMode="auto">
            <a:xfrm>
              <a:off x="6165851" y="1306513"/>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17"/>
            <p:cNvSpPr/>
            <p:nvPr/>
          </p:nvSpPr>
          <p:spPr bwMode="auto">
            <a:xfrm>
              <a:off x="2295526" y="1344613"/>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Freeform 18"/>
            <p:cNvSpPr/>
            <p:nvPr/>
          </p:nvSpPr>
          <p:spPr bwMode="auto">
            <a:xfrm>
              <a:off x="2336801" y="1347788"/>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19"/>
            <p:cNvSpPr/>
            <p:nvPr/>
          </p:nvSpPr>
          <p:spPr bwMode="auto">
            <a:xfrm>
              <a:off x="2651126" y="1355725"/>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Freeform 20"/>
            <p:cNvSpPr/>
            <p:nvPr/>
          </p:nvSpPr>
          <p:spPr bwMode="auto">
            <a:xfrm>
              <a:off x="2463801" y="1366838"/>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Freeform 21"/>
            <p:cNvSpPr/>
            <p:nvPr/>
          </p:nvSpPr>
          <p:spPr bwMode="auto">
            <a:xfrm>
              <a:off x="2741613" y="1370013"/>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22"/>
            <p:cNvSpPr/>
            <p:nvPr/>
          </p:nvSpPr>
          <p:spPr bwMode="auto">
            <a:xfrm>
              <a:off x="2625726" y="1392238"/>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Freeform 23"/>
            <p:cNvSpPr/>
            <p:nvPr/>
          </p:nvSpPr>
          <p:spPr bwMode="auto">
            <a:xfrm>
              <a:off x="5299076" y="1392238"/>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Freeform 24"/>
            <p:cNvSpPr/>
            <p:nvPr/>
          </p:nvSpPr>
          <p:spPr bwMode="auto">
            <a:xfrm>
              <a:off x="2543176" y="1408113"/>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Freeform 25"/>
            <p:cNvSpPr/>
            <p:nvPr/>
          </p:nvSpPr>
          <p:spPr bwMode="auto">
            <a:xfrm>
              <a:off x="6840538" y="1422400"/>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 name="Freeform 26"/>
            <p:cNvSpPr/>
            <p:nvPr/>
          </p:nvSpPr>
          <p:spPr bwMode="auto">
            <a:xfrm>
              <a:off x="2220913" y="1433513"/>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Freeform 27"/>
            <p:cNvSpPr/>
            <p:nvPr/>
          </p:nvSpPr>
          <p:spPr bwMode="auto">
            <a:xfrm>
              <a:off x="6945313" y="1433513"/>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 name="Freeform 28"/>
            <p:cNvSpPr/>
            <p:nvPr/>
          </p:nvSpPr>
          <p:spPr bwMode="auto">
            <a:xfrm>
              <a:off x="7002463" y="1449388"/>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 name="Freeform 29"/>
            <p:cNvSpPr/>
            <p:nvPr/>
          </p:nvSpPr>
          <p:spPr bwMode="auto">
            <a:xfrm>
              <a:off x="2520951" y="1504950"/>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 name="Freeform 30"/>
            <p:cNvSpPr/>
            <p:nvPr/>
          </p:nvSpPr>
          <p:spPr bwMode="auto">
            <a:xfrm>
              <a:off x="2917826" y="1512888"/>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Freeform 31"/>
            <p:cNvSpPr/>
            <p:nvPr/>
          </p:nvSpPr>
          <p:spPr bwMode="auto">
            <a:xfrm>
              <a:off x="6900863" y="1512888"/>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Freeform 32"/>
            <p:cNvSpPr/>
            <p:nvPr/>
          </p:nvSpPr>
          <p:spPr bwMode="auto">
            <a:xfrm>
              <a:off x="3405188" y="1609725"/>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33"/>
            <p:cNvSpPr/>
            <p:nvPr/>
          </p:nvSpPr>
          <p:spPr bwMode="auto">
            <a:xfrm>
              <a:off x="3379788" y="1636713"/>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34"/>
            <p:cNvSpPr/>
            <p:nvPr/>
          </p:nvSpPr>
          <p:spPr bwMode="auto">
            <a:xfrm>
              <a:off x="5235576" y="1655763"/>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Freeform 35"/>
            <p:cNvSpPr/>
            <p:nvPr/>
          </p:nvSpPr>
          <p:spPr bwMode="auto">
            <a:xfrm>
              <a:off x="2419351" y="1670050"/>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Freeform 36"/>
            <p:cNvSpPr/>
            <p:nvPr/>
          </p:nvSpPr>
          <p:spPr bwMode="auto">
            <a:xfrm>
              <a:off x="2973388" y="1689100"/>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Freeform 37"/>
            <p:cNvSpPr/>
            <p:nvPr/>
          </p:nvSpPr>
          <p:spPr bwMode="auto">
            <a:xfrm>
              <a:off x="2955926" y="1782763"/>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Freeform 38"/>
            <p:cNvSpPr/>
            <p:nvPr/>
          </p:nvSpPr>
          <p:spPr bwMode="auto">
            <a:xfrm>
              <a:off x="2955926" y="1831975"/>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Freeform 39"/>
            <p:cNvSpPr/>
            <p:nvPr/>
          </p:nvSpPr>
          <p:spPr bwMode="auto">
            <a:xfrm>
              <a:off x="2857501" y="1851025"/>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Freeform 40"/>
            <p:cNvSpPr/>
            <p:nvPr/>
          </p:nvSpPr>
          <p:spPr bwMode="auto">
            <a:xfrm>
              <a:off x="2925763" y="1873250"/>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2" name="Freeform 41"/>
            <p:cNvSpPr/>
            <p:nvPr/>
          </p:nvSpPr>
          <p:spPr bwMode="auto">
            <a:xfrm>
              <a:off x="4189413" y="2055813"/>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Freeform 42"/>
            <p:cNvSpPr/>
            <p:nvPr/>
          </p:nvSpPr>
          <p:spPr bwMode="auto">
            <a:xfrm>
              <a:off x="1406526" y="2060575"/>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4" name="Freeform 43"/>
            <p:cNvSpPr/>
            <p:nvPr/>
          </p:nvSpPr>
          <p:spPr bwMode="auto">
            <a:xfrm>
              <a:off x="1979613" y="2079625"/>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5" name="Freeform 44"/>
            <p:cNvSpPr/>
            <p:nvPr/>
          </p:nvSpPr>
          <p:spPr bwMode="auto">
            <a:xfrm>
              <a:off x="6923088" y="2060575"/>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Freeform 45"/>
            <p:cNvSpPr/>
            <p:nvPr/>
          </p:nvSpPr>
          <p:spPr bwMode="auto">
            <a:xfrm>
              <a:off x="1368426" y="2082800"/>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Freeform 46"/>
            <p:cNvSpPr/>
            <p:nvPr/>
          </p:nvSpPr>
          <p:spPr bwMode="auto">
            <a:xfrm>
              <a:off x="3300413" y="2154238"/>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8" name="Freeform 47"/>
            <p:cNvSpPr/>
            <p:nvPr/>
          </p:nvSpPr>
          <p:spPr bwMode="auto">
            <a:xfrm>
              <a:off x="3228976" y="2187575"/>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9" name="Freeform 48"/>
            <p:cNvSpPr/>
            <p:nvPr/>
          </p:nvSpPr>
          <p:spPr bwMode="auto">
            <a:xfrm>
              <a:off x="6908801" y="2300288"/>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0" name="Freeform 50"/>
            <p:cNvSpPr/>
            <p:nvPr/>
          </p:nvSpPr>
          <p:spPr bwMode="auto">
            <a:xfrm>
              <a:off x="4527551" y="2386013"/>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1" name="Freeform 51"/>
            <p:cNvSpPr/>
            <p:nvPr/>
          </p:nvSpPr>
          <p:spPr bwMode="auto">
            <a:xfrm>
              <a:off x="4602163" y="2438400"/>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2" name="Freeform 52"/>
            <p:cNvSpPr/>
            <p:nvPr/>
          </p:nvSpPr>
          <p:spPr bwMode="auto">
            <a:xfrm>
              <a:off x="4957763" y="2498725"/>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3" name="Freeform 53"/>
            <p:cNvSpPr/>
            <p:nvPr/>
          </p:nvSpPr>
          <p:spPr bwMode="auto">
            <a:xfrm>
              <a:off x="6757988" y="2528888"/>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Freeform 54"/>
            <p:cNvSpPr/>
            <p:nvPr/>
          </p:nvSpPr>
          <p:spPr bwMode="auto">
            <a:xfrm>
              <a:off x="6702426" y="2528888"/>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5" name="Freeform 55"/>
            <p:cNvSpPr/>
            <p:nvPr/>
          </p:nvSpPr>
          <p:spPr bwMode="auto">
            <a:xfrm>
              <a:off x="6537326" y="2705100"/>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6" name="Freeform 56"/>
            <p:cNvSpPr/>
            <p:nvPr/>
          </p:nvSpPr>
          <p:spPr bwMode="auto">
            <a:xfrm>
              <a:off x="2381251" y="2727325"/>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7" name="Freeform 57"/>
            <p:cNvSpPr/>
            <p:nvPr/>
          </p:nvSpPr>
          <p:spPr bwMode="auto">
            <a:xfrm>
              <a:off x="2851151" y="2743200"/>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8" name="Freeform 58"/>
            <p:cNvSpPr/>
            <p:nvPr/>
          </p:nvSpPr>
          <p:spPr bwMode="auto">
            <a:xfrm>
              <a:off x="3060701" y="2801938"/>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9" name="Freeform 59"/>
            <p:cNvSpPr/>
            <p:nvPr/>
          </p:nvSpPr>
          <p:spPr bwMode="auto">
            <a:xfrm>
              <a:off x="6327776" y="2806700"/>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0" name="Freeform 60"/>
            <p:cNvSpPr/>
            <p:nvPr/>
          </p:nvSpPr>
          <p:spPr bwMode="auto">
            <a:xfrm>
              <a:off x="3033713" y="2817813"/>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Freeform 61"/>
            <p:cNvSpPr/>
            <p:nvPr/>
          </p:nvSpPr>
          <p:spPr bwMode="auto">
            <a:xfrm>
              <a:off x="2959101" y="2820988"/>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2" name="Freeform 62"/>
            <p:cNvSpPr/>
            <p:nvPr/>
          </p:nvSpPr>
          <p:spPr bwMode="auto">
            <a:xfrm>
              <a:off x="6526213" y="2832100"/>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Freeform 63"/>
            <p:cNvSpPr/>
            <p:nvPr/>
          </p:nvSpPr>
          <p:spPr bwMode="auto">
            <a:xfrm>
              <a:off x="6573838" y="2908300"/>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4" name="Freeform 64"/>
            <p:cNvSpPr/>
            <p:nvPr/>
          </p:nvSpPr>
          <p:spPr bwMode="auto">
            <a:xfrm>
              <a:off x="6548438" y="2933700"/>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Freeform 65"/>
            <p:cNvSpPr/>
            <p:nvPr/>
          </p:nvSpPr>
          <p:spPr bwMode="auto">
            <a:xfrm>
              <a:off x="6570663" y="2949575"/>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Freeform 66"/>
            <p:cNvSpPr/>
            <p:nvPr/>
          </p:nvSpPr>
          <p:spPr bwMode="auto">
            <a:xfrm>
              <a:off x="5810251" y="2994025"/>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7" name="Freeform 67"/>
            <p:cNvSpPr/>
            <p:nvPr/>
          </p:nvSpPr>
          <p:spPr bwMode="auto">
            <a:xfrm>
              <a:off x="6604001" y="2997200"/>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Freeform 68"/>
            <p:cNvSpPr/>
            <p:nvPr/>
          </p:nvSpPr>
          <p:spPr bwMode="auto">
            <a:xfrm>
              <a:off x="6567488" y="3008313"/>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Freeform 69"/>
            <p:cNvSpPr/>
            <p:nvPr/>
          </p:nvSpPr>
          <p:spPr bwMode="auto">
            <a:xfrm>
              <a:off x="6669088" y="3125788"/>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0" name="Freeform 70"/>
            <p:cNvSpPr/>
            <p:nvPr/>
          </p:nvSpPr>
          <p:spPr bwMode="auto">
            <a:xfrm>
              <a:off x="6529388" y="3136900"/>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1" name="Freeform 71"/>
            <p:cNvSpPr/>
            <p:nvPr/>
          </p:nvSpPr>
          <p:spPr bwMode="auto">
            <a:xfrm>
              <a:off x="6724651" y="3170238"/>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2" name="Freeform 72"/>
            <p:cNvSpPr/>
            <p:nvPr/>
          </p:nvSpPr>
          <p:spPr bwMode="auto">
            <a:xfrm>
              <a:off x="6757988" y="3192463"/>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3" name="Freeform 73"/>
            <p:cNvSpPr/>
            <p:nvPr/>
          </p:nvSpPr>
          <p:spPr bwMode="auto">
            <a:xfrm>
              <a:off x="6680201" y="3211513"/>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4" name="Freeform 74"/>
            <p:cNvSpPr/>
            <p:nvPr/>
          </p:nvSpPr>
          <p:spPr bwMode="auto">
            <a:xfrm>
              <a:off x="6638926" y="3219450"/>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5" name="Freeform 75"/>
            <p:cNvSpPr/>
            <p:nvPr/>
          </p:nvSpPr>
          <p:spPr bwMode="auto">
            <a:xfrm>
              <a:off x="7050088" y="3244850"/>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6" name="Freeform 76"/>
            <p:cNvSpPr/>
            <p:nvPr/>
          </p:nvSpPr>
          <p:spPr bwMode="auto">
            <a:xfrm>
              <a:off x="6477001" y="3313113"/>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7" name="Freeform 77"/>
            <p:cNvSpPr/>
            <p:nvPr/>
          </p:nvSpPr>
          <p:spPr bwMode="auto">
            <a:xfrm>
              <a:off x="6529388" y="3313113"/>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8" name="Freeform 78"/>
            <p:cNvSpPr/>
            <p:nvPr/>
          </p:nvSpPr>
          <p:spPr bwMode="auto">
            <a:xfrm>
              <a:off x="6597651" y="3313113"/>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9" name="Freeform 79"/>
            <p:cNvSpPr/>
            <p:nvPr/>
          </p:nvSpPr>
          <p:spPr bwMode="auto">
            <a:xfrm>
              <a:off x="7493001" y="3819525"/>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0" name="Freeform 80"/>
            <p:cNvSpPr/>
            <p:nvPr/>
          </p:nvSpPr>
          <p:spPr bwMode="auto">
            <a:xfrm>
              <a:off x="7500938" y="3856038"/>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1" name="Freeform 81"/>
            <p:cNvSpPr/>
            <p:nvPr/>
          </p:nvSpPr>
          <p:spPr bwMode="auto">
            <a:xfrm>
              <a:off x="6986588" y="3938588"/>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2" name="Freeform 82"/>
            <p:cNvSpPr/>
            <p:nvPr/>
          </p:nvSpPr>
          <p:spPr bwMode="auto">
            <a:xfrm>
              <a:off x="3063876" y="1119188"/>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3" name="Freeform 83"/>
            <p:cNvSpPr/>
            <p:nvPr/>
          </p:nvSpPr>
          <p:spPr bwMode="auto">
            <a:xfrm>
              <a:off x="2733676" y="1141413"/>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4" name="Freeform 84"/>
            <p:cNvSpPr/>
            <p:nvPr/>
          </p:nvSpPr>
          <p:spPr bwMode="auto">
            <a:xfrm>
              <a:off x="4706938" y="1250950"/>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5" name="Freeform 85"/>
            <p:cNvSpPr/>
            <p:nvPr/>
          </p:nvSpPr>
          <p:spPr bwMode="auto">
            <a:xfrm>
              <a:off x="2328863" y="1328738"/>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6" name="Freeform 86"/>
            <p:cNvSpPr/>
            <p:nvPr/>
          </p:nvSpPr>
          <p:spPr bwMode="auto">
            <a:xfrm>
              <a:off x="2606676" y="1328738"/>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7" name="Freeform 87"/>
            <p:cNvSpPr>
              <a:spLocks noEditPoints="1"/>
            </p:cNvSpPr>
            <p:nvPr/>
          </p:nvSpPr>
          <p:spPr bwMode="auto">
            <a:xfrm>
              <a:off x="4054476" y="1374775"/>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8" name="Freeform 88"/>
            <p:cNvSpPr/>
            <p:nvPr/>
          </p:nvSpPr>
          <p:spPr bwMode="auto">
            <a:xfrm>
              <a:off x="2636838" y="1452563"/>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9" name="Freeform 89"/>
            <p:cNvSpPr>
              <a:spLocks noEditPoints="1"/>
            </p:cNvSpPr>
            <p:nvPr/>
          </p:nvSpPr>
          <p:spPr bwMode="auto">
            <a:xfrm>
              <a:off x="2749551" y="1504950"/>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0" name="Freeform 90"/>
            <p:cNvSpPr/>
            <p:nvPr/>
          </p:nvSpPr>
          <p:spPr bwMode="auto">
            <a:xfrm>
              <a:off x="2227263" y="1524000"/>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1" name="Freeform 91"/>
            <p:cNvSpPr>
              <a:spLocks noEditPoints="1"/>
            </p:cNvSpPr>
            <p:nvPr/>
          </p:nvSpPr>
          <p:spPr bwMode="auto">
            <a:xfrm>
              <a:off x="1357313" y="1565275"/>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2" name="Freeform 92"/>
            <p:cNvSpPr/>
            <p:nvPr/>
          </p:nvSpPr>
          <p:spPr bwMode="auto">
            <a:xfrm>
              <a:off x="4256088" y="1973263"/>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3" name="Freeform 93"/>
            <p:cNvSpPr/>
            <p:nvPr/>
          </p:nvSpPr>
          <p:spPr bwMode="auto">
            <a:xfrm>
              <a:off x="1585913" y="1981200"/>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4" name="Freeform 94"/>
            <p:cNvSpPr/>
            <p:nvPr/>
          </p:nvSpPr>
          <p:spPr bwMode="auto">
            <a:xfrm>
              <a:off x="6889751" y="2338388"/>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5" name="Freeform 95"/>
            <p:cNvSpPr/>
            <p:nvPr/>
          </p:nvSpPr>
          <p:spPr bwMode="auto">
            <a:xfrm>
              <a:off x="6330951" y="3035300"/>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Freeform 96"/>
            <p:cNvSpPr/>
            <p:nvPr/>
          </p:nvSpPr>
          <p:spPr bwMode="auto">
            <a:xfrm>
              <a:off x="6515101" y="3181350"/>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7" name="Freeform 97"/>
            <p:cNvSpPr/>
            <p:nvPr/>
          </p:nvSpPr>
          <p:spPr bwMode="auto">
            <a:xfrm>
              <a:off x="6270626" y="3271838"/>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8" name="Freeform 98"/>
            <p:cNvSpPr/>
            <p:nvPr/>
          </p:nvSpPr>
          <p:spPr bwMode="auto">
            <a:xfrm>
              <a:off x="6521451" y="3335338"/>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9" name="Freeform 99"/>
            <p:cNvSpPr/>
            <p:nvPr/>
          </p:nvSpPr>
          <p:spPr bwMode="auto">
            <a:xfrm>
              <a:off x="7362826" y="3941763"/>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0" name="Freeform 100"/>
            <p:cNvSpPr/>
            <p:nvPr/>
          </p:nvSpPr>
          <p:spPr bwMode="auto">
            <a:xfrm>
              <a:off x="2636838" y="1223963"/>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1" name="Freeform 101"/>
            <p:cNvSpPr/>
            <p:nvPr/>
          </p:nvSpPr>
          <p:spPr bwMode="auto">
            <a:xfrm>
              <a:off x="4564063" y="1276350"/>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2" name="Freeform 102"/>
            <p:cNvSpPr/>
            <p:nvPr/>
          </p:nvSpPr>
          <p:spPr bwMode="auto">
            <a:xfrm>
              <a:off x="2163763" y="1374775"/>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3" name="Freeform 103"/>
            <p:cNvSpPr/>
            <p:nvPr/>
          </p:nvSpPr>
          <p:spPr bwMode="auto">
            <a:xfrm>
              <a:off x="2493963" y="1400175"/>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4" name="Freeform 104"/>
            <p:cNvSpPr/>
            <p:nvPr/>
          </p:nvSpPr>
          <p:spPr bwMode="auto">
            <a:xfrm>
              <a:off x="2262188" y="1403350"/>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5" name="Freeform 105"/>
            <p:cNvSpPr/>
            <p:nvPr/>
          </p:nvSpPr>
          <p:spPr bwMode="auto">
            <a:xfrm>
              <a:off x="2111376" y="1490663"/>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6" name="Freeform 106"/>
            <p:cNvSpPr/>
            <p:nvPr/>
          </p:nvSpPr>
          <p:spPr bwMode="auto">
            <a:xfrm>
              <a:off x="2460626" y="1512888"/>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7" name="Freeform 107"/>
            <p:cNvSpPr/>
            <p:nvPr/>
          </p:nvSpPr>
          <p:spPr bwMode="auto">
            <a:xfrm>
              <a:off x="2651126" y="1501775"/>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8" name="Freeform 108"/>
            <p:cNvSpPr/>
            <p:nvPr/>
          </p:nvSpPr>
          <p:spPr bwMode="auto">
            <a:xfrm>
              <a:off x="3938588" y="1741488"/>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9" name="Freeform 109"/>
            <p:cNvSpPr/>
            <p:nvPr/>
          </p:nvSpPr>
          <p:spPr bwMode="auto">
            <a:xfrm>
              <a:off x="2805113" y="1763713"/>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0" name="Freeform 110"/>
            <p:cNvSpPr/>
            <p:nvPr/>
          </p:nvSpPr>
          <p:spPr bwMode="auto">
            <a:xfrm>
              <a:off x="6091238" y="3065463"/>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1" name="Freeform 111"/>
            <p:cNvSpPr/>
            <p:nvPr/>
          </p:nvSpPr>
          <p:spPr bwMode="auto">
            <a:xfrm>
              <a:off x="5153026" y="3379788"/>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2" name="Freeform 112"/>
            <p:cNvSpPr/>
            <p:nvPr/>
          </p:nvSpPr>
          <p:spPr bwMode="auto">
            <a:xfrm>
              <a:off x="6410326" y="3368675"/>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3" name="椭圆 112"/>
          <p:cNvSpPr/>
          <p:nvPr/>
        </p:nvSpPr>
        <p:spPr>
          <a:xfrm>
            <a:off x="1795614" y="2082048"/>
            <a:ext cx="165324" cy="16532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14" name="圆角矩形 113"/>
          <p:cNvSpPr/>
          <p:nvPr/>
        </p:nvSpPr>
        <p:spPr>
          <a:xfrm>
            <a:off x="962250" y="2364039"/>
            <a:ext cx="1897891" cy="1435767"/>
          </a:xfrm>
          <a:prstGeom prst="roundRect">
            <a:avLst>
              <a:gd name="adj" fmla="val 0"/>
            </a:avLst>
          </a:prstGeom>
          <a:solidFill>
            <a:schemeClr val="tx1">
              <a:lumMod val="85000"/>
            </a:schemeClr>
          </a:solidFill>
          <a:ln w="635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美洲市场</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algn="ct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p:txBody>
      </p:sp>
      <p:sp>
        <p:nvSpPr>
          <p:cNvPr id="115" name="椭圆 114"/>
          <p:cNvSpPr/>
          <p:nvPr/>
        </p:nvSpPr>
        <p:spPr>
          <a:xfrm>
            <a:off x="4723248" y="3013384"/>
            <a:ext cx="165324" cy="16532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2"/>
              </a:solidFill>
              <a:latin typeface="微软雅黑" panose="020B0503020204020204" pitchFamily="34" charset="-122"/>
              <a:ea typeface="微软雅黑" panose="020B0503020204020204" pitchFamily="34" charset="-122"/>
            </a:endParaRPr>
          </a:p>
        </p:txBody>
      </p:sp>
      <p:sp>
        <p:nvSpPr>
          <p:cNvPr id="116" name="圆角矩形 115"/>
          <p:cNvSpPr/>
          <p:nvPr/>
        </p:nvSpPr>
        <p:spPr>
          <a:xfrm>
            <a:off x="3306371" y="1380562"/>
            <a:ext cx="1897891" cy="1435767"/>
          </a:xfrm>
          <a:prstGeom prst="roundRect">
            <a:avLst>
              <a:gd name="adj" fmla="val 0"/>
            </a:avLst>
          </a:prstGeom>
          <a:solidFill>
            <a:schemeClr val="tx1">
              <a:lumMod val="85000"/>
            </a:schemeClr>
          </a:solidFill>
          <a:ln w="635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非洲市场</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algn="ct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p:txBody>
      </p:sp>
      <p:sp>
        <p:nvSpPr>
          <p:cNvPr id="117" name="椭圆 116"/>
          <p:cNvSpPr/>
          <p:nvPr/>
        </p:nvSpPr>
        <p:spPr>
          <a:xfrm>
            <a:off x="6590020" y="2523094"/>
            <a:ext cx="165324" cy="16532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18" name="圆角矩形 117"/>
          <p:cNvSpPr/>
          <p:nvPr/>
        </p:nvSpPr>
        <p:spPr>
          <a:xfrm>
            <a:off x="5839317" y="889278"/>
            <a:ext cx="1897891" cy="1435767"/>
          </a:xfrm>
          <a:prstGeom prst="roundRect">
            <a:avLst>
              <a:gd name="adj" fmla="val 0"/>
            </a:avLst>
          </a:prstGeom>
          <a:solidFill>
            <a:schemeClr val="tx1">
              <a:lumMod val="85000"/>
            </a:schemeClr>
          </a:solidFill>
          <a:ln w="635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亚洲市场</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algn="ct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p:txBody>
      </p:sp>
      <p:sp>
        <p:nvSpPr>
          <p:cNvPr id="119" name="椭圆 118"/>
          <p:cNvSpPr/>
          <p:nvPr/>
        </p:nvSpPr>
        <p:spPr>
          <a:xfrm>
            <a:off x="7311598" y="3884486"/>
            <a:ext cx="165324" cy="16532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sp>
        <p:nvSpPr>
          <p:cNvPr id="120" name="圆角矩形 119"/>
          <p:cNvSpPr/>
          <p:nvPr/>
        </p:nvSpPr>
        <p:spPr>
          <a:xfrm>
            <a:off x="5254634" y="3219822"/>
            <a:ext cx="1897891" cy="1435767"/>
          </a:xfrm>
          <a:prstGeom prst="roundRect">
            <a:avLst>
              <a:gd name="adj" fmla="val 0"/>
            </a:avLst>
          </a:prstGeom>
          <a:solidFill>
            <a:schemeClr val="tx1">
              <a:lumMod val="85000"/>
            </a:schemeClr>
          </a:solidFill>
          <a:ln w="635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澳洲市场</a:t>
            </a:r>
            <a:endParaRPr lang="en-US" altLang="zh-CN" sz="2000" b="1" dirty="0">
              <a:solidFill>
                <a:schemeClr val="accent2"/>
              </a:solidFill>
              <a:latin typeface="微软雅黑" panose="020B0503020204020204" pitchFamily="34" charset="-122"/>
              <a:ea typeface="微软雅黑" panose="020B0503020204020204" pitchFamily="34" charset="-122"/>
            </a:endParaRPr>
          </a:p>
          <a:p>
            <a:pPr algn="ctr"/>
            <a:endParaRPr lang="en-US" altLang="zh-CN" sz="1200" dirty="0">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
        <p14:flip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fade">
                                      <p:cBhvr>
                                        <p:cTn id="24" dur="500"/>
                                        <p:tgtEl>
                                          <p:spTgt spid="113"/>
                                        </p:tgtEl>
                                      </p:cBhvr>
                                    </p:animEffect>
                                  </p:childTnLst>
                                </p:cTn>
                              </p:par>
                              <p:par>
                                <p:cTn id="25" presetID="27" presetClass="emph" presetSubtype="0" repeatCount="3000" fill="remove" grpId="1" nodeType="withEffect">
                                  <p:stCondLst>
                                    <p:cond delay="0"/>
                                  </p:stCondLst>
                                  <p:childTnLst>
                                    <p:animClr clrSpc="rgb" dir="cw">
                                      <p:cBhvr override="childStyle">
                                        <p:cTn id="26" dur="250" autoRev="1" fill="remove"/>
                                        <p:tgtEl>
                                          <p:spTgt spid="113"/>
                                        </p:tgtEl>
                                        <p:attrNameLst>
                                          <p:attrName>style.color</p:attrName>
                                        </p:attrNameLst>
                                      </p:cBhvr>
                                      <p:to>
                                        <a:srgbClr val="66FF33"/>
                                      </p:to>
                                    </p:animClr>
                                    <p:animClr clrSpc="rgb" dir="cw">
                                      <p:cBhvr>
                                        <p:cTn id="27" dur="250" autoRev="1" fill="remove"/>
                                        <p:tgtEl>
                                          <p:spTgt spid="113"/>
                                        </p:tgtEl>
                                        <p:attrNameLst>
                                          <p:attrName>fillcolor</p:attrName>
                                        </p:attrNameLst>
                                      </p:cBhvr>
                                      <p:to>
                                        <a:srgbClr val="66FF33"/>
                                      </p:to>
                                    </p:animClr>
                                    <p:set>
                                      <p:cBhvr>
                                        <p:cTn id="28" dur="250" autoRev="1" fill="remove"/>
                                        <p:tgtEl>
                                          <p:spTgt spid="113"/>
                                        </p:tgtEl>
                                        <p:attrNameLst>
                                          <p:attrName>fill.type</p:attrName>
                                        </p:attrNameLst>
                                      </p:cBhvr>
                                      <p:to>
                                        <p:strVal val="solid"/>
                                      </p:to>
                                    </p:set>
                                    <p:set>
                                      <p:cBhvr>
                                        <p:cTn id="29" dur="250" autoRev="1" fill="remove"/>
                                        <p:tgtEl>
                                          <p:spTgt spid="113"/>
                                        </p:tgtEl>
                                        <p:attrNameLst>
                                          <p:attrName>fill.on</p:attrName>
                                        </p:attrNameLst>
                                      </p:cBhvr>
                                      <p:to>
                                        <p:strVal val="true"/>
                                      </p:to>
                                    </p:set>
                                  </p:childTnLst>
                                </p:cTn>
                              </p:par>
                              <p:par>
                                <p:cTn id="30" presetID="22" presetClass="entr" presetSubtype="1" fill="hold" grpId="0"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wipe(up)">
                                      <p:cBhvr>
                                        <p:cTn id="32" dur="500"/>
                                        <p:tgtEl>
                                          <p:spTgt spid="114"/>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fade">
                                      <p:cBhvr>
                                        <p:cTn id="36" dur="500"/>
                                        <p:tgtEl>
                                          <p:spTgt spid="115"/>
                                        </p:tgtEl>
                                      </p:cBhvr>
                                    </p:animEffect>
                                  </p:childTnLst>
                                </p:cTn>
                              </p:par>
                              <p:par>
                                <p:cTn id="37" presetID="27" presetClass="emph" presetSubtype="0" repeatCount="3000" fill="remove" grpId="1" nodeType="withEffect">
                                  <p:stCondLst>
                                    <p:cond delay="0"/>
                                  </p:stCondLst>
                                  <p:childTnLst>
                                    <p:animClr clrSpc="rgb" dir="cw">
                                      <p:cBhvr override="childStyle">
                                        <p:cTn id="38" dur="250" autoRev="1" fill="remove"/>
                                        <p:tgtEl>
                                          <p:spTgt spid="115"/>
                                        </p:tgtEl>
                                        <p:attrNameLst>
                                          <p:attrName>style.color</p:attrName>
                                        </p:attrNameLst>
                                      </p:cBhvr>
                                      <p:to>
                                        <a:srgbClr val="66FF33"/>
                                      </p:to>
                                    </p:animClr>
                                    <p:animClr clrSpc="rgb" dir="cw">
                                      <p:cBhvr>
                                        <p:cTn id="39" dur="250" autoRev="1" fill="remove"/>
                                        <p:tgtEl>
                                          <p:spTgt spid="115"/>
                                        </p:tgtEl>
                                        <p:attrNameLst>
                                          <p:attrName>fillcolor</p:attrName>
                                        </p:attrNameLst>
                                      </p:cBhvr>
                                      <p:to>
                                        <a:srgbClr val="66FF33"/>
                                      </p:to>
                                    </p:animClr>
                                    <p:set>
                                      <p:cBhvr>
                                        <p:cTn id="40" dur="250" autoRev="1" fill="remove"/>
                                        <p:tgtEl>
                                          <p:spTgt spid="115"/>
                                        </p:tgtEl>
                                        <p:attrNameLst>
                                          <p:attrName>fill.type</p:attrName>
                                        </p:attrNameLst>
                                      </p:cBhvr>
                                      <p:to>
                                        <p:strVal val="solid"/>
                                      </p:to>
                                    </p:set>
                                    <p:set>
                                      <p:cBhvr>
                                        <p:cTn id="41" dur="250" autoRev="1" fill="remove"/>
                                        <p:tgtEl>
                                          <p:spTgt spid="115"/>
                                        </p:tgtEl>
                                        <p:attrNameLst>
                                          <p:attrName>fill.on</p:attrName>
                                        </p:attrNameLst>
                                      </p:cBhvr>
                                      <p:to>
                                        <p:strVal val="true"/>
                                      </p:to>
                                    </p:set>
                                  </p:childTnLst>
                                </p:cTn>
                              </p:par>
                              <p:par>
                                <p:cTn id="42" presetID="22" presetClass="entr" presetSubtype="4" fill="hold" grpId="0"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wipe(down)">
                                      <p:cBhvr>
                                        <p:cTn id="44" dur="500"/>
                                        <p:tgtEl>
                                          <p:spTgt spid="116"/>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Effect transition="in" filter="fade">
                                      <p:cBhvr>
                                        <p:cTn id="48" dur="500"/>
                                        <p:tgtEl>
                                          <p:spTgt spid="117"/>
                                        </p:tgtEl>
                                      </p:cBhvr>
                                    </p:animEffect>
                                  </p:childTnLst>
                                </p:cTn>
                              </p:par>
                              <p:par>
                                <p:cTn id="49" presetID="27" presetClass="emph" presetSubtype="0" repeatCount="3000" fill="remove" grpId="1" nodeType="withEffect">
                                  <p:stCondLst>
                                    <p:cond delay="0"/>
                                  </p:stCondLst>
                                  <p:childTnLst>
                                    <p:animClr clrSpc="rgb" dir="cw">
                                      <p:cBhvr override="childStyle">
                                        <p:cTn id="50" dur="250" autoRev="1" fill="remove"/>
                                        <p:tgtEl>
                                          <p:spTgt spid="117"/>
                                        </p:tgtEl>
                                        <p:attrNameLst>
                                          <p:attrName>style.color</p:attrName>
                                        </p:attrNameLst>
                                      </p:cBhvr>
                                      <p:to>
                                        <a:srgbClr val="66FF33"/>
                                      </p:to>
                                    </p:animClr>
                                    <p:animClr clrSpc="rgb" dir="cw">
                                      <p:cBhvr>
                                        <p:cTn id="51" dur="250" autoRev="1" fill="remove"/>
                                        <p:tgtEl>
                                          <p:spTgt spid="117"/>
                                        </p:tgtEl>
                                        <p:attrNameLst>
                                          <p:attrName>fillcolor</p:attrName>
                                        </p:attrNameLst>
                                      </p:cBhvr>
                                      <p:to>
                                        <a:srgbClr val="66FF33"/>
                                      </p:to>
                                    </p:animClr>
                                    <p:set>
                                      <p:cBhvr>
                                        <p:cTn id="52" dur="250" autoRev="1" fill="remove"/>
                                        <p:tgtEl>
                                          <p:spTgt spid="117"/>
                                        </p:tgtEl>
                                        <p:attrNameLst>
                                          <p:attrName>fill.type</p:attrName>
                                        </p:attrNameLst>
                                      </p:cBhvr>
                                      <p:to>
                                        <p:strVal val="solid"/>
                                      </p:to>
                                    </p:set>
                                    <p:set>
                                      <p:cBhvr>
                                        <p:cTn id="53" dur="250" autoRev="1" fill="remove"/>
                                        <p:tgtEl>
                                          <p:spTgt spid="117"/>
                                        </p:tgtEl>
                                        <p:attrNameLst>
                                          <p:attrName>fill.on</p:attrName>
                                        </p:attrNameLst>
                                      </p:cBhvr>
                                      <p:to>
                                        <p:strVal val="true"/>
                                      </p:to>
                                    </p:set>
                                  </p:childTnLst>
                                </p:cTn>
                              </p:par>
                              <p:par>
                                <p:cTn id="54" presetID="22" presetClass="entr" presetSubtype="4" fill="hold" grpId="0" nodeType="withEffect">
                                  <p:stCondLst>
                                    <p:cond delay="0"/>
                                  </p:stCondLst>
                                  <p:childTnLst>
                                    <p:set>
                                      <p:cBhvr>
                                        <p:cTn id="55" dur="1" fill="hold">
                                          <p:stCondLst>
                                            <p:cond delay="0"/>
                                          </p:stCondLst>
                                        </p:cTn>
                                        <p:tgtEl>
                                          <p:spTgt spid="118"/>
                                        </p:tgtEl>
                                        <p:attrNameLst>
                                          <p:attrName>style.visibility</p:attrName>
                                        </p:attrNameLst>
                                      </p:cBhvr>
                                      <p:to>
                                        <p:strVal val="visible"/>
                                      </p:to>
                                    </p:set>
                                    <p:animEffect transition="in" filter="wipe(down)">
                                      <p:cBhvr>
                                        <p:cTn id="56" dur="500"/>
                                        <p:tgtEl>
                                          <p:spTgt spid="118"/>
                                        </p:tgtEl>
                                      </p:cBhvr>
                                    </p:animEffect>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fade">
                                      <p:cBhvr>
                                        <p:cTn id="60" dur="500"/>
                                        <p:tgtEl>
                                          <p:spTgt spid="119"/>
                                        </p:tgtEl>
                                      </p:cBhvr>
                                    </p:animEffect>
                                  </p:childTnLst>
                                </p:cTn>
                              </p:par>
                              <p:par>
                                <p:cTn id="61" presetID="27" presetClass="emph" presetSubtype="0" repeatCount="3000" fill="remove" grpId="1" nodeType="withEffect">
                                  <p:stCondLst>
                                    <p:cond delay="0"/>
                                  </p:stCondLst>
                                  <p:childTnLst>
                                    <p:animClr clrSpc="rgb" dir="cw">
                                      <p:cBhvr override="childStyle">
                                        <p:cTn id="62" dur="250" autoRev="1" fill="remove"/>
                                        <p:tgtEl>
                                          <p:spTgt spid="119"/>
                                        </p:tgtEl>
                                        <p:attrNameLst>
                                          <p:attrName>style.color</p:attrName>
                                        </p:attrNameLst>
                                      </p:cBhvr>
                                      <p:to>
                                        <a:srgbClr val="66FF33"/>
                                      </p:to>
                                    </p:animClr>
                                    <p:animClr clrSpc="rgb" dir="cw">
                                      <p:cBhvr>
                                        <p:cTn id="63" dur="250" autoRev="1" fill="remove"/>
                                        <p:tgtEl>
                                          <p:spTgt spid="119"/>
                                        </p:tgtEl>
                                        <p:attrNameLst>
                                          <p:attrName>fillcolor</p:attrName>
                                        </p:attrNameLst>
                                      </p:cBhvr>
                                      <p:to>
                                        <a:srgbClr val="66FF33"/>
                                      </p:to>
                                    </p:animClr>
                                    <p:set>
                                      <p:cBhvr>
                                        <p:cTn id="64" dur="250" autoRev="1" fill="remove"/>
                                        <p:tgtEl>
                                          <p:spTgt spid="119"/>
                                        </p:tgtEl>
                                        <p:attrNameLst>
                                          <p:attrName>fill.type</p:attrName>
                                        </p:attrNameLst>
                                      </p:cBhvr>
                                      <p:to>
                                        <p:strVal val="solid"/>
                                      </p:to>
                                    </p:set>
                                    <p:set>
                                      <p:cBhvr>
                                        <p:cTn id="65" dur="250" autoRev="1" fill="remove"/>
                                        <p:tgtEl>
                                          <p:spTgt spid="119"/>
                                        </p:tgtEl>
                                        <p:attrNameLst>
                                          <p:attrName>fill.on</p:attrName>
                                        </p:attrNameLst>
                                      </p:cBhvr>
                                      <p:to>
                                        <p:strVal val="true"/>
                                      </p:to>
                                    </p:set>
                                  </p:childTnLst>
                                </p:cTn>
                              </p:par>
                              <p:par>
                                <p:cTn id="66" presetID="22" presetClass="entr" presetSubtype="2" fill="hold" grpId="0" nodeType="with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wipe(right)">
                                      <p:cBhvr>
                                        <p:cTn id="6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3" grpId="0" animBg="1"/>
      <p:bldP spid="113" grpId="1" animBg="1"/>
      <p:bldP spid="114" grpId="0" animBg="1"/>
      <p:bldP spid="115" grpId="0" animBg="1"/>
      <p:bldP spid="115" grpId="1" animBg="1"/>
      <p:bldP spid="116" grpId="0" animBg="1"/>
      <p:bldP spid="117" grpId="0" animBg="1"/>
      <p:bldP spid="117" grpId="1" animBg="1"/>
      <p:bldP spid="118" grpId="0" animBg="1"/>
      <p:bldP spid="119" grpId="0" animBg="1"/>
      <p:bldP spid="119" grpId="1" animBg="1"/>
      <p:bldP spid="1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圆角矩形 5"/>
          <p:cNvSpPr/>
          <p:nvPr/>
        </p:nvSpPr>
        <p:spPr>
          <a:xfrm>
            <a:off x="971600" y="1090509"/>
            <a:ext cx="7200800" cy="1062604"/>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52682" y="1171591"/>
            <a:ext cx="1684176" cy="907335"/>
            <a:chOff x="717476" y="1291449"/>
            <a:chExt cx="2054324" cy="1106750"/>
          </a:xfrm>
        </p:grpSpPr>
        <p:sp>
          <p:nvSpPr>
            <p:cNvPr id="8" name="圆角矩形 7"/>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b="1">
                <a:latin typeface="微软雅黑" panose="020B0503020204020204" pitchFamily="34" charset="-122"/>
                <a:ea typeface="微软雅黑" panose="020B0503020204020204" pitchFamily="34" charset="-122"/>
              </a:endParaRPr>
            </a:p>
          </p:txBody>
        </p:sp>
        <p:sp>
          <p:nvSpPr>
            <p:cNvPr id="9"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lnSpc>
                  <a:spcPct val="120000"/>
                </a:lnSpc>
                <a:defRPr/>
              </a:pPr>
              <a:endParaRPr 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403649" y="1609636"/>
              <a:ext cx="1224136" cy="524962"/>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grpSp>
      <p:sp>
        <p:nvSpPr>
          <p:cNvPr id="11" name="文本框 58"/>
          <p:cNvSpPr txBox="1"/>
          <p:nvPr/>
        </p:nvSpPr>
        <p:spPr>
          <a:xfrm>
            <a:off x="2915816" y="1276144"/>
            <a:ext cx="4722687" cy="757130"/>
          </a:xfrm>
          <a:prstGeom prst="rect">
            <a:avLst/>
          </a:prstGeom>
          <a:noFill/>
        </p:spPr>
        <p:txBody>
          <a:bodyPr wrap="square" rtlCol="0">
            <a:spAutoFit/>
          </a:bodyPr>
          <a:lstStyle/>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971600" y="2370647"/>
            <a:ext cx="7200800" cy="1062604"/>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3" name="文本框 58"/>
          <p:cNvSpPr txBox="1"/>
          <p:nvPr/>
        </p:nvSpPr>
        <p:spPr>
          <a:xfrm>
            <a:off x="2915816" y="2534700"/>
            <a:ext cx="4722687" cy="757130"/>
          </a:xfrm>
          <a:prstGeom prst="rect">
            <a:avLst/>
          </a:prstGeom>
          <a:noFill/>
        </p:spPr>
        <p:txBody>
          <a:bodyPr wrap="square" rtlCol="0">
            <a:spAutoFit/>
          </a:bodyPr>
          <a:lstStyle/>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971600" y="3669386"/>
            <a:ext cx="7200800" cy="1062604"/>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5" name="文本框 58"/>
          <p:cNvSpPr txBox="1"/>
          <p:nvPr/>
        </p:nvSpPr>
        <p:spPr>
          <a:xfrm>
            <a:off x="2915816" y="3830844"/>
            <a:ext cx="4722687" cy="757130"/>
          </a:xfrm>
          <a:prstGeom prst="rect">
            <a:avLst/>
          </a:prstGeom>
          <a:noFill/>
        </p:spPr>
        <p:txBody>
          <a:bodyPr wrap="square" rtlCol="0">
            <a:spAutoFit/>
          </a:bodyPr>
          <a:lstStyle/>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l"/>
            </a:pPr>
            <a:r>
              <a:rPr lang="zh-CN" altLang="en-US" sz="12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052682" y="2448281"/>
            <a:ext cx="1684176" cy="907335"/>
            <a:chOff x="710462" y="2852936"/>
            <a:chExt cx="2054324" cy="1106750"/>
          </a:xfrm>
        </p:grpSpPr>
        <p:grpSp>
          <p:nvGrpSpPr>
            <p:cNvPr id="17" name="组合 16"/>
            <p:cNvGrpSpPr/>
            <p:nvPr/>
          </p:nvGrpSpPr>
          <p:grpSpPr>
            <a:xfrm>
              <a:off x="710462" y="2852936"/>
              <a:ext cx="2054324" cy="1106750"/>
              <a:chOff x="717476" y="1291449"/>
              <a:chExt cx="2054324" cy="1106750"/>
            </a:xfrm>
          </p:grpSpPr>
          <p:sp>
            <p:nvSpPr>
              <p:cNvPr id="20" name="圆角矩形 19"/>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b="1">
                  <a:latin typeface="微软雅黑" panose="020B0503020204020204" pitchFamily="34" charset="-122"/>
                  <a:ea typeface="微软雅黑" panose="020B0503020204020204" pitchFamily="34" charset="-122"/>
                </a:endParaRPr>
              </a:p>
            </p:txBody>
          </p:sp>
          <p:sp>
            <p:nvSpPr>
              <p:cNvPr id="21" name="TextBox 20"/>
              <p:cNvSpPr txBox="1"/>
              <p:nvPr/>
            </p:nvSpPr>
            <p:spPr>
              <a:xfrm>
                <a:off x="1403649" y="1609636"/>
                <a:ext cx="1224136" cy="524962"/>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grpSp>
        <p:sp>
          <p:nvSpPr>
            <p:cNvPr id="18"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a:lnSpc>
                  <a:spcPct val="120000"/>
                </a:lnSpc>
              </a:pPr>
              <a:endParaRPr lang="da-DK"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a:lnSpc>
                  <a:spcPct val="120000"/>
                </a:lnSpc>
              </a:pPr>
              <a:endParaRPr lang="da-DK" sz="1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052682" y="3747020"/>
            <a:ext cx="1684176" cy="907335"/>
            <a:chOff x="710462" y="4437112"/>
            <a:chExt cx="2054324" cy="1106750"/>
          </a:xfrm>
        </p:grpSpPr>
        <p:grpSp>
          <p:nvGrpSpPr>
            <p:cNvPr id="23" name="组合 22"/>
            <p:cNvGrpSpPr/>
            <p:nvPr/>
          </p:nvGrpSpPr>
          <p:grpSpPr>
            <a:xfrm>
              <a:off x="710462" y="4437112"/>
              <a:ext cx="2054324" cy="1106750"/>
              <a:chOff x="717476" y="1291449"/>
              <a:chExt cx="2054324" cy="1106750"/>
            </a:xfrm>
          </p:grpSpPr>
          <p:sp>
            <p:nvSpPr>
              <p:cNvPr id="25" name="圆角矩形 24"/>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b="1">
                  <a:latin typeface="微软雅黑" panose="020B0503020204020204" pitchFamily="34" charset="-122"/>
                  <a:ea typeface="微软雅黑" panose="020B0503020204020204" pitchFamily="34" charset="-122"/>
                </a:endParaRPr>
              </a:p>
            </p:txBody>
          </p:sp>
          <p:sp>
            <p:nvSpPr>
              <p:cNvPr id="26" name="TextBox 25"/>
              <p:cNvSpPr txBox="1"/>
              <p:nvPr/>
            </p:nvSpPr>
            <p:spPr>
              <a:xfrm>
                <a:off x="1403649" y="1609636"/>
                <a:ext cx="1224136" cy="524962"/>
              </a:xfrm>
              <a:prstGeom prst="rect">
                <a:avLst/>
              </a:prstGeom>
              <a:noFill/>
            </p:spPr>
            <p:txBody>
              <a:bodyPr wrap="square" rtlCol="0">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grpSp>
        <p:sp>
          <p:nvSpPr>
            <p:cNvPr id="24"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a:lnSpc>
                  <a:spcPct val="120000"/>
                </a:lnSpc>
              </a:pPr>
              <a:endParaRPr lang="en-US" sz="140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1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1500"/>
                            </p:stCondLst>
                            <p:childTnLst>
                              <p:par>
                                <p:cTn id="38" presetID="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30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22" presetClass="entr" presetSubtype="8" fill="hold" grpId="0" nodeType="withEffect">
                                  <p:stCondLst>
                                    <p:cond delay="60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11" grpId="0"/>
      <p:bldP spid="12" grpId="0" animBg="1"/>
      <p:bldP spid="13" grpId="0"/>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Group 51"/>
          <p:cNvGrpSpPr/>
          <p:nvPr/>
        </p:nvGrpSpPr>
        <p:grpSpPr bwMode="auto">
          <a:xfrm>
            <a:off x="3783810" y="1922364"/>
            <a:ext cx="1854513" cy="1854513"/>
            <a:chOff x="2706" y="762"/>
            <a:chExt cx="1232" cy="1232"/>
          </a:xfrm>
        </p:grpSpPr>
        <p:sp>
          <p:nvSpPr>
            <p:cNvPr id="7" name="Freeform 52"/>
            <p:cNvSpPr>
              <a:spLocks noEditPoints="1"/>
            </p:cNvSpPr>
            <p:nvPr/>
          </p:nvSpPr>
          <p:spPr bwMode="auto">
            <a:xfrm>
              <a:off x="3138" y="1194"/>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02 w 368"/>
                <a:gd name="T19" fmla="*/ 368 h 368"/>
                <a:gd name="T20" fmla="*/ 238 w 368"/>
                <a:gd name="T21" fmla="*/ 360 h 368"/>
                <a:gd name="T22" fmla="*/ 272 w 368"/>
                <a:gd name="T23" fmla="*/ 346 h 368"/>
                <a:gd name="T24" fmla="*/ 300 w 368"/>
                <a:gd name="T25" fmla="*/ 326 h 368"/>
                <a:gd name="T26" fmla="*/ 326 w 368"/>
                <a:gd name="T27" fmla="*/ 300 h 368"/>
                <a:gd name="T28" fmla="*/ 346 w 368"/>
                <a:gd name="T29" fmla="*/ 272 h 368"/>
                <a:gd name="T30" fmla="*/ 360 w 368"/>
                <a:gd name="T31" fmla="*/ 238 h 368"/>
                <a:gd name="T32" fmla="*/ 368 w 368"/>
                <a:gd name="T33" fmla="*/ 202 h 368"/>
                <a:gd name="T34" fmla="*/ 368 w 368"/>
                <a:gd name="T35" fmla="*/ 184 h 368"/>
                <a:gd name="T36" fmla="*/ 364 w 368"/>
                <a:gd name="T37" fmla="*/ 146 h 368"/>
                <a:gd name="T38" fmla="*/ 354 w 368"/>
                <a:gd name="T39" fmla="*/ 112 h 368"/>
                <a:gd name="T40" fmla="*/ 336 w 368"/>
                <a:gd name="T41" fmla="*/ 82 h 368"/>
                <a:gd name="T42" fmla="*/ 314 w 368"/>
                <a:gd name="T43" fmla="*/ 54 h 368"/>
                <a:gd name="T44" fmla="*/ 286 w 368"/>
                <a:gd name="T45" fmla="*/ 32 h 368"/>
                <a:gd name="T46" fmla="*/ 256 w 368"/>
                <a:gd name="T47" fmla="*/ 14 h 368"/>
                <a:gd name="T48" fmla="*/ 222 w 368"/>
                <a:gd name="T49" fmla="*/ 4 h 368"/>
                <a:gd name="T50" fmla="*/ 184 w 368"/>
                <a:gd name="T51" fmla="*/ 0 h 368"/>
                <a:gd name="T52" fmla="*/ 166 w 368"/>
                <a:gd name="T53" fmla="*/ 0 h 368"/>
                <a:gd name="T54" fmla="*/ 130 w 368"/>
                <a:gd name="T55" fmla="*/ 8 h 368"/>
                <a:gd name="T56" fmla="*/ 96 w 368"/>
                <a:gd name="T57" fmla="*/ 22 h 368"/>
                <a:gd name="T58" fmla="*/ 68 w 368"/>
                <a:gd name="T59" fmla="*/ 42 h 368"/>
                <a:gd name="T60" fmla="*/ 42 w 368"/>
                <a:gd name="T61" fmla="*/ 68 h 368"/>
                <a:gd name="T62" fmla="*/ 22 w 368"/>
                <a:gd name="T63" fmla="*/ 96 h 368"/>
                <a:gd name="T64" fmla="*/ 8 w 368"/>
                <a:gd name="T65" fmla="*/ 130 h 368"/>
                <a:gd name="T66" fmla="*/ 0 w 368"/>
                <a:gd name="T67" fmla="*/ 166 h 368"/>
                <a:gd name="T68" fmla="*/ 0 w 368"/>
                <a:gd name="T69" fmla="*/ 184 h 368"/>
                <a:gd name="T70" fmla="*/ 80 w 368"/>
                <a:gd name="T71" fmla="*/ 184 h 368"/>
                <a:gd name="T72" fmla="*/ 88 w 368"/>
                <a:gd name="T73" fmla="*/ 144 h 368"/>
                <a:gd name="T74" fmla="*/ 110 w 368"/>
                <a:gd name="T75" fmla="*/ 110 h 368"/>
                <a:gd name="T76" fmla="*/ 144 w 368"/>
                <a:gd name="T77" fmla="*/ 88 h 368"/>
                <a:gd name="T78" fmla="*/ 184 w 368"/>
                <a:gd name="T79" fmla="*/ 80 h 368"/>
                <a:gd name="T80" fmla="*/ 204 w 368"/>
                <a:gd name="T81" fmla="*/ 82 h 368"/>
                <a:gd name="T82" fmla="*/ 242 w 368"/>
                <a:gd name="T83" fmla="*/ 98 h 368"/>
                <a:gd name="T84" fmla="*/ 270 w 368"/>
                <a:gd name="T85" fmla="*/ 126 h 368"/>
                <a:gd name="T86" fmla="*/ 286 w 368"/>
                <a:gd name="T87" fmla="*/ 164 h 368"/>
                <a:gd name="T88" fmla="*/ 288 w 368"/>
                <a:gd name="T89" fmla="*/ 184 h 368"/>
                <a:gd name="T90" fmla="*/ 280 w 368"/>
                <a:gd name="T91" fmla="*/ 224 h 368"/>
                <a:gd name="T92" fmla="*/ 258 w 368"/>
                <a:gd name="T93" fmla="*/ 258 h 368"/>
                <a:gd name="T94" fmla="*/ 224 w 368"/>
                <a:gd name="T95" fmla="*/ 280 h 368"/>
                <a:gd name="T96" fmla="*/ 184 w 368"/>
                <a:gd name="T97" fmla="*/ 288 h 368"/>
                <a:gd name="T98" fmla="*/ 164 w 368"/>
                <a:gd name="T99" fmla="*/ 286 h 368"/>
                <a:gd name="T100" fmla="*/ 126 w 368"/>
                <a:gd name="T101" fmla="*/ 270 h 368"/>
                <a:gd name="T102" fmla="*/ 98 w 368"/>
                <a:gd name="T103" fmla="*/ 242 h 368"/>
                <a:gd name="T104" fmla="*/ 82 w 368"/>
                <a:gd name="T105" fmla="*/ 204 h 368"/>
                <a:gd name="T106" fmla="*/ 80 w 368"/>
                <a:gd name="T107" fmla="*/ 18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184" y="80"/>
                  </a:lnTo>
                  <a:lnTo>
                    <a:pt x="204" y="82"/>
                  </a:lnTo>
                  <a:lnTo>
                    <a:pt x="224" y="88"/>
                  </a:lnTo>
                  <a:lnTo>
                    <a:pt x="242" y="98"/>
                  </a:lnTo>
                  <a:lnTo>
                    <a:pt x="258" y="110"/>
                  </a:lnTo>
                  <a:lnTo>
                    <a:pt x="270" y="126"/>
                  </a:lnTo>
                  <a:lnTo>
                    <a:pt x="280" y="144"/>
                  </a:lnTo>
                  <a:lnTo>
                    <a:pt x="286" y="164"/>
                  </a:lnTo>
                  <a:lnTo>
                    <a:pt x="288" y="184"/>
                  </a:lnTo>
                  <a:lnTo>
                    <a:pt x="288" y="184"/>
                  </a:lnTo>
                  <a:lnTo>
                    <a:pt x="286" y="204"/>
                  </a:lnTo>
                  <a:lnTo>
                    <a:pt x="280" y="224"/>
                  </a:lnTo>
                  <a:lnTo>
                    <a:pt x="270" y="242"/>
                  </a:lnTo>
                  <a:lnTo>
                    <a:pt x="258" y="258"/>
                  </a:lnTo>
                  <a:lnTo>
                    <a:pt x="242" y="270"/>
                  </a:lnTo>
                  <a:lnTo>
                    <a:pt x="224" y="280"/>
                  </a:lnTo>
                  <a:lnTo>
                    <a:pt x="204" y="286"/>
                  </a:lnTo>
                  <a:lnTo>
                    <a:pt x="184" y="288"/>
                  </a:lnTo>
                  <a:lnTo>
                    <a:pt x="184" y="288"/>
                  </a:lnTo>
                  <a:lnTo>
                    <a:pt x="164" y="286"/>
                  </a:lnTo>
                  <a:lnTo>
                    <a:pt x="144" y="280"/>
                  </a:lnTo>
                  <a:lnTo>
                    <a:pt x="126" y="270"/>
                  </a:lnTo>
                  <a:lnTo>
                    <a:pt x="110" y="258"/>
                  </a:lnTo>
                  <a:lnTo>
                    <a:pt x="98" y="242"/>
                  </a:lnTo>
                  <a:lnTo>
                    <a:pt x="88" y="224"/>
                  </a:lnTo>
                  <a:lnTo>
                    <a:pt x="82" y="204"/>
                  </a:lnTo>
                  <a:lnTo>
                    <a:pt x="80" y="184"/>
                  </a:lnTo>
                  <a:lnTo>
                    <a:pt x="80" y="184"/>
                  </a:lnTo>
                  <a:close/>
                </a:path>
              </a:pathLst>
            </a:custGeom>
            <a:solidFill>
              <a:schemeClr val="tx1">
                <a:alpha val="2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 name="Freeform 53"/>
            <p:cNvSpPr>
              <a:spLocks noEditPoints="1"/>
            </p:cNvSpPr>
            <p:nvPr/>
          </p:nvSpPr>
          <p:spPr bwMode="auto">
            <a:xfrm>
              <a:off x="2994" y="1050"/>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394 w 656"/>
                <a:gd name="T13" fmla="*/ 650 h 656"/>
                <a:gd name="T14" fmla="*/ 484 w 656"/>
                <a:gd name="T15" fmla="*/ 616 h 656"/>
                <a:gd name="T16" fmla="*/ 560 w 656"/>
                <a:gd name="T17" fmla="*/ 560 h 656"/>
                <a:gd name="T18" fmla="*/ 616 w 656"/>
                <a:gd name="T19" fmla="*/ 484 h 656"/>
                <a:gd name="T20" fmla="*/ 650 w 656"/>
                <a:gd name="T21" fmla="*/ 394 h 656"/>
                <a:gd name="T22" fmla="*/ 656 w 656"/>
                <a:gd name="T23" fmla="*/ 328 h 656"/>
                <a:gd name="T24" fmla="*/ 642 w 656"/>
                <a:gd name="T25" fmla="*/ 230 h 656"/>
                <a:gd name="T26" fmla="*/ 600 w 656"/>
                <a:gd name="T27" fmla="*/ 144 h 656"/>
                <a:gd name="T28" fmla="*/ 536 w 656"/>
                <a:gd name="T29" fmla="*/ 74 h 656"/>
                <a:gd name="T30" fmla="*/ 456 w 656"/>
                <a:gd name="T31" fmla="*/ 26 h 656"/>
                <a:gd name="T32" fmla="*/ 362 w 656"/>
                <a:gd name="T33" fmla="*/ 2 h 656"/>
                <a:gd name="T34" fmla="*/ 294 w 656"/>
                <a:gd name="T35" fmla="*/ 2 h 656"/>
                <a:gd name="T36" fmla="*/ 200 w 656"/>
                <a:gd name="T37" fmla="*/ 26 h 656"/>
                <a:gd name="T38" fmla="*/ 120 w 656"/>
                <a:gd name="T39" fmla="*/ 74 h 656"/>
                <a:gd name="T40" fmla="*/ 56 w 656"/>
                <a:gd name="T41" fmla="*/ 144 h 656"/>
                <a:gd name="T42" fmla="*/ 14 w 656"/>
                <a:gd name="T43" fmla="*/ 230 h 656"/>
                <a:gd name="T44" fmla="*/ 0 w 656"/>
                <a:gd name="T45" fmla="*/ 328 h 656"/>
                <a:gd name="T46" fmla="*/ 80 w 656"/>
                <a:gd name="T47" fmla="*/ 328 h 656"/>
                <a:gd name="T48" fmla="*/ 92 w 656"/>
                <a:gd name="T49" fmla="*/ 254 h 656"/>
                <a:gd name="T50" fmla="*/ 122 w 656"/>
                <a:gd name="T51" fmla="*/ 190 h 656"/>
                <a:gd name="T52" fmla="*/ 170 w 656"/>
                <a:gd name="T53" fmla="*/ 136 h 656"/>
                <a:gd name="T54" fmla="*/ 232 w 656"/>
                <a:gd name="T55" fmla="*/ 100 h 656"/>
                <a:gd name="T56" fmla="*/ 302 w 656"/>
                <a:gd name="T57" fmla="*/ 82 h 656"/>
                <a:gd name="T58" fmla="*/ 354 w 656"/>
                <a:gd name="T59" fmla="*/ 82 h 656"/>
                <a:gd name="T60" fmla="*/ 424 w 656"/>
                <a:gd name="T61" fmla="*/ 100 h 656"/>
                <a:gd name="T62" fmla="*/ 486 w 656"/>
                <a:gd name="T63" fmla="*/ 136 h 656"/>
                <a:gd name="T64" fmla="*/ 534 w 656"/>
                <a:gd name="T65" fmla="*/ 190 h 656"/>
                <a:gd name="T66" fmla="*/ 564 w 656"/>
                <a:gd name="T67" fmla="*/ 254 h 656"/>
                <a:gd name="T68" fmla="*/ 576 w 656"/>
                <a:gd name="T69" fmla="*/ 328 h 656"/>
                <a:gd name="T70" fmla="*/ 570 w 656"/>
                <a:gd name="T71" fmla="*/ 378 h 656"/>
                <a:gd name="T72" fmla="*/ 546 w 656"/>
                <a:gd name="T73" fmla="*/ 446 h 656"/>
                <a:gd name="T74" fmla="*/ 504 w 656"/>
                <a:gd name="T75" fmla="*/ 504 h 656"/>
                <a:gd name="T76" fmla="*/ 446 w 656"/>
                <a:gd name="T77" fmla="*/ 546 h 656"/>
                <a:gd name="T78" fmla="*/ 378 w 656"/>
                <a:gd name="T79" fmla="*/ 570 h 656"/>
                <a:gd name="T80" fmla="*/ 328 w 656"/>
                <a:gd name="T81" fmla="*/ 576 h 656"/>
                <a:gd name="T82" fmla="*/ 254 w 656"/>
                <a:gd name="T83" fmla="*/ 564 h 656"/>
                <a:gd name="T84" fmla="*/ 190 w 656"/>
                <a:gd name="T85" fmla="*/ 534 h 656"/>
                <a:gd name="T86" fmla="*/ 136 w 656"/>
                <a:gd name="T87" fmla="*/ 486 h 656"/>
                <a:gd name="T88" fmla="*/ 100 w 656"/>
                <a:gd name="T89" fmla="*/ 424 h 656"/>
                <a:gd name="T90" fmla="*/ 82 w 656"/>
                <a:gd name="T91" fmla="*/ 35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lnTo>
                    <a:pt x="80" y="328"/>
                  </a:lnTo>
                  <a:close/>
                </a:path>
              </a:pathLst>
            </a:custGeom>
            <a:solidFill>
              <a:schemeClr val="tx1">
                <a:alpha val="14999"/>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 name="Freeform 54"/>
            <p:cNvSpPr>
              <a:spLocks noEditPoints="1"/>
            </p:cNvSpPr>
            <p:nvPr/>
          </p:nvSpPr>
          <p:spPr bwMode="auto">
            <a:xfrm>
              <a:off x="2850" y="906"/>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496 w 944"/>
                <a:gd name="T15" fmla="*/ 944 h 944"/>
                <a:gd name="T16" fmla="*/ 568 w 944"/>
                <a:gd name="T17" fmla="*/ 934 h 944"/>
                <a:gd name="T18" fmla="*/ 696 w 944"/>
                <a:gd name="T19" fmla="*/ 886 h 944"/>
                <a:gd name="T20" fmla="*/ 806 w 944"/>
                <a:gd name="T21" fmla="*/ 806 h 944"/>
                <a:gd name="T22" fmla="*/ 886 w 944"/>
                <a:gd name="T23" fmla="*/ 696 h 944"/>
                <a:gd name="T24" fmla="*/ 934 w 944"/>
                <a:gd name="T25" fmla="*/ 568 h 944"/>
                <a:gd name="T26" fmla="*/ 944 w 944"/>
                <a:gd name="T27" fmla="*/ 496 h 944"/>
                <a:gd name="T28" fmla="*/ 944 w 944"/>
                <a:gd name="T29" fmla="*/ 448 h 944"/>
                <a:gd name="T30" fmla="*/ 934 w 944"/>
                <a:gd name="T31" fmla="*/ 376 h 944"/>
                <a:gd name="T32" fmla="*/ 886 w 944"/>
                <a:gd name="T33" fmla="*/ 248 h 944"/>
                <a:gd name="T34" fmla="*/ 806 w 944"/>
                <a:gd name="T35" fmla="*/ 138 h 944"/>
                <a:gd name="T36" fmla="*/ 696 w 944"/>
                <a:gd name="T37" fmla="*/ 58 h 944"/>
                <a:gd name="T38" fmla="*/ 568 w 944"/>
                <a:gd name="T39" fmla="*/ 10 h 944"/>
                <a:gd name="T40" fmla="*/ 496 w 944"/>
                <a:gd name="T41" fmla="*/ 0 h 944"/>
                <a:gd name="T42" fmla="*/ 448 w 944"/>
                <a:gd name="T43" fmla="*/ 0 h 944"/>
                <a:gd name="T44" fmla="*/ 376 w 944"/>
                <a:gd name="T45" fmla="*/ 10 h 944"/>
                <a:gd name="T46" fmla="*/ 248 w 944"/>
                <a:gd name="T47" fmla="*/ 58 h 944"/>
                <a:gd name="T48" fmla="*/ 138 w 944"/>
                <a:gd name="T49" fmla="*/ 138 h 944"/>
                <a:gd name="T50" fmla="*/ 58 w 944"/>
                <a:gd name="T51" fmla="*/ 248 h 944"/>
                <a:gd name="T52" fmla="*/ 10 w 944"/>
                <a:gd name="T53" fmla="*/ 376 h 944"/>
                <a:gd name="T54" fmla="*/ 0 w 944"/>
                <a:gd name="T55" fmla="*/ 448 h 944"/>
                <a:gd name="T56" fmla="*/ 80 w 944"/>
                <a:gd name="T57" fmla="*/ 472 h 944"/>
                <a:gd name="T58" fmla="*/ 88 w 944"/>
                <a:gd name="T59" fmla="*/ 394 h 944"/>
                <a:gd name="T60" fmla="*/ 128 w 944"/>
                <a:gd name="T61" fmla="*/ 286 h 944"/>
                <a:gd name="T62" fmla="*/ 194 w 944"/>
                <a:gd name="T63" fmla="*/ 194 h 944"/>
                <a:gd name="T64" fmla="*/ 286 w 944"/>
                <a:gd name="T65" fmla="*/ 128 h 944"/>
                <a:gd name="T66" fmla="*/ 394 w 944"/>
                <a:gd name="T67" fmla="*/ 88 h 944"/>
                <a:gd name="T68" fmla="*/ 472 w 944"/>
                <a:gd name="T69" fmla="*/ 80 h 944"/>
                <a:gd name="T70" fmla="*/ 588 w 944"/>
                <a:gd name="T71" fmla="*/ 98 h 944"/>
                <a:gd name="T72" fmla="*/ 692 w 944"/>
                <a:gd name="T73" fmla="*/ 148 h 944"/>
                <a:gd name="T74" fmla="*/ 774 w 944"/>
                <a:gd name="T75" fmla="*/ 222 h 944"/>
                <a:gd name="T76" fmla="*/ 834 w 944"/>
                <a:gd name="T77" fmla="*/ 320 h 944"/>
                <a:gd name="T78" fmla="*/ 862 w 944"/>
                <a:gd name="T79" fmla="*/ 432 h 944"/>
                <a:gd name="T80" fmla="*/ 862 w 944"/>
                <a:gd name="T81" fmla="*/ 512 h 944"/>
                <a:gd name="T82" fmla="*/ 834 w 944"/>
                <a:gd name="T83" fmla="*/ 624 h 944"/>
                <a:gd name="T84" fmla="*/ 774 w 944"/>
                <a:gd name="T85" fmla="*/ 722 h 944"/>
                <a:gd name="T86" fmla="*/ 692 w 944"/>
                <a:gd name="T87" fmla="*/ 796 h 944"/>
                <a:gd name="T88" fmla="*/ 588 w 944"/>
                <a:gd name="T89" fmla="*/ 846 h 944"/>
                <a:gd name="T90" fmla="*/ 472 w 944"/>
                <a:gd name="T91" fmla="*/ 864 h 944"/>
                <a:gd name="T92" fmla="*/ 394 w 944"/>
                <a:gd name="T93" fmla="*/ 856 h 944"/>
                <a:gd name="T94" fmla="*/ 286 w 944"/>
                <a:gd name="T95" fmla="*/ 816 h 944"/>
                <a:gd name="T96" fmla="*/ 194 w 944"/>
                <a:gd name="T97" fmla="*/ 750 h 944"/>
                <a:gd name="T98" fmla="*/ 128 w 944"/>
                <a:gd name="T99" fmla="*/ 658 h 944"/>
                <a:gd name="T100" fmla="*/ 88 w 944"/>
                <a:gd name="T101" fmla="*/ 550 h 944"/>
                <a:gd name="T102" fmla="*/ 80 w 944"/>
                <a:gd name="T103" fmla="*/ 47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lnTo>
                    <a:pt x="80" y="472"/>
                  </a:lnTo>
                  <a:close/>
                </a:path>
              </a:pathLst>
            </a:custGeom>
            <a:solidFill>
              <a:schemeClr val="tx1">
                <a:alpha val="10001"/>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Freeform 55"/>
            <p:cNvSpPr>
              <a:spLocks noEditPoints="1"/>
            </p:cNvSpPr>
            <p:nvPr/>
          </p:nvSpPr>
          <p:spPr bwMode="auto">
            <a:xfrm>
              <a:off x="2706" y="762"/>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16 w 1232"/>
                <a:gd name="T13" fmla="*/ 1232 h 1232"/>
                <a:gd name="T14" fmla="*/ 770 w 1232"/>
                <a:gd name="T15" fmla="*/ 1212 h 1232"/>
                <a:gd name="T16" fmla="*/ 910 w 1232"/>
                <a:gd name="T17" fmla="*/ 1158 h 1232"/>
                <a:gd name="T18" fmla="*/ 1030 w 1232"/>
                <a:gd name="T19" fmla="*/ 1072 h 1232"/>
                <a:gd name="T20" fmla="*/ 1126 w 1232"/>
                <a:gd name="T21" fmla="*/ 960 h 1232"/>
                <a:gd name="T22" fmla="*/ 1194 w 1232"/>
                <a:gd name="T23" fmla="*/ 828 h 1232"/>
                <a:gd name="T24" fmla="*/ 1228 w 1232"/>
                <a:gd name="T25" fmla="*/ 678 h 1232"/>
                <a:gd name="T26" fmla="*/ 1228 w 1232"/>
                <a:gd name="T27" fmla="*/ 554 h 1232"/>
                <a:gd name="T28" fmla="*/ 1194 w 1232"/>
                <a:gd name="T29" fmla="*/ 404 h 1232"/>
                <a:gd name="T30" fmla="*/ 1126 w 1232"/>
                <a:gd name="T31" fmla="*/ 272 h 1232"/>
                <a:gd name="T32" fmla="*/ 1030 w 1232"/>
                <a:gd name="T33" fmla="*/ 160 h 1232"/>
                <a:gd name="T34" fmla="*/ 910 w 1232"/>
                <a:gd name="T35" fmla="*/ 74 h 1232"/>
                <a:gd name="T36" fmla="*/ 770 w 1232"/>
                <a:gd name="T37" fmla="*/ 20 h 1232"/>
                <a:gd name="T38" fmla="*/ 616 w 1232"/>
                <a:gd name="T39" fmla="*/ 0 h 1232"/>
                <a:gd name="T40" fmla="*/ 492 w 1232"/>
                <a:gd name="T41" fmla="*/ 12 h 1232"/>
                <a:gd name="T42" fmla="*/ 350 w 1232"/>
                <a:gd name="T43" fmla="*/ 60 h 1232"/>
                <a:gd name="T44" fmla="*/ 224 w 1232"/>
                <a:gd name="T45" fmla="*/ 140 h 1232"/>
                <a:gd name="T46" fmla="*/ 122 w 1232"/>
                <a:gd name="T47" fmla="*/ 248 h 1232"/>
                <a:gd name="T48" fmla="*/ 48 w 1232"/>
                <a:gd name="T49" fmla="*/ 376 h 1232"/>
                <a:gd name="T50" fmla="*/ 8 w 1232"/>
                <a:gd name="T51" fmla="*/ 522 h 1232"/>
                <a:gd name="T52" fmla="*/ 80 w 1232"/>
                <a:gd name="T53" fmla="*/ 616 h 1232"/>
                <a:gd name="T54" fmla="*/ 90 w 1232"/>
                <a:gd name="T55" fmla="*/ 508 h 1232"/>
                <a:gd name="T56" fmla="*/ 132 w 1232"/>
                <a:gd name="T57" fmla="*/ 384 h 1232"/>
                <a:gd name="T58" fmla="*/ 202 w 1232"/>
                <a:gd name="T59" fmla="*/ 276 h 1232"/>
                <a:gd name="T60" fmla="*/ 296 w 1232"/>
                <a:gd name="T61" fmla="*/ 186 h 1232"/>
                <a:gd name="T62" fmla="*/ 408 w 1232"/>
                <a:gd name="T63" fmla="*/ 122 h 1232"/>
                <a:gd name="T64" fmla="*/ 534 w 1232"/>
                <a:gd name="T65" fmla="*/ 86 h 1232"/>
                <a:gd name="T66" fmla="*/ 644 w 1232"/>
                <a:gd name="T67" fmla="*/ 80 h 1232"/>
                <a:gd name="T68" fmla="*/ 776 w 1232"/>
                <a:gd name="T69" fmla="*/ 104 h 1232"/>
                <a:gd name="T70" fmla="*/ 894 w 1232"/>
                <a:gd name="T71" fmla="*/ 158 h 1232"/>
                <a:gd name="T72" fmla="*/ 994 w 1232"/>
                <a:gd name="T73" fmla="*/ 238 h 1232"/>
                <a:gd name="T74" fmla="*/ 1074 w 1232"/>
                <a:gd name="T75" fmla="*/ 338 h 1232"/>
                <a:gd name="T76" fmla="*/ 1128 w 1232"/>
                <a:gd name="T77" fmla="*/ 456 h 1232"/>
                <a:gd name="T78" fmla="*/ 1152 w 1232"/>
                <a:gd name="T79" fmla="*/ 588 h 1232"/>
                <a:gd name="T80" fmla="*/ 1146 w 1232"/>
                <a:gd name="T81" fmla="*/ 698 h 1232"/>
                <a:gd name="T82" fmla="*/ 1110 w 1232"/>
                <a:gd name="T83" fmla="*/ 824 h 1232"/>
                <a:gd name="T84" fmla="*/ 1046 w 1232"/>
                <a:gd name="T85" fmla="*/ 936 h 1232"/>
                <a:gd name="T86" fmla="*/ 956 w 1232"/>
                <a:gd name="T87" fmla="*/ 1030 h 1232"/>
                <a:gd name="T88" fmla="*/ 848 w 1232"/>
                <a:gd name="T89" fmla="*/ 1100 h 1232"/>
                <a:gd name="T90" fmla="*/ 724 w 1232"/>
                <a:gd name="T91" fmla="*/ 1142 h 1232"/>
                <a:gd name="T92" fmla="*/ 616 w 1232"/>
                <a:gd name="T93" fmla="*/ 1152 h 1232"/>
                <a:gd name="T94" fmla="*/ 482 w 1232"/>
                <a:gd name="T95" fmla="*/ 1136 h 1232"/>
                <a:gd name="T96" fmla="*/ 360 w 1232"/>
                <a:gd name="T97" fmla="*/ 1088 h 1232"/>
                <a:gd name="T98" fmla="*/ 256 w 1232"/>
                <a:gd name="T99" fmla="*/ 1012 h 1232"/>
                <a:gd name="T100" fmla="*/ 172 w 1232"/>
                <a:gd name="T101" fmla="*/ 916 h 1232"/>
                <a:gd name="T102" fmla="*/ 112 w 1232"/>
                <a:gd name="T103" fmla="*/ 800 h 1232"/>
                <a:gd name="T104" fmla="*/ 82 w 1232"/>
                <a:gd name="T105" fmla="*/ 67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lnTo>
                    <a:pt x="80" y="616"/>
                  </a:lnTo>
                  <a:close/>
                </a:path>
              </a:pathLst>
            </a:custGeom>
            <a:solidFill>
              <a:schemeClr val="tx1">
                <a:alpha val="5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1" name="AutoShape 58"/>
          <p:cNvSpPr>
            <a:spLocks noChangeArrowheads="1"/>
          </p:cNvSpPr>
          <p:nvPr/>
        </p:nvSpPr>
        <p:spPr bwMode="auto">
          <a:xfrm>
            <a:off x="855966" y="2585416"/>
            <a:ext cx="3860181" cy="546192"/>
          </a:xfrm>
          <a:prstGeom prst="homePlate">
            <a:avLst>
              <a:gd name="adj" fmla="val 43942"/>
            </a:avLst>
          </a:prstGeom>
          <a:solidFill>
            <a:schemeClr val="accent2"/>
          </a:solidFill>
          <a:ln>
            <a:noFill/>
          </a:ln>
          <a:effectLst/>
        </p:spPr>
        <p:txBody>
          <a:bodyPr wrap="none" anchor="ctr"/>
          <a:lstStyle/>
          <a:p>
            <a:endParaRPr lang="zh-CN" altLang="en-US"/>
          </a:p>
        </p:txBody>
      </p:sp>
      <p:sp>
        <p:nvSpPr>
          <p:cNvPr id="12" name="Text Box 59"/>
          <p:cNvSpPr txBox="1">
            <a:spLocks noChangeArrowheads="1"/>
          </p:cNvSpPr>
          <p:nvPr/>
        </p:nvSpPr>
        <p:spPr bwMode="auto">
          <a:xfrm>
            <a:off x="2073216" y="2700986"/>
            <a:ext cx="2492990" cy="369332"/>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dirty="0">
                <a:latin typeface="微软雅黑" panose="020B0503020204020204" pitchFamily="34" charset="-122"/>
                <a:ea typeface="微软雅黑" panose="020B0503020204020204" pitchFamily="34" charset="-122"/>
              </a:rPr>
              <a:t>单击此处输入标题文字</a:t>
            </a:r>
          </a:p>
        </p:txBody>
      </p:sp>
      <p:sp>
        <p:nvSpPr>
          <p:cNvPr id="14" name="Oval 60"/>
          <p:cNvSpPr>
            <a:spLocks noChangeArrowheads="1"/>
          </p:cNvSpPr>
          <p:nvPr/>
        </p:nvSpPr>
        <p:spPr bwMode="auto">
          <a:xfrm>
            <a:off x="5003216" y="2182757"/>
            <a:ext cx="1383263" cy="1383264"/>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p:spPr>
        <p:txBody>
          <a:bodyPr wrap="none" anchor="ctr"/>
          <a:lstStyle/>
          <a:p>
            <a:endParaRPr lang="zh-CN" altLang="en-US"/>
          </a:p>
        </p:txBody>
      </p:sp>
      <p:sp>
        <p:nvSpPr>
          <p:cNvPr id="18" name="Text Box 64"/>
          <p:cNvSpPr txBox="1">
            <a:spLocks noChangeArrowheads="1"/>
          </p:cNvSpPr>
          <p:nvPr/>
        </p:nvSpPr>
        <p:spPr bwMode="auto">
          <a:xfrm>
            <a:off x="5364088" y="2571750"/>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填加</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标题</a:t>
            </a:r>
            <a:endParaRPr lang="en-US" altLang="ko-KR"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85875" y="1231368"/>
            <a:ext cx="3399093" cy="1210514"/>
            <a:chOff x="1085875" y="1231368"/>
            <a:chExt cx="3399093" cy="1210514"/>
          </a:xfrm>
        </p:grpSpPr>
        <p:sp>
          <p:nvSpPr>
            <p:cNvPr id="21" name="AutoShape 71"/>
            <p:cNvSpPr>
              <a:spLocks noChangeArrowheads="1"/>
            </p:cNvSpPr>
            <p:nvPr/>
          </p:nvSpPr>
          <p:spPr bwMode="auto">
            <a:xfrm>
              <a:off x="1085875" y="1231368"/>
              <a:ext cx="3399093" cy="1210514"/>
            </a:xfrm>
            <a:prstGeom prst="roundRect">
              <a:avLst>
                <a:gd name="adj" fmla="val 5528"/>
              </a:avLst>
            </a:prstGeom>
            <a:solidFill>
              <a:schemeClr val="tx1">
                <a:alpha val="10001"/>
              </a:schemeClr>
            </a:solidFill>
            <a:ln w="19050" cap="rnd" algn="ctr">
              <a:solidFill>
                <a:srgbClr val="9E9E9E"/>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ysClr val="windowText" lastClr="000000"/>
                </a:solidFill>
              </a:endParaRPr>
            </a:p>
          </p:txBody>
        </p:sp>
        <p:sp>
          <p:nvSpPr>
            <p:cNvPr id="22" name="Text Box 72"/>
            <p:cNvSpPr txBox="1">
              <a:spLocks noChangeArrowheads="1"/>
            </p:cNvSpPr>
            <p:nvPr/>
          </p:nvSpPr>
          <p:spPr bwMode="auto">
            <a:xfrm>
              <a:off x="1115616" y="1324675"/>
              <a:ext cx="3255559" cy="101566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altLang="zh-CN" sz="900" spc="50" dirty="0">
                <a:ln w="11430"/>
                <a:solidFill>
                  <a:sysClr val="windowText" lastClr="000000"/>
                </a:solidFill>
                <a:latin typeface="微软雅黑" panose="020B0503020204020204" pitchFamily="34" charset="-122"/>
                <a:ea typeface="微软雅黑" panose="020B0503020204020204" pitchFamily="34" charset="-122"/>
              </a:endParaRPr>
            </a:p>
            <a:p>
              <a:pPr algn="r"/>
              <a:r>
                <a:rPr lang="zh-CN" altLang="en-US" spc="50" dirty="0">
                  <a:ln w="11430"/>
                  <a:solidFill>
                    <a:sysClr val="windowText" lastClr="000000"/>
                  </a:solidFill>
                  <a:latin typeface="微软雅黑" panose="020B0503020204020204" pitchFamily="34" charset="-122"/>
                  <a:ea typeface="微软雅黑" panose="020B0503020204020204" pitchFamily="34" charset="-122"/>
                </a:rPr>
                <a:t>单击添加标题</a:t>
              </a:r>
              <a:endParaRPr lang="en-US" altLang="zh-CN" spc="50" dirty="0">
                <a:ln w="11430"/>
                <a:solidFill>
                  <a:sysClr val="windowText" lastClr="000000"/>
                </a:solidFill>
                <a:latin typeface="微软雅黑" panose="020B0503020204020204" pitchFamily="34" charset="-122"/>
                <a:ea typeface="微软雅黑" panose="020B0503020204020204" pitchFamily="34" charset="-122"/>
              </a:endParaRPr>
            </a:p>
            <a:p>
              <a:pPr algn="r"/>
              <a:endParaRPr lang="en-US" altLang="zh-CN" sz="1200" spc="50" dirty="0">
                <a:ln w="11430"/>
                <a:solidFill>
                  <a:sysClr val="windowText" lastClr="000000"/>
                </a:solidFill>
                <a:latin typeface="微软雅黑" panose="020B0503020204020204" pitchFamily="34" charset="-122"/>
                <a:ea typeface="微软雅黑" panose="020B0503020204020204" pitchFamily="34" charset="-122"/>
              </a:endParaRPr>
            </a:p>
            <a:p>
              <a:pPr algn="r"/>
              <a:r>
                <a:rPr lang="zh-CN" altLang="en-US" sz="12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ko-KR" sz="1200" dirty="0">
                <a:solidFill>
                  <a:sysClr val="windowText" lastClr="000000"/>
                </a:solidFill>
                <a:latin typeface="Arial" panose="020B0604020202020204" pitchFamily="34" charset="0"/>
              </a:endParaRPr>
            </a:p>
            <a:p>
              <a:pPr algn="r"/>
              <a:endParaRPr lang="en-US" altLang="ko-KR" sz="900" dirty="0">
                <a:solidFill>
                  <a:sysClr val="windowText" lastClr="000000"/>
                </a:solidFill>
                <a:latin typeface="Arial" panose="020B0604020202020204" pitchFamily="34" charset="0"/>
              </a:endParaRPr>
            </a:p>
          </p:txBody>
        </p:sp>
      </p:grpSp>
      <p:sp>
        <p:nvSpPr>
          <p:cNvPr id="23" name="Arc 75"/>
          <p:cNvSpPr/>
          <p:nvPr/>
        </p:nvSpPr>
        <p:spPr bwMode="auto">
          <a:xfrm>
            <a:off x="5680240" y="1664510"/>
            <a:ext cx="1239729" cy="2418488"/>
          </a:xfrm>
          <a:custGeom>
            <a:avLst/>
            <a:gdLst>
              <a:gd name="G0" fmla="+- 0 0 0"/>
              <a:gd name="G1" fmla="+- 21600 0 0"/>
              <a:gd name="G2" fmla="+- 21600 0 0"/>
              <a:gd name="T0" fmla="*/ 0 w 21600"/>
              <a:gd name="T1" fmla="*/ 0 h 43200"/>
              <a:gd name="T2" fmla="*/ 102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rgbClr val="9E9E9E"/>
            </a:solidFill>
            <a:prstDash val="sysDot"/>
            <a:roun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nvGrpSpPr>
          <p:cNvPr id="24" name="组合 23"/>
          <p:cNvGrpSpPr/>
          <p:nvPr/>
        </p:nvGrpSpPr>
        <p:grpSpPr>
          <a:xfrm>
            <a:off x="5641469" y="1367721"/>
            <a:ext cx="1525527" cy="546192"/>
            <a:chOff x="5641469" y="1367721"/>
            <a:chExt cx="1525527" cy="546192"/>
          </a:xfrm>
        </p:grpSpPr>
        <p:sp>
          <p:nvSpPr>
            <p:cNvPr id="25" name="AutoShape 65"/>
            <p:cNvSpPr>
              <a:spLocks noChangeArrowheads="1"/>
            </p:cNvSpPr>
            <p:nvPr/>
          </p:nvSpPr>
          <p:spPr bwMode="auto">
            <a:xfrm rot="10800000">
              <a:off x="5641469" y="1367721"/>
              <a:ext cx="1525527" cy="546192"/>
            </a:xfrm>
            <a:prstGeom prst="homePlate">
              <a:avLst>
                <a:gd name="adj" fmla="val 4373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26" name="Text Box 66"/>
            <p:cNvSpPr txBox="1">
              <a:spLocks noChangeArrowheads="1"/>
            </p:cNvSpPr>
            <p:nvPr/>
          </p:nvSpPr>
          <p:spPr bwMode="auto">
            <a:xfrm>
              <a:off x="6017576" y="1498071"/>
              <a:ext cx="1005404" cy="3385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填加文字</a:t>
              </a:r>
              <a:endParaRPr lang="en-US" altLang="ko-KR" sz="1600" dirty="0">
                <a:solidFill>
                  <a:srgbClr val="0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085875" y="3305452"/>
            <a:ext cx="3399093" cy="1210514"/>
            <a:chOff x="1085875" y="1231368"/>
            <a:chExt cx="3399093" cy="1210514"/>
          </a:xfrm>
        </p:grpSpPr>
        <p:sp>
          <p:nvSpPr>
            <p:cNvPr id="29" name="AutoShape 71"/>
            <p:cNvSpPr>
              <a:spLocks noChangeArrowheads="1"/>
            </p:cNvSpPr>
            <p:nvPr/>
          </p:nvSpPr>
          <p:spPr bwMode="auto">
            <a:xfrm>
              <a:off x="1085875" y="1231368"/>
              <a:ext cx="3399093" cy="1210514"/>
            </a:xfrm>
            <a:prstGeom prst="roundRect">
              <a:avLst>
                <a:gd name="adj" fmla="val 5528"/>
              </a:avLst>
            </a:prstGeom>
            <a:solidFill>
              <a:schemeClr val="tx1">
                <a:alpha val="10001"/>
              </a:schemeClr>
            </a:solidFill>
            <a:ln w="19050" cap="rnd" algn="ctr">
              <a:solidFill>
                <a:srgbClr val="9E9E9E"/>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ysClr val="windowText" lastClr="000000"/>
                </a:solidFill>
              </a:endParaRPr>
            </a:p>
          </p:txBody>
        </p:sp>
        <p:sp>
          <p:nvSpPr>
            <p:cNvPr id="30" name="Text Box 72"/>
            <p:cNvSpPr txBox="1">
              <a:spLocks noChangeArrowheads="1"/>
            </p:cNvSpPr>
            <p:nvPr/>
          </p:nvSpPr>
          <p:spPr bwMode="auto">
            <a:xfrm>
              <a:off x="1115616" y="1324675"/>
              <a:ext cx="3255559" cy="101566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altLang="zh-CN" sz="900" spc="50" dirty="0">
                <a:ln w="11430"/>
                <a:solidFill>
                  <a:sysClr val="windowText" lastClr="000000"/>
                </a:solidFill>
                <a:latin typeface="微软雅黑" panose="020B0503020204020204" pitchFamily="34" charset="-122"/>
                <a:ea typeface="微软雅黑" panose="020B0503020204020204" pitchFamily="34" charset="-122"/>
              </a:endParaRPr>
            </a:p>
            <a:p>
              <a:pPr algn="r"/>
              <a:r>
                <a:rPr lang="zh-CN" altLang="en-US" spc="50" dirty="0">
                  <a:ln w="11430"/>
                  <a:solidFill>
                    <a:sysClr val="windowText" lastClr="000000"/>
                  </a:solidFill>
                  <a:latin typeface="微软雅黑" panose="020B0503020204020204" pitchFamily="34" charset="-122"/>
                  <a:ea typeface="微软雅黑" panose="020B0503020204020204" pitchFamily="34" charset="-122"/>
                </a:rPr>
                <a:t>单击添加标题</a:t>
              </a:r>
              <a:endParaRPr lang="en-US" altLang="zh-CN" spc="50" dirty="0">
                <a:ln w="11430"/>
                <a:solidFill>
                  <a:sysClr val="windowText" lastClr="000000"/>
                </a:solidFill>
                <a:latin typeface="微软雅黑" panose="020B0503020204020204" pitchFamily="34" charset="-122"/>
                <a:ea typeface="微软雅黑" panose="020B0503020204020204" pitchFamily="34" charset="-122"/>
              </a:endParaRPr>
            </a:p>
            <a:p>
              <a:pPr algn="r"/>
              <a:endParaRPr lang="en-US" altLang="zh-CN" sz="1200" spc="50" dirty="0">
                <a:ln w="11430"/>
                <a:solidFill>
                  <a:sysClr val="windowText" lastClr="000000"/>
                </a:solidFill>
                <a:latin typeface="微软雅黑" panose="020B0503020204020204" pitchFamily="34" charset="-122"/>
                <a:ea typeface="微软雅黑" panose="020B0503020204020204" pitchFamily="34" charset="-122"/>
              </a:endParaRPr>
            </a:p>
            <a:p>
              <a:pPr algn="r"/>
              <a:r>
                <a:rPr lang="zh-CN" altLang="en-US" sz="12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ko-KR" sz="1200" dirty="0">
                <a:solidFill>
                  <a:sysClr val="windowText" lastClr="000000"/>
                </a:solidFill>
                <a:latin typeface="Arial" panose="020B0604020202020204" pitchFamily="34" charset="0"/>
              </a:endParaRPr>
            </a:p>
            <a:p>
              <a:pPr algn="r"/>
              <a:endParaRPr lang="en-US" altLang="ko-KR" sz="900" dirty="0">
                <a:solidFill>
                  <a:sysClr val="windowText" lastClr="000000"/>
                </a:solidFill>
                <a:latin typeface="Arial" panose="020B0604020202020204" pitchFamily="34" charset="0"/>
              </a:endParaRPr>
            </a:p>
          </p:txBody>
        </p:sp>
      </p:grpSp>
      <p:grpSp>
        <p:nvGrpSpPr>
          <p:cNvPr id="31" name="组合 30"/>
          <p:cNvGrpSpPr/>
          <p:nvPr/>
        </p:nvGrpSpPr>
        <p:grpSpPr>
          <a:xfrm>
            <a:off x="6728984" y="2575647"/>
            <a:ext cx="1525527" cy="546192"/>
            <a:chOff x="5641469" y="1367721"/>
            <a:chExt cx="1525527" cy="546192"/>
          </a:xfrm>
        </p:grpSpPr>
        <p:sp>
          <p:nvSpPr>
            <p:cNvPr id="32" name="AutoShape 65"/>
            <p:cNvSpPr>
              <a:spLocks noChangeArrowheads="1"/>
            </p:cNvSpPr>
            <p:nvPr/>
          </p:nvSpPr>
          <p:spPr bwMode="auto">
            <a:xfrm rot="10800000">
              <a:off x="5641469" y="1367721"/>
              <a:ext cx="1525527" cy="546192"/>
            </a:xfrm>
            <a:prstGeom prst="homePlate">
              <a:avLst>
                <a:gd name="adj" fmla="val 4373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33" name="Text Box 66"/>
            <p:cNvSpPr txBox="1">
              <a:spLocks noChangeArrowheads="1"/>
            </p:cNvSpPr>
            <p:nvPr/>
          </p:nvSpPr>
          <p:spPr bwMode="auto">
            <a:xfrm>
              <a:off x="6017576" y="1498071"/>
              <a:ext cx="1005404" cy="3385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填加文字</a:t>
              </a:r>
              <a:endParaRPr lang="en-US" altLang="ko-KR" sz="1600" dirty="0">
                <a:solidFill>
                  <a:srgbClr val="00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537340" y="3774003"/>
            <a:ext cx="1525527" cy="546192"/>
            <a:chOff x="5641469" y="1367721"/>
            <a:chExt cx="1525527" cy="546192"/>
          </a:xfrm>
        </p:grpSpPr>
        <p:sp>
          <p:nvSpPr>
            <p:cNvPr id="35" name="AutoShape 65"/>
            <p:cNvSpPr>
              <a:spLocks noChangeArrowheads="1"/>
            </p:cNvSpPr>
            <p:nvPr/>
          </p:nvSpPr>
          <p:spPr bwMode="auto">
            <a:xfrm rot="10800000">
              <a:off x="5641469" y="1367721"/>
              <a:ext cx="1525527" cy="546192"/>
            </a:xfrm>
            <a:prstGeom prst="homePlate">
              <a:avLst>
                <a:gd name="adj" fmla="val 4373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36" name="Text Box 66"/>
            <p:cNvSpPr txBox="1">
              <a:spLocks noChangeArrowheads="1"/>
            </p:cNvSpPr>
            <p:nvPr/>
          </p:nvSpPr>
          <p:spPr bwMode="auto">
            <a:xfrm>
              <a:off x="6017576" y="1498071"/>
              <a:ext cx="1005404" cy="3385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a:solidFill>
                    <a:srgbClr val="000000"/>
                  </a:solidFill>
                  <a:latin typeface="微软雅黑" panose="020B0503020204020204" pitchFamily="34" charset="-122"/>
                  <a:ea typeface="微软雅黑" panose="020B0503020204020204" pitchFamily="34" charset="-122"/>
                </a:rPr>
                <a:t>填加文字</a:t>
              </a:r>
              <a:endParaRPr lang="en-US" altLang="ko-KR" sz="160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childTnLst>
                                </p:cTn>
                              </p:par>
                            </p:childTnLst>
                          </p:cTn>
                        </p:par>
                        <p:par>
                          <p:cTn id="45" fill="hold">
                            <p:stCondLst>
                              <p:cond delay="2500"/>
                            </p:stCondLst>
                            <p:childTnLst>
                              <p:par>
                                <p:cTn id="46" presetID="23" presetClass="entr" presetSubtype="16"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heel(1)">
                                      <p:cBhvr>
                                        <p:cTn id="54" dur="2000"/>
                                        <p:tgtEl>
                                          <p:spTgt spid="23"/>
                                        </p:tgtEl>
                                      </p:cBhvr>
                                    </p:animEffect>
                                  </p:childTnLst>
                                </p:cTn>
                              </p:par>
                            </p:childTnLst>
                          </p:cTn>
                        </p:par>
                        <p:par>
                          <p:cTn id="55" fill="hold">
                            <p:stCondLst>
                              <p:cond delay="2000"/>
                            </p:stCondLst>
                            <p:childTnLst>
                              <p:par>
                                <p:cTn id="56" presetID="2" presetClass="entr" presetSubtype="2"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ppt_y"/>
                                          </p:val>
                                        </p:tav>
                                        <p:tav tm="100000">
                                          <p:val>
                                            <p:strVal val="#ppt_y"/>
                                          </p:val>
                                        </p:tav>
                                      </p:tavLst>
                                    </p:anim>
                                  </p:childTnLst>
                                </p:cTn>
                              </p:par>
                            </p:childTnLst>
                          </p:cTn>
                        </p:par>
                        <p:par>
                          <p:cTn id="60" fill="hold">
                            <p:stCondLst>
                              <p:cond delay="2500"/>
                            </p:stCondLst>
                            <p:childTnLst>
                              <p:par>
                                <p:cTn id="61" presetID="2" presetClass="entr" presetSubtype="2"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1+#ppt_w/2"/>
                                          </p:val>
                                        </p:tav>
                                        <p:tav tm="100000">
                                          <p:val>
                                            <p:strVal val="#ppt_x"/>
                                          </p:val>
                                        </p:tav>
                                      </p:tavLst>
                                    </p:anim>
                                    <p:anim calcmode="lin" valueType="num">
                                      <p:cBhvr additive="base">
                                        <p:cTn id="64" dur="500" fill="hold"/>
                                        <p:tgtEl>
                                          <p:spTgt spid="31"/>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2"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1+#ppt_w/2"/>
                                          </p:val>
                                        </p:tav>
                                        <p:tav tm="100000">
                                          <p:val>
                                            <p:strVal val="#ppt_x"/>
                                          </p:val>
                                        </p:tav>
                                      </p:tavLst>
                                    </p:anim>
                                    <p:anim calcmode="lin" valueType="num">
                                      <p:cBhvr additive="base">
                                        <p:cTn id="6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animBg="1"/>
      <p:bldP spid="12" grpId="0"/>
      <p:bldP spid="14" grpId="0" animBg="1"/>
      <p:bldP spid="18"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椭圆形标注 5"/>
          <p:cNvSpPr/>
          <p:nvPr/>
        </p:nvSpPr>
        <p:spPr>
          <a:xfrm>
            <a:off x="791580" y="2211710"/>
            <a:ext cx="2340260" cy="2176894"/>
          </a:xfrm>
          <a:prstGeom prst="wedgeEllipseCallout">
            <a:avLst>
              <a:gd name="adj1" fmla="val 1163"/>
              <a:gd name="adj2" fmla="val -58257"/>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ysClr val="windowText" lastClr="0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07604" y="2643758"/>
            <a:ext cx="2088232" cy="1274195"/>
          </a:xfrm>
          <a:prstGeom prst="rect">
            <a:avLst/>
          </a:prstGeom>
          <a:noFill/>
        </p:spPr>
        <p:txBody>
          <a:bodyPr wrap="square" rtlCol="0" anchor="ctr">
            <a:spAutoFit/>
          </a:bodyPr>
          <a:lstStyle/>
          <a:p>
            <a:pPr algn="ctr">
              <a:lnSpc>
                <a:spcPct val="12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12" name="矩形 11"/>
          <p:cNvSpPr/>
          <p:nvPr/>
        </p:nvSpPr>
        <p:spPr>
          <a:xfrm>
            <a:off x="935596" y="1347614"/>
            <a:ext cx="2088232" cy="46166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添加标题</a:t>
            </a:r>
          </a:p>
        </p:txBody>
      </p:sp>
      <p:sp>
        <p:nvSpPr>
          <p:cNvPr id="15" name="椭圆形标注 14"/>
          <p:cNvSpPr/>
          <p:nvPr/>
        </p:nvSpPr>
        <p:spPr>
          <a:xfrm>
            <a:off x="3491880" y="2211710"/>
            <a:ext cx="2340260" cy="2176894"/>
          </a:xfrm>
          <a:prstGeom prst="wedgeEllipseCallout">
            <a:avLst>
              <a:gd name="adj1" fmla="val 1163"/>
              <a:gd name="adj2" fmla="val -58257"/>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ysClr val="windowText" lastClr="00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707904" y="3099459"/>
            <a:ext cx="2088232" cy="362792"/>
          </a:xfrm>
          <a:prstGeom prst="rect">
            <a:avLst/>
          </a:prstGeom>
          <a:noFill/>
        </p:spPr>
        <p:txBody>
          <a:bodyPr wrap="square" rtlCol="0" anchor="ctr">
            <a:spAutoFit/>
          </a:bodyPr>
          <a:lstStyle/>
          <a:p>
            <a:pPr algn="ctr">
              <a:lnSpc>
                <a:spcPct val="12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a:t>
            </a:r>
          </a:p>
        </p:txBody>
      </p:sp>
      <p:sp>
        <p:nvSpPr>
          <p:cNvPr id="17" name="矩形 16"/>
          <p:cNvSpPr/>
          <p:nvPr/>
        </p:nvSpPr>
        <p:spPr>
          <a:xfrm>
            <a:off x="3635896" y="1347614"/>
            <a:ext cx="2088232" cy="46166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添加标题</a:t>
            </a:r>
          </a:p>
        </p:txBody>
      </p:sp>
      <p:sp>
        <p:nvSpPr>
          <p:cNvPr id="18" name="椭圆形标注 17"/>
          <p:cNvSpPr/>
          <p:nvPr/>
        </p:nvSpPr>
        <p:spPr>
          <a:xfrm>
            <a:off x="6156176" y="2211710"/>
            <a:ext cx="2340260" cy="2176894"/>
          </a:xfrm>
          <a:prstGeom prst="wedgeEllipseCallout">
            <a:avLst>
              <a:gd name="adj1" fmla="val 1163"/>
              <a:gd name="adj2" fmla="val -58257"/>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ysClr val="windowText" lastClr="00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372200" y="2643758"/>
            <a:ext cx="2088232" cy="1274195"/>
          </a:xfrm>
          <a:prstGeom prst="rect">
            <a:avLst/>
          </a:prstGeom>
          <a:noFill/>
        </p:spPr>
        <p:txBody>
          <a:bodyPr wrap="square" rtlCol="0" anchor="ctr">
            <a:spAutoFit/>
          </a:bodyPr>
          <a:lstStyle/>
          <a:p>
            <a:pPr algn="ctr">
              <a:lnSpc>
                <a:spcPct val="12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20" name="矩形 19"/>
          <p:cNvSpPr/>
          <p:nvPr/>
        </p:nvSpPr>
        <p:spPr>
          <a:xfrm>
            <a:off x="6300192" y="1347614"/>
            <a:ext cx="2088232" cy="46166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添加标题</a:t>
            </a:r>
          </a:p>
        </p:txBody>
      </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47" presetClass="entr" presetSubtype="0"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50"/>
                                        <p:tgtEl>
                                          <p:spTgt spid="16"/>
                                        </p:tgtEl>
                                      </p:cBhvr>
                                    </p:animEffect>
                                    <p:anim calcmode="lin" valueType="num">
                                      <p:cBhvr>
                                        <p:cTn id="34" dur="750" fill="hold"/>
                                        <p:tgtEl>
                                          <p:spTgt spid="16"/>
                                        </p:tgtEl>
                                        <p:attrNameLst>
                                          <p:attrName>ppt_x</p:attrName>
                                        </p:attrNameLst>
                                      </p:cBhvr>
                                      <p:tavLst>
                                        <p:tav tm="0">
                                          <p:val>
                                            <p:strVal val="#ppt_x"/>
                                          </p:val>
                                        </p:tav>
                                        <p:tav tm="100000">
                                          <p:val>
                                            <p:strVal val="#ppt_x"/>
                                          </p:val>
                                        </p:tav>
                                      </p:tavLst>
                                    </p:anim>
                                    <p:anim calcmode="lin" valueType="num">
                                      <p:cBhvr>
                                        <p:cTn id="35" dur="750" fill="hold"/>
                                        <p:tgtEl>
                                          <p:spTgt spid="16"/>
                                        </p:tgtEl>
                                        <p:attrNameLst>
                                          <p:attrName>ppt_y</p:attrName>
                                        </p:attrNameLst>
                                      </p:cBhvr>
                                      <p:tavLst>
                                        <p:tav tm="0">
                                          <p:val>
                                            <p:strVal val="#ppt_y-.1"/>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7"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750"/>
                                        <p:tgtEl>
                                          <p:spTgt spid="19"/>
                                        </p:tgtEl>
                                      </p:cBhvr>
                                    </p:animEffect>
                                    <p:anim calcmode="lin" valueType="num">
                                      <p:cBhvr>
                                        <p:cTn id="49" dur="750" fill="hold"/>
                                        <p:tgtEl>
                                          <p:spTgt spid="19"/>
                                        </p:tgtEl>
                                        <p:attrNameLst>
                                          <p:attrName>ppt_x</p:attrName>
                                        </p:attrNameLst>
                                      </p:cBhvr>
                                      <p:tavLst>
                                        <p:tav tm="0">
                                          <p:val>
                                            <p:strVal val="#ppt_x"/>
                                          </p:val>
                                        </p:tav>
                                        <p:tav tm="100000">
                                          <p:val>
                                            <p:strVal val="#ppt_x"/>
                                          </p:val>
                                        </p:tav>
                                      </p:tavLst>
                                    </p:anim>
                                    <p:anim calcmode="lin" valueType="num">
                                      <p:cBhvr>
                                        <p:cTn id="50" dur="750" fill="hold"/>
                                        <p:tgtEl>
                                          <p:spTgt spid="19"/>
                                        </p:tgtEl>
                                        <p:attrNameLst>
                                          <p:attrName>ppt_y</p:attrName>
                                        </p:attrNameLst>
                                      </p:cBhvr>
                                      <p:tavLst>
                                        <p:tav tm="0">
                                          <p:val>
                                            <p:strVal val="#ppt_y-.1"/>
                                          </p:val>
                                        </p:tav>
                                        <p:tav tm="100000">
                                          <p:val>
                                            <p:strVal val="#ppt_y"/>
                                          </p:val>
                                        </p:tav>
                                      </p:tavLst>
                                    </p:anim>
                                  </p:childTnLst>
                                </p:cTn>
                              </p:par>
                              <p:par>
                                <p:cTn id="51" presetID="2" presetClass="entr" presetSubtype="4" fill="hold" grpId="0" nodeType="withEffect">
                                  <p:stCondLst>
                                    <p:cond delay="20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47" presetClass="entr" presetSubtype="0" fill="hold" grpId="0" nodeType="withEffect">
                                  <p:stCondLst>
                                    <p:cond delay="2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anim calcmode="lin" valueType="num">
                                      <p:cBhvr>
                                        <p:cTn id="58" dur="500" fill="hold"/>
                                        <p:tgtEl>
                                          <p:spTgt spid="20"/>
                                        </p:tgtEl>
                                        <p:attrNameLst>
                                          <p:attrName>ppt_x</p:attrName>
                                        </p:attrNameLst>
                                      </p:cBhvr>
                                      <p:tavLst>
                                        <p:tav tm="0">
                                          <p:val>
                                            <p:strVal val="#ppt_x"/>
                                          </p:val>
                                        </p:tav>
                                        <p:tav tm="100000">
                                          <p:val>
                                            <p:strVal val="#ppt_x"/>
                                          </p:val>
                                        </p:tav>
                                      </p:tavLst>
                                    </p:anim>
                                    <p:anim calcmode="lin" valueType="num">
                                      <p:cBhvr>
                                        <p:cTn id="5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9" grpId="0"/>
      <p:bldP spid="12" grpId="0" animBg="1"/>
      <p:bldP spid="15" grpId="0" animBg="1"/>
      <p:bldP spid="16" grpId="0"/>
      <p:bldP spid="17" grpId="0" animBg="1"/>
      <p:bldP spid="18"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圆角矩形 5"/>
          <p:cNvSpPr/>
          <p:nvPr/>
        </p:nvSpPr>
        <p:spPr bwMode="auto">
          <a:xfrm>
            <a:off x="3699440" y="3471950"/>
            <a:ext cx="4377760" cy="900000"/>
          </a:xfrm>
          <a:prstGeom prst="roundRect">
            <a:avLst>
              <a:gd name="adj" fmla="val 0"/>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3699440" y="2343184"/>
            <a:ext cx="4377760" cy="900000"/>
          </a:xfrm>
          <a:prstGeom prst="roundRect">
            <a:avLst>
              <a:gd name="adj" fmla="val 0"/>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3699440" y="1202937"/>
            <a:ext cx="4377760" cy="900000"/>
          </a:xfrm>
          <a:prstGeom prst="roundRect">
            <a:avLst>
              <a:gd name="adj" fmla="val 0"/>
            </a:avLst>
          </a:prstGeom>
          <a:solidFill>
            <a:schemeClr val="tx1">
              <a:lumMod val="85000"/>
            </a:schemeClr>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031348" y="1427844"/>
            <a:ext cx="1486270" cy="453571"/>
            <a:chOff x="3107548" y="2313694"/>
            <a:chExt cx="1486270" cy="453571"/>
          </a:xfr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effectLst/>
          <a:scene3d>
            <a:camera prst="orthographicFront">
              <a:rot lat="0" lon="0" rev="0"/>
            </a:camera>
            <a:lightRig rig="balanced" dir="t">
              <a:rot lat="0" lon="0" rev="8700000"/>
            </a:lightRig>
          </a:scene3d>
        </p:grpSpPr>
        <p:sp>
          <p:nvSpPr>
            <p:cNvPr id="10" name="五边形 9"/>
            <p:cNvSpPr/>
            <p:nvPr/>
          </p:nvSpPr>
          <p:spPr bwMode="auto">
            <a:xfrm>
              <a:off x="3107548" y="2313694"/>
              <a:ext cx="1486270" cy="453571"/>
            </a:xfrm>
            <a:prstGeom prst="homePlate">
              <a:avLst/>
            </a:prstGeom>
            <a:solidFill>
              <a:schemeClr val="accent2">
                <a:lumMod val="75000"/>
              </a:schemeClr>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TextBox 22"/>
            <p:cNvSpPr txBox="1">
              <a:spLocks noChangeArrowheads="1"/>
            </p:cNvSpPr>
            <p:nvPr/>
          </p:nvSpPr>
          <p:spPr bwMode="auto">
            <a:xfrm>
              <a:off x="3184525" y="2385862"/>
              <a:ext cx="1241425" cy="307975"/>
            </a:xfrm>
            <a:prstGeom prst="rect">
              <a:avLst/>
            </a:prstGeom>
            <a:noFill/>
            <a:ln w="9525">
              <a:noFill/>
              <a:miter lim="800000"/>
            </a:ln>
            <a:effectLst>
              <a:outerShdw blurRad="44450" dist="27940" dir="5400000" algn="ctr">
                <a:srgbClr val="000000">
                  <a:alpha val="32000"/>
                </a:srgbClr>
              </a:outerShdw>
            </a:effectLst>
            <a:sp3d>
              <a:bevelT w="190500" h="38100"/>
            </a:sp3d>
          </p:spPr>
          <p:txBody>
            <a:bodyPr>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文本</a:t>
              </a:r>
            </a:p>
          </p:txBody>
        </p:sp>
      </p:grpSp>
      <p:grpSp>
        <p:nvGrpSpPr>
          <p:cNvPr id="12" name="组合 11"/>
          <p:cNvGrpSpPr/>
          <p:nvPr/>
        </p:nvGrpSpPr>
        <p:grpSpPr>
          <a:xfrm>
            <a:off x="3031348" y="2569528"/>
            <a:ext cx="1486270" cy="453572"/>
            <a:chOff x="3107548" y="3455378"/>
            <a:chExt cx="1486270" cy="453572"/>
          </a:xfr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effectLst/>
          <a:scene3d>
            <a:camera prst="orthographicFront">
              <a:rot lat="0" lon="0" rev="0"/>
            </a:camera>
            <a:lightRig rig="balanced" dir="t">
              <a:rot lat="0" lon="0" rev="8700000"/>
            </a:lightRig>
          </a:scene3d>
        </p:grpSpPr>
        <p:sp>
          <p:nvSpPr>
            <p:cNvPr id="13" name="五边形 12"/>
            <p:cNvSpPr/>
            <p:nvPr/>
          </p:nvSpPr>
          <p:spPr bwMode="auto">
            <a:xfrm>
              <a:off x="3107548" y="3455378"/>
              <a:ext cx="1486270" cy="453572"/>
            </a:xfrm>
            <a:prstGeom prst="homePlate">
              <a:avLst/>
            </a:prstGeom>
            <a:solidFill>
              <a:schemeClr val="accent2">
                <a:lumMod val="75000"/>
              </a:schemeClr>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4" name="TextBox 22"/>
            <p:cNvSpPr txBox="1">
              <a:spLocks noChangeArrowheads="1"/>
            </p:cNvSpPr>
            <p:nvPr/>
          </p:nvSpPr>
          <p:spPr bwMode="auto">
            <a:xfrm>
              <a:off x="3184525" y="3529608"/>
              <a:ext cx="1241425" cy="307975"/>
            </a:xfrm>
            <a:prstGeom prst="rect">
              <a:avLst/>
            </a:prstGeom>
            <a:noFill/>
            <a:ln w="9525">
              <a:noFill/>
              <a:miter lim="800000"/>
            </a:ln>
            <a:effectLst>
              <a:outerShdw blurRad="44450" dist="27940" dir="5400000" algn="ctr">
                <a:srgbClr val="000000">
                  <a:alpha val="32000"/>
                </a:srgbClr>
              </a:outerShdw>
            </a:effectLst>
            <a:sp3d>
              <a:bevelT w="190500" h="38100"/>
            </a:sp3d>
          </p:spPr>
          <p:txBody>
            <a:bodyPr>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文本</a:t>
              </a:r>
            </a:p>
          </p:txBody>
        </p:sp>
      </p:grpSp>
      <p:grpSp>
        <p:nvGrpSpPr>
          <p:cNvPr id="15" name="组合 14"/>
          <p:cNvGrpSpPr/>
          <p:nvPr/>
        </p:nvGrpSpPr>
        <p:grpSpPr>
          <a:xfrm>
            <a:off x="3031348" y="3777974"/>
            <a:ext cx="1486270" cy="453572"/>
            <a:chOff x="3107548" y="4597037"/>
            <a:chExt cx="1486270" cy="453572"/>
          </a:xfrm>
          <a:gradFill flip="none" rotWithShape="1">
            <a:gsLst>
              <a:gs pos="0">
                <a:srgbClr val="0099FF">
                  <a:shade val="30000"/>
                  <a:satMod val="115000"/>
                </a:srgbClr>
              </a:gs>
              <a:gs pos="50000">
                <a:srgbClr val="0099FF">
                  <a:shade val="67500"/>
                  <a:satMod val="115000"/>
                </a:srgbClr>
              </a:gs>
              <a:gs pos="100000">
                <a:srgbClr val="0099FF">
                  <a:shade val="100000"/>
                  <a:satMod val="115000"/>
                </a:srgbClr>
              </a:gs>
            </a:gsLst>
            <a:lin ang="16200000" scaled="1"/>
            <a:tileRect/>
          </a:gradFill>
          <a:effectLst/>
          <a:scene3d>
            <a:camera prst="orthographicFront">
              <a:rot lat="0" lon="0" rev="0"/>
            </a:camera>
            <a:lightRig rig="balanced" dir="t">
              <a:rot lat="0" lon="0" rev="8700000"/>
            </a:lightRig>
          </a:scene3d>
        </p:grpSpPr>
        <p:sp>
          <p:nvSpPr>
            <p:cNvPr id="16" name="五边形 15"/>
            <p:cNvSpPr/>
            <p:nvPr/>
          </p:nvSpPr>
          <p:spPr bwMode="auto">
            <a:xfrm>
              <a:off x="3107548" y="4597037"/>
              <a:ext cx="1486270" cy="453572"/>
            </a:xfrm>
            <a:prstGeom prst="homePlate">
              <a:avLst/>
            </a:prstGeom>
            <a:solidFill>
              <a:schemeClr val="accent2">
                <a:lumMod val="75000"/>
              </a:schemeClr>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TextBox 22"/>
            <p:cNvSpPr txBox="1">
              <a:spLocks noChangeArrowheads="1"/>
            </p:cNvSpPr>
            <p:nvPr/>
          </p:nvSpPr>
          <p:spPr bwMode="auto">
            <a:xfrm>
              <a:off x="3184525" y="4670274"/>
              <a:ext cx="1241425" cy="307975"/>
            </a:xfrm>
            <a:prstGeom prst="rect">
              <a:avLst/>
            </a:prstGeom>
            <a:noFill/>
            <a:ln w="9525">
              <a:noFill/>
              <a:miter lim="800000"/>
            </a:ln>
            <a:effectLst>
              <a:outerShdw blurRad="44450" dist="27940" dir="5400000" algn="ctr">
                <a:srgbClr val="000000">
                  <a:alpha val="32000"/>
                </a:srgbClr>
              </a:outerShdw>
            </a:effectLst>
            <a:sp3d>
              <a:bevelT w="190500" h="38100"/>
            </a:sp3d>
          </p:spPr>
          <p:txBody>
            <a:bodyPr>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文本</a:t>
              </a:r>
            </a:p>
          </p:txBody>
        </p:sp>
      </p:grpSp>
      <p:grpSp>
        <p:nvGrpSpPr>
          <p:cNvPr id="18" name="组合 17"/>
          <p:cNvGrpSpPr/>
          <p:nvPr/>
        </p:nvGrpSpPr>
        <p:grpSpPr>
          <a:xfrm>
            <a:off x="4947856" y="1353962"/>
            <a:ext cx="2229232" cy="307975"/>
            <a:chOff x="5024056" y="2239812"/>
            <a:chExt cx="2229232" cy="307975"/>
          </a:xfrm>
          <a:effectLst/>
        </p:grpSpPr>
        <p:sp>
          <p:nvSpPr>
            <p:cNvPr id="19" name="TextBox 32"/>
            <p:cNvSpPr txBox="1">
              <a:spLocks noChangeArrowheads="1"/>
            </p:cNvSpPr>
            <p:nvPr/>
          </p:nvSpPr>
          <p:spPr bwMode="auto">
            <a:xfrm>
              <a:off x="5106988" y="2239812"/>
              <a:ext cx="2146300" cy="307975"/>
            </a:xfrm>
            <a:prstGeom prst="rect">
              <a:avLst/>
            </a:prstGeom>
            <a:noFill/>
            <a:ln w="9525">
              <a:noFill/>
              <a:miter lim="800000"/>
            </a:ln>
          </p:spPr>
          <p:txBody>
            <a:bodyPr>
              <a:spAutoFit/>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点击添加文本一</a:t>
              </a:r>
            </a:p>
          </p:txBody>
        </p:sp>
        <p:sp>
          <p:nvSpPr>
            <p:cNvPr id="20" name="椭圆 19"/>
            <p:cNvSpPr/>
            <p:nvPr/>
          </p:nvSpPr>
          <p:spPr bwMode="auto">
            <a:xfrm>
              <a:off x="5024056" y="2336096"/>
              <a:ext cx="111922" cy="116174"/>
            </a:xfrm>
            <a:prstGeom prst="ellipse">
              <a:avLst/>
            </a:prstGeom>
            <a:solidFill>
              <a:schemeClr val="accent2"/>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47856" y="1673049"/>
            <a:ext cx="2229232" cy="307975"/>
            <a:chOff x="5024056" y="2558899"/>
            <a:chExt cx="2229232" cy="307975"/>
          </a:xfrm>
          <a:effectLst/>
        </p:grpSpPr>
        <p:sp>
          <p:nvSpPr>
            <p:cNvPr id="22" name="TextBox 32"/>
            <p:cNvSpPr txBox="1">
              <a:spLocks noChangeArrowheads="1"/>
            </p:cNvSpPr>
            <p:nvPr/>
          </p:nvSpPr>
          <p:spPr bwMode="auto">
            <a:xfrm>
              <a:off x="5106988" y="2558899"/>
              <a:ext cx="2146300" cy="307975"/>
            </a:xfrm>
            <a:prstGeom prst="rect">
              <a:avLst/>
            </a:prstGeom>
            <a:noFill/>
            <a:ln w="9525">
              <a:noFill/>
              <a:miter lim="800000"/>
            </a:ln>
          </p:spPr>
          <p:txBody>
            <a:bodyPr>
              <a:spAutoFit/>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点击添加文本二</a:t>
              </a:r>
            </a:p>
          </p:txBody>
        </p:sp>
        <p:sp>
          <p:nvSpPr>
            <p:cNvPr id="23" name="椭圆 22"/>
            <p:cNvSpPr/>
            <p:nvPr/>
          </p:nvSpPr>
          <p:spPr bwMode="auto">
            <a:xfrm>
              <a:off x="5024056" y="2654398"/>
              <a:ext cx="111922" cy="116174"/>
            </a:xfrm>
            <a:prstGeom prst="ellipse">
              <a:avLst/>
            </a:prstGeom>
            <a:solidFill>
              <a:schemeClr val="accent2"/>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ysClr val="windowText" lastClr="0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947856" y="2489024"/>
            <a:ext cx="2229232" cy="307975"/>
            <a:chOff x="5024056" y="3374874"/>
            <a:chExt cx="2229232" cy="307975"/>
          </a:xfrm>
          <a:effectLst/>
        </p:grpSpPr>
        <p:sp>
          <p:nvSpPr>
            <p:cNvPr id="25" name="TextBox 32"/>
            <p:cNvSpPr txBox="1">
              <a:spLocks noChangeArrowheads="1"/>
            </p:cNvSpPr>
            <p:nvPr/>
          </p:nvSpPr>
          <p:spPr bwMode="auto">
            <a:xfrm>
              <a:off x="5106988" y="3374874"/>
              <a:ext cx="2146300" cy="307975"/>
            </a:xfrm>
            <a:prstGeom prst="rect">
              <a:avLst/>
            </a:prstGeom>
            <a:noFill/>
            <a:ln w="9525">
              <a:noFill/>
              <a:miter lim="800000"/>
            </a:ln>
          </p:spPr>
          <p:txBody>
            <a:bodyPr>
              <a:spAutoFit/>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点击添加文本三</a:t>
              </a:r>
            </a:p>
          </p:txBody>
        </p:sp>
        <p:sp>
          <p:nvSpPr>
            <p:cNvPr id="26" name="椭圆 25"/>
            <p:cNvSpPr/>
            <p:nvPr/>
          </p:nvSpPr>
          <p:spPr bwMode="auto">
            <a:xfrm>
              <a:off x="5024056" y="3471124"/>
              <a:ext cx="111922" cy="116174"/>
            </a:xfrm>
            <a:prstGeom prst="ellipse">
              <a:avLst/>
            </a:prstGeom>
            <a:solidFill>
              <a:schemeClr val="accent2"/>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ysClr val="windowText" lastClr="0000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947856" y="2820812"/>
            <a:ext cx="2229232" cy="307975"/>
            <a:chOff x="5024056" y="3706662"/>
            <a:chExt cx="2229232" cy="307975"/>
          </a:xfrm>
          <a:effectLst/>
        </p:grpSpPr>
        <p:sp>
          <p:nvSpPr>
            <p:cNvPr id="28" name="TextBox 32"/>
            <p:cNvSpPr txBox="1">
              <a:spLocks noChangeArrowheads="1"/>
            </p:cNvSpPr>
            <p:nvPr/>
          </p:nvSpPr>
          <p:spPr bwMode="auto">
            <a:xfrm>
              <a:off x="5106988" y="3706662"/>
              <a:ext cx="2146300" cy="307975"/>
            </a:xfrm>
            <a:prstGeom prst="rect">
              <a:avLst/>
            </a:prstGeom>
            <a:noFill/>
            <a:ln w="9525">
              <a:noFill/>
              <a:miter lim="800000"/>
            </a:ln>
          </p:spPr>
          <p:txBody>
            <a:bodyPr>
              <a:spAutoFit/>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点击添加文本四</a:t>
              </a:r>
            </a:p>
          </p:txBody>
        </p:sp>
        <p:sp>
          <p:nvSpPr>
            <p:cNvPr id="29" name="椭圆 28"/>
            <p:cNvSpPr/>
            <p:nvPr/>
          </p:nvSpPr>
          <p:spPr bwMode="auto">
            <a:xfrm>
              <a:off x="5024056" y="3802244"/>
              <a:ext cx="111922" cy="116174"/>
            </a:xfrm>
            <a:prstGeom prst="ellipse">
              <a:avLst/>
            </a:prstGeom>
            <a:solidFill>
              <a:schemeClr val="accent2"/>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ysClr val="windowText" lastClr="000000"/>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947856" y="3624087"/>
            <a:ext cx="2229232" cy="307975"/>
            <a:chOff x="5024056" y="4509937"/>
            <a:chExt cx="2229232" cy="307975"/>
          </a:xfrm>
          <a:effectLst/>
        </p:grpSpPr>
        <p:sp>
          <p:nvSpPr>
            <p:cNvPr id="31" name="TextBox 32"/>
            <p:cNvSpPr txBox="1">
              <a:spLocks noChangeArrowheads="1"/>
            </p:cNvSpPr>
            <p:nvPr/>
          </p:nvSpPr>
          <p:spPr bwMode="auto">
            <a:xfrm>
              <a:off x="5106988" y="4509937"/>
              <a:ext cx="2146300" cy="307975"/>
            </a:xfrm>
            <a:prstGeom prst="rect">
              <a:avLst/>
            </a:prstGeom>
            <a:noFill/>
            <a:ln w="9525">
              <a:noFill/>
              <a:miter lim="800000"/>
            </a:ln>
          </p:spPr>
          <p:txBody>
            <a:bodyPr>
              <a:spAutoFit/>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点击添加文本五</a:t>
              </a:r>
            </a:p>
          </p:txBody>
        </p:sp>
        <p:sp>
          <p:nvSpPr>
            <p:cNvPr id="32" name="椭圆 31"/>
            <p:cNvSpPr/>
            <p:nvPr/>
          </p:nvSpPr>
          <p:spPr bwMode="auto">
            <a:xfrm>
              <a:off x="5024056" y="4605737"/>
              <a:ext cx="111922" cy="116174"/>
            </a:xfrm>
            <a:prstGeom prst="ellipse">
              <a:avLst/>
            </a:prstGeom>
            <a:solidFill>
              <a:schemeClr val="accent2"/>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947856" y="3966987"/>
            <a:ext cx="2229232" cy="307975"/>
            <a:chOff x="5024056" y="4852837"/>
            <a:chExt cx="2229232" cy="307975"/>
          </a:xfrm>
          <a:effectLst/>
        </p:grpSpPr>
        <p:sp>
          <p:nvSpPr>
            <p:cNvPr id="34" name="TextBox 32"/>
            <p:cNvSpPr txBox="1">
              <a:spLocks noChangeArrowheads="1"/>
            </p:cNvSpPr>
            <p:nvPr/>
          </p:nvSpPr>
          <p:spPr bwMode="auto">
            <a:xfrm>
              <a:off x="5106988" y="4852837"/>
              <a:ext cx="2146300" cy="307975"/>
            </a:xfrm>
            <a:prstGeom prst="rect">
              <a:avLst/>
            </a:prstGeom>
            <a:noFill/>
            <a:ln w="9525">
              <a:noFill/>
              <a:miter lim="800000"/>
            </a:ln>
          </p:spPr>
          <p:txBody>
            <a:bodyPr>
              <a:spAutoFit/>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点击添加文本六</a:t>
              </a:r>
            </a:p>
          </p:txBody>
        </p:sp>
        <p:sp>
          <p:nvSpPr>
            <p:cNvPr id="35" name="椭圆 34"/>
            <p:cNvSpPr/>
            <p:nvPr/>
          </p:nvSpPr>
          <p:spPr bwMode="auto">
            <a:xfrm>
              <a:off x="5024056" y="4948889"/>
              <a:ext cx="111922" cy="116174"/>
            </a:xfrm>
            <a:prstGeom prst="ellipse">
              <a:avLst/>
            </a:prstGeom>
            <a:solidFill>
              <a:schemeClr val="accent2"/>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ysClr val="windowText" lastClr="000000"/>
                </a:solidFill>
                <a:latin typeface="微软雅黑" panose="020B0503020204020204" pitchFamily="34" charset="-122"/>
                <a:ea typeface="微软雅黑" panose="020B0503020204020204" pitchFamily="34" charset="-122"/>
              </a:endParaRPr>
            </a:p>
          </p:txBody>
        </p:sp>
      </p:grpSp>
      <p:sp>
        <p:nvSpPr>
          <p:cNvPr id="36" name="任意多边形 35"/>
          <p:cNvSpPr/>
          <p:nvPr/>
        </p:nvSpPr>
        <p:spPr>
          <a:xfrm>
            <a:off x="2200685" y="1661635"/>
            <a:ext cx="900000" cy="100940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85000"/>
              </a:schemeClr>
            </a:solidFill>
            <a:headEnd type="oval"/>
            <a:tailEnd type="oval"/>
          </a:ln>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2224436" y="2805306"/>
            <a:ext cx="900000" cy="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85000"/>
              </a:schemeClr>
            </a:solidFill>
            <a:headEnd type="oval"/>
            <a:tailEnd type="oval"/>
          </a:ln>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8" name="任意多边形 37"/>
          <p:cNvSpPr/>
          <p:nvPr/>
        </p:nvSpPr>
        <p:spPr>
          <a:xfrm flipV="1">
            <a:off x="2200685" y="2932139"/>
            <a:ext cx="900000" cy="100940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noFill/>
          <a:ln w="38100">
            <a:solidFill>
              <a:schemeClr val="tx1">
                <a:lumMod val="85000"/>
              </a:schemeClr>
            </a:solidFill>
            <a:headEnd type="oval"/>
            <a:tailEnd type="oval"/>
          </a:ln>
          <a:effectLst/>
          <a:scene3d>
            <a:camera prst="orthographicFront"/>
            <a:lightRig rig="flat" dir="t"/>
          </a:scene3d>
          <a:sp3d contourW="1270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椭圆 38"/>
          <p:cNvSpPr/>
          <p:nvPr/>
        </p:nvSpPr>
        <p:spPr bwMode="auto">
          <a:xfrm>
            <a:off x="990600" y="1704950"/>
            <a:ext cx="1779750" cy="1779750"/>
          </a:xfrm>
          <a:prstGeom prst="ellipse">
            <a:avLst/>
          </a:prstGeom>
          <a:solidFill>
            <a:schemeClr val="accent2">
              <a:lumMod val="75000"/>
            </a:schemeClr>
          </a:solidFill>
          <a:ln w="0">
            <a:noFill/>
          </a:ln>
          <a:effectLst/>
          <a:scene3d>
            <a:camera prst="orthographicFront">
              <a:rot lat="17399997" lon="0" rev="0"/>
            </a:camera>
            <a:lightRig rig="flat" dir="t"/>
          </a:scene3d>
          <a:sp3d extrusionH="127000">
            <a:bevelT w="254000" h="254000" prst="artDeco"/>
            <a:extrusionClr>
              <a:schemeClr val="bg1">
                <a:lumMod val="85000"/>
              </a:schemeClr>
            </a:extrusionClr>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bwMode="auto">
          <a:xfrm>
            <a:off x="1002711" y="2418812"/>
            <a:ext cx="1755530" cy="338554"/>
          </a:xfrm>
          <a:prstGeom prst="rect">
            <a:avLst/>
          </a:prstGeom>
          <a:noFill/>
          <a:effectLst/>
          <a:scene3d>
            <a:camera prst="orthographicFront"/>
            <a:lightRig rig="flat" dir="t"/>
          </a:scene3d>
          <a:sp3d/>
        </p:spPr>
        <p:txBody>
          <a:bodyPr>
            <a:spAutoFit/>
          </a:bodyPr>
          <a:lstStyle/>
          <a:p>
            <a:pPr algn="ctr" fontAlgn="auto">
              <a:spcBef>
                <a:spcPts val="0"/>
              </a:spcBef>
              <a:spcAft>
                <a:spcPts val="0"/>
              </a:spcAft>
              <a:defRPr/>
            </a:pPr>
            <a:r>
              <a:rPr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
        <p14:prism/>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Bottom)">
                                      <p:cBhvr>
                                        <p:cTn id="23" dur="500"/>
                                        <p:tgtEl>
                                          <p:spTgt spid="4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12" presetClass="entr" presetSubtype="2"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slide(fromRight)">
                                      <p:cBhvr>
                                        <p:cTn id="41" dur="500"/>
                                        <p:tgtEl>
                                          <p:spTgt spid="18"/>
                                        </p:tgtEl>
                                      </p:cBhvr>
                                    </p:animEffect>
                                  </p:childTnLst>
                                </p:cTn>
                              </p:par>
                            </p:childTnLst>
                          </p:cTn>
                        </p:par>
                        <p:par>
                          <p:cTn id="42" fill="hold">
                            <p:stCondLst>
                              <p:cond delay="4000"/>
                            </p:stCondLst>
                            <p:childTnLst>
                              <p:par>
                                <p:cTn id="43" presetID="1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slide(fromRight)">
                                      <p:cBhvr>
                                        <p:cTn id="45" dur="500"/>
                                        <p:tgtEl>
                                          <p:spTgt spid="2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childTnLst>
                                </p:cTn>
                              </p:par>
                            </p:childTnLst>
                          </p:cTn>
                        </p:par>
                        <p:par>
                          <p:cTn id="50" fill="hold">
                            <p:stCondLst>
                              <p:cond delay="5500"/>
                            </p:stCondLst>
                            <p:childTnLst>
                              <p:par>
                                <p:cTn id="51" presetID="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23" presetClass="entr" presetSubtype="16"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12" presetClass="entr" presetSubtype="2"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lide(fromRight)">
                                      <p:cBhvr>
                                        <p:cTn id="63" dur="500"/>
                                        <p:tgtEl>
                                          <p:spTgt spid="24"/>
                                        </p:tgtEl>
                                      </p:cBhvr>
                                    </p:animEffect>
                                  </p:childTnLst>
                                </p:cTn>
                              </p:par>
                            </p:childTnLst>
                          </p:cTn>
                        </p:par>
                        <p:par>
                          <p:cTn id="64" fill="hold">
                            <p:stCondLst>
                              <p:cond delay="7000"/>
                            </p:stCondLst>
                            <p:childTnLst>
                              <p:par>
                                <p:cTn id="65" presetID="12" presetClass="entr" presetSubtype="2"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lide(fromRight)">
                                      <p:cBhvr>
                                        <p:cTn id="67" dur="500"/>
                                        <p:tgtEl>
                                          <p:spTgt spid="27"/>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childTnLst>
                                </p:cTn>
                              </p:par>
                            </p:childTnLst>
                          </p:cTn>
                        </p:par>
                        <p:par>
                          <p:cTn id="72" fill="hold">
                            <p:stCondLst>
                              <p:cond delay="8500"/>
                            </p:stCondLst>
                            <p:childTnLst>
                              <p:par>
                                <p:cTn id="73" presetID="2" presetClass="entr" presetSubtype="8"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0-#ppt_w/2"/>
                                          </p:val>
                                        </p:tav>
                                        <p:tav tm="100000">
                                          <p:val>
                                            <p:strVal val="#ppt_x"/>
                                          </p:val>
                                        </p:tav>
                                      </p:tavLst>
                                    </p:anim>
                                    <p:anim calcmode="lin" valueType="num">
                                      <p:cBhvr additive="base">
                                        <p:cTn id="76" dur="5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9000"/>
                            </p:stCondLst>
                            <p:childTnLst>
                              <p:par>
                                <p:cTn id="78" presetID="23" presetClass="entr" presetSubtype="16" fill="hold" grpId="0" nodeType="after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p:cTn id="80" dur="500" fill="hold"/>
                                        <p:tgtEl>
                                          <p:spTgt spid="6"/>
                                        </p:tgtEl>
                                        <p:attrNameLst>
                                          <p:attrName>ppt_w</p:attrName>
                                        </p:attrNameLst>
                                      </p:cBhvr>
                                      <p:tavLst>
                                        <p:tav tm="0">
                                          <p:val>
                                            <p:fltVal val="0"/>
                                          </p:val>
                                        </p:tav>
                                        <p:tav tm="100000">
                                          <p:val>
                                            <p:strVal val="#ppt_w"/>
                                          </p:val>
                                        </p:tav>
                                      </p:tavLst>
                                    </p:anim>
                                    <p:anim calcmode="lin" valueType="num">
                                      <p:cBhvr>
                                        <p:cTn id="81" dur="500" fill="hold"/>
                                        <p:tgtEl>
                                          <p:spTgt spid="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12" presetClass="entr" presetSubtype="2"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slide(fromRight)">
                                      <p:cBhvr>
                                        <p:cTn id="85" dur="500"/>
                                        <p:tgtEl>
                                          <p:spTgt spid="30"/>
                                        </p:tgtEl>
                                      </p:cBhvr>
                                    </p:animEffect>
                                  </p:childTnLst>
                                </p:cTn>
                              </p:par>
                            </p:childTnLst>
                          </p:cTn>
                        </p:par>
                        <p:par>
                          <p:cTn id="86" fill="hold">
                            <p:stCondLst>
                              <p:cond delay="10000"/>
                            </p:stCondLst>
                            <p:childTnLst>
                              <p:par>
                                <p:cTn id="87" presetID="12" presetClass="entr" presetSubtype="2"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slide(fromRight)">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36" grpId="0" animBg="1"/>
      <p:bldP spid="37" grpId="0" animBg="1"/>
      <p:bldP spid="38" grpId="0" animBg="1"/>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1043609" y="1331057"/>
            <a:ext cx="7056784" cy="2783220"/>
          </a:xfrm>
          <a:prstGeom prst="rect">
            <a:avLst/>
          </a:prstGeom>
          <a:solidFill>
            <a:schemeClr val="bg1">
              <a:alpha val="58000"/>
            </a:schemeClr>
          </a:solidFill>
          <a:ln w="158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latin typeface="Arial" panose="020B0604020202020204" pitchFamily="34" charset="0"/>
            </a:endParaRPr>
          </a:p>
        </p:txBody>
      </p:sp>
      <p:sp>
        <p:nvSpPr>
          <p:cNvPr id="10" name="TextBox 9"/>
          <p:cNvSpPr txBox="1"/>
          <p:nvPr/>
        </p:nvSpPr>
        <p:spPr>
          <a:xfrm>
            <a:off x="1254744" y="1851670"/>
            <a:ext cx="6644138" cy="1938992"/>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      单击此处添加文本单击此处添加文本单击此处，添加文本单击此处添加文本单击此处添加，文本单击此处添加文本单击此处添，加文本单击此处添加文本单击此处添加文，本单击此处添加文本。</a:t>
            </a:r>
            <a:endParaRPr lang="en-US" altLang="zh-CN" sz="1600" dirty="0">
              <a:solidFill>
                <a:srgbClr val="000000">
                  <a:lumMod val="95000"/>
                  <a:lumOff val="5000"/>
                </a:srgb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zh-CN" altLang="en-US" sz="1600" dirty="0">
                <a:solidFill>
                  <a:srgbClr val="000000">
                    <a:lumMod val="95000"/>
                    <a:lumOff val="5000"/>
                  </a:srgbClr>
                </a:solidFill>
                <a:latin typeface="微软雅黑" panose="020B0503020204020204" pitchFamily="34" charset="-122"/>
                <a:ea typeface="微软雅黑" panose="020B0503020204020204" pitchFamily="34" charset="-122"/>
              </a:rPr>
              <a:t>       单击此处添加文本单击此处添，加文本单击此处添加，文本单击此处添加文本。</a:t>
            </a:r>
          </a:p>
        </p:txBody>
      </p:sp>
      <p:sp>
        <p:nvSpPr>
          <p:cNvPr id="18" name="矩形 17"/>
          <p:cNvSpPr/>
          <p:nvPr/>
        </p:nvSpPr>
        <p:spPr bwMode="auto">
          <a:xfrm>
            <a:off x="1547664" y="907256"/>
            <a:ext cx="2088232" cy="709352"/>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TextBox 18"/>
          <p:cNvSpPr txBox="1"/>
          <p:nvPr/>
        </p:nvSpPr>
        <p:spPr bwMode="auto">
          <a:xfrm>
            <a:off x="1827836" y="865413"/>
            <a:ext cx="1438214" cy="707886"/>
          </a:xfrm>
          <a:prstGeom prst="rect">
            <a:avLst/>
          </a:prstGeom>
          <a:noFill/>
        </p:spPr>
        <p:txBody>
          <a:bodyPr wrap="none">
            <a:spAutoFit/>
          </a:bodyPr>
          <a:lstStyle/>
          <a:p>
            <a:pPr algn="ctr" fontAlgn="auto">
              <a:spcBef>
                <a:spcPts val="0"/>
              </a:spcBef>
              <a:spcAft>
                <a:spcPts val="0"/>
              </a:spcAft>
              <a:defRPr/>
            </a:pPr>
            <a:r>
              <a:rPr lang="zh-CN" altLang="en-US" sz="4000" b="1" kern="0" spc="-150" dirty="0">
                <a:ln w="1905">
                  <a:noFill/>
                </a:ln>
                <a:latin typeface="微软雅黑" panose="020B0503020204020204" pitchFamily="34" charset="-122"/>
                <a:ea typeface="微软雅黑" panose="020B0503020204020204" pitchFamily="34" charset="-122"/>
              </a:rPr>
              <a:t>前  言</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643" y="3595185"/>
            <a:ext cx="1480573" cy="925358"/>
          </a:xfrm>
          <a:prstGeom prst="rect">
            <a:avLst/>
          </a:prstGeom>
          <a:solidFill>
            <a:srgbClr val="FFFFFF">
              <a:shade val="85000"/>
            </a:srgbClr>
          </a:solidFill>
          <a:ln w="5715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4817">
            <a:off x="6654292" y="3710271"/>
            <a:ext cx="1415972" cy="1006983"/>
          </a:xfrm>
          <a:prstGeom prst="rect">
            <a:avLst/>
          </a:prstGeom>
          <a:solidFill>
            <a:srgbClr val="FFFFFF">
              <a:shade val="85000"/>
            </a:srgbClr>
          </a:solidFill>
          <a:ln w="5715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25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anim calcmode="lin" valueType="num">
                                      <p:cBhvr>
                                        <p:cTn id="12" dur="250" fill="hold"/>
                                        <p:tgtEl>
                                          <p:spTgt spid="19"/>
                                        </p:tgtEl>
                                        <p:attrNameLst>
                                          <p:attrName>ppt_x</p:attrName>
                                        </p:attrNameLst>
                                      </p:cBhvr>
                                      <p:tavLst>
                                        <p:tav tm="0">
                                          <p:val>
                                            <p:strVal val="#ppt_x"/>
                                          </p:val>
                                        </p:tav>
                                        <p:tav tm="100000">
                                          <p:val>
                                            <p:strVal val="#ppt_x"/>
                                          </p:val>
                                        </p:tav>
                                      </p:tavLst>
                                    </p:anim>
                                    <p:anim calcmode="lin" valueType="num">
                                      <p:cBhvr>
                                        <p:cTn id="13" dur="2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250"/>
                                        <p:tgtEl>
                                          <p:spTgt spid="9"/>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20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6"/>
                                        </p:tgtEl>
                                        <p:attrNameLst>
                                          <p:attrName>ppt_x</p:attrName>
                                          <p:attrName>ppt_y</p:attrName>
                                        </p:attrNameLst>
                                      </p:cBhvr>
                                    </p:animMotion>
                                    <p:animEffect transition="in" filter="fade">
                                      <p:cBhvr>
                                        <p:cTn id="27" dur="500"/>
                                        <p:tgtEl>
                                          <p:spTgt spid="6"/>
                                        </p:tgtEl>
                                      </p:cBhvr>
                                    </p:animEffect>
                                  </p:childTnLst>
                                </p:cTn>
                              </p:par>
                              <p:par>
                                <p:cTn id="28" presetID="52" presetClass="entr" presetSubtype="0"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Scale>
                                      <p:cBhvr>
                                        <p:cTn id="30"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7"/>
                                        </p:tgtEl>
                                        <p:attrNameLst>
                                          <p:attrName>ppt_x</p:attrName>
                                          <p:attrName>ppt_y</p:attrName>
                                        </p:attrNameLst>
                                      </p:cBhvr>
                                    </p:animMotion>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8"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41" name="TextBox 40"/>
          <p:cNvSpPr txBox="1"/>
          <p:nvPr/>
        </p:nvSpPr>
        <p:spPr>
          <a:xfrm>
            <a:off x="4670599" y="2994050"/>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2798937" y="3748112"/>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b="1" dirty="0">
                <a:solidFill>
                  <a:srgbClr val="0070C0"/>
                </a:solidFill>
                <a:latin typeface="微软雅黑" panose="020B0503020204020204" pitchFamily="34" charset="-122"/>
                <a:ea typeface="微软雅黑" panose="020B0503020204020204" pitchFamily="34" charset="-122"/>
              </a:rPr>
              <a:t>点击此处输入文字</a:t>
            </a:r>
            <a:endParaRPr lang="en-US" altLang="zh-CN" b="1" dirty="0">
              <a:solidFill>
                <a:srgbClr val="0070C0"/>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b="1" dirty="0">
                <a:solidFill>
                  <a:srgbClr val="0070C0"/>
                </a:solidFill>
                <a:latin typeface="微软雅黑" panose="020B0503020204020204" pitchFamily="34" charset="-122"/>
                <a:ea typeface="微软雅黑" panose="020B0503020204020204" pitchFamily="34" charset="-122"/>
              </a:rPr>
              <a:t>点击此处输入文字</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458124" y="2033612"/>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187624" y="1706587"/>
            <a:ext cx="1944688" cy="2681281"/>
            <a:chOff x="681032" y="1902140"/>
            <a:chExt cx="1944688" cy="2681281"/>
          </a:xfrm>
        </p:grpSpPr>
        <p:sp>
          <p:nvSpPr>
            <p:cNvPr id="45"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华文细黑" panose="02010600040101010101" pitchFamily="2" charset="-122"/>
              </a:endParaRPr>
            </a:p>
          </p:txBody>
        </p:sp>
        <p:sp>
          <p:nvSpPr>
            <p:cNvPr id="46"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47"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48" name="组合 47"/>
          <p:cNvGrpSpPr/>
          <p:nvPr/>
        </p:nvGrpSpPr>
        <p:grpSpPr>
          <a:xfrm>
            <a:off x="3653012" y="1333525"/>
            <a:ext cx="1439862" cy="1946260"/>
            <a:chOff x="3146420" y="1529078"/>
            <a:chExt cx="1439862" cy="1946260"/>
          </a:xfrm>
        </p:grpSpPr>
        <p:sp>
          <p:nvSpPr>
            <p:cNvPr id="49"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50"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51"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0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52" name="组合 51"/>
          <p:cNvGrpSpPr/>
          <p:nvPr/>
        </p:nvGrpSpPr>
        <p:grpSpPr>
          <a:xfrm>
            <a:off x="5580237" y="1057300"/>
            <a:ext cx="1012825" cy="1357676"/>
            <a:chOff x="5073645" y="1252853"/>
            <a:chExt cx="1012825" cy="1357676"/>
          </a:xfrm>
        </p:grpSpPr>
        <p:sp>
          <p:nvSpPr>
            <p:cNvPr id="53"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54"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55"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16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1000">
        <p14:prism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362">
                                          <p:stCondLst>
                                            <p:cond delay="0"/>
                                          </p:stCondLst>
                                        </p:cTn>
                                        <p:tgtEl>
                                          <p:spTgt spid="44"/>
                                        </p:tgtEl>
                                      </p:cBhvr>
                                    </p:animEffect>
                                    <p:anim calcmode="lin" valueType="num">
                                      <p:cBhvr>
                                        <p:cTn id="19" dur="1139"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0" dur="415"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 dur="415" tmFilter="0, 0; 0.125,0.2665; 0.25,0.4; 0.375,0.465; 0.5,0.5;  0.625,0.535; 0.75,0.6; 0.875,0.7335; 1,1">
                                          <p:stCondLst>
                                            <p:cond delay="415"/>
                                          </p:stCondLst>
                                        </p:cTn>
                                        <p:tgtEl>
                                          <p:spTgt spid="44"/>
                                        </p:tgtEl>
                                        <p:attrNameLst>
                                          <p:attrName>ppt_y</p:attrName>
                                        </p:attrNameLst>
                                      </p:cBhvr>
                                      <p:tavLst>
                                        <p:tav tm="0" fmla="#ppt_y-sin(pi*$)/9">
                                          <p:val>
                                            <p:fltVal val="0"/>
                                          </p:val>
                                        </p:tav>
                                        <p:tav tm="100000">
                                          <p:val>
                                            <p:fltVal val="1"/>
                                          </p:val>
                                        </p:tav>
                                      </p:tavLst>
                                    </p:anim>
                                    <p:anim calcmode="lin" valueType="num">
                                      <p:cBhvr>
                                        <p:cTn id="22" dur="207" tmFilter="0, 0; 0.125,0.2665; 0.25,0.4; 0.375,0.465; 0.5,0.5;  0.625,0.535; 0.75,0.6; 0.875,0.7335; 1,1">
                                          <p:stCondLst>
                                            <p:cond delay="828"/>
                                          </p:stCondLst>
                                        </p:cTn>
                                        <p:tgtEl>
                                          <p:spTgt spid="44"/>
                                        </p:tgtEl>
                                        <p:attrNameLst>
                                          <p:attrName>ppt_y</p:attrName>
                                        </p:attrNameLst>
                                      </p:cBhvr>
                                      <p:tavLst>
                                        <p:tav tm="0" fmla="#ppt_y-sin(pi*$)/27">
                                          <p:val>
                                            <p:fltVal val="0"/>
                                          </p:val>
                                        </p:tav>
                                        <p:tav tm="100000">
                                          <p:val>
                                            <p:fltVal val="1"/>
                                          </p:val>
                                        </p:tav>
                                      </p:tavLst>
                                    </p:anim>
                                    <p:anim calcmode="lin" valueType="num">
                                      <p:cBhvr>
                                        <p:cTn id="23" dur="103" tmFilter="0, 0; 0.125,0.2665; 0.25,0.4; 0.375,0.465; 0.5,0.5;  0.625,0.535; 0.75,0.6; 0.875,0.7335; 1,1">
                                          <p:stCondLst>
                                            <p:cond delay="1035"/>
                                          </p:stCondLst>
                                        </p:cTn>
                                        <p:tgtEl>
                                          <p:spTgt spid="44"/>
                                        </p:tgtEl>
                                        <p:attrNameLst>
                                          <p:attrName>ppt_y</p:attrName>
                                        </p:attrNameLst>
                                      </p:cBhvr>
                                      <p:tavLst>
                                        <p:tav tm="0" fmla="#ppt_y-sin(pi*$)/81">
                                          <p:val>
                                            <p:fltVal val="0"/>
                                          </p:val>
                                        </p:tav>
                                        <p:tav tm="100000">
                                          <p:val>
                                            <p:fltVal val="1"/>
                                          </p:val>
                                        </p:tav>
                                      </p:tavLst>
                                    </p:anim>
                                    <p:animScale>
                                      <p:cBhvr>
                                        <p:cTn id="24" dur="16">
                                          <p:stCondLst>
                                            <p:cond delay="406"/>
                                          </p:stCondLst>
                                        </p:cTn>
                                        <p:tgtEl>
                                          <p:spTgt spid="44"/>
                                        </p:tgtEl>
                                      </p:cBhvr>
                                      <p:to x="100000" y="60000"/>
                                    </p:animScale>
                                    <p:animScale>
                                      <p:cBhvr>
                                        <p:cTn id="25" dur="104" decel="50000">
                                          <p:stCondLst>
                                            <p:cond delay="423"/>
                                          </p:stCondLst>
                                        </p:cTn>
                                        <p:tgtEl>
                                          <p:spTgt spid="44"/>
                                        </p:tgtEl>
                                      </p:cBhvr>
                                      <p:to x="100000" y="100000"/>
                                    </p:animScale>
                                    <p:animScale>
                                      <p:cBhvr>
                                        <p:cTn id="26" dur="16">
                                          <p:stCondLst>
                                            <p:cond delay="820"/>
                                          </p:stCondLst>
                                        </p:cTn>
                                        <p:tgtEl>
                                          <p:spTgt spid="44"/>
                                        </p:tgtEl>
                                      </p:cBhvr>
                                      <p:to x="100000" y="80000"/>
                                    </p:animScale>
                                    <p:animScale>
                                      <p:cBhvr>
                                        <p:cTn id="27" dur="104" decel="50000">
                                          <p:stCondLst>
                                            <p:cond delay="836"/>
                                          </p:stCondLst>
                                        </p:cTn>
                                        <p:tgtEl>
                                          <p:spTgt spid="44"/>
                                        </p:tgtEl>
                                      </p:cBhvr>
                                      <p:to x="100000" y="100000"/>
                                    </p:animScale>
                                    <p:animScale>
                                      <p:cBhvr>
                                        <p:cTn id="28" dur="16">
                                          <p:stCondLst>
                                            <p:cond delay="1026"/>
                                          </p:stCondLst>
                                        </p:cTn>
                                        <p:tgtEl>
                                          <p:spTgt spid="44"/>
                                        </p:tgtEl>
                                      </p:cBhvr>
                                      <p:to x="100000" y="90000"/>
                                    </p:animScale>
                                    <p:animScale>
                                      <p:cBhvr>
                                        <p:cTn id="29" dur="104" decel="50000">
                                          <p:stCondLst>
                                            <p:cond delay="1042"/>
                                          </p:stCondLst>
                                        </p:cTn>
                                        <p:tgtEl>
                                          <p:spTgt spid="44"/>
                                        </p:tgtEl>
                                      </p:cBhvr>
                                      <p:to x="100000" y="100000"/>
                                    </p:animScale>
                                    <p:animScale>
                                      <p:cBhvr>
                                        <p:cTn id="30" dur="16">
                                          <p:stCondLst>
                                            <p:cond delay="1130"/>
                                          </p:stCondLst>
                                        </p:cTn>
                                        <p:tgtEl>
                                          <p:spTgt spid="44"/>
                                        </p:tgtEl>
                                      </p:cBhvr>
                                      <p:to x="100000" y="95000"/>
                                    </p:animScale>
                                    <p:animScale>
                                      <p:cBhvr>
                                        <p:cTn id="31" dur="104" decel="50000">
                                          <p:stCondLst>
                                            <p:cond delay="1146"/>
                                          </p:stCondLst>
                                        </p:cTn>
                                        <p:tgtEl>
                                          <p:spTgt spid="44"/>
                                        </p:tgtEl>
                                      </p:cBhvr>
                                      <p:to x="100000" y="100000"/>
                                    </p:animScale>
                                  </p:childTnLst>
                                </p:cTn>
                              </p:par>
                              <p:par>
                                <p:cTn id="32" presetID="26" presetClass="entr" presetSubtype="0" fill="hold" nodeType="withEffect">
                                  <p:stCondLst>
                                    <p:cond delay="250"/>
                                  </p:stCondLst>
                                  <p:childTnLst>
                                    <p:set>
                                      <p:cBhvr>
                                        <p:cTn id="33" dur="1" fill="hold">
                                          <p:stCondLst>
                                            <p:cond delay="0"/>
                                          </p:stCondLst>
                                        </p:cTn>
                                        <p:tgtEl>
                                          <p:spTgt spid="48"/>
                                        </p:tgtEl>
                                        <p:attrNameLst>
                                          <p:attrName>style.visibility</p:attrName>
                                        </p:attrNameLst>
                                      </p:cBhvr>
                                      <p:to>
                                        <p:strVal val="visible"/>
                                      </p:to>
                                    </p:set>
                                    <p:animEffect transition="in" filter="wipe(down)">
                                      <p:cBhvr>
                                        <p:cTn id="34" dur="362">
                                          <p:stCondLst>
                                            <p:cond delay="0"/>
                                          </p:stCondLst>
                                        </p:cTn>
                                        <p:tgtEl>
                                          <p:spTgt spid="48"/>
                                        </p:tgtEl>
                                      </p:cBhvr>
                                    </p:animEffect>
                                    <p:anim calcmode="lin" valueType="num">
                                      <p:cBhvr>
                                        <p:cTn id="35"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6"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7"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38"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39"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40" dur="16">
                                          <p:stCondLst>
                                            <p:cond delay="406"/>
                                          </p:stCondLst>
                                        </p:cTn>
                                        <p:tgtEl>
                                          <p:spTgt spid="48"/>
                                        </p:tgtEl>
                                      </p:cBhvr>
                                      <p:to x="100000" y="60000"/>
                                    </p:animScale>
                                    <p:animScale>
                                      <p:cBhvr>
                                        <p:cTn id="41" dur="104" decel="50000">
                                          <p:stCondLst>
                                            <p:cond delay="423"/>
                                          </p:stCondLst>
                                        </p:cTn>
                                        <p:tgtEl>
                                          <p:spTgt spid="48"/>
                                        </p:tgtEl>
                                      </p:cBhvr>
                                      <p:to x="100000" y="100000"/>
                                    </p:animScale>
                                    <p:animScale>
                                      <p:cBhvr>
                                        <p:cTn id="42" dur="16">
                                          <p:stCondLst>
                                            <p:cond delay="820"/>
                                          </p:stCondLst>
                                        </p:cTn>
                                        <p:tgtEl>
                                          <p:spTgt spid="48"/>
                                        </p:tgtEl>
                                      </p:cBhvr>
                                      <p:to x="100000" y="80000"/>
                                    </p:animScale>
                                    <p:animScale>
                                      <p:cBhvr>
                                        <p:cTn id="43" dur="104" decel="50000">
                                          <p:stCondLst>
                                            <p:cond delay="836"/>
                                          </p:stCondLst>
                                        </p:cTn>
                                        <p:tgtEl>
                                          <p:spTgt spid="48"/>
                                        </p:tgtEl>
                                      </p:cBhvr>
                                      <p:to x="100000" y="100000"/>
                                    </p:animScale>
                                    <p:animScale>
                                      <p:cBhvr>
                                        <p:cTn id="44" dur="16">
                                          <p:stCondLst>
                                            <p:cond delay="1026"/>
                                          </p:stCondLst>
                                        </p:cTn>
                                        <p:tgtEl>
                                          <p:spTgt spid="48"/>
                                        </p:tgtEl>
                                      </p:cBhvr>
                                      <p:to x="100000" y="90000"/>
                                    </p:animScale>
                                    <p:animScale>
                                      <p:cBhvr>
                                        <p:cTn id="45" dur="104" decel="50000">
                                          <p:stCondLst>
                                            <p:cond delay="1042"/>
                                          </p:stCondLst>
                                        </p:cTn>
                                        <p:tgtEl>
                                          <p:spTgt spid="48"/>
                                        </p:tgtEl>
                                      </p:cBhvr>
                                      <p:to x="100000" y="100000"/>
                                    </p:animScale>
                                    <p:animScale>
                                      <p:cBhvr>
                                        <p:cTn id="46" dur="16">
                                          <p:stCondLst>
                                            <p:cond delay="1130"/>
                                          </p:stCondLst>
                                        </p:cTn>
                                        <p:tgtEl>
                                          <p:spTgt spid="48"/>
                                        </p:tgtEl>
                                      </p:cBhvr>
                                      <p:to x="100000" y="95000"/>
                                    </p:animScale>
                                    <p:animScale>
                                      <p:cBhvr>
                                        <p:cTn id="47" dur="104" decel="50000">
                                          <p:stCondLst>
                                            <p:cond delay="1146"/>
                                          </p:stCondLst>
                                        </p:cTn>
                                        <p:tgtEl>
                                          <p:spTgt spid="48"/>
                                        </p:tgtEl>
                                      </p:cBhvr>
                                      <p:to x="100000" y="100000"/>
                                    </p:animScale>
                                  </p:childTnLst>
                                </p:cTn>
                              </p:par>
                              <p:par>
                                <p:cTn id="48" presetID="26" presetClass="entr" presetSubtype="0" fill="hold" nodeType="withEffect">
                                  <p:stCondLst>
                                    <p:cond delay="500"/>
                                  </p:stCondLst>
                                  <p:childTnLst>
                                    <p:set>
                                      <p:cBhvr>
                                        <p:cTn id="49" dur="1" fill="hold">
                                          <p:stCondLst>
                                            <p:cond delay="0"/>
                                          </p:stCondLst>
                                        </p:cTn>
                                        <p:tgtEl>
                                          <p:spTgt spid="52"/>
                                        </p:tgtEl>
                                        <p:attrNameLst>
                                          <p:attrName>style.visibility</p:attrName>
                                        </p:attrNameLst>
                                      </p:cBhvr>
                                      <p:to>
                                        <p:strVal val="visible"/>
                                      </p:to>
                                    </p:set>
                                    <p:animEffect transition="in" filter="wipe(down)">
                                      <p:cBhvr>
                                        <p:cTn id="50" dur="362">
                                          <p:stCondLst>
                                            <p:cond delay="0"/>
                                          </p:stCondLst>
                                        </p:cTn>
                                        <p:tgtEl>
                                          <p:spTgt spid="52"/>
                                        </p:tgtEl>
                                      </p:cBhvr>
                                    </p:animEffect>
                                    <p:anim calcmode="lin" valueType="num">
                                      <p:cBhvr>
                                        <p:cTn id="51" dur="1139"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2" dur="415"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3" dur="415" tmFilter="0, 0; 0.125,0.2665; 0.25,0.4; 0.375,0.465; 0.5,0.5;  0.625,0.535; 0.75,0.6; 0.875,0.7335; 1,1">
                                          <p:stCondLst>
                                            <p:cond delay="415"/>
                                          </p:stCondLst>
                                        </p:cTn>
                                        <p:tgtEl>
                                          <p:spTgt spid="52"/>
                                        </p:tgtEl>
                                        <p:attrNameLst>
                                          <p:attrName>ppt_y</p:attrName>
                                        </p:attrNameLst>
                                      </p:cBhvr>
                                      <p:tavLst>
                                        <p:tav tm="0" fmla="#ppt_y-sin(pi*$)/9">
                                          <p:val>
                                            <p:fltVal val="0"/>
                                          </p:val>
                                        </p:tav>
                                        <p:tav tm="100000">
                                          <p:val>
                                            <p:fltVal val="1"/>
                                          </p:val>
                                        </p:tav>
                                      </p:tavLst>
                                    </p:anim>
                                    <p:anim calcmode="lin" valueType="num">
                                      <p:cBhvr>
                                        <p:cTn id="54" dur="207" tmFilter="0, 0; 0.125,0.2665; 0.25,0.4; 0.375,0.465; 0.5,0.5;  0.625,0.535; 0.75,0.6; 0.875,0.7335; 1,1">
                                          <p:stCondLst>
                                            <p:cond delay="828"/>
                                          </p:stCondLst>
                                        </p:cTn>
                                        <p:tgtEl>
                                          <p:spTgt spid="52"/>
                                        </p:tgtEl>
                                        <p:attrNameLst>
                                          <p:attrName>ppt_y</p:attrName>
                                        </p:attrNameLst>
                                      </p:cBhvr>
                                      <p:tavLst>
                                        <p:tav tm="0" fmla="#ppt_y-sin(pi*$)/27">
                                          <p:val>
                                            <p:fltVal val="0"/>
                                          </p:val>
                                        </p:tav>
                                        <p:tav tm="100000">
                                          <p:val>
                                            <p:fltVal val="1"/>
                                          </p:val>
                                        </p:tav>
                                      </p:tavLst>
                                    </p:anim>
                                    <p:anim calcmode="lin" valueType="num">
                                      <p:cBhvr>
                                        <p:cTn id="55" dur="103" tmFilter="0, 0; 0.125,0.2665; 0.25,0.4; 0.375,0.465; 0.5,0.5;  0.625,0.535; 0.75,0.6; 0.875,0.7335; 1,1">
                                          <p:stCondLst>
                                            <p:cond delay="1035"/>
                                          </p:stCondLst>
                                        </p:cTn>
                                        <p:tgtEl>
                                          <p:spTgt spid="52"/>
                                        </p:tgtEl>
                                        <p:attrNameLst>
                                          <p:attrName>ppt_y</p:attrName>
                                        </p:attrNameLst>
                                      </p:cBhvr>
                                      <p:tavLst>
                                        <p:tav tm="0" fmla="#ppt_y-sin(pi*$)/81">
                                          <p:val>
                                            <p:fltVal val="0"/>
                                          </p:val>
                                        </p:tav>
                                        <p:tav tm="100000">
                                          <p:val>
                                            <p:fltVal val="1"/>
                                          </p:val>
                                        </p:tav>
                                      </p:tavLst>
                                    </p:anim>
                                    <p:animScale>
                                      <p:cBhvr>
                                        <p:cTn id="56" dur="16">
                                          <p:stCondLst>
                                            <p:cond delay="406"/>
                                          </p:stCondLst>
                                        </p:cTn>
                                        <p:tgtEl>
                                          <p:spTgt spid="52"/>
                                        </p:tgtEl>
                                      </p:cBhvr>
                                      <p:to x="100000" y="60000"/>
                                    </p:animScale>
                                    <p:animScale>
                                      <p:cBhvr>
                                        <p:cTn id="57" dur="104" decel="50000">
                                          <p:stCondLst>
                                            <p:cond delay="423"/>
                                          </p:stCondLst>
                                        </p:cTn>
                                        <p:tgtEl>
                                          <p:spTgt spid="52"/>
                                        </p:tgtEl>
                                      </p:cBhvr>
                                      <p:to x="100000" y="100000"/>
                                    </p:animScale>
                                    <p:animScale>
                                      <p:cBhvr>
                                        <p:cTn id="58" dur="16">
                                          <p:stCondLst>
                                            <p:cond delay="820"/>
                                          </p:stCondLst>
                                        </p:cTn>
                                        <p:tgtEl>
                                          <p:spTgt spid="52"/>
                                        </p:tgtEl>
                                      </p:cBhvr>
                                      <p:to x="100000" y="80000"/>
                                    </p:animScale>
                                    <p:animScale>
                                      <p:cBhvr>
                                        <p:cTn id="59" dur="104" decel="50000">
                                          <p:stCondLst>
                                            <p:cond delay="836"/>
                                          </p:stCondLst>
                                        </p:cTn>
                                        <p:tgtEl>
                                          <p:spTgt spid="52"/>
                                        </p:tgtEl>
                                      </p:cBhvr>
                                      <p:to x="100000" y="100000"/>
                                    </p:animScale>
                                    <p:animScale>
                                      <p:cBhvr>
                                        <p:cTn id="60" dur="16">
                                          <p:stCondLst>
                                            <p:cond delay="1026"/>
                                          </p:stCondLst>
                                        </p:cTn>
                                        <p:tgtEl>
                                          <p:spTgt spid="52"/>
                                        </p:tgtEl>
                                      </p:cBhvr>
                                      <p:to x="100000" y="90000"/>
                                    </p:animScale>
                                    <p:animScale>
                                      <p:cBhvr>
                                        <p:cTn id="61" dur="104" decel="50000">
                                          <p:stCondLst>
                                            <p:cond delay="1042"/>
                                          </p:stCondLst>
                                        </p:cTn>
                                        <p:tgtEl>
                                          <p:spTgt spid="52"/>
                                        </p:tgtEl>
                                      </p:cBhvr>
                                      <p:to x="100000" y="100000"/>
                                    </p:animScale>
                                    <p:animScale>
                                      <p:cBhvr>
                                        <p:cTn id="62" dur="16">
                                          <p:stCondLst>
                                            <p:cond delay="1130"/>
                                          </p:stCondLst>
                                        </p:cTn>
                                        <p:tgtEl>
                                          <p:spTgt spid="52"/>
                                        </p:tgtEl>
                                      </p:cBhvr>
                                      <p:to x="100000" y="95000"/>
                                    </p:animScale>
                                    <p:animScale>
                                      <p:cBhvr>
                                        <p:cTn id="63" dur="104" decel="50000">
                                          <p:stCondLst>
                                            <p:cond delay="1146"/>
                                          </p:stCondLst>
                                        </p:cTn>
                                        <p:tgtEl>
                                          <p:spTgt spid="52"/>
                                        </p:tgtEl>
                                      </p:cBhvr>
                                      <p:to x="100000" y="100000"/>
                                    </p:animScale>
                                  </p:childTnLst>
                                </p:cTn>
                              </p:par>
                            </p:childTnLst>
                          </p:cTn>
                        </p:par>
                        <p:par>
                          <p:cTn id="64" fill="hold">
                            <p:stCondLst>
                              <p:cond delay="2000"/>
                            </p:stCondLst>
                            <p:childTnLst>
                              <p:par>
                                <p:cTn id="65" presetID="22" presetClass="entr" presetSubtype="2"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right)">
                                      <p:cBhvr>
                                        <p:cTn id="67" dur="250"/>
                                        <p:tgtEl>
                                          <p:spTgt spid="43"/>
                                        </p:tgtEl>
                                      </p:cBhvr>
                                    </p:animEffect>
                                  </p:childTnLst>
                                </p:cTn>
                              </p:par>
                              <p:par>
                                <p:cTn id="68" presetID="22" presetClass="entr" presetSubtype="2" fill="hold" grpId="0" nodeType="withEffect">
                                  <p:stCondLst>
                                    <p:cond delay="250"/>
                                  </p:stCondLst>
                                  <p:childTnLst>
                                    <p:set>
                                      <p:cBhvr>
                                        <p:cTn id="69" dur="1" fill="hold">
                                          <p:stCondLst>
                                            <p:cond delay="0"/>
                                          </p:stCondLst>
                                        </p:cTn>
                                        <p:tgtEl>
                                          <p:spTgt spid="41"/>
                                        </p:tgtEl>
                                        <p:attrNameLst>
                                          <p:attrName>style.visibility</p:attrName>
                                        </p:attrNameLst>
                                      </p:cBhvr>
                                      <p:to>
                                        <p:strVal val="visible"/>
                                      </p:to>
                                    </p:set>
                                    <p:animEffect transition="in" filter="wipe(right)">
                                      <p:cBhvr>
                                        <p:cTn id="70" dur="250"/>
                                        <p:tgtEl>
                                          <p:spTgt spid="41"/>
                                        </p:tgtEl>
                                      </p:cBhvr>
                                    </p:animEffect>
                                  </p:childTnLst>
                                </p:cTn>
                              </p:par>
                              <p:par>
                                <p:cTn id="71" presetID="22" presetClass="entr" presetSubtype="2" fill="hold" grpId="0" nodeType="withEffect">
                                  <p:stCondLst>
                                    <p:cond delay="500"/>
                                  </p:stCondLst>
                                  <p:childTnLst>
                                    <p:set>
                                      <p:cBhvr>
                                        <p:cTn id="72" dur="1" fill="hold">
                                          <p:stCondLst>
                                            <p:cond delay="0"/>
                                          </p:stCondLst>
                                        </p:cTn>
                                        <p:tgtEl>
                                          <p:spTgt spid="42"/>
                                        </p:tgtEl>
                                        <p:attrNameLst>
                                          <p:attrName>style.visibility</p:attrName>
                                        </p:attrNameLst>
                                      </p:cBhvr>
                                      <p:to>
                                        <p:strVal val="visible"/>
                                      </p:to>
                                    </p:set>
                                    <p:animEffect transition="in" filter="wipe(right)">
                                      <p:cBhvr>
                                        <p:cTn id="73"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41" name="AutoShape 10"/>
          <p:cNvSpPr>
            <a:spLocks noChangeArrowheads="1"/>
          </p:cNvSpPr>
          <p:nvPr/>
        </p:nvSpPr>
        <p:spPr bwMode="auto">
          <a:xfrm rot="16200000">
            <a:off x="3894258" y="-1085410"/>
            <a:ext cx="1398833" cy="7676197"/>
          </a:xfrm>
          <a:prstGeom prst="downArrow">
            <a:avLst>
              <a:gd name="adj1" fmla="val 49065"/>
              <a:gd name="adj2" fmla="val 44827"/>
            </a:avLst>
          </a:prstGeom>
          <a:solidFill>
            <a:srgbClr val="00B0F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42" name="组合 41"/>
          <p:cNvGrpSpPr/>
          <p:nvPr/>
        </p:nvGrpSpPr>
        <p:grpSpPr bwMode="auto">
          <a:xfrm>
            <a:off x="2589800" y="2018441"/>
            <a:ext cx="1701613" cy="1539687"/>
            <a:chOff x="1214414" y="2786058"/>
            <a:chExt cx="1935848" cy="1751017"/>
          </a:xfrm>
        </p:grpSpPr>
        <p:grpSp>
          <p:nvGrpSpPr>
            <p:cNvPr id="43" name="Group 6"/>
            <p:cNvGrpSpPr/>
            <p:nvPr/>
          </p:nvGrpSpPr>
          <p:grpSpPr bwMode="auto">
            <a:xfrm>
              <a:off x="1295400" y="2786058"/>
              <a:ext cx="1753450" cy="1751017"/>
              <a:chOff x="1823" y="2371"/>
              <a:chExt cx="1801" cy="1801"/>
            </a:xfrm>
          </p:grpSpPr>
          <p:sp>
            <p:nvSpPr>
              <p:cNvPr id="4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46"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44"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47" name="组合 46"/>
          <p:cNvGrpSpPr/>
          <p:nvPr/>
        </p:nvGrpSpPr>
        <p:grpSpPr bwMode="auto">
          <a:xfrm>
            <a:off x="4291413" y="2018441"/>
            <a:ext cx="1701612" cy="1539687"/>
            <a:chOff x="1214414" y="2786058"/>
            <a:chExt cx="1935848" cy="1751017"/>
          </a:xfrm>
        </p:grpSpPr>
        <p:grpSp>
          <p:nvGrpSpPr>
            <p:cNvPr id="48" name="Group 6"/>
            <p:cNvGrpSpPr/>
            <p:nvPr/>
          </p:nvGrpSpPr>
          <p:grpSpPr bwMode="auto">
            <a:xfrm>
              <a:off x="1295400" y="2786058"/>
              <a:ext cx="1753450" cy="1751017"/>
              <a:chOff x="1823" y="2371"/>
              <a:chExt cx="1801" cy="1801"/>
            </a:xfrm>
          </p:grpSpPr>
          <p:sp>
            <p:nvSpPr>
              <p:cNvPr id="5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51"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49"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52" name="组合 51"/>
          <p:cNvGrpSpPr/>
          <p:nvPr/>
        </p:nvGrpSpPr>
        <p:grpSpPr bwMode="auto">
          <a:xfrm>
            <a:off x="6009776" y="2018441"/>
            <a:ext cx="1701613" cy="1539687"/>
            <a:chOff x="1214414" y="2786058"/>
            <a:chExt cx="1935848" cy="1751017"/>
          </a:xfrm>
        </p:grpSpPr>
        <p:grpSp>
          <p:nvGrpSpPr>
            <p:cNvPr id="53" name="Group 6"/>
            <p:cNvGrpSpPr/>
            <p:nvPr/>
          </p:nvGrpSpPr>
          <p:grpSpPr bwMode="auto">
            <a:xfrm>
              <a:off x="1295400" y="2786058"/>
              <a:ext cx="1753450" cy="1751017"/>
              <a:chOff x="1823" y="2371"/>
              <a:chExt cx="1801" cy="1801"/>
            </a:xfrm>
          </p:grpSpPr>
          <p:sp>
            <p:nvSpPr>
              <p:cNvPr id="5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56"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54"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57" name="组合 40"/>
          <p:cNvGrpSpPr/>
          <p:nvPr/>
        </p:nvGrpSpPr>
        <p:grpSpPr bwMode="auto">
          <a:xfrm>
            <a:off x="925965" y="2018441"/>
            <a:ext cx="1701613" cy="1539687"/>
            <a:chOff x="1214414" y="2786058"/>
            <a:chExt cx="1935848" cy="1751017"/>
          </a:xfrm>
        </p:grpSpPr>
        <p:grpSp>
          <p:nvGrpSpPr>
            <p:cNvPr id="58" name="Group 6"/>
            <p:cNvGrpSpPr/>
            <p:nvPr/>
          </p:nvGrpSpPr>
          <p:grpSpPr bwMode="auto">
            <a:xfrm>
              <a:off x="1295400" y="2786058"/>
              <a:ext cx="1753450" cy="1751017"/>
              <a:chOff x="1823" y="2371"/>
              <a:chExt cx="1801" cy="1801"/>
            </a:xfrm>
          </p:grpSpPr>
          <p:sp>
            <p:nvSpPr>
              <p:cNvPr id="6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61"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59"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FFFF00"/>
                  </a:solidFill>
                  <a:latin typeface="微软雅黑" panose="020B0503020204020204" pitchFamily="34" charset="-122"/>
                  <a:ea typeface="微软雅黑" panose="020B0503020204020204" pitchFamily="34" charset="-122"/>
                </a:rPr>
                <a:t>写入文本</a:t>
              </a:r>
            </a:p>
          </p:txBody>
        </p:sp>
      </p:grpSp>
      <p:sp>
        <p:nvSpPr>
          <p:cNvPr id="62" name="矩形标注 61"/>
          <p:cNvSpPr/>
          <p:nvPr/>
        </p:nvSpPr>
        <p:spPr>
          <a:xfrm>
            <a:off x="2921467" y="3836225"/>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3" name="矩形标注 62"/>
          <p:cNvSpPr/>
          <p:nvPr/>
        </p:nvSpPr>
        <p:spPr>
          <a:xfrm>
            <a:off x="1230309" y="1671821"/>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4" name="Rectangle 28"/>
          <p:cNvSpPr>
            <a:spLocks noChangeArrowheads="1"/>
          </p:cNvSpPr>
          <p:nvPr/>
        </p:nvSpPr>
        <p:spPr bwMode="auto">
          <a:xfrm>
            <a:off x="2901118" y="387432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
        <p:nvSpPr>
          <p:cNvPr id="65" name="Rectangle 28"/>
          <p:cNvSpPr>
            <a:spLocks noChangeArrowheads="1"/>
          </p:cNvSpPr>
          <p:nvPr/>
        </p:nvSpPr>
        <p:spPr bwMode="auto">
          <a:xfrm>
            <a:off x="1297381" y="112930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
        <p:nvSpPr>
          <p:cNvPr id="66" name="矩形标注 65"/>
          <p:cNvSpPr/>
          <p:nvPr/>
        </p:nvSpPr>
        <p:spPr>
          <a:xfrm>
            <a:off x="4542677" y="1671821"/>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7" name="Rectangle 28"/>
          <p:cNvSpPr>
            <a:spLocks noChangeArrowheads="1"/>
          </p:cNvSpPr>
          <p:nvPr/>
        </p:nvSpPr>
        <p:spPr bwMode="auto">
          <a:xfrm>
            <a:off x="4609749" y="112930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
        <p:nvSpPr>
          <p:cNvPr id="68" name="矩形标注 67"/>
          <p:cNvSpPr/>
          <p:nvPr/>
        </p:nvSpPr>
        <p:spPr>
          <a:xfrm>
            <a:off x="6377851" y="3836225"/>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9" name="Rectangle 28"/>
          <p:cNvSpPr>
            <a:spLocks noChangeArrowheads="1"/>
          </p:cNvSpPr>
          <p:nvPr/>
        </p:nvSpPr>
        <p:spPr bwMode="auto">
          <a:xfrm>
            <a:off x="6357502" y="387432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
        <p14:prism dir="u"/>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500"/>
                            </p:stCondLst>
                            <p:childTnLst>
                              <p:par>
                                <p:cTn id="19" presetID="15" presetClass="entr" presetSubtype="0"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1000" fill="hold"/>
                                        <p:tgtEl>
                                          <p:spTgt spid="57"/>
                                        </p:tgtEl>
                                        <p:attrNameLst>
                                          <p:attrName>ppt_w</p:attrName>
                                        </p:attrNameLst>
                                      </p:cBhvr>
                                      <p:tavLst>
                                        <p:tav tm="0">
                                          <p:val>
                                            <p:fltVal val="0"/>
                                          </p:val>
                                        </p:tav>
                                        <p:tav tm="100000">
                                          <p:val>
                                            <p:strVal val="#ppt_w"/>
                                          </p:val>
                                        </p:tav>
                                      </p:tavLst>
                                    </p:anim>
                                    <p:anim calcmode="lin" valueType="num">
                                      <p:cBhvr>
                                        <p:cTn id="22" dur="1000" fill="hold"/>
                                        <p:tgtEl>
                                          <p:spTgt spid="57"/>
                                        </p:tgtEl>
                                        <p:attrNameLst>
                                          <p:attrName>ppt_h</p:attrName>
                                        </p:attrNameLst>
                                      </p:cBhvr>
                                      <p:tavLst>
                                        <p:tav tm="0">
                                          <p:val>
                                            <p:fltVal val="0"/>
                                          </p:val>
                                        </p:tav>
                                        <p:tav tm="100000">
                                          <p:val>
                                            <p:strVal val="#ppt_h"/>
                                          </p:val>
                                        </p:tav>
                                      </p:tavLst>
                                    </p:anim>
                                    <p:anim calcmode="lin" valueType="num">
                                      <p:cBhvr>
                                        <p:cTn id="23" dur="1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7"/>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25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 calcmode="lin" valueType="num">
                                      <p:cBhvr>
                                        <p:cTn id="29"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2"/>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500"/>
                                  </p:stCondLst>
                                  <p:childTnLst>
                                    <p:set>
                                      <p:cBhvr>
                                        <p:cTn id="32" dur="1" fill="hold">
                                          <p:stCondLst>
                                            <p:cond delay="0"/>
                                          </p:stCondLst>
                                        </p:cTn>
                                        <p:tgtEl>
                                          <p:spTgt spid="47"/>
                                        </p:tgtEl>
                                        <p:attrNameLst>
                                          <p:attrName>style.visibility</p:attrName>
                                        </p:attrNameLst>
                                      </p:cBhvr>
                                      <p:to>
                                        <p:strVal val="visible"/>
                                      </p:to>
                                    </p:set>
                                    <p:anim calcmode="lin" valueType="num">
                                      <p:cBhvr>
                                        <p:cTn id="33" dur="1000" fill="hold"/>
                                        <p:tgtEl>
                                          <p:spTgt spid="47"/>
                                        </p:tgtEl>
                                        <p:attrNameLst>
                                          <p:attrName>ppt_w</p:attrName>
                                        </p:attrNameLst>
                                      </p:cBhvr>
                                      <p:tavLst>
                                        <p:tav tm="0">
                                          <p:val>
                                            <p:fltVal val="0"/>
                                          </p:val>
                                        </p:tav>
                                        <p:tav tm="100000">
                                          <p:val>
                                            <p:strVal val="#ppt_w"/>
                                          </p:val>
                                        </p:tav>
                                      </p:tavLst>
                                    </p:anim>
                                    <p:anim calcmode="lin" valueType="num">
                                      <p:cBhvr>
                                        <p:cTn id="34" dur="1000" fill="hold"/>
                                        <p:tgtEl>
                                          <p:spTgt spid="47"/>
                                        </p:tgtEl>
                                        <p:attrNameLst>
                                          <p:attrName>ppt_h</p:attrName>
                                        </p:attrNameLst>
                                      </p:cBhvr>
                                      <p:tavLst>
                                        <p:tav tm="0">
                                          <p:val>
                                            <p:fltVal val="0"/>
                                          </p:val>
                                        </p:tav>
                                        <p:tav tm="100000">
                                          <p:val>
                                            <p:strVal val="#ppt_h"/>
                                          </p:val>
                                        </p:tav>
                                      </p:tavLst>
                                    </p:anim>
                                    <p:anim calcmode="lin" valueType="num">
                                      <p:cBhvr>
                                        <p:cTn id="35"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7"/>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750"/>
                                  </p:stCondLst>
                                  <p:childTnLst>
                                    <p:set>
                                      <p:cBhvr>
                                        <p:cTn id="38" dur="1" fill="hold">
                                          <p:stCondLst>
                                            <p:cond delay="0"/>
                                          </p:stCondLst>
                                        </p:cTn>
                                        <p:tgtEl>
                                          <p:spTgt spid="52"/>
                                        </p:tgtEl>
                                        <p:attrNameLst>
                                          <p:attrName>style.visibility</p:attrName>
                                        </p:attrNameLst>
                                      </p:cBhvr>
                                      <p:to>
                                        <p:strVal val="visible"/>
                                      </p:to>
                                    </p:set>
                                    <p:anim calcmode="lin" valueType="num">
                                      <p:cBhvr>
                                        <p:cTn id="39" dur="1000" fill="hold"/>
                                        <p:tgtEl>
                                          <p:spTgt spid="52"/>
                                        </p:tgtEl>
                                        <p:attrNameLst>
                                          <p:attrName>ppt_w</p:attrName>
                                        </p:attrNameLst>
                                      </p:cBhvr>
                                      <p:tavLst>
                                        <p:tav tm="0">
                                          <p:val>
                                            <p:fltVal val="0"/>
                                          </p:val>
                                        </p:tav>
                                        <p:tav tm="100000">
                                          <p:val>
                                            <p:strVal val="#ppt_w"/>
                                          </p:val>
                                        </p:tav>
                                      </p:tavLst>
                                    </p:anim>
                                    <p:anim calcmode="lin" valueType="num">
                                      <p:cBhvr>
                                        <p:cTn id="40" dur="1000" fill="hold"/>
                                        <p:tgtEl>
                                          <p:spTgt spid="52"/>
                                        </p:tgtEl>
                                        <p:attrNameLst>
                                          <p:attrName>ppt_h</p:attrName>
                                        </p:attrNameLst>
                                      </p:cBhvr>
                                      <p:tavLst>
                                        <p:tav tm="0">
                                          <p:val>
                                            <p:fltVal val="0"/>
                                          </p:val>
                                        </p:tav>
                                        <p:tav tm="100000">
                                          <p:val>
                                            <p:strVal val="#ppt_h"/>
                                          </p:val>
                                        </p:tav>
                                      </p:tavLst>
                                    </p:anim>
                                    <p:anim calcmode="lin" valueType="num">
                                      <p:cBhvr>
                                        <p:cTn id="41"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1500"/>
                            </p:stCondLst>
                            <p:childTnLst>
                              <p:par>
                                <p:cTn id="44" presetID="2" presetClass="entr" presetSubtype="1"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32" presetClass="emph" presetSubtype="0" fill="hold" grpId="1" nodeType="afterEffect">
                                  <p:stCondLst>
                                    <p:cond delay="0"/>
                                  </p:stCondLst>
                                  <p:childTnLst>
                                    <p:animRot by="120000">
                                      <p:cBhvr>
                                        <p:cTn id="50" dur="50" fill="hold">
                                          <p:stCondLst>
                                            <p:cond delay="0"/>
                                          </p:stCondLst>
                                        </p:cTn>
                                        <p:tgtEl>
                                          <p:spTgt spid="63"/>
                                        </p:tgtEl>
                                        <p:attrNameLst>
                                          <p:attrName>r</p:attrName>
                                        </p:attrNameLst>
                                      </p:cBhvr>
                                    </p:animRot>
                                    <p:animRot by="-240000">
                                      <p:cBhvr>
                                        <p:cTn id="51" dur="100" fill="hold">
                                          <p:stCondLst>
                                            <p:cond delay="100"/>
                                          </p:stCondLst>
                                        </p:cTn>
                                        <p:tgtEl>
                                          <p:spTgt spid="63"/>
                                        </p:tgtEl>
                                        <p:attrNameLst>
                                          <p:attrName>r</p:attrName>
                                        </p:attrNameLst>
                                      </p:cBhvr>
                                    </p:animRot>
                                    <p:animRot by="240000">
                                      <p:cBhvr>
                                        <p:cTn id="52" dur="100" fill="hold">
                                          <p:stCondLst>
                                            <p:cond delay="200"/>
                                          </p:stCondLst>
                                        </p:cTn>
                                        <p:tgtEl>
                                          <p:spTgt spid="63"/>
                                        </p:tgtEl>
                                        <p:attrNameLst>
                                          <p:attrName>r</p:attrName>
                                        </p:attrNameLst>
                                      </p:cBhvr>
                                    </p:animRot>
                                    <p:animRot by="-240000">
                                      <p:cBhvr>
                                        <p:cTn id="53" dur="100" fill="hold">
                                          <p:stCondLst>
                                            <p:cond delay="300"/>
                                          </p:stCondLst>
                                        </p:cTn>
                                        <p:tgtEl>
                                          <p:spTgt spid="63"/>
                                        </p:tgtEl>
                                        <p:attrNameLst>
                                          <p:attrName>r</p:attrName>
                                        </p:attrNameLst>
                                      </p:cBhvr>
                                    </p:animRot>
                                    <p:animRot by="120000">
                                      <p:cBhvr>
                                        <p:cTn id="54" dur="100" fill="hold">
                                          <p:stCondLst>
                                            <p:cond delay="400"/>
                                          </p:stCondLst>
                                        </p:cTn>
                                        <p:tgtEl>
                                          <p:spTgt spid="63"/>
                                        </p:tgtEl>
                                        <p:attrNameLst>
                                          <p:attrName>r</p:attrName>
                                        </p:attrNameLst>
                                      </p:cBhvr>
                                    </p:animRot>
                                  </p:childTnLst>
                                </p:cTn>
                              </p:par>
                            </p:childTnLst>
                          </p:cTn>
                        </p:par>
                        <p:par>
                          <p:cTn id="55" fill="hold">
                            <p:stCondLst>
                              <p:cond delay="2500"/>
                            </p:stCondLst>
                            <p:childTnLst>
                              <p:par>
                                <p:cTn id="56" presetID="18" presetClass="entr" presetSubtype="9"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strips(upLeft)">
                                      <p:cBhvr>
                                        <p:cTn id="58" dur="500"/>
                                        <p:tgtEl>
                                          <p:spTgt spid="65"/>
                                        </p:tgtEl>
                                      </p:cBhvr>
                                    </p:animEffect>
                                  </p:childTnLst>
                                </p:cTn>
                              </p:par>
                            </p:childTnLst>
                          </p:cTn>
                        </p:par>
                        <p:par>
                          <p:cTn id="59" fill="hold">
                            <p:stCondLst>
                              <p:cond delay="3000"/>
                            </p:stCondLst>
                            <p:childTnLst>
                              <p:par>
                                <p:cTn id="60" presetID="2" presetClass="entr" presetSubtype="4"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additive="base">
                                        <p:cTn id="62" dur="500" fill="hold"/>
                                        <p:tgtEl>
                                          <p:spTgt spid="62"/>
                                        </p:tgtEl>
                                        <p:attrNameLst>
                                          <p:attrName>ppt_x</p:attrName>
                                        </p:attrNameLst>
                                      </p:cBhvr>
                                      <p:tavLst>
                                        <p:tav tm="0">
                                          <p:val>
                                            <p:strVal val="#ppt_x"/>
                                          </p:val>
                                        </p:tav>
                                        <p:tav tm="100000">
                                          <p:val>
                                            <p:strVal val="#ppt_x"/>
                                          </p:val>
                                        </p:tav>
                                      </p:tavLst>
                                    </p:anim>
                                    <p:anim calcmode="lin" valueType="num">
                                      <p:cBhvr additive="base">
                                        <p:cTn id="63" dur="500" fill="hold"/>
                                        <p:tgtEl>
                                          <p:spTgt spid="62"/>
                                        </p:tgtEl>
                                        <p:attrNameLst>
                                          <p:attrName>ppt_y</p:attrName>
                                        </p:attrNameLst>
                                      </p:cBhvr>
                                      <p:tavLst>
                                        <p:tav tm="0">
                                          <p:val>
                                            <p:strVal val="1+#ppt_h/2"/>
                                          </p:val>
                                        </p:tav>
                                        <p:tav tm="100000">
                                          <p:val>
                                            <p:strVal val="#ppt_y"/>
                                          </p:val>
                                        </p:tav>
                                      </p:tavLst>
                                    </p:anim>
                                  </p:childTnLst>
                                </p:cTn>
                              </p:par>
                            </p:childTnLst>
                          </p:cTn>
                        </p:par>
                        <p:par>
                          <p:cTn id="64" fill="hold">
                            <p:stCondLst>
                              <p:cond delay="3500"/>
                            </p:stCondLst>
                            <p:childTnLst>
                              <p:par>
                                <p:cTn id="65" presetID="32" presetClass="emph" presetSubtype="0" fill="hold" grpId="1" nodeType="afterEffect">
                                  <p:stCondLst>
                                    <p:cond delay="0"/>
                                  </p:stCondLst>
                                  <p:childTnLst>
                                    <p:animRot by="120000">
                                      <p:cBhvr>
                                        <p:cTn id="66" dur="50" fill="hold">
                                          <p:stCondLst>
                                            <p:cond delay="0"/>
                                          </p:stCondLst>
                                        </p:cTn>
                                        <p:tgtEl>
                                          <p:spTgt spid="62"/>
                                        </p:tgtEl>
                                        <p:attrNameLst>
                                          <p:attrName>r</p:attrName>
                                        </p:attrNameLst>
                                      </p:cBhvr>
                                    </p:animRot>
                                    <p:animRot by="-240000">
                                      <p:cBhvr>
                                        <p:cTn id="67" dur="100" fill="hold">
                                          <p:stCondLst>
                                            <p:cond delay="100"/>
                                          </p:stCondLst>
                                        </p:cTn>
                                        <p:tgtEl>
                                          <p:spTgt spid="62"/>
                                        </p:tgtEl>
                                        <p:attrNameLst>
                                          <p:attrName>r</p:attrName>
                                        </p:attrNameLst>
                                      </p:cBhvr>
                                    </p:animRot>
                                    <p:animRot by="240000">
                                      <p:cBhvr>
                                        <p:cTn id="68" dur="100" fill="hold">
                                          <p:stCondLst>
                                            <p:cond delay="200"/>
                                          </p:stCondLst>
                                        </p:cTn>
                                        <p:tgtEl>
                                          <p:spTgt spid="62"/>
                                        </p:tgtEl>
                                        <p:attrNameLst>
                                          <p:attrName>r</p:attrName>
                                        </p:attrNameLst>
                                      </p:cBhvr>
                                    </p:animRot>
                                    <p:animRot by="-240000">
                                      <p:cBhvr>
                                        <p:cTn id="69" dur="100" fill="hold">
                                          <p:stCondLst>
                                            <p:cond delay="300"/>
                                          </p:stCondLst>
                                        </p:cTn>
                                        <p:tgtEl>
                                          <p:spTgt spid="62"/>
                                        </p:tgtEl>
                                        <p:attrNameLst>
                                          <p:attrName>r</p:attrName>
                                        </p:attrNameLst>
                                      </p:cBhvr>
                                    </p:animRot>
                                    <p:animRot by="120000">
                                      <p:cBhvr>
                                        <p:cTn id="70" dur="100" fill="hold">
                                          <p:stCondLst>
                                            <p:cond delay="400"/>
                                          </p:stCondLst>
                                        </p:cTn>
                                        <p:tgtEl>
                                          <p:spTgt spid="62"/>
                                        </p:tgtEl>
                                        <p:attrNameLst>
                                          <p:attrName>r</p:attrName>
                                        </p:attrNameLst>
                                      </p:cBhvr>
                                    </p:animRot>
                                  </p:childTnLst>
                                </p:cTn>
                              </p:par>
                            </p:childTnLst>
                          </p:cTn>
                        </p:par>
                        <p:par>
                          <p:cTn id="71" fill="hold">
                            <p:stCondLst>
                              <p:cond delay="4000"/>
                            </p:stCondLst>
                            <p:childTnLst>
                              <p:par>
                                <p:cTn id="72" presetID="18" presetClass="entr" presetSubtype="9"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strips(upLeft)">
                                      <p:cBhvr>
                                        <p:cTn id="74" dur="500"/>
                                        <p:tgtEl>
                                          <p:spTgt spid="64"/>
                                        </p:tgtEl>
                                      </p:cBhvr>
                                    </p:animEffect>
                                  </p:childTnLst>
                                </p:cTn>
                              </p:par>
                            </p:childTnLst>
                          </p:cTn>
                        </p:par>
                        <p:par>
                          <p:cTn id="75" fill="hold">
                            <p:stCondLst>
                              <p:cond delay="4500"/>
                            </p:stCondLst>
                            <p:childTnLst>
                              <p:par>
                                <p:cTn id="76" presetID="2" presetClass="entr" presetSubtype="1"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additive="base">
                                        <p:cTn id="78" dur="500" fill="hold"/>
                                        <p:tgtEl>
                                          <p:spTgt spid="66"/>
                                        </p:tgtEl>
                                        <p:attrNameLst>
                                          <p:attrName>ppt_x</p:attrName>
                                        </p:attrNameLst>
                                      </p:cBhvr>
                                      <p:tavLst>
                                        <p:tav tm="0">
                                          <p:val>
                                            <p:strVal val="#ppt_x"/>
                                          </p:val>
                                        </p:tav>
                                        <p:tav tm="100000">
                                          <p:val>
                                            <p:strVal val="#ppt_x"/>
                                          </p:val>
                                        </p:tav>
                                      </p:tavLst>
                                    </p:anim>
                                    <p:anim calcmode="lin" valueType="num">
                                      <p:cBhvr additive="base">
                                        <p:cTn id="79" dur="500" fill="hold"/>
                                        <p:tgtEl>
                                          <p:spTgt spid="66"/>
                                        </p:tgtEl>
                                        <p:attrNameLst>
                                          <p:attrName>ppt_y</p:attrName>
                                        </p:attrNameLst>
                                      </p:cBhvr>
                                      <p:tavLst>
                                        <p:tav tm="0">
                                          <p:val>
                                            <p:strVal val="0-#ppt_h/2"/>
                                          </p:val>
                                        </p:tav>
                                        <p:tav tm="100000">
                                          <p:val>
                                            <p:strVal val="#ppt_y"/>
                                          </p:val>
                                        </p:tav>
                                      </p:tavLst>
                                    </p:anim>
                                  </p:childTnLst>
                                </p:cTn>
                              </p:par>
                            </p:childTnLst>
                          </p:cTn>
                        </p:par>
                        <p:par>
                          <p:cTn id="80" fill="hold">
                            <p:stCondLst>
                              <p:cond delay="5000"/>
                            </p:stCondLst>
                            <p:childTnLst>
                              <p:par>
                                <p:cTn id="81" presetID="32" presetClass="emph" presetSubtype="0" fill="hold" grpId="1" nodeType="afterEffect">
                                  <p:stCondLst>
                                    <p:cond delay="0"/>
                                  </p:stCondLst>
                                  <p:childTnLst>
                                    <p:animRot by="120000">
                                      <p:cBhvr>
                                        <p:cTn id="82" dur="50" fill="hold">
                                          <p:stCondLst>
                                            <p:cond delay="0"/>
                                          </p:stCondLst>
                                        </p:cTn>
                                        <p:tgtEl>
                                          <p:spTgt spid="66"/>
                                        </p:tgtEl>
                                        <p:attrNameLst>
                                          <p:attrName>r</p:attrName>
                                        </p:attrNameLst>
                                      </p:cBhvr>
                                    </p:animRot>
                                    <p:animRot by="-240000">
                                      <p:cBhvr>
                                        <p:cTn id="83" dur="100" fill="hold">
                                          <p:stCondLst>
                                            <p:cond delay="100"/>
                                          </p:stCondLst>
                                        </p:cTn>
                                        <p:tgtEl>
                                          <p:spTgt spid="66"/>
                                        </p:tgtEl>
                                        <p:attrNameLst>
                                          <p:attrName>r</p:attrName>
                                        </p:attrNameLst>
                                      </p:cBhvr>
                                    </p:animRot>
                                    <p:animRot by="240000">
                                      <p:cBhvr>
                                        <p:cTn id="84" dur="100" fill="hold">
                                          <p:stCondLst>
                                            <p:cond delay="200"/>
                                          </p:stCondLst>
                                        </p:cTn>
                                        <p:tgtEl>
                                          <p:spTgt spid="66"/>
                                        </p:tgtEl>
                                        <p:attrNameLst>
                                          <p:attrName>r</p:attrName>
                                        </p:attrNameLst>
                                      </p:cBhvr>
                                    </p:animRot>
                                    <p:animRot by="-240000">
                                      <p:cBhvr>
                                        <p:cTn id="85" dur="100" fill="hold">
                                          <p:stCondLst>
                                            <p:cond delay="300"/>
                                          </p:stCondLst>
                                        </p:cTn>
                                        <p:tgtEl>
                                          <p:spTgt spid="66"/>
                                        </p:tgtEl>
                                        <p:attrNameLst>
                                          <p:attrName>r</p:attrName>
                                        </p:attrNameLst>
                                      </p:cBhvr>
                                    </p:animRot>
                                    <p:animRot by="120000">
                                      <p:cBhvr>
                                        <p:cTn id="86" dur="100" fill="hold">
                                          <p:stCondLst>
                                            <p:cond delay="400"/>
                                          </p:stCondLst>
                                        </p:cTn>
                                        <p:tgtEl>
                                          <p:spTgt spid="66"/>
                                        </p:tgtEl>
                                        <p:attrNameLst>
                                          <p:attrName>r</p:attrName>
                                        </p:attrNameLst>
                                      </p:cBhvr>
                                    </p:animRot>
                                  </p:childTnLst>
                                </p:cTn>
                              </p:par>
                            </p:childTnLst>
                          </p:cTn>
                        </p:par>
                        <p:par>
                          <p:cTn id="87" fill="hold">
                            <p:stCondLst>
                              <p:cond delay="5500"/>
                            </p:stCondLst>
                            <p:childTnLst>
                              <p:par>
                                <p:cTn id="88" presetID="18" presetClass="entr" presetSubtype="9"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strips(upLeft)">
                                      <p:cBhvr>
                                        <p:cTn id="90" dur="500"/>
                                        <p:tgtEl>
                                          <p:spTgt spid="67"/>
                                        </p:tgtEl>
                                      </p:cBhvr>
                                    </p:animEffect>
                                  </p:childTnLst>
                                </p:cTn>
                              </p:par>
                            </p:childTnLst>
                          </p:cTn>
                        </p:par>
                        <p:par>
                          <p:cTn id="91" fill="hold">
                            <p:stCondLst>
                              <p:cond delay="6000"/>
                            </p:stCondLst>
                            <p:childTnLst>
                              <p:par>
                                <p:cTn id="92" presetID="2" presetClass="entr" presetSubtype="4" fill="hold" grpId="0" nodeType="afterEffect">
                                  <p:stCondLst>
                                    <p:cond delay="0"/>
                                  </p:stCondLst>
                                  <p:childTnLst>
                                    <p:set>
                                      <p:cBhvr>
                                        <p:cTn id="93" dur="1" fill="hold">
                                          <p:stCondLst>
                                            <p:cond delay="0"/>
                                          </p:stCondLst>
                                        </p:cTn>
                                        <p:tgtEl>
                                          <p:spTgt spid="68"/>
                                        </p:tgtEl>
                                        <p:attrNameLst>
                                          <p:attrName>style.visibility</p:attrName>
                                        </p:attrNameLst>
                                      </p:cBhvr>
                                      <p:to>
                                        <p:strVal val="visible"/>
                                      </p:to>
                                    </p:set>
                                    <p:anim calcmode="lin" valueType="num">
                                      <p:cBhvr additive="base">
                                        <p:cTn id="94" dur="500" fill="hold"/>
                                        <p:tgtEl>
                                          <p:spTgt spid="68"/>
                                        </p:tgtEl>
                                        <p:attrNameLst>
                                          <p:attrName>ppt_x</p:attrName>
                                        </p:attrNameLst>
                                      </p:cBhvr>
                                      <p:tavLst>
                                        <p:tav tm="0">
                                          <p:val>
                                            <p:strVal val="#ppt_x"/>
                                          </p:val>
                                        </p:tav>
                                        <p:tav tm="100000">
                                          <p:val>
                                            <p:strVal val="#ppt_x"/>
                                          </p:val>
                                        </p:tav>
                                      </p:tavLst>
                                    </p:anim>
                                    <p:anim calcmode="lin" valueType="num">
                                      <p:cBhvr additive="base">
                                        <p:cTn id="95" dur="500" fill="hold"/>
                                        <p:tgtEl>
                                          <p:spTgt spid="68"/>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32" presetClass="emph" presetSubtype="0" fill="hold" grpId="1" nodeType="afterEffect">
                                  <p:stCondLst>
                                    <p:cond delay="0"/>
                                  </p:stCondLst>
                                  <p:childTnLst>
                                    <p:animRot by="120000">
                                      <p:cBhvr>
                                        <p:cTn id="98" dur="50" fill="hold">
                                          <p:stCondLst>
                                            <p:cond delay="0"/>
                                          </p:stCondLst>
                                        </p:cTn>
                                        <p:tgtEl>
                                          <p:spTgt spid="68"/>
                                        </p:tgtEl>
                                        <p:attrNameLst>
                                          <p:attrName>r</p:attrName>
                                        </p:attrNameLst>
                                      </p:cBhvr>
                                    </p:animRot>
                                    <p:animRot by="-240000">
                                      <p:cBhvr>
                                        <p:cTn id="99" dur="100" fill="hold">
                                          <p:stCondLst>
                                            <p:cond delay="100"/>
                                          </p:stCondLst>
                                        </p:cTn>
                                        <p:tgtEl>
                                          <p:spTgt spid="68"/>
                                        </p:tgtEl>
                                        <p:attrNameLst>
                                          <p:attrName>r</p:attrName>
                                        </p:attrNameLst>
                                      </p:cBhvr>
                                    </p:animRot>
                                    <p:animRot by="240000">
                                      <p:cBhvr>
                                        <p:cTn id="100" dur="100" fill="hold">
                                          <p:stCondLst>
                                            <p:cond delay="200"/>
                                          </p:stCondLst>
                                        </p:cTn>
                                        <p:tgtEl>
                                          <p:spTgt spid="68"/>
                                        </p:tgtEl>
                                        <p:attrNameLst>
                                          <p:attrName>r</p:attrName>
                                        </p:attrNameLst>
                                      </p:cBhvr>
                                    </p:animRot>
                                    <p:animRot by="-240000">
                                      <p:cBhvr>
                                        <p:cTn id="101" dur="100" fill="hold">
                                          <p:stCondLst>
                                            <p:cond delay="300"/>
                                          </p:stCondLst>
                                        </p:cTn>
                                        <p:tgtEl>
                                          <p:spTgt spid="68"/>
                                        </p:tgtEl>
                                        <p:attrNameLst>
                                          <p:attrName>r</p:attrName>
                                        </p:attrNameLst>
                                      </p:cBhvr>
                                    </p:animRot>
                                    <p:animRot by="120000">
                                      <p:cBhvr>
                                        <p:cTn id="102" dur="100" fill="hold">
                                          <p:stCondLst>
                                            <p:cond delay="400"/>
                                          </p:stCondLst>
                                        </p:cTn>
                                        <p:tgtEl>
                                          <p:spTgt spid="68"/>
                                        </p:tgtEl>
                                        <p:attrNameLst>
                                          <p:attrName>r</p:attrName>
                                        </p:attrNameLst>
                                      </p:cBhvr>
                                    </p:animRot>
                                  </p:childTnLst>
                                </p:cTn>
                              </p:par>
                            </p:childTnLst>
                          </p:cTn>
                        </p:par>
                        <p:par>
                          <p:cTn id="103" fill="hold">
                            <p:stCondLst>
                              <p:cond delay="7000"/>
                            </p:stCondLst>
                            <p:childTnLst>
                              <p:par>
                                <p:cTn id="104" presetID="18" presetClass="entr" presetSubtype="9" fill="hold" grpId="0"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strips(upLeft)">
                                      <p:cBhvr>
                                        <p:cTn id="106" dur="500"/>
                                        <p:tgtEl>
                                          <p:spTgt spid="69"/>
                                        </p:tgtEl>
                                      </p:cBhvr>
                                    </p:animEffect>
                                  </p:childTnLst>
                                </p:cTn>
                              </p:par>
                            </p:childTnLst>
                          </p:cTn>
                        </p:par>
                        <p:par>
                          <p:cTn id="107" fill="hold">
                            <p:stCondLst>
                              <p:cond delay="7500"/>
                            </p:stCondLst>
                            <p:childTnLst>
                              <p:par>
                                <p:cTn id="108" presetID="2" presetClass="exit" presetSubtype="2" fill="hold" grpId="1" nodeType="afterEffect">
                                  <p:stCondLst>
                                    <p:cond delay="0"/>
                                  </p:stCondLst>
                                  <p:childTnLst>
                                    <p:anim calcmode="lin" valueType="num">
                                      <p:cBhvr additive="base">
                                        <p:cTn id="109" dur="500"/>
                                        <p:tgtEl>
                                          <p:spTgt spid="41"/>
                                        </p:tgtEl>
                                        <p:attrNameLst>
                                          <p:attrName>ppt_x</p:attrName>
                                        </p:attrNameLst>
                                      </p:cBhvr>
                                      <p:tavLst>
                                        <p:tav tm="0">
                                          <p:val>
                                            <p:strVal val="ppt_x"/>
                                          </p:val>
                                        </p:tav>
                                        <p:tav tm="100000">
                                          <p:val>
                                            <p:strVal val="1+ppt_w/2"/>
                                          </p:val>
                                        </p:tav>
                                      </p:tavLst>
                                    </p:anim>
                                    <p:anim calcmode="lin" valueType="num">
                                      <p:cBhvr additive="base">
                                        <p:cTn id="110" dur="500"/>
                                        <p:tgtEl>
                                          <p:spTgt spid="41"/>
                                        </p:tgtEl>
                                        <p:attrNameLst>
                                          <p:attrName>ppt_y</p:attrName>
                                        </p:attrNameLst>
                                      </p:cBhvr>
                                      <p:tavLst>
                                        <p:tav tm="0">
                                          <p:val>
                                            <p:strVal val="ppt_y"/>
                                          </p:val>
                                        </p:tav>
                                        <p:tav tm="100000">
                                          <p:val>
                                            <p:strVal val="ppt_y"/>
                                          </p:val>
                                        </p:tav>
                                      </p:tavLst>
                                    </p:anim>
                                    <p:set>
                                      <p:cBhvr>
                                        <p:cTn id="111" dur="1" fill="hold">
                                          <p:stCondLst>
                                            <p:cond delay="499"/>
                                          </p:stCondLst>
                                        </p:cTn>
                                        <p:tgtEl>
                                          <p:spTgt spid="41"/>
                                        </p:tgtEl>
                                        <p:attrNameLst>
                                          <p:attrName>style.visibility</p:attrName>
                                        </p:attrNameLst>
                                      </p:cBhvr>
                                      <p:to>
                                        <p:strVal val="hidden"/>
                                      </p:to>
                                    </p:set>
                                  </p:childTnLst>
                                </p:cTn>
                              </p:par>
                            </p:childTnLst>
                          </p:cTn>
                        </p:par>
                        <p:par>
                          <p:cTn id="112" fill="hold">
                            <p:stCondLst>
                              <p:cond delay="8000"/>
                            </p:stCondLst>
                            <p:childTnLst>
                              <p:par>
                                <p:cTn id="113" presetID="52" presetClass="exit" presetSubtype="0" fill="hold" nodeType="afterEffect">
                                  <p:stCondLst>
                                    <p:cond delay="0"/>
                                  </p:stCondLst>
                                  <p:childTnLst>
                                    <p:animScale>
                                      <p:cBhvr>
                                        <p:cTn id="114" dur="1000" accel="50000">
                                          <p:stCondLst>
                                            <p:cond delay="0"/>
                                          </p:stCondLst>
                                        </p:cTn>
                                        <p:tgtEl>
                                          <p:spTgt spid="5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57"/>
                                        </p:tgtEl>
                                        <p:attrNameLst>
                                          <p:attrName>ppt_x</p:attrName>
                                          <p:attrName>ppt_y</p:attrName>
                                        </p:attrNameLst>
                                      </p:cBhvr>
                                    </p:animMotion>
                                    <p:animEffect transition="out" filter="fade">
                                      <p:cBhvr>
                                        <p:cTn id="116" dur="1000"/>
                                        <p:tgtEl>
                                          <p:spTgt spid="57"/>
                                        </p:tgtEl>
                                      </p:cBhvr>
                                    </p:animEffect>
                                    <p:set>
                                      <p:cBhvr>
                                        <p:cTn id="117" dur="1" fill="hold">
                                          <p:stCondLst>
                                            <p:cond delay="999"/>
                                          </p:stCondLst>
                                        </p:cTn>
                                        <p:tgtEl>
                                          <p:spTgt spid="57"/>
                                        </p:tgtEl>
                                        <p:attrNameLst>
                                          <p:attrName>style.visibility</p:attrName>
                                        </p:attrNameLst>
                                      </p:cBhvr>
                                      <p:to>
                                        <p:strVal val="hidden"/>
                                      </p:to>
                                    </p:set>
                                  </p:childTnLst>
                                </p:cTn>
                              </p:par>
                              <p:par>
                                <p:cTn id="118" presetID="52" presetClass="exit" presetSubtype="0" fill="hold" nodeType="withEffect">
                                  <p:stCondLst>
                                    <p:cond delay="250"/>
                                  </p:stCondLst>
                                  <p:childTnLst>
                                    <p:animScale>
                                      <p:cBhvr>
                                        <p:cTn id="119" dur="1000" accel="50000">
                                          <p:stCondLst>
                                            <p:cond delay="0"/>
                                          </p:stCondLst>
                                        </p:cTn>
                                        <p:tgtEl>
                                          <p:spTgt spid="4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42"/>
                                        </p:tgtEl>
                                        <p:attrNameLst>
                                          <p:attrName>ppt_x</p:attrName>
                                          <p:attrName>ppt_y</p:attrName>
                                        </p:attrNameLst>
                                      </p:cBhvr>
                                    </p:animMotion>
                                    <p:animEffect transition="out" filter="fade">
                                      <p:cBhvr>
                                        <p:cTn id="121" dur="1000"/>
                                        <p:tgtEl>
                                          <p:spTgt spid="42"/>
                                        </p:tgtEl>
                                      </p:cBhvr>
                                    </p:animEffect>
                                    <p:set>
                                      <p:cBhvr>
                                        <p:cTn id="122" dur="1" fill="hold">
                                          <p:stCondLst>
                                            <p:cond delay="999"/>
                                          </p:stCondLst>
                                        </p:cTn>
                                        <p:tgtEl>
                                          <p:spTgt spid="42"/>
                                        </p:tgtEl>
                                        <p:attrNameLst>
                                          <p:attrName>style.visibility</p:attrName>
                                        </p:attrNameLst>
                                      </p:cBhvr>
                                      <p:to>
                                        <p:strVal val="hidden"/>
                                      </p:to>
                                    </p:set>
                                  </p:childTnLst>
                                </p:cTn>
                              </p:par>
                              <p:par>
                                <p:cTn id="123" presetID="52" presetClass="exit" presetSubtype="0" fill="hold" nodeType="withEffect">
                                  <p:stCondLst>
                                    <p:cond delay="500"/>
                                  </p:stCondLst>
                                  <p:childTnLst>
                                    <p:animScale>
                                      <p:cBhvr>
                                        <p:cTn id="124" dur="1000" accel="50000">
                                          <p:stCondLst>
                                            <p:cond delay="0"/>
                                          </p:stCondLst>
                                        </p:cTn>
                                        <p:tgtEl>
                                          <p:spTgt spid="4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5" dur="1000" accel="50000">
                                          <p:stCondLst>
                                            <p:cond delay="0"/>
                                          </p:stCondLst>
                                        </p:cTn>
                                        <p:tgtEl>
                                          <p:spTgt spid="47"/>
                                        </p:tgtEl>
                                        <p:attrNameLst>
                                          <p:attrName>ppt_x</p:attrName>
                                          <p:attrName>ppt_y</p:attrName>
                                        </p:attrNameLst>
                                      </p:cBhvr>
                                    </p:animMotion>
                                    <p:animEffect transition="out" filter="fade">
                                      <p:cBhvr>
                                        <p:cTn id="126" dur="1000"/>
                                        <p:tgtEl>
                                          <p:spTgt spid="47"/>
                                        </p:tgtEl>
                                      </p:cBhvr>
                                    </p:animEffect>
                                    <p:set>
                                      <p:cBhvr>
                                        <p:cTn id="127" dur="1" fill="hold">
                                          <p:stCondLst>
                                            <p:cond delay="999"/>
                                          </p:stCondLst>
                                        </p:cTn>
                                        <p:tgtEl>
                                          <p:spTgt spid="47"/>
                                        </p:tgtEl>
                                        <p:attrNameLst>
                                          <p:attrName>style.visibility</p:attrName>
                                        </p:attrNameLst>
                                      </p:cBhvr>
                                      <p:to>
                                        <p:strVal val="hidden"/>
                                      </p:to>
                                    </p:set>
                                  </p:childTnLst>
                                </p:cTn>
                              </p:par>
                              <p:par>
                                <p:cTn id="128" presetID="52" presetClass="exit" presetSubtype="0" fill="hold" nodeType="withEffect">
                                  <p:stCondLst>
                                    <p:cond delay="750"/>
                                  </p:stCondLst>
                                  <p:childTnLst>
                                    <p:animScale>
                                      <p:cBhvr>
                                        <p:cTn id="129" dur="1000" accel="50000">
                                          <p:stCondLst>
                                            <p:cond delay="0"/>
                                          </p:stCondLst>
                                        </p:cTn>
                                        <p:tgtEl>
                                          <p:spTgt spid="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0" dur="1000" accel="50000">
                                          <p:stCondLst>
                                            <p:cond delay="0"/>
                                          </p:stCondLst>
                                        </p:cTn>
                                        <p:tgtEl>
                                          <p:spTgt spid="52"/>
                                        </p:tgtEl>
                                        <p:attrNameLst>
                                          <p:attrName>ppt_x</p:attrName>
                                          <p:attrName>ppt_y</p:attrName>
                                        </p:attrNameLst>
                                      </p:cBhvr>
                                    </p:animMotion>
                                    <p:animEffect transition="out" filter="fade">
                                      <p:cBhvr>
                                        <p:cTn id="131" dur="1000"/>
                                        <p:tgtEl>
                                          <p:spTgt spid="52"/>
                                        </p:tgtEl>
                                      </p:cBhvr>
                                    </p:animEffect>
                                    <p:set>
                                      <p:cBhvr>
                                        <p:cTn id="132" dur="1" fill="hold">
                                          <p:stCondLst>
                                            <p:cond delay="999"/>
                                          </p:stCondLst>
                                        </p:cTn>
                                        <p:tgtEl>
                                          <p:spTgt spid="52"/>
                                        </p:tgtEl>
                                        <p:attrNameLst>
                                          <p:attrName>style.visibility</p:attrName>
                                        </p:attrNameLst>
                                      </p:cBhvr>
                                      <p:to>
                                        <p:strVal val="hidden"/>
                                      </p:to>
                                    </p:set>
                                  </p:childTnLst>
                                </p:cTn>
                              </p:par>
                            </p:childTnLst>
                          </p:cTn>
                        </p:par>
                        <p:par>
                          <p:cTn id="133" fill="hold">
                            <p:stCondLst>
                              <p:cond delay="9000"/>
                            </p:stCondLst>
                            <p:childTnLst>
                              <p:par>
                                <p:cTn id="134" presetID="2" presetClass="exit" presetSubtype="4" fill="hold" grpId="2" nodeType="afterEffect">
                                  <p:stCondLst>
                                    <p:cond delay="0"/>
                                  </p:stCondLst>
                                  <p:childTnLst>
                                    <p:anim calcmode="lin" valueType="num">
                                      <p:cBhvr additive="base">
                                        <p:cTn id="135" dur="500"/>
                                        <p:tgtEl>
                                          <p:spTgt spid="63"/>
                                        </p:tgtEl>
                                        <p:attrNameLst>
                                          <p:attrName>ppt_x</p:attrName>
                                        </p:attrNameLst>
                                      </p:cBhvr>
                                      <p:tavLst>
                                        <p:tav tm="0">
                                          <p:val>
                                            <p:strVal val="ppt_x"/>
                                          </p:val>
                                        </p:tav>
                                        <p:tav tm="100000">
                                          <p:val>
                                            <p:strVal val="ppt_x"/>
                                          </p:val>
                                        </p:tav>
                                      </p:tavLst>
                                    </p:anim>
                                    <p:anim calcmode="lin" valueType="num">
                                      <p:cBhvr additive="base">
                                        <p:cTn id="136" dur="500"/>
                                        <p:tgtEl>
                                          <p:spTgt spid="63"/>
                                        </p:tgtEl>
                                        <p:attrNameLst>
                                          <p:attrName>ppt_y</p:attrName>
                                        </p:attrNameLst>
                                      </p:cBhvr>
                                      <p:tavLst>
                                        <p:tav tm="0">
                                          <p:val>
                                            <p:strVal val="ppt_y"/>
                                          </p:val>
                                        </p:tav>
                                        <p:tav tm="100000">
                                          <p:val>
                                            <p:strVal val="1+ppt_h/2"/>
                                          </p:val>
                                        </p:tav>
                                      </p:tavLst>
                                    </p:anim>
                                    <p:set>
                                      <p:cBhvr>
                                        <p:cTn id="137" dur="1" fill="hold">
                                          <p:stCondLst>
                                            <p:cond delay="499"/>
                                          </p:stCondLst>
                                        </p:cTn>
                                        <p:tgtEl>
                                          <p:spTgt spid="63"/>
                                        </p:tgtEl>
                                        <p:attrNameLst>
                                          <p:attrName>style.visibility</p:attrName>
                                        </p:attrNameLst>
                                      </p:cBhvr>
                                      <p:to>
                                        <p:strVal val="hidden"/>
                                      </p:to>
                                    </p:set>
                                  </p:childTnLst>
                                </p:cTn>
                              </p:par>
                              <p:par>
                                <p:cTn id="138" presetID="2" presetClass="exit" presetSubtype="4" fill="hold" grpId="1" nodeType="withEffect">
                                  <p:stCondLst>
                                    <p:cond delay="0"/>
                                  </p:stCondLst>
                                  <p:childTnLst>
                                    <p:anim calcmode="lin" valueType="num">
                                      <p:cBhvr additive="base">
                                        <p:cTn id="139" dur="500"/>
                                        <p:tgtEl>
                                          <p:spTgt spid="65"/>
                                        </p:tgtEl>
                                        <p:attrNameLst>
                                          <p:attrName>ppt_x</p:attrName>
                                        </p:attrNameLst>
                                      </p:cBhvr>
                                      <p:tavLst>
                                        <p:tav tm="0">
                                          <p:val>
                                            <p:strVal val="ppt_x"/>
                                          </p:val>
                                        </p:tav>
                                        <p:tav tm="100000">
                                          <p:val>
                                            <p:strVal val="ppt_x"/>
                                          </p:val>
                                        </p:tav>
                                      </p:tavLst>
                                    </p:anim>
                                    <p:anim calcmode="lin" valueType="num">
                                      <p:cBhvr additive="base">
                                        <p:cTn id="140" dur="500"/>
                                        <p:tgtEl>
                                          <p:spTgt spid="65"/>
                                        </p:tgtEl>
                                        <p:attrNameLst>
                                          <p:attrName>ppt_y</p:attrName>
                                        </p:attrNameLst>
                                      </p:cBhvr>
                                      <p:tavLst>
                                        <p:tav tm="0">
                                          <p:val>
                                            <p:strVal val="ppt_y"/>
                                          </p:val>
                                        </p:tav>
                                        <p:tav tm="100000">
                                          <p:val>
                                            <p:strVal val="1+ppt_h/2"/>
                                          </p:val>
                                        </p:tav>
                                      </p:tavLst>
                                    </p:anim>
                                    <p:set>
                                      <p:cBhvr>
                                        <p:cTn id="141" dur="1" fill="hold">
                                          <p:stCondLst>
                                            <p:cond delay="499"/>
                                          </p:stCondLst>
                                        </p:cTn>
                                        <p:tgtEl>
                                          <p:spTgt spid="65"/>
                                        </p:tgtEl>
                                        <p:attrNameLst>
                                          <p:attrName>style.visibility</p:attrName>
                                        </p:attrNameLst>
                                      </p:cBhvr>
                                      <p:to>
                                        <p:strVal val="hidden"/>
                                      </p:to>
                                    </p:set>
                                  </p:childTnLst>
                                </p:cTn>
                              </p:par>
                              <p:par>
                                <p:cTn id="142" presetID="2" presetClass="exit" presetSubtype="4" fill="hold" grpId="2" nodeType="withEffect">
                                  <p:stCondLst>
                                    <p:cond delay="0"/>
                                  </p:stCondLst>
                                  <p:childTnLst>
                                    <p:anim calcmode="lin" valueType="num">
                                      <p:cBhvr additive="base">
                                        <p:cTn id="143" dur="500"/>
                                        <p:tgtEl>
                                          <p:spTgt spid="66"/>
                                        </p:tgtEl>
                                        <p:attrNameLst>
                                          <p:attrName>ppt_x</p:attrName>
                                        </p:attrNameLst>
                                      </p:cBhvr>
                                      <p:tavLst>
                                        <p:tav tm="0">
                                          <p:val>
                                            <p:strVal val="ppt_x"/>
                                          </p:val>
                                        </p:tav>
                                        <p:tav tm="100000">
                                          <p:val>
                                            <p:strVal val="ppt_x"/>
                                          </p:val>
                                        </p:tav>
                                      </p:tavLst>
                                    </p:anim>
                                    <p:anim calcmode="lin" valueType="num">
                                      <p:cBhvr additive="base">
                                        <p:cTn id="144" dur="500"/>
                                        <p:tgtEl>
                                          <p:spTgt spid="66"/>
                                        </p:tgtEl>
                                        <p:attrNameLst>
                                          <p:attrName>ppt_y</p:attrName>
                                        </p:attrNameLst>
                                      </p:cBhvr>
                                      <p:tavLst>
                                        <p:tav tm="0">
                                          <p:val>
                                            <p:strVal val="ppt_y"/>
                                          </p:val>
                                        </p:tav>
                                        <p:tav tm="100000">
                                          <p:val>
                                            <p:strVal val="1+ppt_h/2"/>
                                          </p:val>
                                        </p:tav>
                                      </p:tavLst>
                                    </p:anim>
                                    <p:set>
                                      <p:cBhvr>
                                        <p:cTn id="145" dur="1" fill="hold">
                                          <p:stCondLst>
                                            <p:cond delay="499"/>
                                          </p:stCondLst>
                                        </p:cTn>
                                        <p:tgtEl>
                                          <p:spTgt spid="66"/>
                                        </p:tgtEl>
                                        <p:attrNameLst>
                                          <p:attrName>style.visibility</p:attrName>
                                        </p:attrNameLst>
                                      </p:cBhvr>
                                      <p:to>
                                        <p:strVal val="hidden"/>
                                      </p:to>
                                    </p:set>
                                  </p:childTnLst>
                                </p:cTn>
                              </p:par>
                              <p:par>
                                <p:cTn id="146" presetID="2" presetClass="exit" presetSubtype="4" fill="hold" grpId="1" nodeType="withEffect">
                                  <p:stCondLst>
                                    <p:cond delay="0"/>
                                  </p:stCondLst>
                                  <p:childTnLst>
                                    <p:anim calcmode="lin" valueType="num">
                                      <p:cBhvr additive="base">
                                        <p:cTn id="147" dur="500"/>
                                        <p:tgtEl>
                                          <p:spTgt spid="67"/>
                                        </p:tgtEl>
                                        <p:attrNameLst>
                                          <p:attrName>ppt_x</p:attrName>
                                        </p:attrNameLst>
                                      </p:cBhvr>
                                      <p:tavLst>
                                        <p:tav tm="0">
                                          <p:val>
                                            <p:strVal val="ppt_x"/>
                                          </p:val>
                                        </p:tav>
                                        <p:tav tm="100000">
                                          <p:val>
                                            <p:strVal val="ppt_x"/>
                                          </p:val>
                                        </p:tav>
                                      </p:tavLst>
                                    </p:anim>
                                    <p:anim calcmode="lin" valueType="num">
                                      <p:cBhvr additive="base">
                                        <p:cTn id="148" dur="500"/>
                                        <p:tgtEl>
                                          <p:spTgt spid="67"/>
                                        </p:tgtEl>
                                        <p:attrNameLst>
                                          <p:attrName>ppt_y</p:attrName>
                                        </p:attrNameLst>
                                      </p:cBhvr>
                                      <p:tavLst>
                                        <p:tav tm="0">
                                          <p:val>
                                            <p:strVal val="ppt_y"/>
                                          </p:val>
                                        </p:tav>
                                        <p:tav tm="100000">
                                          <p:val>
                                            <p:strVal val="1+ppt_h/2"/>
                                          </p:val>
                                        </p:tav>
                                      </p:tavLst>
                                    </p:anim>
                                    <p:set>
                                      <p:cBhvr>
                                        <p:cTn id="149" dur="1" fill="hold">
                                          <p:stCondLst>
                                            <p:cond delay="499"/>
                                          </p:stCondLst>
                                        </p:cTn>
                                        <p:tgtEl>
                                          <p:spTgt spid="67"/>
                                        </p:tgtEl>
                                        <p:attrNameLst>
                                          <p:attrName>style.visibility</p:attrName>
                                        </p:attrNameLst>
                                      </p:cBhvr>
                                      <p:to>
                                        <p:strVal val="hidden"/>
                                      </p:to>
                                    </p:set>
                                  </p:childTnLst>
                                </p:cTn>
                              </p:par>
                              <p:par>
                                <p:cTn id="150" presetID="2" presetClass="exit" presetSubtype="1" fill="hold" grpId="2" nodeType="withEffect">
                                  <p:stCondLst>
                                    <p:cond delay="0"/>
                                  </p:stCondLst>
                                  <p:childTnLst>
                                    <p:anim calcmode="lin" valueType="num">
                                      <p:cBhvr additive="base">
                                        <p:cTn id="151" dur="500"/>
                                        <p:tgtEl>
                                          <p:spTgt spid="62"/>
                                        </p:tgtEl>
                                        <p:attrNameLst>
                                          <p:attrName>ppt_x</p:attrName>
                                        </p:attrNameLst>
                                      </p:cBhvr>
                                      <p:tavLst>
                                        <p:tav tm="0">
                                          <p:val>
                                            <p:strVal val="ppt_x"/>
                                          </p:val>
                                        </p:tav>
                                        <p:tav tm="100000">
                                          <p:val>
                                            <p:strVal val="ppt_x"/>
                                          </p:val>
                                        </p:tav>
                                      </p:tavLst>
                                    </p:anim>
                                    <p:anim calcmode="lin" valueType="num">
                                      <p:cBhvr additive="base">
                                        <p:cTn id="152" dur="500"/>
                                        <p:tgtEl>
                                          <p:spTgt spid="62"/>
                                        </p:tgtEl>
                                        <p:attrNameLst>
                                          <p:attrName>ppt_y</p:attrName>
                                        </p:attrNameLst>
                                      </p:cBhvr>
                                      <p:tavLst>
                                        <p:tav tm="0">
                                          <p:val>
                                            <p:strVal val="ppt_y"/>
                                          </p:val>
                                        </p:tav>
                                        <p:tav tm="100000">
                                          <p:val>
                                            <p:strVal val="0-ppt_h/2"/>
                                          </p:val>
                                        </p:tav>
                                      </p:tavLst>
                                    </p:anim>
                                    <p:set>
                                      <p:cBhvr>
                                        <p:cTn id="153" dur="1" fill="hold">
                                          <p:stCondLst>
                                            <p:cond delay="499"/>
                                          </p:stCondLst>
                                        </p:cTn>
                                        <p:tgtEl>
                                          <p:spTgt spid="62"/>
                                        </p:tgtEl>
                                        <p:attrNameLst>
                                          <p:attrName>style.visibility</p:attrName>
                                        </p:attrNameLst>
                                      </p:cBhvr>
                                      <p:to>
                                        <p:strVal val="hidden"/>
                                      </p:to>
                                    </p:set>
                                  </p:childTnLst>
                                </p:cTn>
                              </p:par>
                              <p:par>
                                <p:cTn id="154" presetID="2" presetClass="exit" presetSubtype="1" fill="hold" grpId="1" nodeType="withEffect">
                                  <p:stCondLst>
                                    <p:cond delay="0"/>
                                  </p:stCondLst>
                                  <p:childTnLst>
                                    <p:anim calcmode="lin" valueType="num">
                                      <p:cBhvr additive="base">
                                        <p:cTn id="155" dur="500"/>
                                        <p:tgtEl>
                                          <p:spTgt spid="64"/>
                                        </p:tgtEl>
                                        <p:attrNameLst>
                                          <p:attrName>ppt_x</p:attrName>
                                        </p:attrNameLst>
                                      </p:cBhvr>
                                      <p:tavLst>
                                        <p:tav tm="0">
                                          <p:val>
                                            <p:strVal val="ppt_x"/>
                                          </p:val>
                                        </p:tav>
                                        <p:tav tm="100000">
                                          <p:val>
                                            <p:strVal val="ppt_x"/>
                                          </p:val>
                                        </p:tav>
                                      </p:tavLst>
                                    </p:anim>
                                    <p:anim calcmode="lin" valueType="num">
                                      <p:cBhvr additive="base">
                                        <p:cTn id="156" dur="500"/>
                                        <p:tgtEl>
                                          <p:spTgt spid="64"/>
                                        </p:tgtEl>
                                        <p:attrNameLst>
                                          <p:attrName>ppt_y</p:attrName>
                                        </p:attrNameLst>
                                      </p:cBhvr>
                                      <p:tavLst>
                                        <p:tav tm="0">
                                          <p:val>
                                            <p:strVal val="ppt_y"/>
                                          </p:val>
                                        </p:tav>
                                        <p:tav tm="100000">
                                          <p:val>
                                            <p:strVal val="0-ppt_h/2"/>
                                          </p:val>
                                        </p:tav>
                                      </p:tavLst>
                                    </p:anim>
                                    <p:set>
                                      <p:cBhvr>
                                        <p:cTn id="157" dur="1" fill="hold">
                                          <p:stCondLst>
                                            <p:cond delay="499"/>
                                          </p:stCondLst>
                                        </p:cTn>
                                        <p:tgtEl>
                                          <p:spTgt spid="64"/>
                                        </p:tgtEl>
                                        <p:attrNameLst>
                                          <p:attrName>style.visibility</p:attrName>
                                        </p:attrNameLst>
                                      </p:cBhvr>
                                      <p:to>
                                        <p:strVal val="hidden"/>
                                      </p:to>
                                    </p:set>
                                  </p:childTnLst>
                                </p:cTn>
                              </p:par>
                              <p:par>
                                <p:cTn id="158" presetID="2" presetClass="exit" presetSubtype="1" fill="hold" grpId="2" nodeType="withEffect">
                                  <p:stCondLst>
                                    <p:cond delay="0"/>
                                  </p:stCondLst>
                                  <p:childTnLst>
                                    <p:anim calcmode="lin" valueType="num">
                                      <p:cBhvr additive="base">
                                        <p:cTn id="159" dur="500"/>
                                        <p:tgtEl>
                                          <p:spTgt spid="68"/>
                                        </p:tgtEl>
                                        <p:attrNameLst>
                                          <p:attrName>ppt_x</p:attrName>
                                        </p:attrNameLst>
                                      </p:cBhvr>
                                      <p:tavLst>
                                        <p:tav tm="0">
                                          <p:val>
                                            <p:strVal val="ppt_x"/>
                                          </p:val>
                                        </p:tav>
                                        <p:tav tm="100000">
                                          <p:val>
                                            <p:strVal val="ppt_x"/>
                                          </p:val>
                                        </p:tav>
                                      </p:tavLst>
                                    </p:anim>
                                    <p:anim calcmode="lin" valueType="num">
                                      <p:cBhvr additive="base">
                                        <p:cTn id="160" dur="500"/>
                                        <p:tgtEl>
                                          <p:spTgt spid="68"/>
                                        </p:tgtEl>
                                        <p:attrNameLst>
                                          <p:attrName>ppt_y</p:attrName>
                                        </p:attrNameLst>
                                      </p:cBhvr>
                                      <p:tavLst>
                                        <p:tav tm="0">
                                          <p:val>
                                            <p:strVal val="ppt_y"/>
                                          </p:val>
                                        </p:tav>
                                        <p:tav tm="100000">
                                          <p:val>
                                            <p:strVal val="0-ppt_h/2"/>
                                          </p:val>
                                        </p:tav>
                                      </p:tavLst>
                                    </p:anim>
                                    <p:set>
                                      <p:cBhvr>
                                        <p:cTn id="161" dur="1" fill="hold">
                                          <p:stCondLst>
                                            <p:cond delay="499"/>
                                          </p:stCondLst>
                                        </p:cTn>
                                        <p:tgtEl>
                                          <p:spTgt spid="68"/>
                                        </p:tgtEl>
                                        <p:attrNameLst>
                                          <p:attrName>style.visibility</p:attrName>
                                        </p:attrNameLst>
                                      </p:cBhvr>
                                      <p:to>
                                        <p:strVal val="hidden"/>
                                      </p:to>
                                    </p:set>
                                  </p:childTnLst>
                                </p:cTn>
                              </p:par>
                              <p:par>
                                <p:cTn id="162" presetID="2" presetClass="exit" presetSubtype="1" fill="hold" grpId="1" nodeType="withEffect">
                                  <p:stCondLst>
                                    <p:cond delay="0"/>
                                  </p:stCondLst>
                                  <p:childTnLst>
                                    <p:anim calcmode="lin" valueType="num">
                                      <p:cBhvr additive="base">
                                        <p:cTn id="163" dur="500"/>
                                        <p:tgtEl>
                                          <p:spTgt spid="69"/>
                                        </p:tgtEl>
                                        <p:attrNameLst>
                                          <p:attrName>ppt_x</p:attrName>
                                        </p:attrNameLst>
                                      </p:cBhvr>
                                      <p:tavLst>
                                        <p:tav tm="0">
                                          <p:val>
                                            <p:strVal val="ppt_x"/>
                                          </p:val>
                                        </p:tav>
                                        <p:tav tm="100000">
                                          <p:val>
                                            <p:strVal val="ppt_x"/>
                                          </p:val>
                                        </p:tav>
                                      </p:tavLst>
                                    </p:anim>
                                    <p:anim calcmode="lin" valueType="num">
                                      <p:cBhvr additive="base">
                                        <p:cTn id="164" dur="500"/>
                                        <p:tgtEl>
                                          <p:spTgt spid="69"/>
                                        </p:tgtEl>
                                        <p:attrNameLst>
                                          <p:attrName>ppt_y</p:attrName>
                                        </p:attrNameLst>
                                      </p:cBhvr>
                                      <p:tavLst>
                                        <p:tav tm="0">
                                          <p:val>
                                            <p:strVal val="ppt_y"/>
                                          </p:val>
                                        </p:tav>
                                        <p:tav tm="100000">
                                          <p:val>
                                            <p:strVal val="0-ppt_h/2"/>
                                          </p:val>
                                        </p:tav>
                                      </p:tavLst>
                                    </p:anim>
                                    <p:set>
                                      <p:cBhvr>
                                        <p:cTn id="16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1" grpId="0" animBg="1"/>
      <p:bldP spid="41" grpId="1" animBg="1"/>
      <p:bldP spid="62" grpId="0" animBg="1"/>
      <p:bldP spid="62" grpId="1" animBg="1"/>
      <p:bldP spid="62" grpId="2" animBg="1"/>
      <p:bldP spid="63" grpId="0" animBg="1"/>
      <p:bldP spid="63" grpId="1" animBg="1"/>
      <p:bldP spid="63" grpId="2" animBg="1"/>
      <p:bldP spid="64" grpId="0"/>
      <p:bldP spid="64" grpId="1"/>
      <p:bldP spid="65" grpId="0"/>
      <p:bldP spid="65" grpId="1"/>
      <p:bldP spid="66" grpId="0" animBg="1"/>
      <p:bldP spid="66" grpId="1" animBg="1"/>
      <p:bldP spid="66" grpId="2" animBg="1"/>
      <p:bldP spid="67" grpId="0"/>
      <p:bldP spid="67" grpId="1"/>
      <p:bldP spid="68" grpId="0" animBg="1"/>
      <p:bldP spid="68" grpId="1" animBg="1"/>
      <p:bldP spid="68" grpId="2" animBg="1"/>
      <p:bldP spid="69" grpId="0"/>
      <p:bldP spid="6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41" name="TextBox 6"/>
          <p:cNvSpPr txBox="1"/>
          <p:nvPr/>
        </p:nvSpPr>
        <p:spPr>
          <a:xfrm>
            <a:off x="482059" y="1483809"/>
            <a:ext cx="4392487" cy="900246"/>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42" name="TextBox 6"/>
          <p:cNvSpPr txBox="1"/>
          <p:nvPr/>
        </p:nvSpPr>
        <p:spPr>
          <a:xfrm>
            <a:off x="482060" y="2793049"/>
            <a:ext cx="4104456" cy="381066"/>
          </a:xfrm>
          <a:prstGeom prst="rect">
            <a:avLst/>
          </a:prstGeom>
          <a:noFill/>
        </p:spPr>
        <p:txBody>
          <a:bodyPr wrap="square" rtlCol="0">
            <a:spAutoFit/>
          </a:bodyPr>
          <a:lstStyle/>
          <a:p>
            <a:pPr fontAlgn="auto">
              <a:lnSpc>
                <a:spcPct val="150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43" name="对角圆角矩形 42"/>
          <p:cNvSpPr/>
          <p:nvPr/>
        </p:nvSpPr>
        <p:spPr>
          <a:xfrm>
            <a:off x="554068" y="1123765"/>
            <a:ext cx="1425644" cy="381387"/>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标题一</a:t>
            </a:r>
          </a:p>
        </p:txBody>
      </p:sp>
      <p:sp>
        <p:nvSpPr>
          <p:cNvPr id="44" name="对角圆角矩形 43"/>
          <p:cNvSpPr/>
          <p:nvPr/>
        </p:nvSpPr>
        <p:spPr>
          <a:xfrm>
            <a:off x="554068" y="2456924"/>
            <a:ext cx="1425644" cy="381387"/>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p>
        </p:txBody>
      </p:sp>
      <p:sp>
        <p:nvSpPr>
          <p:cNvPr id="45" name="对角圆角矩形 44"/>
          <p:cNvSpPr/>
          <p:nvPr/>
        </p:nvSpPr>
        <p:spPr>
          <a:xfrm>
            <a:off x="554068" y="3280087"/>
            <a:ext cx="1425644" cy="381387"/>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p>
        </p:txBody>
      </p:sp>
      <p:sp>
        <p:nvSpPr>
          <p:cNvPr id="46" name="TextBox 6"/>
          <p:cNvSpPr txBox="1"/>
          <p:nvPr/>
        </p:nvSpPr>
        <p:spPr>
          <a:xfrm>
            <a:off x="482059" y="3650064"/>
            <a:ext cx="4392487" cy="609975"/>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添加文本说明内容添加文本说明内容添加文本说明内容添加文本说明内容添加内容</a:t>
            </a:r>
          </a:p>
        </p:txBody>
      </p:sp>
      <p:pic>
        <p:nvPicPr>
          <p:cNvPr id="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48524" y="1616778"/>
            <a:ext cx="2759859"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422593">
            <a:off x="5777148" y="1875115"/>
            <a:ext cx="2888945"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9"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4817">
            <a:off x="5234622" y="2766510"/>
            <a:ext cx="2562324" cy="182222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10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25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par>
                          <p:cTn id="27" fill="hold">
                            <p:stCondLst>
                              <p:cond delay="2750"/>
                            </p:stCondLst>
                            <p:childTnLst>
                              <p:par>
                                <p:cTn id="28" presetID="49" presetClass="entr" presetSubtype="0" decel="10000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 calcmode="lin" valueType="num">
                                      <p:cBhvr>
                                        <p:cTn id="32" dur="500" fill="hold"/>
                                        <p:tgtEl>
                                          <p:spTgt spid="47"/>
                                        </p:tgtEl>
                                        <p:attrNameLst>
                                          <p:attrName>style.rotation</p:attrName>
                                        </p:attrNameLst>
                                      </p:cBhvr>
                                      <p:tavLst>
                                        <p:tav tm="0">
                                          <p:val>
                                            <p:fltVal val="360"/>
                                          </p:val>
                                        </p:tav>
                                        <p:tav tm="100000">
                                          <p:val>
                                            <p:fltVal val="0"/>
                                          </p:val>
                                        </p:tav>
                                      </p:tavLst>
                                    </p:anim>
                                    <p:animEffect transition="in" filter="fade">
                                      <p:cBhvr>
                                        <p:cTn id="33" dur="500"/>
                                        <p:tgtEl>
                                          <p:spTgt spid="47"/>
                                        </p:tgtEl>
                                      </p:cBhvr>
                                    </p:animEffect>
                                  </p:childTnLst>
                                </p:cTn>
                              </p:par>
                            </p:childTnLst>
                          </p:cTn>
                        </p:par>
                        <p:par>
                          <p:cTn id="34" fill="hold">
                            <p:stCondLst>
                              <p:cond delay="3250"/>
                            </p:stCondLst>
                            <p:childTnLst>
                              <p:par>
                                <p:cTn id="35" presetID="6" presetClass="emph" presetSubtype="0" fill="hold" nodeType="afterEffect">
                                  <p:stCondLst>
                                    <p:cond delay="0"/>
                                  </p:stCondLst>
                                  <p:childTnLst>
                                    <p:animScale>
                                      <p:cBhvr>
                                        <p:cTn id="36" dur="2000" fill="hold"/>
                                        <p:tgtEl>
                                          <p:spTgt spid="47"/>
                                        </p:tgtEl>
                                      </p:cBhvr>
                                      <p:by x="75000" y="75000"/>
                                    </p:animScale>
                                  </p:childTnLst>
                                </p:cTn>
                              </p:par>
                              <p:par>
                                <p:cTn id="37" presetID="56" presetClass="path" presetSubtype="0" accel="50000" decel="50000" fill="hold" nodeType="withEffect">
                                  <p:stCondLst>
                                    <p:cond delay="250"/>
                                  </p:stCondLst>
                                  <p:childTnLst>
                                    <p:animMotion origin="layout" path="M 3.88889E-6 -2.22222E-6 L -0.07848 -0.26611 " pathEditMode="relative" rAng="0" ptsTypes="AA">
                                      <p:cBhvr>
                                        <p:cTn id="38" dur="750" fill="hold"/>
                                        <p:tgtEl>
                                          <p:spTgt spid="47"/>
                                        </p:tgtEl>
                                        <p:attrNameLst>
                                          <p:attrName>ppt_x</p:attrName>
                                          <p:attrName>ppt_y</p:attrName>
                                        </p:attrNameLst>
                                      </p:cBhvr>
                                      <p:rCtr x="-3924" y="-13306"/>
                                    </p:animMotion>
                                  </p:childTnLst>
                                </p:cTn>
                              </p:par>
                            </p:childTnLst>
                          </p:cTn>
                        </p:par>
                        <p:par>
                          <p:cTn id="39" fill="hold">
                            <p:stCondLst>
                              <p:cond delay="5250"/>
                            </p:stCondLst>
                            <p:childTnLst>
                              <p:par>
                                <p:cTn id="40" presetID="42" presetClass="entr" presetSubtype="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5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6250"/>
                            </p:stCondLst>
                            <p:childTnLst>
                              <p:par>
                                <p:cTn id="51" presetID="49" presetClass="entr" presetSubtype="0" decel="100000"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 calcmode="lin" valueType="num">
                                      <p:cBhvr>
                                        <p:cTn id="55" dur="500" fill="hold"/>
                                        <p:tgtEl>
                                          <p:spTgt spid="48"/>
                                        </p:tgtEl>
                                        <p:attrNameLst>
                                          <p:attrName>style.rotation</p:attrName>
                                        </p:attrNameLst>
                                      </p:cBhvr>
                                      <p:tavLst>
                                        <p:tav tm="0">
                                          <p:val>
                                            <p:fltVal val="360"/>
                                          </p:val>
                                        </p:tav>
                                        <p:tav tm="100000">
                                          <p:val>
                                            <p:fltVal val="0"/>
                                          </p:val>
                                        </p:tav>
                                      </p:tavLst>
                                    </p:anim>
                                    <p:animEffect transition="in" filter="fade">
                                      <p:cBhvr>
                                        <p:cTn id="56" dur="500"/>
                                        <p:tgtEl>
                                          <p:spTgt spid="48"/>
                                        </p:tgtEl>
                                      </p:cBhvr>
                                    </p:animEffect>
                                  </p:childTnLst>
                                </p:cTn>
                              </p:par>
                            </p:childTnLst>
                          </p:cTn>
                        </p:par>
                        <p:par>
                          <p:cTn id="57" fill="hold">
                            <p:stCondLst>
                              <p:cond delay="6750"/>
                            </p:stCondLst>
                            <p:childTnLst>
                              <p:par>
                                <p:cTn id="58" presetID="6" presetClass="emph" presetSubtype="0" fill="hold" nodeType="afterEffect">
                                  <p:stCondLst>
                                    <p:cond delay="0"/>
                                  </p:stCondLst>
                                  <p:childTnLst>
                                    <p:animScale>
                                      <p:cBhvr>
                                        <p:cTn id="59" dur="2000" fill="hold"/>
                                        <p:tgtEl>
                                          <p:spTgt spid="48"/>
                                        </p:tgtEl>
                                      </p:cBhvr>
                                      <p:by x="75000" y="75000"/>
                                    </p:animScale>
                                  </p:childTnLst>
                                </p:cTn>
                              </p:par>
                              <p:par>
                                <p:cTn id="60" presetID="56" presetClass="path" presetSubtype="0" accel="50000" decel="50000" fill="hold" nodeType="withEffect">
                                  <p:stCondLst>
                                    <p:cond delay="250"/>
                                  </p:stCondLst>
                                  <p:childTnLst>
                                    <p:animMotion origin="layout" path="M 3.05556E-6 0 L -0.00625 -0.16028 " pathEditMode="relative" rAng="0" ptsTypes="AA">
                                      <p:cBhvr>
                                        <p:cTn id="61" dur="750" fill="hold"/>
                                        <p:tgtEl>
                                          <p:spTgt spid="48"/>
                                        </p:tgtEl>
                                        <p:attrNameLst>
                                          <p:attrName>ppt_x</p:attrName>
                                          <p:attrName>ppt_y</p:attrName>
                                        </p:attrNameLst>
                                      </p:cBhvr>
                                      <p:rCtr x="-313" y="-8028"/>
                                    </p:animMotion>
                                  </p:childTnLst>
                                </p:cTn>
                              </p:par>
                            </p:childTnLst>
                          </p:cTn>
                        </p:par>
                        <p:par>
                          <p:cTn id="62" fill="hold">
                            <p:stCondLst>
                              <p:cond delay="875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9750"/>
                            </p:stCondLst>
                            <p:childTnLst>
                              <p:par>
                                <p:cTn id="74" presetID="49" presetClass="entr" presetSubtype="0" decel="100000"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 calcmode="lin" valueType="num">
                                      <p:cBhvr>
                                        <p:cTn id="78" dur="500" fill="hold"/>
                                        <p:tgtEl>
                                          <p:spTgt spid="49"/>
                                        </p:tgtEl>
                                        <p:attrNameLst>
                                          <p:attrName>style.rotation</p:attrName>
                                        </p:attrNameLst>
                                      </p:cBhvr>
                                      <p:tavLst>
                                        <p:tav tm="0">
                                          <p:val>
                                            <p:fltVal val="360"/>
                                          </p:val>
                                        </p:tav>
                                        <p:tav tm="100000">
                                          <p:val>
                                            <p:fltVal val="0"/>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1" grpId="0"/>
      <p:bldP spid="42" grpId="0"/>
      <p:bldP spid="43" grpId="0" animBg="1"/>
      <p:bldP spid="44" grpId="0" animBg="1"/>
      <p:bldP spid="45" grpId="0" animBg="1"/>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组合 5"/>
          <p:cNvGrpSpPr/>
          <p:nvPr/>
        </p:nvGrpSpPr>
        <p:grpSpPr>
          <a:xfrm>
            <a:off x="1050405" y="3057798"/>
            <a:ext cx="4113212" cy="1358900"/>
            <a:chOff x="822658" y="2946878"/>
            <a:chExt cx="4113212" cy="1358900"/>
          </a:xfrm>
        </p:grpSpPr>
        <p:grpSp>
          <p:nvGrpSpPr>
            <p:cNvPr id="7" name="Group 3"/>
            <p:cNvGrpSpPr/>
            <p:nvPr/>
          </p:nvGrpSpPr>
          <p:grpSpPr bwMode="auto">
            <a:xfrm>
              <a:off x="822658" y="2946878"/>
              <a:ext cx="4113212" cy="1358900"/>
              <a:chOff x="368" y="2813"/>
              <a:chExt cx="3229" cy="1067"/>
            </a:xfrm>
          </p:grpSpPr>
          <p:sp>
            <p:nvSpPr>
              <p:cNvPr id="9" name="Freeform 4"/>
              <p:cNvSpPr/>
              <p:nvPr/>
            </p:nvSpPr>
            <p:spPr bwMode="auto">
              <a:xfrm>
                <a:off x="369" y="2813"/>
                <a:ext cx="3167" cy="552"/>
              </a:xfrm>
              <a:custGeom>
                <a:avLst/>
                <a:gdLst>
                  <a:gd name="T0" fmla="*/ 3167 w 2763"/>
                  <a:gd name="T1" fmla="*/ 256 h 450"/>
                  <a:gd name="T2" fmla="*/ 2368 w 2763"/>
                  <a:gd name="T3" fmla="*/ 0 h 450"/>
                  <a:gd name="T4" fmla="*/ 0 w 2763"/>
                  <a:gd name="T5" fmla="*/ 227 h 450"/>
                  <a:gd name="T6" fmla="*/ 752 w 2763"/>
                  <a:gd name="T7" fmla="*/ 552 h 450"/>
                  <a:gd name="T8" fmla="*/ 760 w 2763"/>
                  <a:gd name="T9" fmla="*/ 543 h 450"/>
                  <a:gd name="T10" fmla="*/ 3167 w 2763"/>
                  <a:gd name="T11" fmla="*/ 256 h 450"/>
                  <a:gd name="T12" fmla="*/ 0 60000 65536"/>
                  <a:gd name="T13" fmla="*/ 0 60000 65536"/>
                  <a:gd name="T14" fmla="*/ 0 60000 65536"/>
                  <a:gd name="T15" fmla="*/ 0 60000 65536"/>
                  <a:gd name="T16" fmla="*/ 0 60000 65536"/>
                  <a:gd name="T17" fmla="*/ 0 60000 65536"/>
                  <a:gd name="T18" fmla="*/ 0 w 2763"/>
                  <a:gd name="T19" fmla="*/ 0 h 450"/>
                  <a:gd name="T20" fmla="*/ 2763 w 2763"/>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763" h="450">
                    <a:moveTo>
                      <a:pt x="2763" y="209"/>
                    </a:moveTo>
                    <a:lnTo>
                      <a:pt x="2066" y="0"/>
                    </a:lnTo>
                    <a:lnTo>
                      <a:pt x="0" y="185"/>
                    </a:lnTo>
                    <a:lnTo>
                      <a:pt x="656" y="450"/>
                    </a:lnTo>
                    <a:lnTo>
                      <a:pt x="663" y="443"/>
                    </a:lnTo>
                    <a:lnTo>
                      <a:pt x="2763" y="209"/>
                    </a:lnTo>
                    <a:close/>
                  </a:path>
                </a:pathLst>
              </a:custGeom>
              <a:gradFill rotWithShape="1">
                <a:gsLst>
                  <a:gs pos="0">
                    <a:srgbClr val="333333"/>
                  </a:gs>
                  <a:gs pos="100000">
                    <a:srgbClr val="5F5F5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5"/>
              <p:cNvGrpSpPr/>
              <p:nvPr/>
            </p:nvGrpSpPr>
            <p:grpSpPr bwMode="auto">
              <a:xfrm>
                <a:off x="368" y="3040"/>
                <a:ext cx="3229" cy="840"/>
                <a:chOff x="368" y="3040"/>
                <a:chExt cx="3229" cy="840"/>
              </a:xfrm>
            </p:grpSpPr>
            <p:sp>
              <p:nvSpPr>
                <p:cNvPr id="11" name="Freeform 6"/>
                <p:cNvSpPr/>
                <p:nvPr/>
              </p:nvSpPr>
              <p:spPr bwMode="auto">
                <a:xfrm>
                  <a:off x="381" y="3459"/>
                  <a:ext cx="900" cy="403"/>
                </a:xfrm>
                <a:custGeom>
                  <a:avLst/>
                  <a:gdLst>
                    <a:gd name="T0" fmla="*/ 214 w 785"/>
                    <a:gd name="T1" fmla="*/ 0 h 328"/>
                    <a:gd name="T2" fmla="*/ 0 w 785"/>
                    <a:gd name="T3" fmla="*/ 11 h 328"/>
                    <a:gd name="T4" fmla="*/ 736 w 785"/>
                    <a:gd name="T5" fmla="*/ 403 h 328"/>
                    <a:gd name="T6" fmla="*/ 900 w 785"/>
                    <a:gd name="T7" fmla="*/ 382 h 328"/>
                    <a:gd name="T8" fmla="*/ 214 w 785"/>
                    <a:gd name="T9" fmla="*/ 0 h 328"/>
                    <a:gd name="T10" fmla="*/ 0 60000 65536"/>
                    <a:gd name="T11" fmla="*/ 0 60000 65536"/>
                    <a:gd name="T12" fmla="*/ 0 60000 65536"/>
                    <a:gd name="T13" fmla="*/ 0 60000 65536"/>
                    <a:gd name="T14" fmla="*/ 0 60000 65536"/>
                    <a:gd name="T15" fmla="*/ 0 w 785"/>
                    <a:gd name="T16" fmla="*/ 0 h 328"/>
                    <a:gd name="T17" fmla="*/ 785 w 785"/>
                    <a:gd name="T18" fmla="*/ 328 h 328"/>
                  </a:gdLst>
                  <a:ahLst/>
                  <a:cxnLst>
                    <a:cxn ang="T10">
                      <a:pos x="T0" y="T1"/>
                    </a:cxn>
                    <a:cxn ang="T11">
                      <a:pos x="T2" y="T3"/>
                    </a:cxn>
                    <a:cxn ang="T12">
                      <a:pos x="T4" y="T5"/>
                    </a:cxn>
                    <a:cxn ang="T13">
                      <a:pos x="T6" y="T7"/>
                    </a:cxn>
                    <a:cxn ang="T14">
                      <a:pos x="T8" y="T9"/>
                    </a:cxn>
                  </a:cxnLst>
                  <a:rect l="T15" t="T16" r="T17" b="T18"/>
                  <a:pathLst>
                    <a:path w="785" h="328">
                      <a:moveTo>
                        <a:pt x="187" y="0"/>
                      </a:moveTo>
                      <a:lnTo>
                        <a:pt x="0" y="9"/>
                      </a:lnTo>
                      <a:lnTo>
                        <a:pt x="642" y="328"/>
                      </a:lnTo>
                      <a:lnTo>
                        <a:pt x="785" y="311"/>
                      </a:lnTo>
                      <a:lnTo>
                        <a:pt x="187" y="0"/>
                      </a:lnTo>
                      <a:close/>
                    </a:path>
                  </a:pathLst>
                </a:custGeom>
                <a:gradFill rotWithShape="1">
                  <a:gsLst>
                    <a:gs pos="0">
                      <a:srgbClr val="969696"/>
                    </a:gs>
                    <a:gs pos="100000">
                      <a:srgbClr val="4D4D4D"/>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7"/>
                <p:cNvSpPr/>
                <p:nvPr/>
              </p:nvSpPr>
              <p:spPr bwMode="auto">
                <a:xfrm>
                  <a:off x="456" y="3085"/>
                  <a:ext cx="718" cy="764"/>
                </a:xfrm>
                <a:custGeom>
                  <a:avLst/>
                  <a:gdLst>
                    <a:gd name="T0" fmla="*/ 0 w 593"/>
                    <a:gd name="T1" fmla="*/ 0 h 590"/>
                    <a:gd name="T2" fmla="*/ 0 w 593"/>
                    <a:gd name="T3" fmla="*/ 391 h 590"/>
                    <a:gd name="T4" fmla="*/ 718 w 593"/>
                    <a:gd name="T5" fmla="*/ 764 h 590"/>
                    <a:gd name="T6" fmla="*/ 718 w 593"/>
                    <a:gd name="T7" fmla="*/ 303 h 590"/>
                    <a:gd name="T8" fmla="*/ 0 w 593"/>
                    <a:gd name="T9" fmla="*/ 0 h 590"/>
                    <a:gd name="T10" fmla="*/ 0 60000 65536"/>
                    <a:gd name="T11" fmla="*/ 0 60000 65536"/>
                    <a:gd name="T12" fmla="*/ 0 60000 65536"/>
                    <a:gd name="T13" fmla="*/ 0 60000 65536"/>
                    <a:gd name="T14" fmla="*/ 0 60000 65536"/>
                    <a:gd name="T15" fmla="*/ 0 w 593"/>
                    <a:gd name="T16" fmla="*/ 0 h 590"/>
                    <a:gd name="T17" fmla="*/ 593 w 593"/>
                    <a:gd name="T18" fmla="*/ 590 h 590"/>
                  </a:gdLst>
                  <a:ahLst/>
                  <a:cxnLst>
                    <a:cxn ang="T10">
                      <a:pos x="T0" y="T1"/>
                    </a:cxn>
                    <a:cxn ang="T11">
                      <a:pos x="T2" y="T3"/>
                    </a:cxn>
                    <a:cxn ang="T12">
                      <a:pos x="T4" y="T5"/>
                    </a:cxn>
                    <a:cxn ang="T13">
                      <a:pos x="T6" y="T7"/>
                    </a:cxn>
                    <a:cxn ang="T14">
                      <a:pos x="T8" y="T9"/>
                    </a:cxn>
                  </a:cxnLst>
                  <a:rect l="T15" t="T16" r="T17" b="T18"/>
                  <a:pathLst>
                    <a:path w="593" h="590">
                      <a:moveTo>
                        <a:pt x="0" y="0"/>
                      </a:moveTo>
                      <a:cubicBezTo>
                        <a:pt x="0" y="0"/>
                        <a:pt x="11" y="143"/>
                        <a:pt x="0" y="302"/>
                      </a:cubicBezTo>
                      <a:cubicBezTo>
                        <a:pt x="593" y="590"/>
                        <a:pt x="593" y="590"/>
                        <a:pt x="593" y="590"/>
                      </a:cubicBezTo>
                      <a:cubicBezTo>
                        <a:pt x="593" y="234"/>
                        <a:pt x="593" y="234"/>
                        <a:pt x="593" y="234"/>
                      </a:cubicBezTo>
                      <a:lnTo>
                        <a:pt x="0"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8"/>
                <p:cNvSpPr/>
                <p:nvPr/>
              </p:nvSpPr>
              <p:spPr bwMode="auto">
                <a:xfrm>
                  <a:off x="368" y="3040"/>
                  <a:ext cx="778" cy="840"/>
                </a:xfrm>
                <a:custGeom>
                  <a:avLst/>
                  <a:gdLst>
                    <a:gd name="T0" fmla="*/ 754 w 643"/>
                    <a:gd name="T1" fmla="*/ 324 h 648"/>
                    <a:gd name="T2" fmla="*/ 1 w 643"/>
                    <a:gd name="T3" fmla="*/ 0 h 648"/>
                    <a:gd name="T4" fmla="*/ 0 w 643"/>
                    <a:gd name="T5" fmla="*/ 17 h 648"/>
                    <a:gd name="T6" fmla="*/ 737 w 643"/>
                    <a:gd name="T7" fmla="*/ 341 h 648"/>
                    <a:gd name="T8" fmla="*/ 745 w 643"/>
                    <a:gd name="T9" fmla="*/ 821 h 648"/>
                    <a:gd name="T10" fmla="*/ 12 w 643"/>
                    <a:gd name="T11" fmla="*/ 430 h 648"/>
                    <a:gd name="T12" fmla="*/ 13 w 643"/>
                    <a:gd name="T13" fmla="*/ 445 h 648"/>
                    <a:gd name="T14" fmla="*/ 743 w 643"/>
                    <a:gd name="T15" fmla="*/ 840 h 648"/>
                    <a:gd name="T16" fmla="*/ 761 w 643"/>
                    <a:gd name="T17" fmla="*/ 840 h 648"/>
                    <a:gd name="T18" fmla="*/ 754 w 643"/>
                    <a:gd name="T19" fmla="*/ 324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
                    <a:gd name="T31" fmla="*/ 0 h 648"/>
                    <a:gd name="T32" fmla="*/ 643 w 643"/>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 h="648">
                      <a:moveTo>
                        <a:pt x="623" y="250"/>
                      </a:moveTo>
                      <a:cubicBezTo>
                        <a:pt x="1" y="0"/>
                        <a:pt x="1" y="0"/>
                        <a:pt x="1" y="0"/>
                      </a:cubicBezTo>
                      <a:cubicBezTo>
                        <a:pt x="0" y="13"/>
                        <a:pt x="0" y="13"/>
                        <a:pt x="0" y="13"/>
                      </a:cubicBezTo>
                      <a:cubicBezTo>
                        <a:pt x="609" y="263"/>
                        <a:pt x="609" y="263"/>
                        <a:pt x="609" y="263"/>
                      </a:cubicBezTo>
                      <a:cubicBezTo>
                        <a:pt x="609" y="263"/>
                        <a:pt x="631" y="330"/>
                        <a:pt x="616" y="633"/>
                      </a:cubicBezTo>
                      <a:cubicBezTo>
                        <a:pt x="10" y="332"/>
                        <a:pt x="10" y="332"/>
                        <a:pt x="10" y="332"/>
                      </a:cubicBezTo>
                      <a:cubicBezTo>
                        <a:pt x="11" y="343"/>
                        <a:pt x="11" y="343"/>
                        <a:pt x="11" y="343"/>
                      </a:cubicBezTo>
                      <a:cubicBezTo>
                        <a:pt x="614" y="648"/>
                        <a:pt x="614" y="648"/>
                        <a:pt x="614" y="648"/>
                      </a:cubicBezTo>
                      <a:cubicBezTo>
                        <a:pt x="629" y="648"/>
                        <a:pt x="629" y="648"/>
                        <a:pt x="629" y="648"/>
                      </a:cubicBezTo>
                      <a:cubicBezTo>
                        <a:pt x="643" y="363"/>
                        <a:pt x="623" y="250"/>
                        <a:pt x="623" y="250"/>
                      </a:cubicBezTo>
                      <a:close/>
                    </a:path>
                  </a:pathLst>
                </a:custGeom>
                <a:solidFill>
                  <a:srgbClr val="B7B8B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9"/>
                <p:cNvSpPr/>
                <p:nvPr/>
              </p:nvSpPr>
              <p:spPr bwMode="auto">
                <a:xfrm>
                  <a:off x="1121" y="3069"/>
                  <a:ext cx="2476" cy="811"/>
                </a:xfrm>
                <a:custGeom>
                  <a:avLst/>
                  <a:gdLst/>
                  <a:ahLst/>
                  <a:cxnLst>
                    <a:cxn ang="0">
                      <a:pos x="7" y="221"/>
                    </a:cxn>
                    <a:cxn ang="0">
                      <a:pos x="0" y="228"/>
                    </a:cxn>
                    <a:cxn ang="0">
                      <a:pos x="7" y="625"/>
                    </a:cxn>
                    <a:cxn ang="0">
                      <a:pos x="2014" y="328"/>
                    </a:cxn>
                    <a:cxn ang="0">
                      <a:pos x="1997" y="0"/>
                    </a:cxn>
                    <a:cxn ang="0">
                      <a:pos x="7" y="221"/>
                    </a:cxn>
                  </a:cxnLst>
                  <a:rect l="0" t="0" r="r" b="b"/>
                  <a:pathLst>
                    <a:path w="2047" h="625">
                      <a:moveTo>
                        <a:pt x="7" y="221"/>
                      </a:moveTo>
                      <a:cubicBezTo>
                        <a:pt x="0" y="228"/>
                        <a:pt x="0" y="228"/>
                        <a:pt x="0" y="228"/>
                      </a:cubicBezTo>
                      <a:cubicBezTo>
                        <a:pt x="0" y="228"/>
                        <a:pt x="21" y="340"/>
                        <a:pt x="7" y="625"/>
                      </a:cubicBezTo>
                      <a:cubicBezTo>
                        <a:pt x="2014" y="328"/>
                        <a:pt x="2014" y="328"/>
                        <a:pt x="2014" y="328"/>
                      </a:cubicBezTo>
                      <a:cubicBezTo>
                        <a:pt x="2014" y="328"/>
                        <a:pt x="2047" y="125"/>
                        <a:pt x="1997" y="0"/>
                      </a:cubicBezTo>
                      <a:lnTo>
                        <a:pt x="7" y="221"/>
                      </a:lnTo>
                      <a:close/>
                    </a:path>
                  </a:pathLst>
                </a:custGeom>
                <a:gradFill rotWithShape="1">
                  <a:gsLst>
                    <a:gs pos="0">
                      <a:srgbClr val="B2B2B2"/>
                    </a:gs>
                    <a:gs pos="50000">
                      <a:srgbClr val="C0C0C0"/>
                    </a:gs>
                    <a:gs pos="100000">
                      <a:srgbClr val="B2B2B2"/>
                    </a:gs>
                  </a:gsLst>
                  <a:lin ang="18900000" scaled="1"/>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sp>
          <p:nvSpPr>
            <p:cNvPr id="8" name="WordArt 37"/>
            <p:cNvSpPr>
              <a:spLocks noChangeArrowheads="1" noChangeShapeType="1" noTextEdit="1"/>
            </p:cNvSpPr>
            <p:nvPr/>
          </p:nvSpPr>
          <p:spPr bwMode="auto">
            <a:xfrm rot="21142058">
              <a:off x="2299033" y="3675541"/>
              <a:ext cx="2101850" cy="1889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3600" kern="10" dirty="0">
                  <a:solidFill>
                    <a:prstClr val="black"/>
                  </a:solidFill>
                  <a:latin typeface="微软雅黑" panose="020B0503020204020204" pitchFamily="34" charset="-122"/>
                  <a:ea typeface="微软雅黑" panose="020B0503020204020204" pitchFamily="34" charset="-122"/>
                </a:rPr>
                <a:t>双击此处添加文字内容</a:t>
              </a:r>
            </a:p>
          </p:txBody>
        </p:sp>
      </p:grpSp>
      <p:grpSp>
        <p:nvGrpSpPr>
          <p:cNvPr id="15" name="Group 10"/>
          <p:cNvGrpSpPr/>
          <p:nvPr/>
        </p:nvGrpSpPr>
        <p:grpSpPr bwMode="auto">
          <a:xfrm>
            <a:off x="1015480" y="2762523"/>
            <a:ext cx="3676650" cy="933450"/>
            <a:chOff x="340" y="2581"/>
            <a:chExt cx="2887" cy="733"/>
          </a:xfrm>
        </p:grpSpPr>
        <p:sp>
          <p:nvSpPr>
            <p:cNvPr id="16" name="Freeform 11"/>
            <p:cNvSpPr/>
            <p:nvPr/>
          </p:nvSpPr>
          <p:spPr bwMode="auto">
            <a:xfrm>
              <a:off x="340" y="3024"/>
              <a:ext cx="1331" cy="273"/>
            </a:xfrm>
            <a:custGeom>
              <a:avLst/>
              <a:gdLst>
                <a:gd name="T0" fmla="*/ 211 w 1162"/>
                <a:gd name="T1" fmla="*/ 0 h 223"/>
                <a:gd name="T2" fmla="*/ 0 w 1162"/>
                <a:gd name="T3" fmla="*/ 22 h 223"/>
                <a:gd name="T4" fmla="*/ 1190 w 1162"/>
                <a:gd name="T5" fmla="*/ 273 h 223"/>
                <a:gd name="T6" fmla="*/ 1331 w 1162"/>
                <a:gd name="T7" fmla="*/ 241 h 223"/>
                <a:gd name="T8" fmla="*/ 211 w 1162"/>
                <a:gd name="T9" fmla="*/ 0 h 223"/>
                <a:gd name="T10" fmla="*/ 0 60000 65536"/>
                <a:gd name="T11" fmla="*/ 0 60000 65536"/>
                <a:gd name="T12" fmla="*/ 0 60000 65536"/>
                <a:gd name="T13" fmla="*/ 0 60000 65536"/>
                <a:gd name="T14" fmla="*/ 0 60000 65536"/>
                <a:gd name="T15" fmla="*/ 0 w 1162"/>
                <a:gd name="T16" fmla="*/ 0 h 223"/>
                <a:gd name="T17" fmla="*/ 1162 w 1162"/>
                <a:gd name="T18" fmla="*/ 223 h 223"/>
              </a:gdLst>
              <a:ahLst/>
              <a:cxnLst>
                <a:cxn ang="T10">
                  <a:pos x="T0" y="T1"/>
                </a:cxn>
                <a:cxn ang="T11">
                  <a:pos x="T2" y="T3"/>
                </a:cxn>
                <a:cxn ang="T12">
                  <a:pos x="T4" y="T5"/>
                </a:cxn>
                <a:cxn ang="T13">
                  <a:pos x="T6" y="T7"/>
                </a:cxn>
                <a:cxn ang="T14">
                  <a:pos x="T8" y="T9"/>
                </a:cxn>
              </a:cxnLst>
              <a:rect l="T15" t="T16" r="T17" b="T18"/>
              <a:pathLst>
                <a:path w="1162" h="223">
                  <a:moveTo>
                    <a:pt x="184" y="0"/>
                  </a:moveTo>
                  <a:lnTo>
                    <a:pt x="0" y="18"/>
                  </a:lnTo>
                  <a:lnTo>
                    <a:pt x="1039" y="223"/>
                  </a:lnTo>
                  <a:lnTo>
                    <a:pt x="1162" y="197"/>
                  </a:lnTo>
                  <a:lnTo>
                    <a:pt x="184" y="0"/>
                  </a:lnTo>
                  <a:close/>
                </a:path>
              </a:pathLst>
            </a:custGeom>
            <a:gradFill rotWithShape="1">
              <a:gsLst>
                <a:gs pos="0">
                  <a:srgbClr val="4D4D4D"/>
                </a:gs>
                <a:gs pos="100000">
                  <a:srgbClr val="242424"/>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2"/>
            <p:cNvSpPr/>
            <p:nvPr/>
          </p:nvSpPr>
          <p:spPr bwMode="auto">
            <a:xfrm>
              <a:off x="426" y="2752"/>
              <a:ext cx="1129" cy="537"/>
            </a:xfrm>
            <a:custGeom>
              <a:avLst/>
              <a:gdLst>
                <a:gd name="T0" fmla="*/ 0 w 933"/>
                <a:gd name="T1" fmla="*/ 0 h 413"/>
                <a:gd name="T2" fmla="*/ 0 w 933"/>
                <a:gd name="T3" fmla="*/ 293 h 413"/>
                <a:gd name="T4" fmla="*/ 1128 w 933"/>
                <a:gd name="T5" fmla="*/ 537 h 413"/>
                <a:gd name="T6" fmla="*/ 1129 w 933"/>
                <a:gd name="T7" fmla="*/ 159 h 413"/>
                <a:gd name="T8" fmla="*/ 0 w 933"/>
                <a:gd name="T9" fmla="*/ 0 h 413"/>
                <a:gd name="T10" fmla="*/ 0 60000 65536"/>
                <a:gd name="T11" fmla="*/ 0 60000 65536"/>
                <a:gd name="T12" fmla="*/ 0 60000 65536"/>
                <a:gd name="T13" fmla="*/ 0 60000 65536"/>
                <a:gd name="T14" fmla="*/ 0 60000 65536"/>
                <a:gd name="T15" fmla="*/ 0 w 933"/>
                <a:gd name="T16" fmla="*/ 0 h 413"/>
                <a:gd name="T17" fmla="*/ 933 w 933"/>
                <a:gd name="T18" fmla="*/ 413 h 413"/>
              </a:gdLst>
              <a:ahLst/>
              <a:cxnLst>
                <a:cxn ang="T10">
                  <a:pos x="T0" y="T1"/>
                </a:cxn>
                <a:cxn ang="T11">
                  <a:pos x="T2" y="T3"/>
                </a:cxn>
                <a:cxn ang="T12">
                  <a:pos x="T4" y="T5"/>
                </a:cxn>
                <a:cxn ang="T13">
                  <a:pos x="T6" y="T7"/>
                </a:cxn>
                <a:cxn ang="T14">
                  <a:pos x="T8" y="T9"/>
                </a:cxn>
              </a:cxnLst>
              <a:rect l="T15" t="T16" r="T17" b="T18"/>
              <a:pathLst>
                <a:path w="933" h="413">
                  <a:moveTo>
                    <a:pt x="0" y="0"/>
                  </a:moveTo>
                  <a:cubicBezTo>
                    <a:pt x="0" y="0"/>
                    <a:pt x="11" y="66"/>
                    <a:pt x="0" y="225"/>
                  </a:cubicBezTo>
                  <a:cubicBezTo>
                    <a:pt x="932" y="413"/>
                    <a:pt x="932" y="413"/>
                    <a:pt x="932" y="413"/>
                  </a:cubicBezTo>
                  <a:cubicBezTo>
                    <a:pt x="933" y="122"/>
                    <a:pt x="933" y="122"/>
                    <a:pt x="933" y="122"/>
                  </a:cubicBezTo>
                  <a:lnTo>
                    <a:pt x="0"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3"/>
            <p:cNvSpPr/>
            <p:nvPr/>
          </p:nvSpPr>
          <p:spPr bwMode="auto">
            <a:xfrm>
              <a:off x="340" y="2581"/>
              <a:ext cx="2849" cy="314"/>
            </a:xfrm>
            <a:custGeom>
              <a:avLst/>
              <a:gdLst>
                <a:gd name="T0" fmla="*/ 1177 w 2355"/>
                <a:gd name="T1" fmla="*/ 314 h 242"/>
                <a:gd name="T2" fmla="*/ 2849 w 2355"/>
                <a:gd name="T3" fmla="*/ 78 h 242"/>
                <a:gd name="T4" fmla="*/ 2256 w 2355"/>
                <a:gd name="T5" fmla="*/ 0 h 242"/>
                <a:gd name="T6" fmla="*/ 0 w 2355"/>
                <a:gd name="T7" fmla="*/ 156 h 242"/>
                <a:gd name="T8" fmla="*/ 1177 w 2355"/>
                <a:gd name="T9" fmla="*/ 314 h 242"/>
                <a:gd name="T10" fmla="*/ 1177 w 2355"/>
                <a:gd name="T11" fmla="*/ 314 h 242"/>
                <a:gd name="T12" fmla="*/ 0 60000 65536"/>
                <a:gd name="T13" fmla="*/ 0 60000 65536"/>
                <a:gd name="T14" fmla="*/ 0 60000 65536"/>
                <a:gd name="T15" fmla="*/ 0 60000 65536"/>
                <a:gd name="T16" fmla="*/ 0 60000 65536"/>
                <a:gd name="T17" fmla="*/ 0 60000 65536"/>
                <a:gd name="T18" fmla="*/ 0 w 2355"/>
                <a:gd name="T19" fmla="*/ 0 h 242"/>
                <a:gd name="T20" fmla="*/ 2355 w 235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5" h="242">
                  <a:moveTo>
                    <a:pt x="973" y="242"/>
                  </a:moveTo>
                  <a:cubicBezTo>
                    <a:pt x="2355" y="60"/>
                    <a:pt x="2355" y="60"/>
                    <a:pt x="2355" y="60"/>
                  </a:cubicBezTo>
                  <a:cubicBezTo>
                    <a:pt x="1865" y="0"/>
                    <a:pt x="1865" y="0"/>
                    <a:pt x="1865" y="0"/>
                  </a:cubicBezTo>
                  <a:cubicBezTo>
                    <a:pt x="0" y="120"/>
                    <a:pt x="0" y="120"/>
                    <a:pt x="0" y="120"/>
                  </a:cubicBezTo>
                  <a:cubicBezTo>
                    <a:pt x="973" y="242"/>
                    <a:pt x="973" y="242"/>
                    <a:pt x="973" y="242"/>
                  </a:cubicBezTo>
                  <a:cubicBezTo>
                    <a:pt x="973" y="242"/>
                    <a:pt x="973" y="242"/>
                    <a:pt x="973" y="242"/>
                  </a:cubicBezTo>
                  <a:close/>
                </a:path>
              </a:pathLst>
            </a:custGeom>
            <a:solidFill>
              <a:srgbClr val="72717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4"/>
            <p:cNvSpPr/>
            <p:nvPr/>
          </p:nvSpPr>
          <p:spPr bwMode="auto">
            <a:xfrm>
              <a:off x="340" y="2737"/>
              <a:ext cx="1226" cy="577"/>
            </a:xfrm>
            <a:custGeom>
              <a:avLst/>
              <a:gdLst>
                <a:gd name="T0" fmla="*/ 1178 w 1014"/>
                <a:gd name="T1" fmla="*/ 158 h 446"/>
                <a:gd name="T2" fmla="*/ 1178 w 1014"/>
                <a:gd name="T3" fmla="*/ 158 h 446"/>
                <a:gd name="T4" fmla="*/ 1178 w 1014"/>
                <a:gd name="T5" fmla="*/ 158 h 446"/>
                <a:gd name="T6" fmla="*/ 0 w 1014"/>
                <a:gd name="T7" fmla="*/ 0 h 446"/>
                <a:gd name="T8" fmla="*/ 0 w 1014"/>
                <a:gd name="T9" fmla="*/ 16 h 446"/>
                <a:gd name="T10" fmla="*/ 1168 w 1014"/>
                <a:gd name="T11" fmla="*/ 173 h 446"/>
                <a:gd name="T12" fmla="*/ 1185 w 1014"/>
                <a:gd name="T13" fmla="*/ 560 h 446"/>
                <a:gd name="T14" fmla="*/ 0 w 1014"/>
                <a:gd name="T15" fmla="*/ 309 h 446"/>
                <a:gd name="T16" fmla="*/ 0 w 1014"/>
                <a:gd name="T17" fmla="*/ 325 h 446"/>
                <a:gd name="T18" fmla="*/ 1185 w 1014"/>
                <a:gd name="T19" fmla="*/ 577 h 446"/>
                <a:gd name="T20" fmla="*/ 1198 w 1014"/>
                <a:gd name="T21" fmla="*/ 569 h 446"/>
                <a:gd name="T22" fmla="*/ 1178 w 1014"/>
                <a:gd name="T23" fmla="*/ 158 h 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4"/>
                <a:gd name="T37" fmla="*/ 0 h 446"/>
                <a:gd name="T38" fmla="*/ 1014 w 1014"/>
                <a:gd name="T39" fmla="*/ 446 h 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4" h="446">
                  <a:moveTo>
                    <a:pt x="974" y="122"/>
                  </a:moveTo>
                  <a:cubicBezTo>
                    <a:pt x="974" y="122"/>
                    <a:pt x="974" y="122"/>
                    <a:pt x="974" y="122"/>
                  </a:cubicBezTo>
                  <a:cubicBezTo>
                    <a:pt x="974" y="122"/>
                    <a:pt x="974" y="122"/>
                    <a:pt x="974" y="122"/>
                  </a:cubicBezTo>
                  <a:cubicBezTo>
                    <a:pt x="0" y="0"/>
                    <a:pt x="0" y="0"/>
                    <a:pt x="0" y="0"/>
                  </a:cubicBezTo>
                  <a:cubicBezTo>
                    <a:pt x="0" y="12"/>
                    <a:pt x="0" y="12"/>
                    <a:pt x="0" y="12"/>
                  </a:cubicBezTo>
                  <a:cubicBezTo>
                    <a:pt x="966" y="134"/>
                    <a:pt x="966" y="134"/>
                    <a:pt x="966" y="134"/>
                  </a:cubicBezTo>
                  <a:cubicBezTo>
                    <a:pt x="966" y="134"/>
                    <a:pt x="1005" y="189"/>
                    <a:pt x="980" y="433"/>
                  </a:cubicBezTo>
                  <a:cubicBezTo>
                    <a:pt x="0" y="239"/>
                    <a:pt x="0" y="239"/>
                    <a:pt x="0" y="239"/>
                  </a:cubicBezTo>
                  <a:cubicBezTo>
                    <a:pt x="0" y="251"/>
                    <a:pt x="0" y="251"/>
                    <a:pt x="0" y="251"/>
                  </a:cubicBezTo>
                  <a:cubicBezTo>
                    <a:pt x="980" y="446"/>
                    <a:pt x="980" y="446"/>
                    <a:pt x="980" y="446"/>
                  </a:cubicBezTo>
                  <a:cubicBezTo>
                    <a:pt x="991" y="440"/>
                    <a:pt x="991" y="440"/>
                    <a:pt x="991" y="440"/>
                  </a:cubicBezTo>
                  <a:cubicBezTo>
                    <a:pt x="1014" y="190"/>
                    <a:pt x="975" y="125"/>
                    <a:pt x="974" y="122"/>
                  </a:cubicBezTo>
                  <a:close/>
                </a:path>
              </a:pathLst>
            </a:custGeom>
            <a:gradFill rotWithShape="1">
              <a:gsLst>
                <a:gs pos="0">
                  <a:srgbClr val="969696"/>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5"/>
            <p:cNvSpPr/>
            <p:nvPr/>
          </p:nvSpPr>
          <p:spPr bwMode="auto">
            <a:xfrm>
              <a:off x="1517" y="2658"/>
              <a:ext cx="1710" cy="649"/>
            </a:xfrm>
            <a:custGeom>
              <a:avLst/>
              <a:gdLst>
                <a:gd name="T0" fmla="*/ 1671 w 1414"/>
                <a:gd name="T1" fmla="*/ 0 h 500"/>
                <a:gd name="T2" fmla="*/ 0 w 1414"/>
                <a:gd name="T3" fmla="*/ 236 h 500"/>
                <a:gd name="T4" fmla="*/ 22 w 1414"/>
                <a:gd name="T5" fmla="*/ 649 h 500"/>
                <a:gd name="T6" fmla="*/ 1681 w 1414"/>
                <a:gd name="T7" fmla="*/ 222 h 500"/>
                <a:gd name="T8" fmla="*/ 1671 w 1414"/>
                <a:gd name="T9" fmla="*/ 0 h 500"/>
                <a:gd name="T10" fmla="*/ 0 60000 65536"/>
                <a:gd name="T11" fmla="*/ 0 60000 65536"/>
                <a:gd name="T12" fmla="*/ 0 60000 65536"/>
                <a:gd name="T13" fmla="*/ 0 60000 65536"/>
                <a:gd name="T14" fmla="*/ 0 60000 65536"/>
                <a:gd name="T15" fmla="*/ 0 w 1414"/>
                <a:gd name="T16" fmla="*/ 0 h 500"/>
                <a:gd name="T17" fmla="*/ 1414 w 1414"/>
                <a:gd name="T18" fmla="*/ 500 h 500"/>
              </a:gdLst>
              <a:ahLst/>
              <a:cxnLst>
                <a:cxn ang="T10">
                  <a:pos x="T0" y="T1"/>
                </a:cxn>
                <a:cxn ang="T11">
                  <a:pos x="T2" y="T3"/>
                </a:cxn>
                <a:cxn ang="T12">
                  <a:pos x="T4" y="T5"/>
                </a:cxn>
                <a:cxn ang="T13">
                  <a:pos x="T6" y="T7"/>
                </a:cxn>
                <a:cxn ang="T14">
                  <a:pos x="T8" y="T9"/>
                </a:cxn>
              </a:cxnLst>
              <a:rect l="T15" t="T16" r="T17" b="T18"/>
              <a:pathLst>
                <a:path w="1414" h="500">
                  <a:moveTo>
                    <a:pt x="1382" y="0"/>
                  </a:moveTo>
                  <a:cubicBezTo>
                    <a:pt x="0" y="182"/>
                    <a:pt x="0" y="182"/>
                    <a:pt x="0" y="182"/>
                  </a:cubicBezTo>
                  <a:cubicBezTo>
                    <a:pt x="1" y="185"/>
                    <a:pt x="41" y="236"/>
                    <a:pt x="18" y="500"/>
                  </a:cubicBezTo>
                  <a:cubicBezTo>
                    <a:pt x="1390" y="171"/>
                    <a:pt x="1390" y="171"/>
                    <a:pt x="1390" y="171"/>
                  </a:cubicBezTo>
                  <a:cubicBezTo>
                    <a:pt x="1390" y="171"/>
                    <a:pt x="1414" y="78"/>
                    <a:pt x="1382" y="0"/>
                  </a:cubicBezTo>
                  <a:close/>
                </a:path>
              </a:pathLst>
            </a:custGeom>
            <a:solidFill>
              <a:srgbClr val="61605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99592" y="2295799"/>
            <a:ext cx="4125913" cy="885235"/>
            <a:chOff x="671845" y="2184879"/>
            <a:chExt cx="4125913" cy="885235"/>
          </a:xfrm>
        </p:grpSpPr>
        <p:grpSp>
          <p:nvGrpSpPr>
            <p:cNvPr id="22" name="Group 16"/>
            <p:cNvGrpSpPr/>
            <p:nvPr/>
          </p:nvGrpSpPr>
          <p:grpSpPr bwMode="auto">
            <a:xfrm>
              <a:off x="671845" y="2184879"/>
              <a:ext cx="4125913" cy="885235"/>
              <a:chOff x="249" y="2215"/>
              <a:chExt cx="3239" cy="695"/>
            </a:xfrm>
          </p:grpSpPr>
          <p:sp>
            <p:nvSpPr>
              <p:cNvPr id="24" name="Freeform 17"/>
              <p:cNvSpPr/>
              <p:nvPr/>
            </p:nvSpPr>
            <p:spPr bwMode="auto">
              <a:xfrm>
                <a:off x="249" y="2605"/>
                <a:ext cx="777" cy="273"/>
              </a:xfrm>
              <a:custGeom>
                <a:avLst/>
                <a:gdLst>
                  <a:gd name="T0" fmla="*/ 205 w 678"/>
                  <a:gd name="T1" fmla="*/ 0 h 222"/>
                  <a:gd name="T2" fmla="*/ 0 w 678"/>
                  <a:gd name="T3" fmla="*/ 4 h 222"/>
                  <a:gd name="T4" fmla="*/ 668 w 678"/>
                  <a:gd name="T5" fmla="*/ 273 h 222"/>
                  <a:gd name="T6" fmla="*/ 777 w 678"/>
                  <a:gd name="T7" fmla="*/ 261 h 222"/>
                  <a:gd name="T8" fmla="*/ 205 w 678"/>
                  <a:gd name="T9" fmla="*/ 0 h 222"/>
                  <a:gd name="T10" fmla="*/ 0 60000 65536"/>
                  <a:gd name="T11" fmla="*/ 0 60000 65536"/>
                  <a:gd name="T12" fmla="*/ 0 60000 65536"/>
                  <a:gd name="T13" fmla="*/ 0 60000 65536"/>
                  <a:gd name="T14" fmla="*/ 0 60000 65536"/>
                  <a:gd name="T15" fmla="*/ 0 w 678"/>
                  <a:gd name="T16" fmla="*/ 0 h 222"/>
                  <a:gd name="T17" fmla="*/ 678 w 678"/>
                  <a:gd name="T18" fmla="*/ 222 h 222"/>
                </a:gdLst>
                <a:ahLst/>
                <a:cxnLst>
                  <a:cxn ang="T10">
                    <a:pos x="T0" y="T1"/>
                  </a:cxn>
                  <a:cxn ang="T11">
                    <a:pos x="T2" y="T3"/>
                  </a:cxn>
                  <a:cxn ang="T12">
                    <a:pos x="T4" y="T5"/>
                  </a:cxn>
                  <a:cxn ang="T13">
                    <a:pos x="T6" y="T7"/>
                  </a:cxn>
                  <a:cxn ang="T14">
                    <a:pos x="T8" y="T9"/>
                  </a:cxn>
                </a:cxnLst>
                <a:rect l="T15" t="T16" r="T17" b="T18"/>
                <a:pathLst>
                  <a:path w="678" h="222">
                    <a:moveTo>
                      <a:pt x="179" y="0"/>
                    </a:moveTo>
                    <a:lnTo>
                      <a:pt x="0" y="3"/>
                    </a:lnTo>
                    <a:lnTo>
                      <a:pt x="583" y="222"/>
                    </a:lnTo>
                    <a:lnTo>
                      <a:pt x="678" y="212"/>
                    </a:lnTo>
                    <a:lnTo>
                      <a:pt x="179"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8"/>
              <p:cNvSpPr/>
              <p:nvPr/>
            </p:nvSpPr>
            <p:spPr bwMode="auto">
              <a:xfrm>
                <a:off x="348" y="2318"/>
                <a:ext cx="598" cy="541"/>
              </a:xfrm>
              <a:custGeom>
                <a:avLst/>
                <a:gdLst>
                  <a:gd name="T0" fmla="*/ 1 w 494"/>
                  <a:gd name="T1" fmla="*/ 0 h 417"/>
                  <a:gd name="T2" fmla="*/ 0 w 494"/>
                  <a:gd name="T3" fmla="*/ 302 h 417"/>
                  <a:gd name="T4" fmla="*/ 598 w 494"/>
                  <a:gd name="T5" fmla="*/ 541 h 417"/>
                  <a:gd name="T6" fmla="*/ 598 w 494"/>
                  <a:gd name="T7" fmla="*/ 198 h 417"/>
                  <a:gd name="T8" fmla="*/ 1 w 494"/>
                  <a:gd name="T9" fmla="*/ 0 h 417"/>
                  <a:gd name="T10" fmla="*/ 0 60000 65536"/>
                  <a:gd name="T11" fmla="*/ 0 60000 65536"/>
                  <a:gd name="T12" fmla="*/ 0 60000 65536"/>
                  <a:gd name="T13" fmla="*/ 0 60000 65536"/>
                  <a:gd name="T14" fmla="*/ 0 60000 65536"/>
                  <a:gd name="T15" fmla="*/ 0 w 494"/>
                  <a:gd name="T16" fmla="*/ 0 h 417"/>
                  <a:gd name="T17" fmla="*/ 494 w 494"/>
                  <a:gd name="T18" fmla="*/ 417 h 417"/>
                </a:gdLst>
                <a:ahLst/>
                <a:cxnLst>
                  <a:cxn ang="T10">
                    <a:pos x="T0" y="T1"/>
                  </a:cxn>
                  <a:cxn ang="T11">
                    <a:pos x="T2" y="T3"/>
                  </a:cxn>
                  <a:cxn ang="T12">
                    <a:pos x="T4" y="T5"/>
                  </a:cxn>
                  <a:cxn ang="T13">
                    <a:pos x="T6" y="T7"/>
                  </a:cxn>
                  <a:cxn ang="T14">
                    <a:pos x="T8" y="T9"/>
                  </a:cxn>
                </a:cxnLst>
                <a:rect l="T15" t="T16" r="T17" b="T18"/>
                <a:pathLst>
                  <a:path w="494" h="417">
                    <a:moveTo>
                      <a:pt x="1" y="0"/>
                    </a:moveTo>
                    <a:cubicBezTo>
                      <a:pt x="1" y="0"/>
                      <a:pt x="11" y="74"/>
                      <a:pt x="0" y="233"/>
                    </a:cubicBezTo>
                    <a:cubicBezTo>
                      <a:pt x="494" y="417"/>
                      <a:pt x="494" y="417"/>
                      <a:pt x="494" y="417"/>
                    </a:cubicBezTo>
                    <a:cubicBezTo>
                      <a:pt x="494" y="153"/>
                      <a:pt x="494" y="153"/>
                      <a:pt x="494" y="153"/>
                    </a:cubicBezTo>
                    <a:lnTo>
                      <a:pt x="1" y="0"/>
                    </a:lnTo>
                    <a:close/>
                  </a:path>
                </a:pathLst>
              </a:custGeom>
              <a:gradFill rotWithShape="1">
                <a:gsLst>
                  <a:gs pos="0">
                    <a:srgbClr val="EA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19"/>
              <p:cNvSpPr/>
              <p:nvPr/>
            </p:nvSpPr>
            <p:spPr bwMode="auto">
              <a:xfrm>
                <a:off x="255" y="2215"/>
                <a:ext cx="3185" cy="291"/>
              </a:xfrm>
              <a:custGeom>
                <a:avLst/>
                <a:gdLst>
                  <a:gd name="T0" fmla="*/ 688 w 2633"/>
                  <a:gd name="T1" fmla="*/ 291 h 224"/>
                  <a:gd name="T2" fmla="*/ 3185 w 2633"/>
                  <a:gd name="T3" fmla="*/ 94 h 224"/>
                  <a:gd name="T4" fmla="*/ 2309 w 2633"/>
                  <a:gd name="T5" fmla="*/ 0 h 224"/>
                  <a:gd name="T6" fmla="*/ 0 w 2633"/>
                  <a:gd name="T7" fmla="*/ 64 h 224"/>
                  <a:gd name="T8" fmla="*/ 0 w 2633"/>
                  <a:gd name="T9" fmla="*/ 65 h 224"/>
                  <a:gd name="T10" fmla="*/ 688 w 2633"/>
                  <a:gd name="T11" fmla="*/ 291 h 224"/>
                  <a:gd name="T12" fmla="*/ 688 w 2633"/>
                  <a:gd name="T13" fmla="*/ 291 h 224"/>
                  <a:gd name="T14" fmla="*/ 0 60000 65536"/>
                  <a:gd name="T15" fmla="*/ 0 60000 65536"/>
                  <a:gd name="T16" fmla="*/ 0 60000 65536"/>
                  <a:gd name="T17" fmla="*/ 0 60000 65536"/>
                  <a:gd name="T18" fmla="*/ 0 60000 65536"/>
                  <a:gd name="T19" fmla="*/ 0 60000 65536"/>
                  <a:gd name="T20" fmla="*/ 0 60000 65536"/>
                  <a:gd name="T21" fmla="*/ 0 w 2633"/>
                  <a:gd name="T22" fmla="*/ 0 h 224"/>
                  <a:gd name="T23" fmla="*/ 2633 w 26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3" h="224">
                    <a:moveTo>
                      <a:pt x="569" y="224"/>
                    </a:moveTo>
                    <a:cubicBezTo>
                      <a:pt x="2633" y="72"/>
                      <a:pt x="2633" y="72"/>
                      <a:pt x="2633" y="72"/>
                    </a:cubicBezTo>
                    <a:cubicBezTo>
                      <a:pt x="1909" y="0"/>
                      <a:pt x="1909" y="0"/>
                      <a:pt x="1909" y="0"/>
                    </a:cubicBezTo>
                    <a:cubicBezTo>
                      <a:pt x="0" y="49"/>
                      <a:pt x="0" y="49"/>
                      <a:pt x="0" y="49"/>
                    </a:cubicBezTo>
                    <a:cubicBezTo>
                      <a:pt x="0" y="50"/>
                      <a:pt x="0" y="50"/>
                      <a:pt x="0" y="50"/>
                    </a:cubicBezTo>
                    <a:cubicBezTo>
                      <a:pt x="569" y="224"/>
                      <a:pt x="569" y="224"/>
                      <a:pt x="569" y="224"/>
                    </a:cubicBezTo>
                    <a:cubicBezTo>
                      <a:pt x="569" y="224"/>
                      <a:pt x="569" y="224"/>
                      <a:pt x="569" y="224"/>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0"/>
              <p:cNvSpPr/>
              <p:nvPr/>
            </p:nvSpPr>
            <p:spPr bwMode="auto">
              <a:xfrm>
                <a:off x="267" y="2292"/>
                <a:ext cx="736" cy="618"/>
              </a:xfrm>
              <a:custGeom>
                <a:avLst/>
                <a:gdLst>
                  <a:gd name="T0" fmla="*/ 695 w 608"/>
                  <a:gd name="T1" fmla="*/ 225 h 477"/>
                  <a:gd name="T2" fmla="*/ 695 w 608"/>
                  <a:gd name="T3" fmla="*/ 225 h 477"/>
                  <a:gd name="T4" fmla="*/ 695 w 608"/>
                  <a:gd name="T5" fmla="*/ 225 h 477"/>
                  <a:gd name="T6" fmla="*/ 6 w 608"/>
                  <a:gd name="T7" fmla="*/ 0 h 477"/>
                  <a:gd name="T8" fmla="*/ 6 w 608"/>
                  <a:gd name="T9" fmla="*/ 16 h 477"/>
                  <a:gd name="T10" fmla="*/ 684 w 608"/>
                  <a:gd name="T11" fmla="*/ 241 h 477"/>
                  <a:gd name="T12" fmla="*/ 668 w 608"/>
                  <a:gd name="T13" fmla="*/ 597 h 477"/>
                  <a:gd name="T14" fmla="*/ 0 w 608"/>
                  <a:gd name="T15" fmla="*/ 329 h 477"/>
                  <a:gd name="T16" fmla="*/ 0 w 608"/>
                  <a:gd name="T17" fmla="*/ 352 h 477"/>
                  <a:gd name="T18" fmla="*/ 666 w 608"/>
                  <a:gd name="T19" fmla="*/ 618 h 477"/>
                  <a:gd name="T20" fmla="*/ 677 w 608"/>
                  <a:gd name="T21" fmla="*/ 617 h 477"/>
                  <a:gd name="T22" fmla="*/ 695 w 608"/>
                  <a:gd name="T23" fmla="*/ 225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8"/>
                  <a:gd name="T37" fmla="*/ 0 h 477"/>
                  <a:gd name="T38" fmla="*/ 608 w 608"/>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8" h="477">
                    <a:moveTo>
                      <a:pt x="574" y="174"/>
                    </a:moveTo>
                    <a:cubicBezTo>
                      <a:pt x="574" y="174"/>
                      <a:pt x="574" y="174"/>
                      <a:pt x="574" y="174"/>
                    </a:cubicBezTo>
                    <a:cubicBezTo>
                      <a:pt x="574" y="174"/>
                      <a:pt x="574" y="174"/>
                      <a:pt x="574" y="174"/>
                    </a:cubicBezTo>
                    <a:cubicBezTo>
                      <a:pt x="5" y="0"/>
                      <a:pt x="5" y="0"/>
                      <a:pt x="5" y="0"/>
                    </a:cubicBezTo>
                    <a:cubicBezTo>
                      <a:pt x="5" y="12"/>
                      <a:pt x="5" y="12"/>
                      <a:pt x="5" y="12"/>
                    </a:cubicBezTo>
                    <a:cubicBezTo>
                      <a:pt x="565" y="186"/>
                      <a:pt x="565" y="186"/>
                      <a:pt x="565" y="186"/>
                    </a:cubicBezTo>
                    <a:cubicBezTo>
                      <a:pt x="565" y="186"/>
                      <a:pt x="594" y="324"/>
                      <a:pt x="552" y="461"/>
                    </a:cubicBezTo>
                    <a:cubicBezTo>
                      <a:pt x="0" y="254"/>
                      <a:pt x="0" y="254"/>
                      <a:pt x="0" y="254"/>
                    </a:cubicBezTo>
                    <a:cubicBezTo>
                      <a:pt x="0" y="272"/>
                      <a:pt x="0" y="272"/>
                      <a:pt x="0" y="272"/>
                    </a:cubicBezTo>
                    <a:cubicBezTo>
                      <a:pt x="550" y="477"/>
                      <a:pt x="550" y="477"/>
                      <a:pt x="550" y="477"/>
                    </a:cubicBezTo>
                    <a:cubicBezTo>
                      <a:pt x="559" y="476"/>
                      <a:pt x="559" y="476"/>
                      <a:pt x="559" y="476"/>
                    </a:cubicBezTo>
                    <a:cubicBezTo>
                      <a:pt x="608" y="346"/>
                      <a:pt x="574" y="177"/>
                      <a:pt x="574" y="174"/>
                    </a:cubicBez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1"/>
              <p:cNvSpPr/>
              <p:nvPr/>
            </p:nvSpPr>
            <p:spPr bwMode="auto">
              <a:xfrm>
                <a:off x="924" y="2308"/>
                <a:ext cx="2564" cy="587"/>
              </a:xfrm>
              <a:custGeom>
                <a:avLst/>
                <a:gdLst/>
                <a:ahLst/>
                <a:cxnLst>
                  <a:cxn ang="0">
                    <a:pos x="2077" y="0"/>
                  </a:cxn>
                  <a:cxn ang="0">
                    <a:pos x="15" y="152"/>
                  </a:cxn>
                  <a:cxn ang="0">
                    <a:pos x="0" y="454"/>
                  </a:cxn>
                  <a:cxn ang="0">
                    <a:pos x="2100" y="242"/>
                  </a:cxn>
                  <a:cxn ang="0">
                    <a:pos x="2077" y="0"/>
                  </a:cxn>
                </a:cxnLst>
                <a:rect l="0" t="0" r="r" b="b"/>
                <a:pathLst>
                  <a:path w="2119" h="454">
                    <a:moveTo>
                      <a:pt x="2077" y="0"/>
                    </a:moveTo>
                    <a:cubicBezTo>
                      <a:pt x="15" y="152"/>
                      <a:pt x="15" y="152"/>
                      <a:pt x="15" y="152"/>
                    </a:cubicBezTo>
                    <a:cubicBezTo>
                      <a:pt x="15" y="155"/>
                      <a:pt x="49" y="324"/>
                      <a:pt x="0" y="454"/>
                    </a:cubicBezTo>
                    <a:cubicBezTo>
                      <a:pt x="2100" y="242"/>
                      <a:pt x="2100" y="242"/>
                      <a:pt x="2100" y="242"/>
                    </a:cubicBezTo>
                    <a:cubicBezTo>
                      <a:pt x="2100" y="242"/>
                      <a:pt x="2119" y="52"/>
                      <a:pt x="2077"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23" name="WordArt 35"/>
            <p:cNvSpPr>
              <a:spLocks noChangeArrowheads="1" noChangeShapeType="1" noTextEdit="1"/>
            </p:cNvSpPr>
            <p:nvPr/>
          </p:nvSpPr>
          <p:spPr bwMode="auto">
            <a:xfrm rot="21269671">
              <a:off x="2083133" y="2569053"/>
              <a:ext cx="2101850" cy="1889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zh-CN" altLang="en-US" sz="3600" kern="10" dirty="0">
                  <a:solidFill>
                    <a:srgbClr val="FFFFFF"/>
                  </a:solidFill>
                  <a:latin typeface="微软雅黑" panose="020B0503020204020204" pitchFamily="34" charset="-122"/>
                  <a:ea typeface="微软雅黑" panose="020B0503020204020204" pitchFamily="34" charset="-122"/>
                </a:rPr>
                <a:t>双击此处添加文字内容</a:t>
              </a:r>
            </a:p>
          </p:txBody>
        </p:sp>
      </p:grpSp>
      <p:grpSp>
        <p:nvGrpSpPr>
          <p:cNvPr id="29" name="组合 28"/>
          <p:cNvGrpSpPr/>
          <p:nvPr/>
        </p:nvGrpSpPr>
        <p:grpSpPr>
          <a:xfrm>
            <a:off x="1223442" y="1773511"/>
            <a:ext cx="3654425" cy="784225"/>
            <a:chOff x="995695" y="1662591"/>
            <a:chExt cx="3654425" cy="784225"/>
          </a:xfrm>
        </p:grpSpPr>
        <p:grpSp>
          <p:nvGrpSpPr>
            <p:cNvPr id="30" name="Group 22"/>
            <p:cNvGrpSpPr/>
            <p:nvPr/>
          </p:nvGrpSpPr>
          <p:grpSpPr bwMode="auto">
            <a:xfrm>
              <a:off x="995695" y="1662591"/>
              <a:ext cx="3654425" cy="784225"/>
              <a:chOff x="503" y="1705"/>
              <a:chExt cx="2870" cy="715"/>
            </a:xfrm>
          </p:grpSpPr>
          <p:sp>
            <p:nvSpPr>
              <p:cNvPr id="32" name="Freeform 23"/>
              <p:cNvSpPr/>
              <p:nvPr/>
            </p:nvSpPr>
            <p:spPr bwMode="auto">
              <a:xfrm>
                <a:off x="505" y="2215"/>
                <a:ext cx="699" cy="191"/>
              </a:xfrm>
              <a:custGeom>
                <a:avLst/>
                <a:gdLst>
                  <a:gd name="T0" fmla="*/ 223 w 610"/>
                  <a:gd name="T1" fmla="*/ 0 h 156"/>
                  <a:gd name="T2" fmla="*/ 0 w 610"/>
                  <a:gd name="T3" fmla="*/ 17 h 156"/>
                  <a:gd name="T4" fmla="*/ 567 w 610"/>
                  <a:gd name="T5" fmla="*/ 191 h 156"/>
                  <a:gd name="T6" fmla="*/ 699 w 610"/>
                  <a:gd name="T7" fmla="*/ 186 h 156"/>
                  <a:gd name="T8" fmla="*/ 223 w 610"/>
                  <a:gd name="T9" fmla="*/ 0 h 156"/>
                  <a:gd name="T10" fmla="*/ 0 60000 65536"/>
                  <a:gd name="T11" fmla="*/ 0 60000 65536"/>
                  <a:gd name="T12" fmla="*/ 0 60000 65536"/>
                  <a:gd name="T13" fmla="*/ 0 60000 65536"/>
                  <a:gd name="T14" fmla="*/ 0 60000 65536"/>
                  <a:gd name="T15" fmla="*/ 0 w 610"/>
                  <a:gd name="T16" fmla="*/ 0 h 156"/>
                  <a:gd name="T17" fmla="*/ 610 w 610"/>
                  <a:gd name="T18" fmla="*/ 156 h 156"/>
                </a:gdLst>
                <a:ahLst/>
                <a:cxnLst>
                  <a:cxn ang="T10">
                    <a:pos x="T0" y="T1"/>
                  </a:cxn>
                  <a:cxn ang="T11">
                    <a:pos x="T2" y="T3"/>
                  </a:cxn>
                  <a:cxn ang="T12">
                    <a:pos x="T4" y="T5"/>
                  </a:cxn>
                  <a:cxn ang="T13">
                    <a:pos x="T6" y="T7"/>
                  </a:cxn>
                  <a:cxn ang="T14">
                    <a:pos x="T8" y="T9"/>
                  </a:cxn>
                </a:cxnLst>
                <a:rect l="T15" t="T16" r="T17" b="T18"/>
                <a:pathLst>
                  <a:path w="610" h="156">
                    <a:moveTo>
                      <a:pt x="195" y="0"/>
                    </a:moveTo>
                    <a:lnTo>
                      <a:pt x="0" y="14"/>
                    </a:lnTo>
                    <a:lnTo>
                      <a:pt x="495" y="156"/>
                    </a:lnTo>
                    <a:lnTo>
                      <a:pt x="610" y="152"/>
                    </a:lnTo>
                    <a:lnTo>
                      <a:pt x="195"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3" name="Freeform 24"/>
              <p:cNvSpPr/>
              <p:nvPr/>
            </p:nvSpPr>
            <p:spPr bwMode="auto">
              <a:xfrm>
                <a:off x="592" y="1757"/>
                <a:ext cx="503" cy="637"/>
              </a:xfrm>
              <a:custGeom>
                <a:avLst/>
                <a:gdLst>
                  <a:gd name="T0" fmla="*/ 7 w 416"/>
                  <a:gd name="T1" fmla="*/ 0 h 491"/>
                  <a:gd name="T2" fmla="*/ 0 w 416"/>
                  <a:gd name="T3" fmla="*/ 477 h 491"/>
                  <a:gd name="T4" fmla="*/ 503 w 416"/>
                  <a:gd name="T5" fmla="*/ 637 h 491"/>
                  <a:gd name="T6" fmla="*/ 503 w 416"/>
                  <a:gd name="T7" fmla="*/ 123 h 491"/>
                  <a:gd name="T8" fmla="*/ 7 w 416"/>
                  <a:gd name="T9" fmla="*/ 0 h 491"/>
                  <a:gd name="T10" fmla="*/ 0 60000 65536"/>
                  <a:gd name="T11" fmla="*/ 0 60000 65536"/>
                  <a:gd name="T12" fmla="*/ 0 60000 65536"/>
                  <a:gd name="T13" fmla="*/ 0 60000 65536"/>
                  <a:gd name="T14" fmla="*/ 0 60000 65536"/>
                  <a:gd name="T15" fmla="*/ 0 w 416"/>
                  <a:gd name="T16" fmla="*/ 0 h 491"/>
                  <a:gd name="T17" fmla="*/ 416 w 416"/>
                  <a:gd name="T18" fmla="*/ 491 h 491"/>
                </a:gdLst>
                <a:ahLst/>
                <a:cxnLst>
                  <a:cxn ang="T10">
                    <a:pos x="T0" y="T1"/>
                  </a:cxn>
                  <a:cxn ang="T11">
                    <a:pos x="T2" y="T3"/>
                  </a:cxn>
                  <a:cxn ang="T12">
                    <a:pos x="T4" y="T5"/>
                  </a:cxn>
                  <a:cxn ang="T13">
                    <a:pos x="T6" y="T7"/>
                  </a:cxn>
                  <a:cxn ang="T14">
                    <a:pos x="T8" y="T9"/>
                  </a:cxn>
                </a:cxnLst>
                <a:rect l="T15" t="T16" r="T17" b="T18"/>
                <a:pathLst>
                  <a:path w="416" h="491">
                    <a:moveTo>
                      <a:pt x="6" y="0"/>
                    </a:moveTo>
                    <a:cubicBezTo>
                      <a:pt x="6" y="0"/>
                      <a:pt x="28" y="138"/>
                      <a:pt x="0" y="368"/>
                    </a:cubicBezTo>
                    <a:cubicBezTo>
                      <a:pt x="416" y="491"/>
                      <a:pt x="416" y="491"/>
                      <a:pt x="416" y="491"/>
                    </a:cubicBezTo>
                    <a:cubicBezTo>
                      <a:pt x="416" y="95"/>
                      <a:pt x="416" y="95"/>
                      <a:pt x="416" y="95"/>
                    </a:cubicBezTo>
                    <a:lnTo>
                      <a:pt x="6" y="0"/>
                    </a:lnTo>
                    <a:close/>
                  </a:path>
                </a:pathLst>
              </a:custGeom>
              <a:gradFill rotWithShape="1">
                <a:gsLst>
                  <a:gs pos="0">
                    <a:srgbClr val="C0C0C0"/>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25"/>
              <p:cNvSpPr/>
              <p:nvPr/>
            </p:nvSpPr>
            <p:spPr bwMode="auto">
              <a:xfrm>
                <a:off x="503" y="1726"/>
                <a:ext cx="595" cy="694"/>
              </a:xfrm>
              <a:custGeom>
                <a:avLst/>
                <a:gdLst>
                  <a:gd name="T0" fmla="*/ 573 w 492"/>
                  <a:gd name="T1" fmla="*/ 141 h 536"/>
                  <a:gd name="T2" fmla="*/ 1 w 492"/>
                  <a:gd name="T3" fmla="*/ 0 h 536"/>
                  <a:gd name="T4" fmla="*/ 1 w 492"/>
                  <a:gd name="T5" fmla="*/ 26 h 536"/>
                  <a:gd name="T6" fmla="*/ 555 w 492"/>
                  <a:gd name="T7" fmla="*/ 158 h 536"/>
                  <a:gd name="T8" fmla="*/ 567 w 492"/>
                  <a:gd name="T9" fmla="*/ 673 h 536"/>
                  <a:gd name="T10" fmla="*/ 0 w 492"/>
                  <a:gd name="T11" fmla="*/ 505 h 536"/>
                  <a:gd name="T12" fmla="*/ 1 w 492"/>
                  <a:gd name="T13" fmla="*/ 523 h 536"/>
                  <a:gd name="T14" fmla="*/ 567 w 492"/>
                  <a:gd name="T15" fmla="*/ 694 h 536"/>
                  <a:gd name="T16" fmla="*/ 583 w 492"/>
                  <a:gd name="T17" fmla="*/ 694 h 536"/>
                  <a:gd name="T18" fmla="*/ 573 w 492"/>
                  <a:gd name="T19" fmla="*/ 141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536"/>
                  <a:gd name="T32" fmla="*/ 492 w 492"/>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536">
                    <a:moveTo>
                      <a:pt x="474" y="109"/>
                    </a:moveTo>
                    <a:cubicBezTo>
                      <a:pt x="1" y="0"/>
                      <a:pt x="1" y="0"/>
                      <a:pt x="1" y="0"/>
                    </a:cubicBezTo>
                    <a:cubicBezTo>
                      <a:pt x="1" y="20"/>
                      <a:pt x="1" y="20"/>
                      <a:pt x="1" y="20"/>
                    </a:cubicBezTo>
                    <a:cubicBezTo>
                      <a:pt x="459" y="122"/>
                      <a:pt x="459" y="122"/>
                      <a:pt x="459" y="122"/>
                    </a:cubicBezTo>
                    <a:cubicBezTo>
                      <a:pt x="459" y="122"/>
                      <a:pt x="478" y="207"/>
                      <a:pt x="469" y="520"/>
                    </a:cubicBezTo>
                    <a:cubicBezTo>
                      <a:pt x="0" y="390"/>
                      <a:pt x="0" y="390"/>
                      <a:pt x="0" y="390"/>
                    </a:cubicBezTo>
                    <a:cubicBezTo>
                      <a:pt x="1" y="404"/>
                      <a:pt x="1" y="404"/>
                      <a:pt x="1" y="404"/>
                    </a:cubicBezTo>
                    <a:cubicBezTo>
                      <a:pt x="469" y="536"/>
                      <a:pt x="469" y="536"/>
                      <a:pt x="469" y="536"/>
                    </a:cubicBezTo>
                    <a:cubicBezTo>
                      <a:pt x="482" y="536"/>
                      <a:pt x="482" y="536"/>
                      <a:pt x="482" y="536"/>
                    </a:cubicBezTo>
                    <a:cubicBezTo>
                      <a:pt x="492" y="243"/>
                      <a:pt x="474" y="109"/>
                      <a:pt x="474" y="109"/>
                    </a:cubicBezTo>
                    <a:close/>
                  </a:path>
                </a:pathLst>
              </a:custGeom>
              <a:gradFill rotWithShape="1">
                <a:gsLst>
                  <a:gs pos="0">
                    <a:srgbClr val="EAEAEA"/>
                  </a:gs>
                  <a:gs pos="100000">
                    <a:srgbClr val="B7B8B8"/>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26"/>
              <p:cNvSpPr/>
              <p:nvPr/>
            </p:nvSpPr>
            <p:spPr bwMode="auto">
              <a:xfrm>
                <a:off x="505" y="1705"/>
                <a:ext cx="2778" cy="160"/>
              </a:xfrm>
              <a:custGeom>
                <a:avLst/>
                <a:gdLst>
                  <a:gd name="T0" fmla="*/ 2778 w 2424"/>
                  <a:gd name="T1" fmla="*/ 112 h 131"/>
                  <a:gd name="T2" fmla="*/ 2402 w 2424"/>
                  <a:gd name="T3" fmla="*/ 0 h 131"/>
                  <a:gd name="T4" fmla="*/ 0 w 2424"/>
                  <a:gd name="T5" fmla="*/ 21 h 131"/>
                  <a:gd name="T6" fmla="*/ 570 w 2424"/>
                  <a:gd name="T7" fmla="*/ 160 h 131"/>
                  <a:gd name="T8" fmla="*/ 578 w 2424"/>
                  <a:gd name="T9" fmla="*/ 150 h 131"/>
                  <a:gd name="T10" fmla="*/ 2778 w 2424"/>
                  <a:gd name="T11" fmla="*/ 112 h 131"/>
                  <a:gd name="T12" fmla="*/ 0 60000 65536"/>
                  <a:gd name="T13" fmla="*/ 0 60000 65536"/>
                  <a:gd name="T14" fmla="*/ 0 60000 65536"/>
                  <a:gd name="T15" fmla="*/ 0 60000 65536"/>
                  <a:gd name="T16" fmla="*/ 0 60000 65536"/>
                  <a:gd name="T17" fmla="*/ 0 60000 65536"/>
                  <a:gd name="T18" fmla="*/ 0 w 2424"/>
                  <a:gd name="T19" fmla="*/ 0 h 131"/>
                  <a:gd name="T20" fmla="*/ 2424 w 2424"/>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2424" h="131">
                    <a:moveTo>
                      <a:pt x="2424" y="92"/>
                    </a:moveTo>
                    <a:lnTo>
                      <a:pt x="2096" y="0"/>
                    </a:lnTo>
                    <a:lnTo>
                      <a:pt x="0" y="17"/>
                    </a:lnTo>
                    <a:lnTo>
                      <a:pt x="497" y="131"/>
                    </a:lnTo>
                    <a:lnTo>
                      <a:pt x="504" y="123"/>
                    </a:lnTo>
                    <a:lnTo>
                      <a:pt x="2424" y="92"/>
                    </a:lnTo>
                    <a:close/>
                  </a:path>
                </a:pathLst>
              </a:custGeom>
              <a:gradFill rotWithShape="1">
                <a:gsLst>
                  <a:gs pos="0">
                    <a:srgbClr val="5F5F5F"/>
                  </a:gs>
                  <a:gs pos="100000">
                    <a:srgbClr val="969696"/>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6" name="Freeform 27"/>
              <p:cNvSpPr/>
              <p:nvPr/>
            </p:nvSpPr>
            <p:spPr bwMode="auto">
              <a:xfrm>
                <a:off x="1074" y="1818"/>
                <a:ext cx="2299" cy="602"/>
              </a:xfrm>
              <a:custGeom>
                <a:avLst/>
                <a:gdLst>
                  <a:gd name="T0" fmla="*/ 2208 w 1901"/>
                  <a:gd name="T1" fmla="*/ 0 h 465"/>
                  <a:gd name="T2" fmla="*/ 8 w 1901"/>
                  <a:gd name="T3" fmla="*/ 39 h 465"/>
                  <a:gd name="T4" fmla="*/ 0 w 1901"/>
                  <a:gd name="T5" fmla="*/ 48 h 465"/>
                  <a:gd name="T6" fmla="*/ 12 w 1901"/>
                  <a:gd name="T7" fmla="*/ 602 h 465"/>
                  <a:gd name="T8" fmla="*/ 2235 w 1901"/>
                  <a:gd name="T9" fmla="*/ 495 h 465"/>
                  <a:gd name="T10" fmla="*/ 2226 w 1901"/>
                  <a:gd name="T11" fmla="*/ 6 h 465"/>
                  <a:gd name="T12" fmla="*/ 2208 w 1901"/>
                  <a:gd name="T13" fmla="*/ 0 h 465"/>
                  <a:gd name="T14" fmla="*/ 0 60000 65536"/>
                  <a:gd name="T15" fmla="*/ 0 60000 65536"/>
                  <a:gd name="T16" fmla="*/ 0 60000 65536"/>
                  <a:gd name="T17" fmla="*/ 0 60000 65536"/>
                  <a:gd name="T18" fmla="*/ 0 60000 65536"/>
                  <a:gd name="T19" fmla="*/ 0 60000 65536"/>
                  <a:gd name="T20" fmla="*/ 0 60000 65536"/>
                  <a:gd name="T21" fmla="*/ 0 w 1901"/>
                  <a:gd name="T22" fmla="*/ 0 h 465"/>
                  <a:gd name="T23" fmla="*/ 1901 w 1901"/>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465">
                    <a:moveTo>
                      <a:pt x="1826" y="0"/>
                    </a:moveTo>
                    <a:cubicBezTo>
                      <a:pt x="7" y="30"/>
                      <a:pt x="7" y="30"/>
                      <a:pt x="7" y="30"/>
                    </a:cubicBezTo>
                    <a:cubicBezTo>
                      <a:pt x="0" y="37"/>
                      <a:pt x="0" y="37"/>
                      <a:pt x="0" y="37"/>
                    </a:cubicBezTo>
                    <a:cubicBezTo>
                      <a:pt x="0" y="37"/>
                      <a:pt x="19" y="175"/>
                      <a:pt x="10" y="465"/>
                    </a:cubicBezTo>
                    <a:cubicBezTo>
                      <a:pt x="1848" y="382"/>
                      <a:pt x="1848" y="382"/>
                      <a:pt x="1848" y="382"/>
                    </a:cubicBezTo>
                    <a:cubicBezTo>
                      <a:pt x="1848" y="382"/>
                      <a:pt x="1901" y="194"/>
                      <a:pt x="1841" y="5"/>
                    </a:cubicBezTo>
                    <a:lnTo>
                      <a:pt x="1826" y="0"/>
                    </a:lnTo>
                    <a:close/>
                  </a:path>
                </a:pathLst>
              </a:custGeom>
              <a:gradFill rotWithShape="1">
                <a:gsLst>
                  <a:gs pos="0">
                    <a:srgbClr val="969696"/>
                  </a:gs>
                  <a:gs pos="50000">
                    <a:srgbClr val="EAEAEA"/>
                  </a:gs>
                  <a:gs pos="100000">
                    <a:srgbClr val="969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1" name="WordArt 38"/>
            <p:cNvSpPr>
              <a:spLocks noChangeArrowheads="1" noChangeShapeType="1" noTextEdit="1"/>
            </p:cNvSpPr>
            <p:nvPr/>
          </p:nvSpPr>
          <p:spPr bwMode="auto">
            <a:xfrm>
              <a:off x="2097420" y="1992791"/>
              <a:ext cx="2101850" cy="1889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3600" kern="10">
                  <a:solidFill>
                    <a:prstClr val="black"/>
                  </a:solidFill>
                  <a:latin typeface="微软雅黑" panose="020B0503020204020204" pitchFamily="34" charset="-122"/>
                  <a:ea typeface="微软雅黑" panose="020B0503020204020204" pitchFamily="34" charset="-122"/>
                </a:rPr>
                <a:t>双击此处添加文字内容</a:t>
              </a:r>
            </a:p>
          </p:txBody>
        </p:sp>
      </p:grpSp>
      <p:grpSp>
        <p:nvGrpSpPr>
          <p:cNvPr id="37" name="组合 36"/>
          <p:cNvGrpSpPr/>
          <p:nvPr/>
        </p:nvGrpSpPr>
        <p:grpSpPr>
          <a:xfrm>
            <a:off x="1347267" y="1203598"/>
            <a:ext cx="3619500" cy="704850"/>
            <a:chOff x="1119520" y="1092678"/>
            <a:chExt cx="3619500" cy="704850"/>
          </a:xfrm>
        </p:grpSpPr>
        <p:grpSp>
          <p:nvGrpSpPr>
            <p:cNvPr id="38" name="Group 28"/>
            <p:cNvGrpSpPr/>
            <p:nvPr/>
          </p:nvGrpSpPr>
          <p:grpSpPr bwMode="auto">
            <a:xfrm>
              <a:off x="1119520" y="1092678"/>
              <a:ext cx="3619500" cy="704850"/>
              <a:chOff x="688" y="542"/>
              <a:chExt cx="2841" cy="719"/>
            </a:xfrm>
          </p:grpSpPr>
          <p:sp>
            <p:nvSpPr>
              <p:cNvPr id="40" name="Freeform 29"/>
              <p:cNvSpPr/>
              <p:nvPr/>
            </p:nvSpPr>
            <p:spPr bwMode="auto">
              <a:xfrm>
                <a:off x="688" y="1079"/>
                <a:ext cx="654" cy="182"/>
              </a:xfrm>
              <a:custGeom>
                <a:avLst/>
                <a:gdLst>
                  <a:gd name="T0" fmla="*/ 214 w 571"/>
                  <a:gd name="T1" fmla="*/ 0 h 148"/>
                  <a:gd name="T2" fmla="*/ 0 w 571"/>
                  <a:gd name="T3" fmla="*/ 12 h 148"/>
                  <a:gd name="T4" fmla="*/ 510 w 571"/>
                  <a:gd name="T5" fmla="*/ 182 h 148"/>
                  <a:gd name="T6" fmla="*/ 654 w 571"/>
                  <a:gd name="T7" fmla="*/ 176 h 148"/>
                  <a:gd name="T8" fmla="*/ 214 w 571"/>
                  <a:gd name="T9" fmla="*/ 0 h 148"/>
                  <a:gd name="T10" fmla="*/ 0 60000 65536"/>
                  <a:gd name="T11" fmla="*/ 0 60000 65536"/>
                  <a:gd name="T12" fmla="*/ 0 60000 65536"/>
                  <a:gd name="T13" fmla="*/ 0 60000 65536"/>
                  <a:gd name="T14" fmla="*/ 0 60000 65536"/>
                  <a:gd name="T15" fmla="*/ 0 w 571"/>
                  <a:gd name="T16" fmla="*/ 0 h 148"/>
                  <a:gd name="T17" fmla="*/ 571 w 571"/>
                  <a:gd name="T18" fmla="*/ 148 h 148"/>
                </a:gdLst>
                <a:ahLst/>
                <a:cxnLst>
                  <a:cxn ang="T10">
                    <a:pos x="T0" y="T1"/>
                  </a:cxn>
                  <a:cxn ang="T11">
                    <a:pos x="T2" y="T3"/>
                  </a:cxn>
                  <a:cxn ang="T12">
                    <a:pos x="T4" y="T5"/>
                  </a:cxn>
                  <a:cxn ang="T13">
                    <a:pos x="T6" y="T7"/>
                  </a:cxn>
                  <a:cxn ang="T14">
                    <a:pos x="T8" y="T9"/>
                  </a:cxn>
                </a:cxnLst>
                <a:rect l="T15" t="T16" r="T17" b="T18"/>
                <a:pathLst>
                  <a:path w="571" h="148">
                    <a:moveTo>
                      <a:pt x="187" y="0"/>
                    </a:moveTo>
                    <a:lnTo>
                      <a:pt x="0" y="10"/>
                    </a:lnTo>
                    <a:lnTo>
                      <a:pt x="445" y="148"/>
                    </a:lnTo>
                    <a:lnTo>
                      <a:pt x="571" y="143"/>
                    </a:lnTo>
                    <a:lnTo>
                      <a:pt x="187" y="0"/>
                    </a:lnTo>
                    <a:close/>
                  </a:path>
                </a:pathLst>
              </a:custGeom>
              <a:gradFill rotWithShape="1">
                <a:gsLst>
                  <a:gs pos="0">
                    <a:srgbClr val="4D4D4D"/>
                  </a:gs>
                  <a:gs pos="100000">
                    <a:srgbClr val="24242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1" name="Freeform 30"/>
              <p:cNvSpPr/>
              <p:nvPr/>
            </p:nvSpPr>
            <p:spPr bwMode="auto">
              <a:xfrm>
                <a:off x="813" y="598"/>
                <a:ext cx="393" cy="632"/>
              </a:xfrm>
              <a:custGeom>
                <a:avLst/>
                <a:gdLst>
                  <a:gd name="T0" fmla="*/ 19 w 325"/>
                  <a:gd name="T1" fmla="*/ 0 h 487"/>
                  <a:gd name="T2" fmla="*/ 0 w 325"/>
                  <a:gd name="T3" fmla="*/ 496 h 487"/>
                  <a:gd name="T4" fmla="*/ 393 w 325"/>
                  <a:gd name="T5" fmla="*/ 632 h 487"/>
                  <a:gd name="T6" fmla="*/ 393 w 325"/>
                  <a:gd name="T7" fmla="*/ 117 h 487"/>
                  <a:gd name="T8" fmla="*/ 19 w 325"/>
                  <a:gd name="T9" fmla="*/ 0 h 487"/>
                  <a:gd name="T10" fmla="*/ 0 60000 65536"/>
                  <a:gd name="T11" fmla="*/ 0 60000 65536"/>
                  <a:gd name="T12" fmla="*/ 0 60000 65536"/>
                  <a:gd name="T13" fmla="*/ 0 60000 65536"/>
                  <a:gd name="T14" fmla="*/ 0 60000 65536"/>
                  <a:gd name="T15" fmla="*/ 0 w 325"/>
                  <a:gd name="T16" fmla="*/ 0 h 487"/>
                  <a:gd name="T17" fmla="*/ 325 w 325"/>
                  <a:gd name="T18" fmla="*/ 487 h 487"/>
                </a:gdLst>
                <a:ahLst/>
                <a:cxnLst>
                  <a:cxn ang="T10">
                    <a:pos x="T0" y="T1"/>
                  </a:cxn>
                  <a:cxn ang="T11">
                    <a:pos x="T2" y="T3"/>
                  </a:cxn>
                  <a:cxn ang="T12">
                    <a:pos x="T4" y="T5"/>
                  </a:cxn>
                  <a:cxn ang="T13">
                    <a:pos x="T6" y="T7"/>
                  </a:cxn>
                  <a:cxn ang="T14">
                    <a:pos x="T8" y="T9"/>
                  </a:cxn>
                </a:cxnLst>
                <a:rect l="T15" t="T16" r="T17" b="T18"/>
                <a:pathLst>
                  <a:path w="325" h="487">
                    <a:moveTo>
                      <a:pt x="16" y="0"/>
                    </a:moveTo>
                    <a:cubicBezTo>
                      <a:pt x="16" y="0"/>
                      <a:pt x="37" y="218"/>
                      <a:pt x="0" y="382"/>
                    </a:cubicBezTo>
                    <a:cubicBezTo>
                      <a:pt x="325" y="487"/>
                      <a:pt x="325" y="487"/>
                      <a:pt x="325" y="487"/>
                    </a:cubicBezTo>
                    <a:cubicBezTo>
                      <a:pt x="325" y="90"/>
                      <a:pt x="325" y="90"/>
                      <a:pt x="325" y="90"/>
                    </a:cubicBezTo>
                    <a:lnTo>
                      <a:pt x="16" y="0"/>
                    </a:lnTo>
                    <a:close/>
                  </a:path>
                </a:pathLst>
              </a:custGeom>
              <a:gradFill rotWithShape="1">
                <a:gsLst>
                  <a:gs pos="0">
                    <a:srgbClr val="E9EAEA"/>
                  </a:gs>
                  <a:gs pos="100000">
                    <a:srgbClr val="FFFF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31"/>
              <p:cNvSpPr/>
              <p:nvPr/>
            </p:nvSpPr>
            <p:spPr bwMode="auto">
              <a:xfrm>
                <a:off x="688" y="542"/>
                <a:ext cx="533" cy="719"/>
              </a:xfrm>
              <a:custGeom>
                <a:avLst/>
                <a:gdLst>
                  <a:gd name="T0" fmla="*/ 515 w 441"/>
                  <a:gd name="T1" fmla="*/ 174 h 555"/>
                  <a:gd name="T2" fmla="*/ 21 w 441"/>
                  <a:gd name="T3" fmla="*/ 0 h 555"/>
                  <a:gd name="T4" fmla="*/ 17 w 441"/>
                  <a:gd name="T5" fmla="*/ 0 h 555"/>
                  <a:gd name="T6" fmla="*/ 18 w 441"/>
                  <a:gd name="T7" fmla="*/ 21 h 555"/>
                  <a:gd name="T8" fmla="*/ 497 w 441"/>
                  <a:gd name="T9" fmla="*/ 190 h 555"/>
                  <a:gd name="T10" fmla="*/ 498 w 441"/>
                  <a:gd name="T11" fmla="*/ 698 h 555"/>
                  <a:gd name="T12" fmla="*/ 0 w 441"/>
                  <a:gd name="T13" fmla="*/ 549 h 555"/>
                  <a:gd name="T14" fmla="*/ 0 w 441"/>
                  <a:gd name="T15" fmla="*/ 565 h 555"/>
                  <a:gd name="T16" fmla="*/ 498 w 441"/>
                  <a:gd name="T17" fmla="*/ 719 h 555"/>
                  <a:gd name="T18" fmla="*/ 516 w 441"/>
                  <a:gd name="T19" fmla="*/ 719 h 555"/>
                  <a:gd name="T20" fmla="*/ 515 w 441"/>
                  <a:gd name="T21" fmla="*/ 174 h 5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1"/>
                  <a:gd name="T34" fmla="*/ 0 h 555"/>
                  <a:gd name="T35" fmla="*/ 441 w 441"/>
                  <a:gd name="T36" fmla="*/ 555 h 5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1" h="555">
                    <a:moveTo>
                      <a:pt x="426" y="134"/>
                    </a:moveTo>
                    <a:cubicBezTo>
                      <a:pt x="17" y="0"/>
                      <a:pt x="17" y="0"/>
                      <a:pt x="17" y="0"/>
                    </a:cubicBezTo>
                    <a:cubicBezTo>
                      <a:pt x="14" y="0"/>
                      <a:pt x="14" y="0"/>
                      <a:pt x="14" y="0"/>
                    </a:cubicBezTo>
                    <a:cubicBezTo>
                      <a:pt x="15" y="16"/>
                      <a:pt x="15" y="16"/>
                      <a:pt x="15" y="16"/>
                    </a:cubicBezTo>
                    <a:cubicBezTo>
                      <a:pt x="411" y="147"/>
                      <a:pt x="411" y="147"/>
                      <a:pt x="411" y="147"/>
                    </a:cubicBezTo>
                    <a:cubicBezTo>
                      <a:pt x="411" y="147"/>
                      <a:pt x="427" y="235"/>
                      <a:pt x="412" y="539"/>
                    </a:cubicBezTo>
                    <a:cubicBezTo>
                      <a:pt x="0" y="424"/>
                      <a:pt x="0" y="424"/>
                      <a:pt x="0" y="424"/>
                    </a:cubicBezTo>
                    <a:cubicBezTo>
                      <a:pt x="0" y="436"/>
                      <a:pt x="0" y="436"/>
                      <a:pt x="0" y="436"/>
                    </a:cubicBezTo>
                    <a:cubicBezTo>
                      <a:pt x="412" y="555"/>
                      <a:pt x="412" y="555"/>
                      <a:pt x="412" y="555"/>
                    </a:cubicBezTo>
                    <a:cubicBezTo>
                      <a:pt x="427" y="555"/>
                      <a:pt x="427" y="555"/>
                      <a:pt x="427" y="555"/>
                    </a:cubicBezTo>
                    <a:cubicBezTo>
                      <a:pt x="441" y="270"/>
                      <a:pt x="426" y="134"/>
                      <a:pt x="426" y="134"/>
                    </a:cubicBezTo>
                    <a:close/>
                  </a:path>
                </a:pathLst>
              </a:custGeom>
              <a:gradFill rotWithShape="1">
                <a:gsLst>
                  <a:gs pos="0">
                    <a:srgbClr val="C0C0C0"/>
                  </a:gs>
                  <a:gs pos="100000">
                    <a:srgbClr val="B2B2B2"/>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3" name="Freeform 32"/>
              <p:cNvSpPr/>
              <p:nvPr/>
            </p:nvSpPr>
            <p:spPr bwMode="auto">
              <a:xfrm>
                <a:off x="708" y="542"/>
                <a:ext cx="2735" cy="174"/>
              </a:xfrm>
              <a:custGeom>
                <a:avLst/>
                <a:gdLst>
                  <a:gd name="T0" fmla="*/ 2735 w 2386"/>
                  <a:gd name="T1" fmla="*/ 169 h 142"/>
                  <a:gd name="T2" fmla="*/ 2354 w 2386"/>
                  <a:gd name="T3" fmla="*/ 50 h 142"/>
                  <a:gd name="T4" fmla="*/ 0 w 2386"/>
                  <a:gd name="T5" fmla="*/ 0 h 142"/>
                  <a:gd name="T6" fmla="*/ 494 w 2386"/>
                  <a:gd name="T7" fmla="*/ 174 h 142"/>
                  <a:gd name="T8" fmla="*/ 502 w 2386"/>
                  <a:gd name="T9" fmla="*/ 165 h 142"/>
                  <a:gd name="T10" fmla="*/ 2735 w 2386"/>
                  <a:gd name="T11" fmla="*/ 169 h 142"/>
                  <a:gd name="T12" fmla="*/ 0 60000 65536"/>
                  <a:gd name="T13" fmla="*/ 0 60000 65536"/>
                  <a:gd name="T14" fmla="*/ 0 60000 65536"/>
                  <a:gd name="T15" fmla="*/ 0 60000 65536"/>
                  <a:gd name="T16" fmla="*/ 0 60000 65536"/>
                  <a:gd name="T17" fmla="*/ 0 60000 65536"/>
                  <a:gd name="T18" fmla="*/ 0 w 2386"/>
                  <a:gd name="T19" fmla="*/ 0 h 142"/>
                  <a:gd name="T20" fmla="*/ 2386 w 238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86" h="142">
                    <a:moveTo>
                      <a:pt x="2386" y="138"/>
                    </a:moveTo>
                    <a:lnTo>
                      <a:pt x="2054" y="41"/>
                    </a:lnTo>
                    <a:lnTo>
                      <a:pt x="0" y="0"/>
                    </a:lnTo>
                    <a:lnTo>
                      <a:pt x="431" y="142"/>
                    </a:lnTo>
                    <a:lnTo>
                      <a:pt x="438" y="135"/>
                    </a:lnTo>
                    <a:lnTo>
                      <a:pt x="2386" y="138"/>
                    </a:lnTo>
                    <a:close/>
                  </a:path>
                </a:pathLst>
              </a:custGeom>
              <a:gradFill rotWithShape="1">
                <a:gsLst>
                  <a:gs pos="0">
                    <a:srgbClr val="727172"/>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4" name="Freeform 33"/>
              <p:cNvSpPr/>
              <p:nvPr/>
            </p:nvSpPr>
            <p:spPr bwMode="auto">
              <a:xfrm>
                <a:off x="1202" y="708"/>
                <a:ext cx="2327" cy="553"/>
              </a:xfrm>
              <a:custGeom>
                <a:avLst/>
                <a:gdLst>
                  <a:gd name="T0" fmla="*/ 2241 w 1924"/>
                  <a:gd name="T1" fmla="*/ 4 h 427"/>
                  <a:gd name="T2" fmla="*/ 8 w 1924"/>
                  <a:gd name="T3" fmla="*/ 0 h 427"/>
                  <a:gd name="T4" fmla="*/ 0 w 1924"/>
                  <a:gd name="T5" fmla="*/ 8 h 427"/>
                  <a:gd name="T6" fmla="*/ 2 w 1924"/>
                  <a:gd name="T7" fmla="*/ 553 h 427"/>
                  <a:gd name="T8" fmla="*/ 2258 w 1924"/>
                  <a:gd name="T9" fmla="*/ 490 h 427"/>
                  <a:gd name="T10" fmla="*/ 2258 w 1924"/>
                  <a:gd name="T11" fmla="*/ 9 h 427"/>
                  <a:gd name="T12" fmla="*/ 2241 w 1924"/>
                  <a:gd name="T13" fmla="*/ 4 h 427"/>
                  <a:gd name="T14" fmla="*/ 0 60000 65536"/>
                  <a:gd name="T15" fmla="*/ 0 60000 65536"/>
                  <a:gd name="T16" fmla="*/ 0 60000 65536"/>
                  <a:gd name="T17" fmla="*/ 0 60000 65536"/>
                  <a:gd name="T18" fmla="*/ 0 60000 65536"/>
                  <a:gd name="T19" fmla="*/ 0 60000 65536"/>
                  <a:gd name="T20" fmla="*/ 0 60000 65536"/>
                  <a:gd name="T21" fmla="*/ 0 w 1924"/>
                  <a:gd name="T22" fmla="*/ 0 h 427"/>
                  <a:gd name="T23" fmla="*/ 1924 w 1924"/>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4" h="427">
                    <a:moveTo>
                      <a:pt x="1853" y="3"/>
                    </a:moveTo>
                    <a:cubicBezTo>
                      <a:pt x="7" y="0"/>
                      <a:pt x="7" y="0"/>
                      <a:pt x="7" y="0"/>
                    </a:cubicBezTo>
                    <a:cubicBezTo>
                      <a:pt x="0" y="6"/>
                      <a:pt x="0" y="6"/>
                      <a:pt x="0" y="6"/>
                    </a:cubicBezTo>
                    <a:cubicBezTo>
                      <a:pt x="0" y="6"/>
                      <a:pt x="16" y="142"/>
                      <a:pt x="2" y="427"/>
                    </a:cubicBezTo>
                    <a:cubicBezTo>
                      <a:pt x="1867" y="378"/>
                      <a:pt x="1867" y="378"/>
                      <a:pt x="1867" y="378"/>
                    </a:cubicBezTo>
                    <a:cubicBezTo>
                      <a:pt x="1867" y="378"/>
                      <a:pt x="1924" y="194"/>
                      <a:pt x="1867" y="7"/>
                    </a:cubicBezTo>
                    <a:lnTo>
                      <a:pt x="1853" y="3"/>
                    </a:lnTo>
                    <a:close/>
                  </a:path>
                </a:pathLst>
              </a:custGeom>
              <a:gradFill rotWithShape="1">
                <a:gsLst>
                  <a:gs pos="0">
                    <a:srgbClr val="969696"/>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9" name="WordArt 36"/>
            <p:cNvSpPr>
              <a:spLocks noChangeArrowheads="1" noChangeShapeType="1" noTextEdit="1"/>
            </p:cNvSpPr>
            <p:nvPr/>
          </p:nvSpPr>
          <p:spPr bwMode="auto">
            <a:xfrm>
              <a:off x="2097420" y="1416528"/>
              <a:ext cx="2101850" cy="1889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zh-CN" altLang="en-US" sz="3600" kern="10" dirty="0">
                  <a:solidFill>
                    <a:srgbClr val="FFFFFF"/>
                  </a:solidFill>
                  <a:latin typeface="微软雅黑" panose="020B0503020204020204" pitchFamily="34" charset="-122"/>
                  <a:ea typeface="微软雅黑" panose="020B0503020204020204" pitchFamily="34" charset="-122"/>
                </a:rPr>
                <a:t>双击此处添加文字内容</a:t>
              </a:r>
            </a:p>
          </p:txBody>
        </p:sp>
      </p:grpSp>
      <p:grpSp>
        <p:nvGrpSpPr>
          <p:cNvPr id="48" name="组合 47"/>
          <p:cNvGrpSpPr/>
          <p:nvPr/>
        </p:nvGrpSpPr>
        <p:grpSpPr>
          <a:xfrm>
            <a:off x="5652120" y="1131590"/>
            <a:ext cx="2483907" cy="3196670"/>
            <a:chOff x="467544" y="1772816"/>
            <a:chExt cx="2088232" cy="2687455"/>
          </a:xfrm>
        </p:grpSpPr>
        <p:sp>
          <p:nvSpPr>
            <p:cNvPr id="49" name="圆角矩形 48"/>
            <p:cNvSpPr/>
            <p:nvPr/>
          </p:nvSpPr>
          <p:spPr>
            <a:xfrm>
              <a:off x="467544" y="1772816"/>
              <a:ext cx="2088232" cy="43204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单击此处添加标题</a:t>
              </a:r>
            </a:p>
          </p:txBody>
        </p:sp>
        <p:sp>
          <p:nvSpPr>
            <p:cNvPr id="50" name="矩形 49"/>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Tree>
  </p:cSld>
  <p:clrMapOvr>
    <a:masterClrMapping/>
  </p:clrMapOvr>
  <p:transition spd="slow" advClick="0" advTm="100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par>
                              <p:cTn id="35" fill="hold">
                                <p:stCondLst>
                                  <p:cond delay="3000"/>
                                </p:stCondLst>
                                <p:childTnLst>
                                  <p:par>
                                    <p:cTn id="36" presetID="2" presetClass="entr" presetSubtype="2" fill="hold" nodeType="afterEffect" p14:presetBounceEnd="48000">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14:bounceEnd="48000">
                                          <p:cBhvr additive="base">
                                            <p:cTn id="38" dur="500" fill="hold"/>
                                            <p:tgtEl>
                                              <p:spTgt spid="48"/>
                                            </p:tgtEl>
                                            <p:attrNameLst>
                                              <p:attrName>ppt_x</p:attrName>
                                            </p:attrNameLst>
                                          </p:cBhvr>
                                          <p:tavLst>
                                            <p:tav tm="0">
                                              <p:val>
                                                <p:strVal val="1+#ppt_w/2"/>
                                              </p:val>
                                            </p:tav>
                                            <p:tav tm="100000">
                                              <p:val>
                                                <p:strVal val="#ppt_x"/>
                                              </p:val>
                                            </p:tav>
                                          </p:tavLst>
                                        </p:anim>
                                        <p:anim calcmode="lin" valueType="num" p14:bounceEnd="48000">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1+#ppt_w/2"/>
                                              </p:val>
                                            </p:tav>
                                            <p:tav tm="100000">
                                              <p:val>
                                                <p:strVal val="#ppt_x"/>
                                              </p:val>
                                            </p:tav>
                                          </p:tavLst>
                                        </p:anim>
                                        <p:anim calcmode="lin" valueType="num">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25" b="8482"/>
          <a:stretch>
            <a:fillRect/>
          </a:stretch>
        </p:blipFill>
        <p:spPr bwMode="auto">
          <a:xfrm>
            <a:off x="971601" y="1152444"/>
            <a:ext cx="2177684"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10986"/>
          <a:stretch>
            <a:fillRect/>
          </a:stretch>
        </p:blipFill>
        <p:spPr>
          <a:xfrm>
            <a:off x="971601" y="2297437"/>
            <a:ext cx="2193107" cy="1076828"/>
          </a:xfrm>
          <a:prstGeom prst="rect">
            <a:avLst/>
          </a:prstGeom>
        </p:spPr>
      </p:pic>
      <p:pic>
        <p:nvPicPr>
          <p:cNvPr id="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115"/>
          <a:stretch>
            <a:fillRect/>
          </a:stretch>
        </p:blipFill>
        <p:spPr bwMode="auto">
          <a:xfrm>
            <a:off x="971601" y="3439138"/>
            <a:ext cx="2177684" cy="1076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3347864" y="1152444"/>
            <a:ext cx="4752528" cy="1080120"/>
            <a:chOff x="3347864" y="1152444"/>
            <a:chExt cx="4752528" cy="1080120"/>
          </a:xfrm>
        </p:grpSpPr>
        <p:sp>
          <p:nvSpPr>
            <p:cNvPr id="10" name="矩形 9"/>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矩形 10"/>
            <p:cNvSpPr/>
            <p:nvPr/>
          </p:nvSpPr>
          <p:spPr>
            <a:xfrm>
              <a:off x="3347864" y="1419622"/>
              <a:ext cx="4752528" cy="812942"/>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dirty="0">
                <a:solidFill>
                  <a:sysClr val="windowText" lastClr="000000"/>
                </a:solidFill>
              </a:endParaRPr>
            </a:p>
          </p:txBody>
        </p:sp>
      </p:grpSp>
      <p:grpSp>
        <p:nvGrpSpPr>
          <p:cNvPr id="18" name="组合 17"/>
          <p:cNvGrpSpPr/>
          <p:nvPr/>
        </p:nvGrpSpPr>
        <p:grpSpPr>
          <a:xfrm>
            <a:off x="3347864" y="2295791"/>
            <a:ext cx="4752528" cy="1080120"/>
            <a:chOff x="3347864" y="1152444"/>
            <a:chExt cx="4752528" cy="1080120"/>
          </a:xfrm>
        </p:grpSpPr>
        <p:sp>
          <p:nvSpPr>
            <p:cNvPr id="19" name="矩形 18"/>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0" name="矩形 19"/>
            <p:cNvSpPr/>
            <p:nvPr/>
          </p:nvSpPr>
          <p:spPr>
            <a:xfrm>
              <a:off x="3347864" y="1419622"/>
              <a:ext cx="4752528" cy="812942"/>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dirty="0">
                <a:solidFill>
                  <a:sysClr val="windowText" lastClr="000000"/>
                </a:solidFill>
              </a:endParaRPr>
            </a:p>
          </p:txBody>
        </p:sp>
      </p:grpSp>
      <p:grpSp>
        <p:nvGrpSpPr>
          <p:cNvPr id="21" name="组合 20"/>
          <p:cNvGrpSpPr/>
          <p:nvPr/>
        </p:nvGrpSpPr>
        <p:grpSpPr>
          <a:xfrm>
            <a:off x="3347864" y="3439138"/>
            <a:ext cx="4752528" cy="1080120"/>
            <a:chOff x="3347864" y="1152444"/>
            <a:chExt cx="4752528" cy="1080120"/>
          </a:xfrm>
        </p:grpSpPr>
        <p:sp>
          <p:nvSpPr>
            <p:cNvPr id="22" name="矩形 21"/>
            <p:cNvSpPr/>
            <p:nvPr/>
          </p:nvSpPr>
          <p:spPr>
            <a:xfrm>
              <a:off x="3347864" y="1152444"/>
              <a:ext cx="4752528" cy="2671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单击此处填加标题</a:t>
              </a:r>
              <a:endParaRPr lang="en-US" altLang="zh-CN" sz="1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矩形 22"/>
            <p:cNvSpPr/>
            <p:nvPr/>
          </p:nvSpPr>
          <p:spPr>
            <a:xfrm>
              <a:off x="3347864" y="1419622"/>
              <a:ext cx="4752528" cy="812942"/>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200" dirty="0">
                  <a:solidFill>
                    <a:sysClr val="windowText" lastClr="000000"/>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dirty="0">
                <a:solidFill>
                  <a:sysClr val="windowText" lastClr="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0-#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7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0-#ppt_w/2"/>
                                          </p:val>
                                        </p:tav>
                                        <p:tav tm="100000">
                                          <p:val>
                                            <p:strVal val="#ppt_x"/>
                                          </p:val>
                                        </p:tav>
                                      </p:tavLst>
                                    </p:anim>
                                    <p:anim calcmode="lin" valueType="num">
                                      <p:cBhvr additive="base">
                                        <p:cTn id="23" dur="7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decel="10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0-#ppt_w/2"/>
                                          </p:val>
                                        </p:tav>
                                        <p:tav tm="100000">
                                          <p:val>
                                            <p:strVal val="#ppt_x"/>
                                          </p:val>
                                        </p:tav>
                                      </p:tavLst>
                                    </p:anim>
                                    <p:anim calcmode="lin" valueType="num">
                                      <p:cBhvr additive="base">
                                        <p:cTn id="28" dur="7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1+#ppt_w/2"/>
                                          </p:val>
                                        </p:tav>
                                        <p:tav tm="100000">
                                          <p:val>
                                            <p:strVal val="#ppt_x"/>
                                          </p:val>
                                        </p:tav>
                                      </p:tavLst>
                                    </p:anim>
                                    <p:anim calcmode="lin" valueType="num">
                                      <p:cBhvr additive="base">
                                        <p:cTn id="33" dur="7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750" fill="hold"/>
                                        <p:tgtEl>
                                          <p:spTgt spid="18"/>
                                        </p:tgtEl>
                                        <p:attrNameLst>
                                          <p:attrName>ppt_x</p:attrName>
                                        </p:attrNameLst>
                                      </p:cBhvr>
                                      <p:tavLst>
                                        <p:tav tm="0">
                                          <p:val>
                                            <p:strVal val="1+#ppt_w/2"/>
                                          </p:val>
                                        </p:tav>
                                        <p:tav tm="100000">
                                          <p:val>
                                            <p:strVal val="#ppt_x"/>
                                          </p:val>
                                        </p:tav>
                                      </p:tavLst>
                                    </p:anim>
                                    <p:anim calcmode="lin" valueType="num">
                                      <p:cBhvr additive="base">
                                        <p:cTn id="38" dur="75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750" fill="hold"/>
                                        <p:tgtEl>
                                          <p:spTgt spid="21"/>
                                        </p:tgtEl>
                                        <p:attrNameLst>
                                          <p:attrName>ppt_x</p:attrName>
                                        </p:attrNameLst>
                                      </p:cBhvr>
                                      <p:tavLst>
                                        <p:tav tm="0">
                                          <p:val>
                                            <p:strVal val="1+#ppt_w/2"/>
                                          </p:val>
                                        </p:tav>
                                        <p:tav tm="100000">
                                          <p:val>
                                            <p:strVal val="#ppt_x"/>
                                          </p:val>
                                        </p:tav>
                                      </p:tavLst>
                                    </p:anim>
                                    <p:anim calcmode="lin" valueType="num">
                                      <p:cBhvr additive="base">
                                        <p:cTn id="43"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547665" y="2931790"/>
            <a:ext cx="6264695" cy="559866"/>
            <a:chOff x="2195736" y="1500982"/>
            <a:chExt cx="6264695" cy="559866"/>
          </a:xfrm>
        </p:grpSpPr>
        <p:grpSp>
          <p:nvGrpSpPr>
            <p:cNvPr id="24" name="组合 23"/>
            <p:cNvGrpSpPr/>
            <p:nvPr/>
          </p:nvGrpSpPr>
          <p:grpSpPr>
            <a:xfrm>
              <a:off x="2865325" y="1500982"/>
              <a:ext cx="5595106" cy="559866"/>
              <a:chOff x="3203848" y="1257430"/>
              <a:chExt cx="4123615" cy="412624"/>
            </a:xfrm>
          </p:grpSpPr>
          <p:sp>
            <p:nvSpPr>
              <p:cNvPr id="26" name="圆角矩形 25"/>
              <p:cNvSpPr/>
              <p:nvPr/>
            </p:nvSpPr>
            <p:spPr>
              <a:xfrm>
                <a:off x="3203848" y="1257430"/>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27" name="矩形 26"/>
              <p:cNvSpPr/>
              <p:nvPr/>
            </p:nvSpPr>
            <p:spPr>
              <a:xfrm>
                <a:off x="4112076" y="1326728"/>
                <a:ext cx="1837343" cy="294883"/>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25"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grpSp>
      <p:grpSp>
        <p:nvGrpSpPr>
          <p:cNvPr id="28" name="组合 27"/>
          <p:cNvGrpSpPr/>
          <p:nvPr/>
        </p:nvGrpSpPr>
        <p:grpSpPr>
          <a:xfrm>
            <a:off x="2217254" y="1219795"/>
            <a:ext cx="5595106" cy="559867"/>
            <a:chOff x="3203848" y="1942036"/>
            <a:chExt cx="4123615" cy="412624"/>
          </a:xfrm>
          <a:solidFill>
            <a:schemeClr val="accent1"/>
          </a:solidFill>
        </p:grpSpPr>
        <p:sp>
          <p:nvSpPr>
            <p:cNvPr id="29" name="圆角矩形 28"/>
            <p:cNvSpPr/>
            <p:nvPr/>
          </p:nvSpPr>
          <p:spPr>
            <a:xfrm>
              <a:off x="3203848" y="1942036"/>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30" name="矩形 29"/>
            <p:cNvSpPr/>
            <p:nvPr/>
          </p:nvSpPr>
          <p:spPr>
            <a:xfrm>
              <a:off x="4119059" y="2012303"/>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31" name="圆角矩形 10"/>
          <p:cNvSpPr/>
          <p:nvPr/>
        </p:nvSpPr>
        <p:spPr>
          <a:xfrm>
            <a:off x="1547665" y="1219793"/>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sp>
        <p:nvSpPr>
          <p:cNvPr id="8" name="五边形 7"/>
          <p:cNvSpPr/>
          <p:nvPr/>
        </p:nvSpPr>
        <p:spPr>
          <a:xfrm>
            <a:off x="0" y="339502"/>
            <a:ext cx="1403648"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1"/>
          <p:cNvSpPr txBox="1"/>
          <p:nvPr/>
        </p:nvSpPr>
        <p:spPr>
          <a:xfrm>
            <a:off x="230832" y="303498"/>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过渡页</a:t>
            </a:r>
          </a:p>
        </p:txBody>
      </p:sp>
      <p:grpSp>
        <p:nvGrpSpPr>
          <p:cNvPr id="42" name="组合 41"/>
          <p:cNvGrpSpPr/>
          <p:nvPr/>
        </p:nvGrpSpPr>
        <p:grpSpPr>
          <a:xfrm>
            <a:off x="2217254" y="3795886"/>
            <a:ext cx="5595106" cy="559862"/>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44" name="矩形 43"/>
            <p:cNvSpPr/>
            <p:nvPr/>
          </p:nvSpPr>
          <p:spPr>
            <a:xfrm>
              <a:off x="4112076" y="3381519"/>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217254" y="2067694"/>
            <a:ext cx="5595106" cy="559863"/>
            <a:chOff x="3203848" y="2626644"/>
            <a:chExt cx="4123615" cy="412621"/>
          </a:xfrm>
          <a:solidFill>
            <a:schemeClr val="accent1"/>
          </a:solidFill>
        </p:grpSpPr>
        <p:sp>
          <p:nvSpPr>
            <p:cNvPr id="46" name="圆角矩形 45"/>
            <p:cNvSpPr/>
            <p:nvPr/>
          </p:nvSpPr>
          <p:spPr>
            <a:xfrm>
              <a:off x="3203848" y="262664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47" name="矩形 46"/>
            <p:cNvSpPr/>
            <p:nvPr/>
          </p:nvSpPr>
          <p:spPr>
            <a:xfrm>
              <a:off x="4119059" y="2696911"/>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55" name="圆角矩形 10"/>
          <p:cNvSpPr/>
          <p:nvPr/>
        </p:nvSpPr>
        <p:spPr>
          <a:xfrm>
            <a:off x="1547665" y="3795886"/>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sp>
        <p:nvSpPr>
          <p:cNvPr id="56" name="圆角矩形 10"/>
          <p:cNvSpPr/>
          <p:nvPr/>
        </p:nvSpPr>
        <p:spPr>
          <a:xfrm>
            <a:off x="1547665" y="2067691"/>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1.384E-6 L 0.62865 -1.384E-6 " pathEditMode="relative" rAng="0" ptsTypes="AA">
                                      <p:cBhvr>
                                        <p:cTn id="11" dur="1000" fill="hold"/>
                                        <p:tgtEl>
                                          <p:spTgt spid="56"/>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77325E-6 L 0.62865 1.77325E-6 " pathEditMode="relative" rAng="0" ptsTypes="AA">
                                      <p:cBhvr>
                                        <p:cTn id="13" dur="1000" fill="hold"/>
                                        <p:tgtEl>
                                          <p:spTgt spid="55"/>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9.57677E-7 L 0.62865 -9.57677E-7 " pathEditMode="relative" rAng="0" ptsTypes="AA">
                                      <p:cBhvr>
                                        <p:cTn id="15" dur="1000" fill="hold"/>
                                        <p:tgtEl>
                                          <p:spTgt spid="31"/>
                                        </p:tgtEl>
                                        <p:attrNameLst>
                                          <p:attrName>ppt_x</p:attrName>
                                          <p:attrName>ppt_y</p:attrName>
                                        </p:attrNameLst>
                                      </p:cBhvr>
                                      <p:rCtr x="31424" y="0"/>
                                    </p:animMotion>
                                  </p:childTnLst>
                                </p:cTn>
                              </p:par>
                              <p:par>
                                <p:cTn id="16" presetID="2" presetClass="exit" presetSubtype="2" fill="hold" grpId="1" nodeType="with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1+ppt_w/2"/>
                                          </p:val>
                                        </p:tav>
                                      </p:tavLst>
                                    </p:anim>
                                    <p:anim calcmode="lin" valueType="num">
                                      <p:cBhvr additive="base">
                                        <p:cTn id="18" dur="500"/>
                                        <p:tgtEl>
                                          <p:spTgt spid="31"/>
                                        </p:tgtEl>
                                        <p:attrNameLst>
                                          <p:attrName>ppt_y</p:attrName>
                                        </p:attrNameLst>
                                      </p:cBhvr>
                                      <p:tavLst>
                                        <p:tav tm="0">
                                          <p:val>
                                            <p:strVal val="ppt_y"/>
                                          </p:val>
                                        </p:tav>
                                        <p:tav tm="100000">
                                          <p:val>
                                            <p:strVal val="ppt_y"/>
                                          </p:val>
                                        </p:tav>
                                      </p:tavLst>
                                    </p:anim>
                                    <p:set>
                                      <p:cBhvr>
                                        <p:cTn id="19" dur="1" fill="hold">
                                          <p:stCondLst>
                                            <p:cond delay="499"/>
                                          </p:stCondLst>
                                        </p:cTn>
                                        <p:tgtEl>
                                          <p:spTgt spid="3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56"/>
                                        </p:tgtEl>
                                        <p:attrNameLst>
                                          <p:attrName>ppt_x</p:attrName>
                                        </p:attrNameLst>
                                      </p:cBhvr>
                                      <p:tavLst>
                                        <p:tav tm="0">
                                          <p:val>
                                            <p:strVal val="ppt_x"/>
                                          </p:val>
                                        </p:tav>
                                        <p:tav tm="100000">
                                          <p:val>
                                            <p:strVal val="1+ppt_w/2"/>
                                          </p:val>
                                        </p:tav>
                                      </p:tavLst>
                                    </p:anim>
                                    <p:anim calcmode="lin" valueType="num">
                                      <p:cBhvr additive="base">
                                        <p:cTn id="22" dur="500"/>
                                        <p:tgtEl>
                                          <p:spTgt spid="56"/>
                                        </p:tgtEl>
                                        <p:attrNameLst>
                                          <p:attrName>ppt_y</p:attrName>
                                        </p:attrNameLst>
                                      </p:cBhvr>
                                      <p:tavLst>
                                        <p:tav tm="0">
                                          <p:val>
                                            <p:strVal val="ppt_y"/>
                                          </p:val>
                                        </p:tav>
                                        <p:tav tm="100000">
                                          <p:val>
                                            <p:strVal val="ppt_y"/>
                                          </p:val>
                                        </p:tav>
                                      </p:tavLst>
                                    </p:anim>
                                    <p:set>
                                      <p:cBhvr>
                                        <p:cTn id="23" dur="1" fill="hold">
                                          <p:stCondLst>
                                            <p:cond delay="499"/>
                                          </p:stCondLst>
                                        </p:cTn>
                                        <p:tgtEl>
                                          <p:spTgt spid="56"/>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500"/>
                                        <p:tgtEl>
                                          <p:spTgt spid="45"/>
                                        </p:tgtEl>
                                        <p:attrNameLst>
                                          <p:attrName>ppt_x</p:attrName>
                                        </p:attrNameLst>
                                      </p:cBhvr>
                                      <p:tavLst>
                                        <p:tav tm="0">
                                          <p:val>
                                            <p:strVal val="ppt_x"/>
                                          </p:val>
                                        </p:tav>
                                        <p:tav tm="100000">
                                          <p:val>
                                            <p:strVal val="1+ppt_w/2"/>
                                          </p:val>
                                        </p:tav>
                                      </p:tavLst>
                                    </p:anim>
                                    <p:anim calcmode="lin" valueType="num">
                                      <p:cBhvr additive="base">
                                        <p:cTn id="26" dur="500"/>
                                        <p:tgtEl>
                                          <p:spTgt spid="45"/>
                                        </p:tgtEl>
                                        <p:attrNameLst>
                                          <p:attrName>ppt_y</p:attrName>
                                        </p:attrNameLst>
                                      </p:cBhvr>
                                      <p:tavLst>
                                        <p:tav tm="0">
                                          <p:val>
                                            <p:strVal val="ppt_y"/>
                                          </p:val>
                                        </p:tav>
                                        <p:tav tm="100000">
                                          <p:val>
                                            <p:strVal val="ppt_y"/>
                                          </p:val>
                                        </p:tav>
                                      </p:tavLst>
                                    </p:anim>
                                    <p:set>
                                      <p:cBhvr>
                                        <p:cTn id="27" dur="1" fill="hold">
                                          <p:stCondLst>
                                            <p:cond delay="499"/>
                                          </p:stCondLst>
                                        </p:cTn>
                                        <p:tgtEl>
                                          <p:spTgt spid="45"/>
                                        </p:tgtEl>
                                        <p:attrNameLst>
                                          <p:attrName>style.visibility</p:attrName>
                                        </p:attrNameLst>
                                      </p:cBhvr>
                                      <p:to>
                                        <p:strVal val="hidden"/>
                                      </p:to>
                                    </p:set>
                                  </p:childTnLst>
                                </p:cTn>
                              </p:par>
                              <p:par>
                                <p:cTn id="28" presetID="2" presetClass="exit" presetSubtype="2" fill="hold" grpId="1" nodeType="withEffect">
                                  <p:stCondLst>
                                    <p:cond delay="0"/>
                                  </p:stCondLst>
                                  <p:childTnLst>
                                    <p:anim calcmode="lin" valueType="num">
                                      <p:cBhvr additive="base">
                                        <p:cTn id="29" dur="500"/>
                                        <p:tgtEl>
                                          <p:spTgt spid="55"/>
                                        </p:tgtEl>
                                        <p:attrNameLst>
                                          <p:attrName>ppt_x</p:attrName>
                                        </p:attrNameLst>
                                      </p:cBhvr>
                                      <p:tavLst>
                                        <p:tav tm="0">
                                          <p:val>
                                            <p:strVal val="ppt_x"/>
                                          </p:val>
                                        </p:tav>
                                        <p:tav tm="100000">
                                          <p:val>
                                            <p:strVal val="1+ppt_w/2"/>
                                          </p:val>
                                        </p:tav>
                                      </p:tavLst>
                                    </p:anim>
                                    <p:anim calcmode="lin" valueType="num">
                                      <p:cBhvr additive="base">
                                        <p:cTn id="30" dur="500"/>
                                        <p:tgtEl>
                                          <p:spTgt spid="55"/>
                                        </p:tgtEl>
                                        <p:attrNameLst>
                                          <p:attrName>ppt_y</p:attrName>
                                        </p:attrNameLst>
                                      </p:cBhvr>
                                      <p:tavLst>
                                        <p:tav tm="0">
                                          <p:val>
                                            <p:strVal val="ppt_y"/>
                                          </p:val>
                                        </p:tav>
                                        <p:tav tm="100000">
                                          <p:val>
                                            <p:strVal val="ppt_y"/>
                                          </p:val>
                                        </p:tav>
                                      </p:tavLst>
                                    </p:anim>
                                    <p:set>
                                      <p:cBhvr>
                                        <p:cTn id="31" dur="1" fill="hold">
                                          <p:stCondLst>
                                            <p:cond delay="499"/>
                                          </p:stCondLst>
                                        </p:cTn>
                                        <p:tgtEl>
                                          <p:spTgt spid="55"/>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1+ppt_w/2"/>
                                          </p:val>
                                        </p:tav>
                                      </p:tavLst>
                                    </p:anim>
                                    <p:anim calcmode="lin" valueType="num">
                                      <p:cBhvr additive="base">
                                        <p:cTn id="34" dur="500"/>
                                        <p:tgtEl>
                                          <p:spTgt spid="28"/>
                                        </p:tgtEl>
                                        <p:attrNameLst>
                                          <p:attrName>ppt_y</p:attrName>
                                        </p:attrNameLst>
                                      </p:cBhvr>
                                      <p:tavLst>
                                        <p:tav tm="0">
                                          <p:val>
                                            <p:strVal val="ppt_y"/>
                                          </p:val>
                                        </p:tav>
                                        <p:tav tm="100000">
                                          <p:val>
                                            <p:strVal val="ppt_y"/>
                                          </p:val>
                                        </p:tav>
                                      </p:tavLst>
                                    </p:anim>
                                    <p:set>
                                      <p:cBhvr>
                                        <p:cTn id="35" dur="1" fill="hold">
                                          <p:stCondLst>
                                            <p:cond delay="499"/>
                                          </p:stCondLst>
                                        </p:cTn>
                                        <p:tgtEl>
                                          <p:spTgt spid="28"/>
                                        </p:tgtEl>
                                        <p:attrNameLst>
                                          <p:attrName>style.visibility</p:attrName>
                                        </p:attrNameLst>
                                      </p:cBhvr>
                                      <p:to>
                                        <p:strVal val="hidden"/>
                                      </p:to>
                                    </p:set>
                                  </p:childTnLst>
                                </p:cTn>
                              </p:par>
                              <p:par>
                                <p:cTn id="36" presetID="2" presetClass="exit" presetSubtype="2" fill="hold" nodeType="with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1+ppt_w/2"/>
                                          </p:val>
                                        </p:tav>
                                      </p:tavLst>
                                    </p:anim>
                                    <p:anim calcmode="lin" valueType="num">
                                      <p:cBhvr additive="base">
                                        <p:cTn id="38" dur="500"/>
                                        <p:tgtEl>
                                          <p:spTgt spid="42"/>
                                        </p:tgtEl>
                                        <p:attrNameLst>
                                          <p:attrName>ppt_y</p:attrName>
                                        </p:attrNameLst>
                                      </p:cBhvr>
                                      <p:tavLst>
                                        <p:tav tm="0">
                                          <p:val>
                                            <p:strVal val="ppt_y"/>
                                          </p:val>
                                        </p:tav>
                                        <p:tav tm="100000">
                                          <p:val>
                                            <p:strVal val="ppt_y"/>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1500"/>
                            </p:stCondLst>
                            <p:childTnLst>
                              <p:par>
                                <p:cTn id="41" presetID="42" presetClass="path" presetSubtype="0" accel="50000" decel="50000" fill="hold" nodeType="afterEffect">
                                  <p:stCondLst>
                                    <p:cond delay="0"/>
                                  </p:stCondLst>
                                  <p:childTnLst>
                                    <p:animMotion origin="layout" path="M 4.44444E-6 -2.71605E-6 L 4.44444E-6 -0.12438 " pathEditMode="relative" rAng="0" ptsTypes="AA">
                                      <p:cBhvr>
                                        <p:cTn id="42" dur="500" fill="hold"/>
                                        <p:tgtEl>
                                          <p:spTgt spid="23"/>
                                        </p:tgtEl>
                                        <p:attrNameLst>
                                          <p:attrName>ppt_x</p:attrName>
                                          <p:attrName>ppt_y</p:attrName>
                                        </p:attrNameLst>
                                      </p:cBhvr>
                                      <p:rCtr x="0" y="-62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91" grpId="0"/>
      <p:bldP spid="55" grpId="0" animBg="1"/>
      <p:bldP spid="55" grpId="1" animBg="1"/>
      <p:bldP spid="56" grpId="0" animBg="1"/>
      <p:bldP spid="5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AutoShape 75"/>
          <p:cNvSpPr>
            <a:spLocks noChangeArrowheads="1"/>
          </p:cNvSpPr>
          <p:nvPr/>
        </p:nvSpPr>
        <p:spPr bwMode="gray">
          <a:xfrm>
            <a:off x="2021741" y="1630168"/>
            <a:ext cx="5292000" cy="1800000"/>
          </a:xfrm>
          <a:prstGeom prst="downArrow">
            <a:avLst>
              <a:gd name="adj1" fmla="val 80356"/>
              <a:gd name="adj2" fmla="val 54167"/>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ysClr val="windowText" lastClr="000000"/>
              </a:solidFill>
              <a:effectLst/>
              <a:latin typeface="微软雅黑" panose="020B0503020204020204" pitchFamily="34" charset="-122"/>
              <a:ea typeface="微软雅黑" panose="020B0503020204020204" pitchFamily="34" charset="-122"/>
            </a:endParaRPr>
          </a:p>
        </p:txBody>
      </p:sp>
      <p:sp>
        <p:nvSpPr>
          <p:cNvPr id="7" name="Text Box 76"/>
          <p:cNvSpPr txBox="1">
            <a:spLocks noChangeArrowheads="1"/>
          </p:cNvSpPr>
          <p:nvPr/>
        </p:nvSpPr>
        <p:spPr bwMode="auto">
          <a:xfrm>
            <a:off x="3511550" y="2734843"/>
            <a:ext cx="2274888" cy="307975"/>
          </a:xfrm>
          <a:prstGeom prst="rect">
            <a:avLst/>
          </a:prstGeom>
          <a:noFill/>
          <a:ln w="9525" algn="ctr">
            <a:noFill/>
            <a:miter lim="800000"/>
          </a:ln>
          <a:effectLst>
            <a:prstShdw prst="shdw17" dist="17961" dir="2700000">
              <a:schemeClr val="accent1">
                <a:gamma/>
                <a:shade val="60000"/>
                <a:invGamma/>
              </a:schemeClr>
            </a:prstShdw>
          </a:effectLst>
        </p:spPr>
        <p:txBody>
          <a:bodyPr>
            <a:spAutoFit/>
          </a:bodyPr>
          <a:lstStyle/>
          <a:p>
            <a:pPr algn="ctr" fontAlgn="auto">
              <a:spcBef>
                <a:spcPts val="0"/>
              </a:spcBef>
              <a:spcAft>
                <a:spcPts val="0"/>
              </a:spcAft>
              <a:defRPr/>
            </a:pPr>
            <a:r>
              <a:rPr lang="zh-CN" altLang="en-US" sz="1400" dirty="0">
                <a:solidFill>
                  <a:sysClr val="windowText" lastClr="000000"/>
                </a:solidFill>
                <a:effectLst/>
                <a:latin typeface="Arial" panose="020B0604020202020204" pitchFamily="34" charset="0"/>
                <a:ea typeface="微软雅黑" panose="020B0503020204020204" pitchFamily="34" charset="-122"/>
              </a:rPr>
              <a:t>箭头说明文字</a:t>
            </a:r>
          </a:p>
        </p:txBody>
      </p:sp>
      <p:sp>
        <p:nvSpPr>
          <p:cNvPr id="8" name="AutoShape 81"/>
          <p:cNvSpPr>
            <a:spLocks noChangeArrowheads="1"/>
          </p:cNvSpPr>
          <p:nvPr/>
        </p:nvSpPr>
        <p:spPr bwMode="auto">
          <a:xfrm>
            <a:off x="1417867" y="3574597"/>
            <a:ext cx="1980000" cy="1080000"/>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marL="0" lvl="2" algn="ctr" eaLnBrk="0" fontAlgn="ctr" hangingPunct="0">
              <a:spcBef>
                <a:spcPts val="0"/>
              </a:spcBef>
              <a:spcAft>
                <a:spcPts val="0"/>
              </a:spcAft>
              <a:buClr>
                <a:srgbClr val="FF0000"/>
              </a:buClr>
              <a:buSzPct val="70000"/>
              <a:tabLst>
                <a:tab pos="136525" algn="l"/>
              </a:tabLst>
              <a:defRPr/>
            </a:pPr>
            <a:r>
              <a:rPr lang="zh-CN" altLang="en-US" sz="1400" dirty="0">
                <a:solidFill>
                  <a:sysClr val="windowText" lastClr="000000"/>
                </a:solidFill>
                <a:effectLst/>
                <a:latin typeface="微软雅黑" panose="020B0503020204020204" pitchFamily="34" charset="-122"/>
                <a:ea typeface="微软雅黑" panose="020B0503020204020204" pitchFamily="34" charset="-122"/>
              </a:rPr>
              <a:t>点击添加文本</a:t>
            </a:r>
          </a:p>
        </p:txBody>
      </p:sp>
      <p:sp>
        <p:nvSpPr>
          <p:cNvPr id="9" name="AutoShape 82"/>
          <p:cNvSpPr>
            <a:spLocks noChangeArrowheads="1"/>
          </p:cNvSpPr>
          <p:nvPr/>
        </p:nvSpPr>
        <p:spPr bwMode="auto">
          <a:xfrm>
            <a:off x="3677847" y="3574597"/>
            <a:ext cx="1980000" cy="1080000"/>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marL="0" lvl="2" algn="ctr" eaLnBrk="0" fontAlgn="ctr" hangingPunct="0">
              <a:spcBef>
                <a:spcPts val="0"/>
              </a:spcBef>
              <a:spcAft>
                <a:spcPts val="0"/>
              </a:spcAft>
              <a:buClr>
                <a:srgbClr val="FF0000"/>
              </a:buClr>
              <a:buSzPct val="70000"/>
              <a:tabLst>
                <a:tab pos="136525" algn="l"/>
              </a:tabLst>
              <a:defRPr/>
            </a:pPr>
            <a:r>
              <a:rPr lang="zh-CN" altLang="en-US" sz="1400" dirty="0">
                <a:solidFill>
                  <a:sysClr val="windowText" lastClr="000000"/>
                </a:solidFill>
                <a:effectLst/>
                <a:latin typeface="微软雅黑" panose="020B0503020204020204" pitchFamily="34" charset="-122"/>
                <a:ea typeface="微软雅黑" panose="020B0503020204020204" pitchFamily="34" charset="-122"/>
              </a:rPr>
              <a:t>点击添加文本</a:t>
            </a:r>
          </a:p>
        </p:txBody>
      </p:sp>
      <p:sp>
        <p:nvSpPr>
          <p:cNvPr id="10" name="AutoShape 83"/>
          <p:cNvSpPr>
            <a:spLocks noChangeArrowheads="1"/>
          </p:cNvSpPr>
          <p:nvPr/>
        </p:nvSpPr>
        <p:spPr bwMode="auto">
          <a:xfrm>
            <a:off x="5906325" y="3574597"/>
            <a:ext cx="1980000" cy="1080000"/>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marL="0" lvl="2" algn="ctr" eaLnBrk="0" fontAlgn="ctr" hangingPunct="0">
              <a:spcBef>
                <a:spcPts val="0"/>
              </a:spcBef>
              <a:spcAft>
                <a:spcPts val="0"/>
              </a:spcAft>
              <a:buClr>
                <a:srgbClr val="FF0000"/>
              </a:buClr>
              <a:buSzPct val="70000"/>
              <a:tabLst>
                <a:tab pos="136525" algn="l"/>
              </a:tabLst>
              <a:defRPr/>
            </a:pPr>
            <a:r>
              <a:rPr lang="zh-CN" altLang="en-US" sz="1400" dirty="0">
                <a:solidFill>
                  <a:sysClr val="windowText" lastClr="000000"/>
                </a:solidFill>
                <a:effectLst/>
                <a:latin typeface="微软雅黑" panose="020B0503020204020204" pitchFamily="34" charset="-122"/>
                <a:ea typeface="微软雅黑" panose="020B0503020204020204" pitchFamily="34" charset="-122"/>
              </a:rPr>
              <a:t>点击添加文本</a:t>
            </a:r>
          </a:p>
        </p:txBody>
      </p:sp>
      <p:grpSp>
        <p:nvGrpSpPr>
          <p:cNvPr id="11" name="组合 42"/>
          <p:cNvGrpSpPr/>
          <p:nvPr/>
        </p:nvGrpSpPr>
        <p:grpSpPr bwMode="auto">
          <a:xfrm>
            <a:off x="1331640" y="3527005"/>
            <a:ext cx="360362" cy="358775"/>
            <a:chOff x="1220659" y="4812330"/>
            <a:chExt cx="360000" cy="360000"/>
          </a:xfrm>
          <a:effectLst/>
          <a:scene3d>
            <a:camera prst="orthographicFront">
              <a:rot lat="0" lon="0" rev="0"/>
            </a:camera>
            <a:lightRig rig="balanced" dir="t">
              <a:rot lat="0" lon="0" rev="8700000"/>
            </a:lightRig>
          </a:scene3d>
        </p:grpSpPr>
        <p:sp>
          <p:nvSpPr>
            <p:cNvPr id="12" name="Oval 84"/>
            <p:cNvSpPr>
              <a:spLocks noChangeAspect="1" noChangeArrowheads="1"/>
            </p:cNvSpPr>
            <p:nvPr/>
          </p:nvSpPr>
          <p:spPr bwMode="auto">
            <a:xfrm>
              <a:off x="1220659" y="4812330"/>
              <a:ext cx="360000" cy="360000"/>
            </a:xfrm>
            <a:prstGeom prst="ellipse">
              <a:avLst/>
            </a:prstGeom>
            <a:gradFill flip="none" rotWithShape="1">
              <a:gsLst>
                <a:gs pos="0">
                  <a:srgbClr val="0099FF"/>
                </a:gs>
                <a:gs pos="90000">
                  <a:srgbClr val="005FFA"/>
                </a:gs>
              </a:gsLst>
              <a:lin ang="2700000" scaled="1"/>
              <a:tileRect/>
            </a:gra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defTabSz="913130"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13" name="Text Box 85"/>
            <p:cNvSpPr txBox="1">
              <a:spLocks noChangeArrowheads="1"/>
            </p:cNvSpPr>
            <p:nvPr/>
          </p:nvSpPr>
          <p:spPr bwMode="auto">
            <a:xfrm>
              <a:off x="1243390" y="4836224"/>
              <a:ext cx="331455" cy="307433"/>
            </a:xfrm>
            <a:prstGeom prst="rect">
              <a:avLst/>
            </a:prstGeom>
            <a:noFill/>
            <a:ln w="9525" algn="ctr">
              <a:noFill/>
              <a:miter lim="800000"/>
            </a:ln>
            <a:effectLst>
              <a:outerShdw blurRad="44450" dist="27940" dir="5400000" algn="ctr">
                <a:srgbClr val="000000">
                  <a:alpha val="32000"/>
                </a:srgbClr>
              </a:outerShdw>
            </a:effectLst>
            <a:sp3d>
              <a:bevelT w="190500" h="38100"/>
            </a:sp3d>
          </p:spPr>
          <p:txBody>
            <a:bodyPr>
              <a:spAutoFit/>
            </a:bodyPr>
            <a:lstStyle/>
            <a:p>
              <a:pPr algn="ctr" fontAlgn="auto">
                <a:spcBef>
                  <a:spcPts val="0"/>
                </a:spcBef>
                <a:spcAft>
                  <a:spcPts val="0"/>
                </a:spcAft>
                <a:defRPr/>
              </a:pPr>
              <a:r>
                <a:rPr lang="en-US" altLang="zh-CN" sz="1400" b="1" spc="50" dirty="0">
                  <a:ln w="11430"/>
                  <a:effectLst/>
                  <a:latin typeface="微软雅黑" panose="020B0503020204020204" pitchFamily="34" charset="-122"/>
                  <a:ea typeface="微软雅黑" panose="020B0503020204020204" pitchFamily="34" charset="-122"/>
                </a:rPr>
                <a:t>1</a:t>
              </a:r>
            </a:p>
          </p:txBody>
        </p:sp>
      </p:grpSp>
      <p:grpSp>
        <p:nvGrpSpPr>
          <p:cNvPr id="14" name="组合 45"/>
          <p:cNvGrpSpPr/>
          <p:nvPr/>
        </p:nvGrpSpPr>
        <p:grpSpPr bwMode="auto">
          <a:xfrm>
            <a:off x="3590925" y="3527006"/>
            <a:ext cx="360363" cy="358775"/>
            <a:chOff x="3401927" y="4812331"/>
            <a:chExt cx="360000" cy="360000"/>
          </a:xfrm>
          <a:effectLst/>
          <a:scene3d>
            <a:camera prst="orthographicFront">
              <a:rot lat="0" lon="0" rev="0"/>
            </a:camera>
            <a:lightRig rig="balanced" dir="t">
              <a:rot lat="0" lon="0" rev="8700000"/>
            </a:lightRig>
          </a:scene3d>
        </p:grpSpPr>
        <p:sp>
          <p:nvSpPr>
            <p:cNvPr id="15" name="Oval 88"/>
            <p:cNvSpPr>
              <a:spLocks noChangeAspect="1" noChangeArrowheads="1"/>
            </p:cNvSpPr>
            <p:nvPr/>
          </p:nvSpPr>
          <p:spPr bwMode="auto">
            <a:xfrm>
              <a:off x="3401927" y="4812331"/>
              <a:ext cx="360000" cy="360000"/>
            </a:xfrm>
            <a:prstGeom prst="ellipse">
              <a:avLst/>
            </a:prstGeom>
            <a:gradFill flip="none" rotWithShape="1">
              <a:gsLst>
                <a:gs pos="0">
                  <a:srgbClr val="0099FF"/>
                </a:gs>
                <a:gs pos="88000">
                  <a:srgbClr val="005FFA"/>
                </a:gs>
              </a:gsLst>
              <a:lin ang="2700000" scaled="1"/>
              <a:tileRect/>
            </a:gra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defTabSz="913130"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16" name="Text Box 89"/>
            <p:cNvSpPr txBox="1">
              <a:spLocks noChangeArrowheads="1"/>
            </p:cNvSpPr>
            <p:nvPr/>
          </p:nvSpPr>
          <p:spPr bwMode="auto">
            <a:xfrm>
              <a:off x="3424560" y="4836224"/>
              <a:ext cx="325109" cy="307433"/>
            </a:xfrm>
            <a:prstGeom prst="rect">
              <a:avLst/>
            </a:prstGeom>
            <a:noFill/>
            <a:ln w="9525" algn="ctr">
              <a:noFill/>
              <a:miter lim="800000"/>
            </a:ln>
            <a:effectLst>
              <a:outerShdw blurRad="44450" dist="27940" dir="5400000" algn="ctr">
                <a:srgbClr val="000000">
                  <a:alpha val="32000"/>
                </a:srgbClr>
              </a:outerShdw>
            </a:effectLst>
            <a:sp3d>
              <a:bevelT w="190500" h="38100"/>
            </a:sp3d>
          </p:spPr>
          <p:txBody>
            <a:bodyPr>
              <a:spAutoFit/>
            </a:bodyPr>
            <a:lstStyle/>
            <a:p>
              <a:pPr algn="ctr" fontAlgn="auto">
                <a:spcBef>
                  <a:spcPts val="0"/>
                </a:spcBef>
                <a:spcAft>
                  <a:spcPts val="0"/>
                </a:spcAft>
                <a:defRPr/>
              </a:pPr>
              <a:r>
                <a:rPr lang="en-US" altLang="zh-CN" sz="1400" b="1" spc="50" dirty="0">
                  <a:ln w="11430"/>
                  <a:effectLst/>
                  <a:latin typeface="微软雅黑" panose="020B0503020204020204" pitchFamily="34" charset="-122"/>
                  <a:ea typeface="微软雅黑" panose="020B0503020204020204" pitchFamily="34" charset="-122"/>
                </a:rPr>
                <a:t>2</a:t>
              </a:r>
            </a:p>
          </p:txBody>
        </p:sp>
      </p:grpSp>
      <p:grpSp>
        <p:nvGrpSpPr>
          <p:cNvPr id="17" name="组合 48"/>
          <p:cNvGrpSpPr/>
          <p:nvPr/>
        </p:nvGrpSpPr>
        <p:grpSpPr bwMode="auto">
          <a:xfrm>
            <a:off x="5849938" y="3527005"/>
            <a:ext cx="360362" cy="358775"/>
            <a:chOff x="5721318" y="4812330"/>
            <a:chExt cx="360000" cy="360000"/>
          </a:xfrm>
          <a:effectLst/>
          <a:scene3d>
            <a:camera prst="orthographicFront">
              <a:rot lat="0" lon="0" rev="0"/>
            </a:camera>
            <a:lightRig rig="balanced" dir="t">
              <a:rot lat="0" lon="0" rev="8700000"/>
            </a:lightRig>
          </a:scene3d>
        </p:grpSpPr>
        <p:sp>
          <p:nvSpPr>
            <p:cNvPr id="18" name="Oval 91"/>
            <p:cNvSpPr>
              <a:spLocks noChangeAspect="1" noChangeArrowheads="1"/>
            </p:cNvSpPr>
            <p:nvPr/>
          </p:nvSpPr>
          <p:spPr bwMode="auto">
            <a:xfrm>
              <a:off x="5721318" y="4812330"/>
              <a:ext cx="360000" cy="360000"/>
            </a:xfrm>
            <a:prstGeom prst="ellipse">
              <a:avLst/>
            </a:prstGeom>
            <a:gradFill flip="none" rotWithShape="1">
              <a:gsLst>
                <a:gs pos="0">
                  <a:srgbClr val="0099FF"/>
                </a:gs>
                <a:gs pos="90000">
                  <a:srgbClr val="005FFA"/>
                </a:gs>
              </a:gsLst>
              <a:lin ang="2700000" scaled="1"/>
              <a:tileRect/>
            </a:gra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defTabSz="913130"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sp>
          <p:nvSpPr>
            <p:cNvPr id="19" name="Text Box 92"/>
            <p:cNvSpPr txBox="1">
              <a:spLocks noChangeArrowheads="1"/>
            </p:cNvSpPr>
            <p:nvPr/>
          </p:nvSpPr>
          <p:spPr bwMode="auto">
            <a:xfrm>
              <a:off x="5745106" y="4836224"/>
              <a:ext cx="312424" cy="307433"/>
            </a:xfrm>
            <a:prstGeom prst="rect">
              <a:avLst/>
            </a:prstGeom>
            <a:noFill/>
            <a:ln w="9525" algn="ctr">
              <a:noFill/>
              <a:miter lim="800000"/>
            </a:ln>
            <a:effectLst>
              <a:outerShdw blurRad="44450" dist="27940" dir="5400000" algn="ctr">
                <a:srgbClr val="000000">
                  <a:alpha val="32000"/>
                </a:srgbClr>
              </a:outerShdw>
            </a:effectLst>
            <a:sp3d>
              <a:bevelT w="190500" h="38100"/>
            </a:sp3d>
          </p:spPr>
          <p:txBody>
            <a:bodyPr>
              <a:spAutoFit/>
            </a:bodyPr>
            <a:lstStyle/>
            <a:p>
              <a:pPr algn="ctr" fontAlgn="auto">
                <a:spcBef>
                  <a:spcPts val="0"/>
                </a:spcBef>
                <a:spcAft>
                  <a:spcPts val="0"/>
                </a:spcAft>
                <a:defRPr/>
              </a:pPr>
              <a:r>
                <a:rPr lang="en-US" altLang="zh-CN" sz="1400" b="1" spc="50" dirty="0">
                  <a:ln w="11430"/>
                  <a:effectLst/>
                  <a:latin typeface="微软雅黑" panose="020B0503020204020204" pitchFamily="34" charset="-122"/>
                  <a:ea typeface="微软雅黑" panose="020B0503020204020204" pitchFamily="34" charset="-122"/>
                </a:rPr>
                <a:t>3</a:t>
              </a:r>
            </a:p>
          </p:txBody>
        </p:sp>
      </p:grpSp>
      <p:grpSp>
        <p:nvGrpSpPr>
          <p:cNvPr id="20" name="组合 19"/>
          <p:cNvGrpSpPr/>
          <p:nvPr/>
        </p:nvGrpSpPr>
        <p:grpSpPr>
          <a:xfrm>
            <a:off x="1739773" y="908148"/>
            <a:ext cx="1383263" cy="1383264"/>
            <a:chOff x="5003216" y="2182757"/>
            <a:chExt cx="1383263" cy="1383264"/>
          </a:xfrm>
        </p:grpSpPr>
        <p:sp>
          <p:nvSpPr>
            <p:cNvPr id="21" name="Oval 60"/>
            <p:cNvSpPr>
              <a:spLocks noChangeArrowheads="1"/>
            </p:cNvSpPr>
            <p:nvPr/>
          </p:nvSpPr>
          <p:spPr bwMode="auto">
            <a:xfrm>
              <a:off x="5003216" y="2182757"/>
              <a:ext cx="1383263" cy="1383264"/>
            </a:xfrm>
            <a:prstGeom prst="ellipse">
              <a:avLst/>
            </a:prstGeom>
            <a:gradFill rotWithShape="1">
              <a:gsLst>
                <a:gs pos="0">
                  <a:srgbClr val="00C8FF"/>
                </a:gs>
                <a:gs pos="100000">
                  <a:srgbClr val="004BFF"/>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2" name="Group 61"/>
            <p:cNvGrpSpPr/>
            <p:nvPr/>
          </p:nvGrpSpPr>
          <p:grpSpPr bwMode="auto">
            <a:xfrm>
              <a:off x="5118805" y="2220864"/>
              <a:ext cx="1153355" cy="375983"/>
              <a:chOff x="1431" y="1843"/>
              <a:chExt cx="907" cy="295"/>
            </a:xfrm>
          </p:grpSpPr>
          <p:sp>
            <p:nvSpPr>
              <p:cNvPr id="23" name="Freeform 62"/>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Oval 63"/>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5" name="TextBox 147"/>
          <p:cNvSpPr txBox="1">
            <a:spLocks noChangeArrowheads="1"/>
          </p:cNvSpPr>
          <p:nvPr/>
        </p:nvSpPr>
        <p:spPr bwMode="auto">
          <a:xfrm>
            <a:off x="1835696" y="1438753"/>
            <a:ext cx="1210776" cy="338554"/>
          </a:xfrm>
          <a:prstGeom prst="rect">
            <a:avLst/>
          </a:prstGeom>
          <a:noFill/>
          <a:scene3d>
            <a:camera prst="orthographicFront"/>
            <a:lightRig rig="threePt" dir="t"/>
          </a:scene3d>
          <a:sp3d/>
        </p:spPr>
        <p:txBody>
          <a:bodyPr>
            <a:spAutoFit/>
          </a:bodyPr>
          <a:lstStyle/>
          <a:p>
            <a:pPr algn="ctr" fontAlgn="ctr">
              <a:spcBef>
                <a:spcPts val="0"/>
              </a:spcBef>
              <a:spcAft>
                <a:spcPts val="0"/>
              </a:spcAft>
              <a:buClr>
                <a:srgbClr val="FF0000"/>
              </a:buClr>
              <a:buSzPct val="70000"/>
              <a:defRPr/>
            </a:pPr>
            <a:r>
              <a:rPr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nvGrpSpPr>
          <p:cNvPr id="26" name="组合 25"/>
          <p:cNvGrpSpPr/>
          <p:nvPr/>
        </p:nvGrpSpPr>
        <p:grpSpPr>
          <a:xfrm>
            <a:off x="3936549" y="908148"/>
            <a:ext cx="1383263" cy="1383264"/>
            <a:chOff x="5003216" y="2182757"/>
            <a:chExt cx="1383263" cy="1383264"/>
          </a:xfrm>
        </p:grpSpPr>
        <p:sp>
          <p:nvSpPr>
            <p:cNvPr id="27" name="Oval 60"/>
            <p:cNvSpPr>
              <a:spLocks noChangeArrowheads="1"/>
            </p:cNvSpPr>
            <p:nvPr/>
          </p:nvSpPr>
          <p:spPr bwMode="auto">
            <a:xfrm>
              <a:off x="5003216" y="2182757"/>
              <a:ext cx="1383263" cy="1383264"/>
            </a:xfrm>
            <a:prstGeom prst="ellipse">
              <a:avLst/>
            </a:prstGeom>
            <a:gradFill rotWithShape="1">
              <a:gsLst>
                <a:gs pos="0">
                  <a:srgbClr val="00C8FF"/>
                </a:gs>
                <a:gs pos="100000">
                  <a:srgbClr val="004BFF"/>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8" name="Group 61"/>
            <p:cNvGrpSpPr/>
            <p:nvPr/>
          </p:nvGrpSpPr>
          <p:grpSpPr bwMode="auto">
            <a:xfrm>
              <a:off x="5118805" y="2220864"/>
              <a:ext cx="1153355" cy="375983"/>
              <a:chOff x="1431" y="1843"/>
              <a:chExt cx="907" cy="295"/>
            </a:xfrm>
          </p:grpSpPr>
          <p:sp>
            <p:nvSpPr>
              <p:cNvPr id="29" name="Freeform 62"/>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Oval 63"/>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31" name="TextBox 147"/>
          <p:cNvSpPr txBox="1">
            <a:spLocks noChangeArrowheads="1"/>
          </p:cNvSpPr>
          <p:nvPr/>
        </p:nvSpPr>
        <p:spPr bwMode="auto">
          <a:xfrm>
            <a:off x="4009296" y="1438753"/>
            <a:ext cx="1210776" cy="338554"/>
          </a:xfrm>
          <a:prstGeom prst="rect">
            <a:avLst/>
          </a:prstGeom>
          <a:noFill/>
          <a:scene3d>
            <a:camera prst="orthographicFront"/>
            <a:lightRig rig="threePt" dir="t"/>
          </a:scene3d>
          <a:sp3d/>
        </p:spPr>
        <p:txBody>
          <a:bodyPr>
            <a:spAutoFit/>
          </a:bodyPr>
          <a:lstStyle/>
          <a:p>
            <a:pPr algn="ctr" fontAlgn="ctr">
              <a:spcBef>
                <a:spcPts val="0"/>
              </a:spcBef>
              <a:spcAft>
                <a:spcPts val="0"/>
              </a:spcAft>
              <a:buClr>
                <a:srgbClr val="FF0000"/>
              </a:buClr>
              <a:buSzPct val="70000"/>
              <a:defRPr/>
            </a:pPr>
            <a:r>
              <a:rPr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grpSp>
        <p:nvGrpSpPr>
          <p:cNvPr id="32" name="组合 31"/>
          <p:cNvGrpSpPr/>
          <p:nvPr/>
        </p:nvGrpSpPr>
        <p:grpSpPr>
          <a:xfrm>
            <a:off x="6034559" y="908148"/>
            <a:ext cx="1383263" cy="1383264"/>
            <a:chOff x="5003216" y="2182757"/>
            <a:chExt cx="1383263" cy="1383264"/>
          </a:xfrm>
        </p:grpSpPr>
        <p:sp>
          <p:nvSpPr>
            <p:cNvPr id="33" name="Oval 60"/>
            <p:cNvSpPr>
              <a:spLocks noChangeArrowheads="1"/>
            </p:cNvSpPr>
            <p:nvPr/>
          </p:nvSpPr>
          <p:spPr bwMode="auto">
            <a:xfrm>
              <a:off x="5003216" y="2182757"/>
              <a:ext cx="1383263" cy="1383264"/>
            </a:xfrm>
            <a:prstGeom prst="ellipse">
              <a:avLst/>
            </a:prstGeom>
            <a:gradFill rotWithShape="1">
              <a:gsLst>
                <a:gs pos="0">
                  <a:srgbClr val="00C8FF"/>
                </a:gs>
                <a:gs pos="100000">
                  <a:srgbClr val="004BFF"/>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4" name="Group 61"/>
            <p:cNvGrpSpPr/>
            <p:nvPr/>
          </p:nvGrpSpPr>
          <p:grpSpPr bwMode="auto">
            <a:xfrm>
              <a:off x="5118805" y="2220864"/>
              <a:ext cx="1153355" cy="375983"/>
              <a:chOff x="1431" y="1843"/>
              <a:chExt cx="907" cy="295"/>
            </a:xfrm>
          </p:grpSpPr>
          <p:sp>
            <p:nvSpPr>
              <p:cNvPr id="35" name="Freeform 62"/>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Oval 63"/>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37" name="TextBox 147"/>
          <p:cNvSpPr txBox="1">
            <a:spLocks noChangeArrowheads="1"/>
          </p:cNvSpPr>
          <p:nvPr/>
        </p:nvSpPr>
        <p:spPr bwMode="auto">
          <a:xfrm>
            <a:off x="6107306" y="1438753"/>
            <a:ext cx="1210776" cy="338554"/>
          </a:xfrm>
          <a:prstGeom prst="rect">
            <a:avLst/>
          </a:prstGeom>
          <a:noFill/>
          <a:scene3d>
            <a:camera prst="orthographicFront"/>
            <a:lightRig rig="threePt" dir="t"/>
          </a:scene3d>
          <a:sp3d/>
        </p:spPr>
        <p:txBody>
          <a:bodyPr>
            <a:spAutoFit/>
          </a:bodyPr>
          <a:lstStyle/>
          <a:p>
            <a:pPr algn="ctr" fontAlgn="ctr">
              <a:spcBef>
                <a:spcPts val="0"/>
              </a:spcBef>
              <a:spcAft>
                <a:spcPts val="0"/>
              </a:spcAft>
              <a:buClr>
                <a:srgbClr val="FF0000"/>
              </a:buClr>
              <a:buSzPct val="70000"/>
              <a:defRPr/>
            </a:pPr>
            <a:r>
              <a:rPr lang="zh-CN" altLang="en-US" sz="1600" dirty="0">
                <a:solidFill>
                  <a:schemeClr val="bg1"/>
                </a:solidFill>
                <a:effectLst/>
                <a:latin typeface="微软雅黑" panose="020B0503020204020204" pitchFamily="34" charset="-122"/>
                <a:ea typeface="微软雅黑" panose="020B0503020204020204" pitchFamily="34" charset="-122"/>
              </a:rPr>
              <a:t>添加标题</a:t>
            </a:r>
          </a:p>
        </p:txBody>
      </p:sp>
    </p:spTree>
  </p:cSld>
  <p:clrMapOvr>
    <a:masterClrMapping/>
  </p:clrMapOvr>
  <p:transition spd="slow" advClick="0" advTm="1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5"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 calcmode="lin" valueType="num">
                                      <p:cBhvr>
                                        <p:cTn id="27" dur="500" fill="hold"/>
                                        <p:tgtEl>
                                          <p:spTgt spid="25"/>
                                        </p:tgtEl>
                                        <p:attrNameLst>
                                          <p:attrName>style.rotation</p:attrName>
                                        </p:attrNameLst>
                                      </p:cBhvr>
                                      <p:tavLst>
                                        <p:tav tm="0">
                                          <p:val>
                                            <p:fltVal val="360"/>
                                          </p:val>
                                        </p:tav>
                                        <p:tav tm="100000">
                                          <p:val>
                                            <p:fltVal val="0"/>
                                          </p:val>
                                        </p:tav>
                                      </p:tavLst>
                                    </p:anim>
                                    <p:animEffect transition="in" filter="fade">
                                      <p:cBhvr>
                                        <p:cTn id="28" dur="500"/>
                                        <p:tgtEl>
                                          <p:spTgt spid="25"/>
                                        </p:tgtEl>
                                      </p:cBhvr>
                                    </p:animEffect>
                                  </p:childTnLst>
                                </p:cTn>
                              </p:par>
                            </p:childTnLst>
                          </p:cTn>
                        </p:par>
                        <p:par>
                          <p:cTn id="29" fill="hold">
                            <p:stCondLst>
                              <p:cond delay="2000"/>
                            </p:stCondLst>
                            <p:childTnLst>
                              <p:par>
                                <p:cTn id="30" presetID="15"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000"/>
                            </p:stCondLst>
                            <p:childTnLst>
                              <p:par>
                                <p:cTn id="37" presetID="49" presetClass="entr" presetSubtype="0" decel="10000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 calcmode="lin" valueType="num">
                                      <p:cBhvr>
                                        <p:cTn id="41" dur="500" fill="hold"/>
                                        <p:tgtEl>
                                          <p:spTgt spid="31"/>
                                        </p:tgtEl>
                                        <p:attrNameLst>
                                          <p:attrName>style.rotation</p:attrName>
                                        </p:attrNameLst>
                                      </p:cBhvr>
                                      <p:tavLst>
                                        <p:tav tm="0">
                                          <p:val>
                                            <p:fltVal val="360"/>
                                          </p:val>
                                        </p:tav>
                                        <p:tav tm="100000">
                                          <p:val>
                                            <p:fltVal val="0"/>
                                          </p:val>
                                        </p:tav>
                                      </p:tavLst>
                                    </p:anim>
                                    <p:animEffect transition="in" filter="fade">
                                      <p:cBhvr>
                                        <p:cTn id="42" dur="500"/>
                                        <p:tgtEl>
                                          <p:spTgt spid="31"/>
                                        </p:tgtEl>
                                      </p:cBhvr>
                                    </p:animEffect>
                                  </p:childTnLst>
                                </p:cTn>
                              </p:par>
                            </p:childTnLst>
                          </p:cTn>
                        </p:par>
                        <p:par>
                          <p:cTn id="43" fill="hold">
                            <p:stCondLst>
                              <p:cond delay="3500"/>
                            </p:stCondLst>
                            <p:childTnLst>
                              <p:par>
                                <p:cTn id="44" presetID="15" presetClass="entr" presetSubtype="0"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fltVal val="0"/>
                                          </p:val>
                                        </p:tav>
                                        <p:tav tm="100000">
                                          <p:val>
                                            <p:strVal val="#ppt_h"/>
                                          </p:val>
                                        </p:tav>
                                      </p:tavLst>
                                    </p:anim>
                                    <p:anim calcmode="lin" valueType="num">
                                      <p:cBhvr>
                                        <p:cTn id="48"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4500"/>
                            </p:stCondLst>
                            <p:childTnLst>
                              <p:par>
                                <p:cTn id="51" presetID="49" presetClass="entr" presetSubtype="0" decel="10000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 calcmode="lin" valueType="num">
                                      <p:cBhvr>
                                        <p:cTn id="55" dur="500" fill="hold"/>
                                        <p:tgtEl>
                                          <p:spTgt spid="37"/>
                                        </p:tgtEl>
                                        <p:attrNameLst>
                                          <p:attrName>style.rotation</p:attrName>
                                        </p:attrNameLst>
                                      </p:cBhvr>
                                      <p:tavLst>
                                        <p:tav tm="0">
                                          <p:val>
                                            <p:fltVal val="360"/>
                                          </p:val>
                                        </p:tav>
                                        <p:tav tm="100000">
                                          <p:val>
                                            <p:fltVal val="0"/>
                                          </p:val>
                                        </p:tav>
                                      </p:tavLst>
                                    </p:anim>
                                    <p:animEffect transition="in" filter="fade">
                                      <p:cBhvr>
                                        <p:cTn id="56" dur="500"/>
                                        <p:tgtEl>
                                          <p:spTgt spid="37"/>
                                        </p:tgtEl>
                                      </p:cBhvr>
                                    </p:animEffect>
                                  </p:childTnLst>
                                </p:cTn>
                              </p:par>
                            </p:childTnLst>
                          </p:cTn>
                        </p:par>
                        <p:par>
                          <p:cTn id="57" fill="hold">
                            <p:stCondLst>
                              <p:cond delay="5000"/>
                            </p:stCondLst>
                            <p:childTnLst>
                              <p:par>
                                <p:cTn id="58" presetID="12" presetClass="entr" presetSubtype="1"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slide(fromTop)">
                                      <p:cBhvr>
                                        <p:cTn id="60" dur="1000"/>
                                        <p:tgtEl>
                                          <p:spTgt spid="6"/>
                                        </p:tgtEl>
                                      </p:cBhvr>
                                    </p:animEffect>
                                  </p:childTnLst>
                                </p:cTn>
                              </p:par>
                            </p:childTnLst>
                          </p:cTn>
                        </p:par>
                        <p:par>
                          <p:cTn id="61" fill="hold">
                            <p:stCondLst>
                              <p:cond delay="6000"/>
                            </p:stCondLst>
                            <p:childTnLst>
                              <p:par>
                                <p:cTn id="62" presetID="1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slide(fromTop)">
                                      <p:cBhvr>
                                        <p:cTn id="64" dur="500"/>
                                        <p:tgtEl>
                                          <p:spTgt spid="7"/>
                                        </p:tgtEl>
                                      </p:cBhvr>
                                    </p:animEffect>
                                  </p:childTnLst>
                                </p:cTn>
                              </p:par>
                            </p:childTnLst>
                          </p:cTn>
                        </p:par>
                        <p:par>
                          <p:cTn id="65" fill="hold">
                            <p:stCondLst>
                              <p:cond delay="6500"/>
                            </p:stCondLst>
                            <p:childTnLst>
                              <p:par>
                                <p:cTn id="66" presetID="12" presetClass="entr" presetSubtype="4"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slide(fromBottom)">
                                      <p:cBhvr>
                                        <p:cTn id="68" dur="500"/>
                                        <p:tgtEl>
                                          <p:spTgt spid="8"/>
                                        </p:tgtEl>
                                      </p:cBhvr>
                                    </p:animEffect>
                                  </p:childTnLst>
                                </p:cTn>
                              </p:par>
                            </p:childTnLst>
                          </p:cTn>
                        </p:par>
                        <p:par>
                          <p:cTn id="69" fill="hold">
                            <p:stCondLst>
                              <p:cond delay="7000"/>
                            </p:stCondLst>
                            <p:childTnLst>
                              <p:par>
                                <p:cTn id="70" presetID="37"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8000"/>
                            </p:stCondLst>
                            <p:childTnLst>
                              <p:par>
                                <p:cTn id="77" presetID="12" presetClass="entr" presetSubtype="4"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slide(fromBottom)">
                                      <p:cBhvr>
                                        <p:cTn id="79" dur="500"/>
                                        <p:tgtEl>
                                          <p:spTgt spid="9"/>
                                        </p:tgtEl>
                                      </p:cBhvr>
                                    </p:animEffect>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900" decel="100000" fill="hold"/>
                                        <p:tgtEl>
                                          <p:spTgt spid="14"/>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7" fill="hold">
                            <p:stCondLst>
                              <p:cond delay="9500"/>
                            </p:stCondLst>
                            <p:childTnLst>
                              <p:par>
                                <p:cTn id="88" presetID="12" presetClass="entr" presetSubtype="4"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slide(fromBottom)">
                                      <p:cBhvr>
                                        <p:cTn id="90" dur="500"/>
                                        <p:tgtEl>
                                          <p:spTgt spid="10"/>
                                        </p:tgtEl>
                                      </p:cBhvr>
                                    </p:animEffect>
                                  </p:childTnLst>
                                </p:cTn>
                              </p:par>
                            </p:childTnLst>
                          </p:cTn>
                        </p:par>
                        <p:par>
                          <p:cTn id="91" fill="hold">
                            <p:stCondLst>
                              <p:cond delay="10000"/>
                            </p:stCondLst>
                            <p:childTnLst>
                              <p:par>
                                <p:cTn id="92" presetID="37"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900" decel="100000" fill="hold"/>
                                        <p:tgtEl>
                                          <p:spTgt spid="17"/>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9" grpId="0" animBg="1"/>
      <p:bldP spid="10" grpId="0" animBg="1"/>
      <p:bldP spid="25" grpId="0"/>
      <p:bldP spid="31"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Oval 12"/>
          <p:cNvSpPr>
            <a:spLocks noChangeArrowheads="1"/>
          </p:cNvSpPr>
          <p:nvPr/>
        </p:nvSpPr>
        <p:spPr bwMode="auto">
          <a:xfrm>
            <a:off x="2139251" y="1783281"/>
            <a:ext cx="2150238" cy="2151719"/>
          </a:xfrm>
          <a:prstGeom prst="ellipse">
            <a:avLst/>
          </a:prstGeom>
          <a:solidFill>
            <a:schemeClr val="accent2"/>
          </a:solidFill>
          <a:ln>
            <a:noFill/>
          </a:ln>
          <a:effectLst/>
        </p:spPr>
        <p:txBody>
          <a:bodyPr wrap="none" anchor="ctr"/>
          <a:lstStyle/>
          <a:p>
            <a:endParaRPr lang="zh-CN" altLang="en-US"/>
          </a:p>
        </p:txBody>
      </p:sp>
      <p:sp>
        <p:nvSpPr>
          <p:cNvPr id="7" name="Text Box 16"/>
          <p:cNvSpPr txBox="1">
            <a:spLocks noChangeArrowheads="1"/>
          </p:cNvSpPr>
          <p:nvPr/>
        </p:nvSpPr>
        <p:spPr bwMode="auto">
          <a:xfrm>
            <a:off x="2411760" y="262459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2800" b="1" dirty="0">
                <a:latin typeface="微软雅黑" panose="020B0503020204020204" pitchFamily="34" charset="-122"/>
                <a:ea typeface="微软雅黑" panose="020B0503020204020204" pitchFamily="34" charset="-122"/>
              </a:rPr>
              <a:t>填加标题</a:t>
            </a:r>
            <a:endParaRPr lang="en-US" altLang="ko-KR" sz="28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1196762" y="843756"/>
            <a:ext cx="4033732" cy="4032250"/>
            <a:chOff x="1196762" y="843756"/>
            <a:chExt cx="4033732" cy="4032250"/>
          </a:xfrm>
        </p:grpSpPr>
        <p:sp>
          <p:nvSpPr>
            <p:cNvPr id="9" name="Freeform 4"/>
            <p:cNvSpPr/>
            <p:nvPr/>
          </p:nvSpPr>
          <p:spPr bwMode="auto">
            <a:xfrm>
              <a:off x="3298096" y="843756"/>
              <a:ext cx="1280362" cy="1004728"/>
            </a:xfrm>
            <a:custGeom>
              <a:avLst/>
              <a:gdLst>
                <a:gd name="T0" fmla="*/ 864 w 864"/>
                <a:gd name="T1" fmla="*/ 357 h 678"/>
                <a:gd name="T2" fmla="*/ 864 w 864"/>
                <a:gd name="T3" fmla="*/ 357 h 678"/>
                <a:gd name="T4" fmla="*/ 817 w 864"/>
                <a:gd name="T5" fmla="*/ 317 h 678"/>
                <a:gd name="T6" fmla="*/ 770 w 864"/>
                <a:gd name="T7" fmla="*/ 277 h 678"/>
                <a:gd name="T8" fmla="*/ 720 w 864"/>
                <a:gd name="T9" fmla="*/ 240 h 678"/>
                <a:gd name="T10" fmla="*/ 670 w 864"/>
                <a:gd name="T11" fmla="*/ 207 h 678"/>
                <a:gd name="T12" fmla="*/ 617 w 864"/>
                <a:gd name="T13" fmla="*/ 177 h 678"/>
                <a:gd name="T14" fmla="*/ 567 w 864"/>
                <a:gd name="T15" fmla="*/ 147 h 678"/>
                <a:gd name="T16" fmla="*/ 510 w 864"/>
                <a:gd name="T17" fmla="*/ 124 h 678"/>
                <a:gd name="T18" fmla="*/ 457 w 864"/>
                <a:gd name="T19" fmla="*/ 97 h 678"/>
                <a:gd name="T20" fmla="*/ 400 w 864"/>
                <a:gd name="T21" fmla="*/ 77 h 678"/>
                <a:gd name="T22" fmla="*/ 347 w 864"/>
                <a:gd name="T23" fmla="*/ 60 h 678"/>
                <a:gd name="T24" fmla="*/ 290 w 864"/>
                <a:gd name="T25" fmla="*/ 43 h 678"/>
                <a:gd name="T26" fmla="*/ 233 w 864"/>
                <a:gd name="T27" fmla="*/ 30 h 678"/>
                <a:gd name="T28" fmla="*/ 173 w 864"/>
                <a:gd name="T29" fmla="*/ 17 h 678"/>
                <a:gd name="T30" fmla="*/ 116 w 864"/>
                <a:gd name="T31" fmla="*/ 10 h 678"/>
                <a:gd name="T32" fmla="*/ 56 w 864"/>
                <a:gd name="T33" fmla="*/ 3 h 678"/>
                <a:gd name="T34" fmla="*/ 0 w 864"/>
                <a:gd name="T35" fmla="*/ 0 h 678"/>
                <a:gd name="T36" fmla="*/ 0 w 864"/>
                <a:gd name="T37" fmla="*/ 454 h 678"/>
                <a:gd name="T38" fmla="*/ 0 w 864"/>
                <a:gd name="T39" fmla="*/ 454 h 678"/>
                <a:gd name="T40" fmla="*/ 73 w 864"/>
                <a:gd name="T41" fmla="*/ 461 h 678"/>
                <a:gd name="T42" fmla="*/ 146 w 864"/>
                <a:gd name="T43" fmla="*/ 474 h 678"/>
                <a:gd name="T44" fmla="*/ 217 w 864"/>
                <a:gd name="T45" fmla="*/ 494 h 678"/>
                <a:gd name="T46" fmla="*/ 287 w 864"/>
                <a:gd name="T47" fmla="*/ 521 h 678"/>
                <a:gd name="T48" fmla="*/ 353 w 864"/>
                <a:gd name="T49" fmla="*/ 551 h 678"/>
                <a:gd name="T50" fmla="*/ 420 w 864"/>
                <a:gd name="T51" fmla="*/ 588 h 678"/>
                <a:gd name="T52" fmla="*/ 483 w 864"/>
                <a:gd name="T53" fmla="*/ 631 h 678"/>
                <a:gd name="T54" fmla="*/ 543 w 864"/>
                <a:gd name="T55" fmla="*/ 678 h 678"/>
                <a:gd name="T56" fmla="*/ 864 w 864"/>
                <a:gd name="T57" fmla="*/ 35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864" y="357"/>
                  </a:moveTo>
                  <a:lnTo>
                    <a:pt x="864" y="357"/>
                  </a:lnTo>
                  <a:lnTo>
                    <a:pt x="817" y="317"/>
                  </a:lnTo>
                  <a:lnTo>
                    <a:pt x="770" y="277"/>
                  </a:lnTo>
                  <a:lnTo>
                    <a:pt x="720" y="240"/>
                  </a:lnTo>
                  <a:lnTo>
                    <a:pt x="670" y="207"/>
                  </a:lnTo>
                  <a:lnTo>
                    <a:pt x="617" y="177"/>
                  </a:lnTo>
                  <a:lnTo>
                    <a:pt x="567" y="147"/>
                  </a:lnTo>
                  <a:lnTo>
                    <a:pt x="510" y="124"/>
                  </a:lnTo>
                  <a:lnTo>
                    <a:pt x="457" y="97"/>
                  </a:lnTo>
                  <a:lnTo>
                    <a:pt x="400" y="77"/>
                  </a:lnTo>
                  <a:lnTo>
                    <a:pt x="347" y="60"/>
                  </a:lnTo>
                  <a:lnTo>
                    <a:pt x="290" y="43"/>
                  </a:lnTo>
                  <a:lnTo>
                    <a:pt x="233" y="30"/>
                  </a:lnTo>
                  <a:lnTo>
                    <a:pt x="173" y="17"/>
                  </a:lnTo>
                  <a:lnTo>
                    <a:pt x="116" y="10"/>
                  </a:lnTo>
                  <a:lnTo>
                    <a:pt x="56" y="3"/>
                  </a:lnTo>
                  <a:lnTo>
                    <a:pt x="0" y="0"/>
                  </a:lnTo>
                  <a:lnTo>
                    <a:pt x="0" y="454"/>
                  </a:lnTo>
                  <a:lnTo>
                    <a:pt x="0" y="454"/>
                  </a:lnTo>
                  <a:lnTo>
                    <a:pt x="73" y="461"/>
                  </a:lnTo>
                  <a:lnTo>
                    <a:pt x="146" y="474"/>
                  </a:lnTo>
                  <a:lnTo>
                    <a:pt x="217" y="494"/>
                  </a:lnTo>
                  <a:lnTo>
                    <a:pt x="287" y="521"/>
                  </a:lnTo>
                  <a:lnTo>
                    <a:pt x="353" y="551"/>
                  </a:lnTo>
                  <a:lnTo>
                    <a:pt x="420" y="588"/>
                  </a:lnTo>
                  <a:lnTo>
                    <a:pt x="483" y="631"/>
                  </a:lnTo>
                  <a:lnTo>
                    <a:pt x="543" y="678"/>
                  </a:lnTo>
                  <a:lnTo>
                    <a:pt x="864" y="357"/>
                  </a:lnTo>
                  <a:close/>
                </a:path>
              </a:pathLst>
            </a:custGeom>
            <a:solidFill>
              <a:srgbClr val="9E9E9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Freeform 5"/>
            <p:cNvSpPr/>
            <p:nvPr/>
          </p:nvSpPr>
          <p:spPr bwMode="auto">
            <a:xfrm>
              <a:off x="4222802" y="1491346"/>
              <a:ext cx="1007692" cy="1281844"/>
            </a:xfrm>
            <a:custGeom>
              <a:avLst/>
              <a:gdLst>
                <a:gd name="T0" fmla="*/ 0 w 680"/>
                <a:gd name="T1" fmla="*/ 321 h 865"/>
                <a:gd name="T2" fmla="*/ 0 w 680"/>
                <a:gd name="T3" fmla="*/ 321 h 865"/>
                <a:gd name="T4" fmla="*/ 50 w 680"/>
                <a:gd name="T5" fmla="*/ 384 h 865"/>
                <a:gd name="T6" fmla="*/ 90 w 680"/>
                <a:gd name="T7" fmla="*/ 444 h 865"/>
                <a:gd name="T8" fmla="*/ 130 w 680"/>
                <a:gd name="T9" fmla="*/ 511 h 865"/>
                <a:gd name="T10" fmla="*/ 160 w 680"/>
                <a:gd name="T11" fmla="*/ 581 h 865"/>
                <a:gd name="T12" fmla="*/ 183 w 680"/>
                <a:gd name="T13" fmla="*/ 651 h 865"/>
                <a:gd name="T14" fmla="*/ 203 w 680"/>
                <a:gd name="T15" fmla="*/ 722 h 865"/>
                <a:gd name="T16" fmla="*/ 216 w 680"/>
                <a:gd name="T17" fmla="*/ 795 h 865"/>
                <a:gd name="T18" fmla="*/ 223 w 680"/>
                <a:gd name="T19" fmla="*/ 865 h 865"/>
                <a:gd name="T20" fmla="*/ 680 w 680"/>
                <a:gd name="T21" fmla="*/ 865 h 865"/>
                <a:gd name="T22" fmla="*/ 680 w 680"/>
                <a:gd name="T23" fmla="*/ 865 h 865"/>
                <a:gd name="T24" fmla="*/ 677 w 680"/>
                <a:gd name="T25" fmla="*/ 808 h 865"/>
                <a:gd name="T26" fmla="*/ 670 w 680"/>
                <a:gd name="T27" fmla="*/ 752 h 865"/>
                <a:gd name="T28" fmla="*/ 660 w 680"/>
                <a:gd name="T29" fmla="*/ 691 h 865"/>
                <a:gd name="T30" fmla="*/ 650 w 680"/>
                <a:gd name="T31" fmla="*/ 635 h 865"/>
                <a:gd name="T32" fmla="*/ 637 w 680"/>
                <a:gd name="T33" fmla="*/ 578 h 865"/>
                <a:gd name="T34" fmla="*/ 620 w 680"/>
                <a:gd name="T35" fmla="*/ 521 h 865"/>
                <a:gd name="T36" fmla="*/ 600 w 680"/>
                <a:gd name="T37" fmla="*/ 464 h 865"/>
                <a:gd name="T38" fmla="*/ 580 w 680"/>
                <a:gd name="T39" fmla="*/ 408 h 865"/>
                <a:gd name="T40" fmla="*/ 557 w 680"/>
                <a:gd name="T41" fmla="*/ 354 h 865"/>
                <a:gd name="T42" fmla="*/ 530 w 680"/>
                <a:gd name="T43" fmla="*/ 301 h 865"/>
                <a:gd name="T44" fmla="*/ 500 w 680"/>
                <a:gd name="T45" fmla="*/ 247 h 865"/>
                <a:gd name="T46" fmla="*/ 470 w 680"/>
                <a:gd name="T47" fmla="*/ 197 h 865"/>
                <a:gd name="T48" fmla="*/ 436 w 680"/>
                <a:gd name="T49" fmla="*/ 144 h 865"/>
                <a:gd name="T50" fmla="*/ 400 w 680"/>
                <a:gd name="T51" fmla="*/ 97 h 865"/>
                <a:gd name="T52" fmla="*/ 363 w 680"/>
                <a:gd name="T53" fmla="*/ 47 h 865"/>
                <a:gd name="T54" fmla="*/ 320 w 680"/>
                <a:gd name="T55" fmla="*/ 0 h 865"/>
                <a:gd name="T56" fmla="*/ 0 w 680"/>
                <a:gd name="T57" fmla="*/ 321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865">
                  <a:moveTo>
                    <a:pt x="0" y="321"/>
                  </a:moveTo>
                  <a:lnTo>
                    <a:pt x="0" y="321"/>
                  </a:lnTo>
                  <a:lnTo>
                    <a:pt x="50" y="384"/>
                  </a:lnTo>
                  <a:lnTo>
                    <a:pt x="90" y="444"/>
                  </a:lnTo>
                  <a:lnTo>
                    <a:pt x="130" y="511"/>
                  </a:lnTo>
                  <a:lnTo>
                    <a:pt x="160" y="581"/>
                  </a:lnTo>
                  <a:lnTo>
                    <a:pt x="183" y="651"/>
                  </a:lnTo>
                  <a:lnTo>
                    <a:pt x="203" y="722"/>
                  </a:lnTo>
                  <a:lnTo>
                    <a:pt x="216" y="795"/>
                  </a:lnTo>
                  <a:lnTo>
                    <a:pt x="223" y="865"/>
                  </a:lnTo>
                  <a:lnTo>
                    <a:pt x="680" y="865"/>
                  </a:lnTo>
                  <a:lnTo>
                    <a:pt x="680" y="865"/>
                  </a:lnTo>
                  <a:lnTo>
                    <a:pt x="677" y="808"/>
                  </a:lnTo>
                  <a:lnTo>
                    <a:pt x="670" y="752"/>
                  </a:lnTo>
                  <a:lnTo>
                    <a:pt x="660" y="691"/>
                  </a:lnTo>
                  <a:lnTo>
                    <a:pt x="650" y="635"/>
                  </a:lnTo>
                  <a:lnTo>
                    <a:pt x="637" y="578"/>
                  </a:lnTo>
                  <a:lnTo>
                    <a:pt x="620" y="521"/>
                  </a:lnTo>
                  <a:lnTo>
                    <a:pt x="600" y="464"/>
                  </a:lnTo>
                  <a:lnTo>
                    <a:pt x="580" y="408"/>
                  </a:lnTo>
                  <a:lnTo>
                    <a:pt x="557" y="354"/>
                  </a:lnTo>
                  <a:lnTo>
                    <a:pt x="530" y="301"/>
                  </a:lnTo>
                  <a:lnTo>
                    <a:pt x="500" y="247"/>
                  </a:lnTo>
                  <a:lnTo>
                    <a:pt x="470" y="197"/>
                  </a:lnTo>
                  <a:lnTo>
                    <a:pt x="436" y="144"/>
                  </a:lnTo>
                  <a:lnTo>
                    <a:pt x="400" y="97"/>
                  </a:lnTo>
                  <a:lnTo>
                    <a:pt x="363" y="47"/>
                  </a:lnTo>
                  <a:lnTo>
                    <a:pt x="320" y="0"/>
                  </a:lnTo>
                  <a:lnTo>
                    <a:pt x="0" y="321"/>
                  </a:lnTo>
                  <a:close/>
                </a:path>
              </a:pathLst>
            </a:custGeom>
            <a:solidFill>
              <a:schemeClr val="tx2"/>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sp>
          <p:nvSpPr>
            <p:cNvPr id="11" name="Freeform 6"/>
            <p:cNvSpPr/>
            <p:nvPr/>
          </p:nvSpPr>
          <p:spPr bwMode="auto">
            <a:xfrm>
              <a:off x="4222802" y="2942127"/>
              <a:ext cx="1007692" cy="1286289"/>
            </a:xfrm>
            <a:custGeom>
              <a:avLst/>
              <a:gdLst>
                <a:gd name="T0" fmla="*/ 223 w 680"/>
                <a:gd name="T1" fmla="*/ 0 h 868"/>
                <a:gd name="T2" fmla="*/ 223 w 680"/>
                <a:gd name="T3" fmla="*/ 0 h 868"/>
                <a:gd name="T4" fmla="*/ 216 w 680"/>
                <a:gd name="T5" fmla="*/ 73 h 868"/>
                <a:gd name="T6" fmla="*/ 203 w 680"/>
                <a:gd name="T7" fmla="*/ 146 h 868"/>
                <a:gd name="T8" fmla="*/ 183 w 680"/>
                <a:gd name="T9" fmla="*/ 217 h 868"/>
                <a:gd name="T10" fmla="*/ 160 w 680"/>
                <a:gd name="T11" fmla="*/ 287 h 868"/>
                <a:gd name="T12" fmla="*/ 130 w 680"/>
                <a:gd name="T13" fmla="*/ 357 h 868"/>
                <a:gd name="T14" fmla="*/ 90 w 680"/>
                <a:gd name="T15" fmla="*/ 420 h 868"/>
                <a:gd name="T16" fmla="*/ 50 w 680"/>
                <a:gd name="T17" fmla="*/ 484 h 868"/>
                <a:gd name="T18" fmla="*/ 0 w 680"/>
                <a:gd name="T19" fmla="*/ 544 h 868"/>
                <a:gd name="T20" fmla="*/ 320 w 680"/>
                <a:gd name="T21" fmla="*/ 868 h 868"/>
                <a:gd name="T22" fmla="*/ 320 w 680"/>
                <a:gd name="T23" fmla="*/ 868 h 868"/>
                <a:gd name="T24" fmla="*/ 363 w 680"/>
                <a:gd name="T25" fmla="*/ 821 h 868"/>
                <a:gd name="T26" fmla="*/ 400 w 680"/>
                <a:gd name="T27" fmla="*/ 771 h 868"/>
                <a:gd name="T28" fmla="*/ 436 w 680"/>
                <a:gd name="T29" fmla="*/ 724 h 868"/>
                <a:gd name="T30" fmla="*/ 470 w 680"/>
                <a:gd name="T31" fmla="*/ 671 h 868"/>
                <a:gd name="T32" fmla="*/ 500 w 680"/>
                <a:gd name="T33" fmla="*/ 621 h 868"/>
                <a:gd name="T34" fmla="*/ 530 w 680"/>
                <a:gd name="T35" fmla="*/ 567 h 868"/>
                <a:gd name="T36" fmla="*/ 557 w 680"/>
                <a:gd name="T37" fmla="*/ 514 h 868"/>
                <a:gd name="T38" fmla="*/ 580 w 680"/>
                <a:gd name="T39" fmla="*/ 460 h 868"/>
                <a:gd name="T40" fmla="*/ 600 w 680"/>
                <a:gd name="T41" fmla="*/ 404 h 868"/>
                <a:gd name="T42" fmla="*/ 620 w 680"/>
                <a:gd name="T43" fmla="*/ 347 h 868"/>
                <a:gd name="T44" fmla="*/ 637 w 680"/>
                <a:gd name="T45" fmla="*/ 290 h 868"/>
                <a:gd name="T46" fmla="*/ 650 w 680"/>
                <a:gd name="T47" fmla="*/ 233 h 868"/>
                <a:gd name="T48" fmla="*/ 660 w 680"/>
                <a:gd name="T49" fmla="*/ 177 h 868"/>
                <a:gd name="T50" fmla="*/ 670 w 680"/>
                <a:gd name="T51" fmla="*/ 116 h 868"/>
                <a:gd name="T52" fmla="*/ 677 w 680"/>
                <a:gd name="T53" fmla="*/ 60 h 868"/>
                <a:gd name="T54" fmla="*/ 680 w 680"/>
                <a:gd name="T55" fmla="*/ 0 h 868"/>
                <a:gd name="T56" fmla="*/ 223 w 680"/>
                <a:gd name="T57"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868">
                  <a:moveTo>
                    <a:pt x="223" y="0"/>
                  </a:moveTo>
                  <a:lnTo>
                    <a:pt x="223" y="0"/>
                  </a:lnTo>
                  <a:lnTo>
                    <a:pt x="216" y="73"/>
                  </a:lnTo>
                  <a:lnTo>
                    <a:pt x="203" y="146"/>
                  </a:lnTo>
                  <a:lnTo>
                    <a:pt x="183" y="217"/>
                  </a:lnTo>
                  <a:lnTo>
                    <a:pt x="160" y="287"/>
                  </a:lnTo>
                  <a:lnTo>
                    <a:pt x="130" y="357"/>
                  </a:lnTo>
                  <a:lnTo>
                    <a:pt x="90" y="420"/>
                  </a:lnTo>
                  <a:lnTo>
                    <a:pt x="50" y="484"/>
                  </a:lnTo>
                  <a:lnTo>
                    <a:pt x="0" y="544"/>
                  </a:lnTo>
                  <a:lnTo>
                    <a:pt x="320" y="868"/>
                  </a:lnTo>
                  <a:lnTo>
                    <a:pt x="320" y="868"/>
                  </a:lnTo>
                  <a:lnTo>
                    <a:pt x="363" y="821"/>
                  </a:lnTo>
                  <a:lnTo>
                    <a:pt x="400" y="771"/>
                  </a:lnTo>
                  <a:lnTo>
                    <a:pt x="436" y="724"/>
                  </a:lnTo>
                  <a:lnTo>
                    <a:pt x="470" y="671"/>
                  </a:lnTo>
                  <a:lnTo>
                    <a:pt x="500" y="621"/>
                  </a:lnTo>
                  <a:lnTo>
                    <a:pt x="530" y="567"/>
                  </a:lnTo>
                  <a:lnTo>
                    <a:pt x="557" y="514"/>
                  </a:lnTo>
                  <a:lnTo>
                    <a:pt x="580" y="460"/>
                  </a:lnTo>
                  <a:lnTo>
                    <a:pt x="600" y="404"/>
                  </a:lnTo>
                  <a:lnTo>
                    <a:pt x="620" y="347"/>
                  </a:lnTo>
                  <a:lnTo>
                    <a:pt x="637" y="290"/>
                  </a:lnTo>
                  <a:lnTo>
                    <a:pt x="650" y="233"/>
                  </a:lnTo>
                  <a:lnTo>
                    <a:pt x="660" y="177"/>
                  </a:lnTo>
                  <a:lnTo>
                    <a:pt x="670" y="116"/>
                  </a:lnTo>
                  <a:lnTo>
                    <a:pt x="677" y="60"/>
                  </a:lnTo>
                  <a:lnTo>
                    <a:pt x="680" y="0"/>
                  </a:lnTo>
                  <a:lnTo>
                    <a:pt x="223" y="0"/>
                  </a:lnTo>
                  <a:close/>
                </a:path>
              </a:pathLst>
            </a:custGeom>
            <a:solidFill>
              <a:srgbClr val="9E9E9E"/>
            </a:soli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Freeform 7"/>
            <p:cNvSpPr/>
            <p:nvPr/>
          </p:nvSpPr>
          <p:spPr bwMode="auto">
            <a:xfrm>
              <a:off x="3298096" y="3871278"/>
              <a:ext cx="1280362" cy="1004728"/>
            </a:xfrm>
            <a:custGeom>
              <a:avLst/>
              <a:gdLst>
                <a:gd name="T0" fmla="*/ 543 w 864"/>
                <a:gd name="T1" fmla="*/ 0 h 678"/>
                <a:gd name="T2" fmla="*/ 543 w 864"/>
                <a:gd name="T3" fmla="*/ 0 h 678"/>
                <a:gd name="T4" fmla="*/ 483 w 864"/>
                <a:gd name="T5" fmla="*/ 47 h 678"/>
                <a:gd name="T6" fmla="*/ 420 w 864"/>
                <a:gd name="T7" fmla="*/ 90 h 678"/>
                <a:gd name="T8" fmla="*/ 353 w 864"/>
                <a:gd name="T9" fmla="*/ 127 h 678"/>
                <a:gd name="T10" fmla="*/ 287 w 864"/>
                <a:gd name="T11" fmla="*/ 157 h 678"/>
                <a:gd name="T12" fmla="*/ 217 w 864"/>
                <a:gd name="T13" fmla="*/ 184 h 678"/>
                <a:gd name="T14" fmla="*/ 146 w 864"/>
                <a:gd name="T15" fmla="*/ 204 h 678"/>
                <a:gd name="T16" fmla="*/ 73 w 864"/>
                <a:gd name="T17" fmla="*/ 217 h 678"/>
                <a:gd name="T18" fmla="*/ 0 w 864"/>
                <a:gd name="T19" fmla="*/ 224 h 678"/>
                <a:gd name="T20" fmla="*/ 0 w 864"/>
                <a:gd name="T21" fmla="*/ 678 h 678"/>
                <a:gd name="T22" fmla="*/ 0 w 864"/>
                <a:gd name="T23" fmla="*/ 678 h 678"/>
                <a:gd name="T24" fmla="*/ 56 w 864"/>
                <a:gd name="T25" fmla="*/ 675 h 678"/>
                <a:gd name="T26" fmla="*/ 116 w 864"/>
                <a:gd name="T27" fmla="*/ 668 h 678"/>
                <a:gd name="T28" fmla="*/ 173 w 864"/>
                <a:gd name="T29" fmla="*/ 661 h 678"/>
                <a:gd name="T30" fmla="*/ 233 w 864"/>
                <a:gd name="T31" fmla="*/ 648 h 678"/>
                <a:gd name="T32" fmla="*/ 290 w 864"/>
                <a:gd name="T33" fmla="*/ 635 h 678"/>
                <a:gd name="T34" fmla="*/ 347 w 864"/>
                <a:gd name="T35" fmla="*/ 618 h 678"/>
                <a:gd name="T36" fmla="*/ 400 w 864"/>
                <a:gd name="T37" fmla="*/ 601 h 678"/>
                <a:gd name="T38" fmla="*/ 457 w 864"/>
                <a:gd name="T39" fmla="*/ 581 h 678"/>
                <a:gd name="T40" fmla="*/ 510 w 864"/>
                <a:gd name="T41" fmla="*/ 554 h 678"/>
                <a:gd name="T42" fmla="*/ 567 w 864"/>
                <a:gd name="T43" fmla="*/ 531 h 678"/>
                <a:gd name="T44" fmla="*/ 617 w 864"/>
                <a:gd name="T45" fmla="*/ 501 h 678"/>
                <a:gd name="T46" fmla="*/ 670 w 864"/>
                <a:gd name="T47" fmla="*/ 471 h 678"/>
                <a:gd name="T48" fmla="*/ 720 w 864"/>
                <a:gd name="T49" fmla="*/ 438 h 678"/>
                <a:gd name="T50" fmla="*/ 770 w 864"/>
                <a:gd name="T51" fmla="*/ 401 h 678"/>
                <a:gd name="T52" fmla="*/ 817 w 864"/>
                <a:gd name="T53" fmla="*/ 361 h 678"/>
                <a:gd name="T54" fmla="*/ 864 w 864"/>
                <a:gd name="T55" fmla="*/ 321 h 678"/>
                <a:gd name="T56" fmla="*/ 543 w 864"/>
                <a:gd name="T57"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543" y="0"/>
                  </a:moveTo>
                  <a:lnTo>
                    <a:pt x="543" y="0"/>
                  </a:lnTo>
                  <a:lnTo>
                    <a:pt x="483" y="47"/>
                  </a:lnTo>
                  <a:lnTo>
                    <a:pt x="420" y="90"/>
                  </a:lnTo>
                  <a:lnTo>
                    <a:pt x="353" y="127"/>
                  </a:lnTo>
                  <a:lnTo>
                    <a:pt x="287" y="157"/>
                  </a:lnTo>
                  <a:lnTo>
                    <a:pt x="217" y="184"/>
                  </a:lnTo>
                  <a:lnTo>
                    <a:pt x="146" y="204"/>
                  </a:lnTo>
                  <a:lnTo>
                    <a:pt x="73" y="217"/>
                  </a:lnTo>
                  <a:lnTo>
                    <a:pt x="0" y="224"/>
                  </a:lnTo>
                  <a:lnTo>
                    <a:pt x="0" y="678"/>
                  </a:lnTo>
                  <a:lnTo>
                    <a:pt x="0" y="678"/>
                  </a:lnTo>
                  <a:lnTo>
                    <a:pt x="56" y="675"/>
                  </a:lnTo>
                  <a:lnTo>
                    <a:pt x="116" y="668"/>
                  </a:lnTo>
                  <a:lnTo>
                    <a:pt x="173" y="661"/>
                  </a:lnTo>
                  <a:lnTo>
                    <a:pt x="233" y="648"/>
                  </a:lnTo>
                  <a:lnTo>
                    <a:pt x="290" y="635"/>
                  </a:lnTo>
                  <a:lnTo>
                    <a:pt x="347" y="618"/>
                  </a:lnTo>
                  <a:lnTo>
                    <a:pt x="400" y="601"/>
                  </a:lnTo>
                  <a:lnTo>
                    <a:pt x="457" y="581"/>
                  </a:lnTo>
                  <a:lnTo>
                    <a:pt x="510" y="554"/>
                  </a:lnTo>
                  <a:lnTo>
                    <a:pt x="567" y="531"/>
                  </a:lnTo>
                  <a:lnTo>
                    <a:pt x="617" y="501"/>
                  </a:lnTo>
                  <a:lnTo>
                    <a:pt x="670" y="471"/>
                  </a:lnTo>
                  <a:lnTo>
                    <a:pt x="720" y="438"/>
                  </a:lnTo>
                  <a:lnTo>
                    <a:pt x="770" y="401"/>
                  </a:lnTo>
                  <a:lnTo>
                    <a:pt x="817" y="361"/>
                  </a:lnTo>
                  <a:lnTo>
                    <a:pt x="864" y="321"/>
                  </a:lnTo>
                  <a:lnTo>
                    <a:pt x="543" y="0"/>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3" name="Freeform 8"/>
            <p:cNvSpPr/>
            <p:nvPr/>
          </p:nvSpPr>
          <p:spPr bwMode="auto">
            <a:xfrm>
              <a:off x="1848798" y="3871278"/>
              <a:ext cx="1280362" cy="1004728"/>
            </a:xfrm>
            <a:custGeom>
              <a:avLst/>
              <a:gdLst>
                <a:gd name="T0" fmla="*/ 0 w 864"/>
                <a:gd name="T1" fmla="*/ 321 h 678"/>
                <a:gd name="T2" fmla="*/ 0 w 864"/>
                <a:gd name="T3" fmla="*/ 321 h 678"/>
                <a:gd name="T4" fmla="*/ 47 w 864"/>
                <a:gd name="T5" fmla="*/ 361 h 678"/>
                <a:gd name="T6" fmla="*/ 94 w 864"/>
                <a:gd name="T7" fmla="*/ 401 h 678"/>
                <a:gd name="T8" fmla="*/ 144 w 864"/>
                <a:gd name="T9" fmla="*/ 438 h 678"/>
                <a:gd name="T10" fmla="*/ 194 w 864"/>
                <a:gd name="T11" fmla="*/ 471 h 678"/>
                <a:gd name="T12" fmla="*/ 244 w 864"/>
                <a:gd name="T13" fmla="*/ 501 h 678"/>
                <a:gd name="T14" fmla="*/ 297 w 864"/>
                <a:gd name="T15" fmla="*/ 531 h 678"/>
                <a:gd name="T16" fmla="*/ 351 w 864"/>
                <a:gd name="T17" fmla="*/ 554 h 678"/>
                <a:gd name="T18" fmla="*/ 407 w 864"/>
                <a:gd name="T19" fmla="*/ 581 h 678"/>
                <a:gd name="T20" fmla="*/ 461 w 864"/>
                <a:gd name="T21" fmla="*/ 601 h 678"/>
                <a:gd name="T22" fmla="*/ 517 w 864"/>
                <a:gd name="T23" fmla="*/ 618 h 678"/>
                <a:gd name="T24" fmla="*/ 574 w 864"/>
                <a:gd name="T25" fmla="*/ 635 h 678"/>
                <a:gd name="T26" fmla="*/ 631 w 864"/>
                <a:gd name="T27" fmla="*/ 648 h 678"/>
                <a:gd name="T28" fmla="*/ 691 w 864"/>
                <a:gd name="T29" fmla="*/ 661 h 678"/>
                <a:gd name="T30" fmla="*/ 748 w 864"/>
                <a:gd name="T31" fmla="*/ 668 h 678"/>
                <a:gd name="T32" fmla="*/ 804 w 864"/>
                <a:gd name="T33" fmla="*/ 675 h 678"/>
                <a:gd name="T34" fmla="*/ 864 w 864"/>
                <a:gd name="T35" fmla="*/ 678 h 678"/>
                <a:gd name="T36" fmla="*/ 864 w 864"/>
                <a:gd name="T37" fmla="*/ 224 h 678"/>
                <a:gd name="T38" fmla="*/ 864 w 864"/>
                <a:gd name="T39" fmla="*/ 224 h 678"/>
                <a:gd name="T40" fmla="*/ 791 w 864"/>
                <a:gd name="T41" fmla="*/ 217 h 678"/>
                <a:gd name="T42" fmla="*/ 718 w 864"/>
                <a:gd name="T43" fmla="*/ 204 h 678"/>
                <a:gd name="T44" fmla="*/ 647 w 864"/>
                <a:gd name="T45" fmla="*/ 184 h 678"/>
                <a:gd name="T46" fmla="*/ 577 w 864"/>
                <a:gd name="T47" fmla="*/ 157 h 678"/>
                <a:gd name="T48" fmla="*/ 511 w 864"/>
                <a:gd name="T49" fmla="*/ 127 h 678"/>
                <a:gd name="T50" fmla="*/ 444 w 864"/>
                <a:gd name="T51" fmla="*/ 90 h 678"/>
                <a:gd name="T52" fmla="*/ 381 w 864"/>
                <a:gd name="T53" fmla="*/ 47 h 678"/>
                <a:gd name="T54" fmla="*/ 321 w 864"/>
                <a:gd name="T55" fmla="*/ 0 h 678"/>
                <a:gd name="T56" fmla="*/ 0 w 864"/>
                <a:gd name="T57" fmla="*/ 32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0" y="321"/>
                  </a:moveTo>
                  <a:lnTo>
                    <a:pt x="0" y="321"/>
                  </a:lnTo>
                  <a:lnTo>
                    <a:pt x="47" y="361"/>
                  </a:lnTo>
                  <a:lnTo>
                    <a:pt x="94" y="401"/>
                  </a:lnTo>
                  <a:lnTo>
                    <a:pt x="144" y="438"/>
                  </a:lnTo>
                  <a:lnTo>
                    <a:pt x="194" y="471"/>
                  </a:lnTo>
                  <a:lnTo>
                    <a:pt x="244" y="501"/>
                  </a:lnTo>
                  <a:lnTo>
                    <a:pt x="297" y="531"/>
                  </a:lnTo>
                  <a:lnTo>
                    <a:pt x="351" y="554"/>
                  </a:lnTo>
                  <a:lnTo>
                    <a:pt x="407" y="581"/>
                  </a:lnTo>
                  <a:lnTo>
                    <a:pt x="461" y="601"/>
                  </a:lnTo>
                  <a:lnTo>
                    <a:pt x="517" y="618"/>
                  </a:lnTo>
                  <a:lnTo>
                    <a:pt x="574" y="635"/>
                  </a:lnTo>
                  <a:lnTo>
                    <a:pt x="631" y="648"/>
                  </a:lnTo>
                  <a:lnTo>
                    <a:pt x="691" y="661"/>
                  </a:lnTo>
                  <a:lnTo>
                    <a:pt x="748" y="668"/>
                  </a:lnTo>
                  <a:lnTo>
                    <a:pt x="804" y="675"/>
                  </a:lnTo>
                  <a:lnTo>
                    <a:pt x="864" y="678"/>
                  </a:lnTo>
                  <a:lnTo>
                    <a:pt x="864" y="224"/>
                  </a:lnTo>
                  <a:lnTo>
                    <a:pt x="864" y="224"/>
                  </a:lnTo>
                  <a:lnTo>
                    <a:pt x="791" y="217"/>
                  </a:lnTo>
                  <a:lnTo>
                    <a:pt x="718" y="204"/>
                  </a:lnTo>
                  <a:lnTo>
                    <a:pt x="647" y="184"/>
                  </a:lnTo>
                  <a:lnTo>
                    <a:pt x="577" y="157"/>
                  </a:lnTo>
                  <a:lnTo>
                    <a:pt x="511" y="127"/>
                  </a:lnTo>
                  <a:lnTo>
                    <a:pt x="444" y="90"/>
                  </a:lnTo>
                  <a:lnTo>
                    <a:pt x="381" y="47"/>
                  </a:lnTo>
                  <a:lnTo>
                    <a:pt x="321" y="0"/>
                  </a:lnTo>
                  <a:lnTo>
                    <a:pt x="0" y="321"/>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4" name="Freeform 9"/>
            <p:cNvSpPr/>
            <p:nvPr/>
          </p:nvSpPr>
          <p:spPr bwMode="auto">
            <a:xfrm>
              <a:off x="1196762" y="2942127"/>
              <a:ext cx="1009174" cy="1286289"/>
            </a:xfrm>
            <a:custGeom>
              <a:avLst/>
              <a:gdLst>
                <a:gd name="T0" fmla="*/ 454 w 681"/>
                <a:gd name="T1" fmla="*/ 0 h 868"/>
                <a:gd name="T2" fmla="*/ 0 w 681"/>
                <a:gd name="T3" fmla="*/ 0 h 868"/>
                <a:gd name="T4" fmla="*/ 0 w 681"/>
                <a:gd name="T5" fmla="*/ 0 h 868"/>
                <a:gd name="T6" fmla="*/ 3 w 681"/>
                <a:gd name="T7" fmla="*/ 60 h 868"/>
                <a:gd name="T8" fmla="*/ 10 w 681"/>
                <a:gd name="T9" fmla="*/ 116 h 868"/>
                <a:gd name="T10" fmla="*/ 20 w 681"/>
                <a:gd name="T11" fmla="*/ 177 h 868"/>
                <a:gd name="T12" fmla="*/ 30 w 681"/>
                <a:gd name="T13" fmla="*/ 233 h 868"/>
                <a:gd name="T14" fmla="*/ 43 w 681"/>
                <a:gd name="T15" fmla="*/ 290 h 868"/>
                <a:gd name="T16" fmla="*/ 60 w 681"/>
                <a:gd name="T17" fmla="*/ 347 h 868"/>
                <a:gd name="T18" fmla="*/ 80 w 681"/>
                <a:gd name="T19" fmla="*/ 404 h 868"/>
                <a:gd name="T20" fmla="*/ 100 w 681"/>
                <a:gd name="T21" fmla="*/ 460 h 868"/>
                <a:gd name="T22" fmla="*/ 123 w 681"/>
                <a:gd name="T23" fmla="*/ 514 h 868"/>
                <a:gd name="T24" fmla="*/ 150 w 681"/>
                <a:gd name="T25" fmla="*/ 567 h 868"/>
                <a:gd name="T26" fmla="*/ 177 w 681"/>
                <a:gd name="T27" fmla="*/ 621 h 868"/>
                <a:gd name="T28" fmla="*/ 210 w 681"/>
                <a:gd name="T29" fmla="*/ 671 h 868"/>
                <a:gd name="T30" fmla="*/ 244 w 681"/>
                <a:gd name="T31" fmla="*/ 724 h 868"/>
                <a:gd name="T32" fmla="*/ 280 w 681"/>
                <a:gd name="T33" fmla="*/ 771 h 868"/>
                <a:gd name="T34" fmla="*/ 317 w 681"/>
                <a:gd name="T35" fmla="*/ 821 h 868"/>
                <a:gd name="T36" fmla="*/ 360 w 681"/>
                <a:gd name="T37" fmla="*/ 868 h 868"/>
                <a:gd name="T38" fmla="*/ 681 w 681"/>
                <a:gd name="T39" fmla="*/ 544 h 868"/>
                <a:gd name="T40" fmla="*/ 681 w 681"/>
                <a:gd name="T41" fmla="*/ 544 h 868"/>
                <a:gd name="T42" fmla="*/ 630 w 681"/>
                <a:gd name="T43" fmla="*/ 484 h 868"/>
                <a:gd name="T44" fmla="*/ 587 w 681"/>
                <a:gd name="T45" fmla="*/ 420 h 868"/>
                <a:gd name="T46" fmla="*/ 550 w 681"/>
                <a:gd name="T47" fmla="*/ 357 h 868"/>
                <a:gd name="T48" fmla="*/ 520 w 681"/>
                <a:gd name="T49" fmla="*/ 287 h 868"/>
                <a:gd name="T50" fmla="*/ 494 w 681"/>
                <a:gd name="T51" fmla="*/ 217 h 868"/>
                <a:gd name="T52" fmla="*/ 477 w 681"/>
                <a:gd name="T53" fmla="*/ 146 h 868"/>
                <a:gd name="T54" fmla="*/ 464 w 681"/>
                <a:gd name="T55" fmla="*/ 73 h 868"/>
                <a:gd name="T56" fmla="*/ 454 w 681"/>
                <a:gd name="T57" fmla="*/ 0 h 868"/>
                <a:gd name="T58" fmla="*/ 454 w 681"/>
                <a:gd name="T5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1" h="868">
                  <a:moveTo>
                    <a:pt x="454" y="0"/>
                  </a:moveTo>
                  <a:lnTo>
                    <a:pt x="0" y="0"/>
                  </a:lnTo>
                  <a:lnTo>
                    <a:pt x="0" y="0"/>
                  </a:lnTo>
                  <a:lnTo>
                    <a:pt x="3" y="60"/>
                  </a:lnTo>
                  <a:lnTo>
                    <a:pt x="10" y="116"/>
                  </a:lnTo>
                  <a:lnTo>
                    <a:pt x="20" y="177"/>
                  </a:lnTo>
                  <a:lnTo>
                    <a:pt x="30" y="233"/>
                  </a:lnTo>
                  <a:lnTo>
                    <a:pt x="43" y="290"/>
                  </a:lnTo>
                  <a:lnTo>
                    <a:pt x="60" y="347"/>
                  </a:lnTo>
                  <a:lnTo>
                    <a:pt x="80" y="404"/>
                  </a:lnTo>
                  <a:lnTo>
                    <a:pt x="100" y="460"/>
                  </a:lnTo>
                  <a:lnTo>
                    <a:pt x="123" y="514"/>
                  </a:lnTo>
                  <a:lnTo>
                    <a:pt x="150" y="567"/>
                  </a:lnTo>
                  <a:lnTo>
                    <a:pt x="177" y="621"/>
                  </a:lnTo>
                  <a:lnTo>
                    <a:pt x="210" y="671"/>
                  </a:lnTo>
                  <a:lnTo>
                    <a:pt x="244" y="724"/>
                  </a:lnTo>
                  <a:lnTo>
                    <a:pt x="280" y="771"/>
                  </a:lnTo>
                  <a:lnTo>
                    <a:pt x="317" y="821"/>
                  </a:lnTo>
                  <a:lnTo>
                    <a:pt x="360" y="868"/>
                  </a:lnTo>
                  <a:lnTo>
                    <a:pt x="681" y="544"/>
                  </a:lnTo>
                  <a:lnTo>
                    <a:pt x="681" y="544"/>
                  </a:lnTo>
                  <a:lnTo>
                    <a:pt x="630" y="484"/>
                  </a:lnTo>
                  <a:lnTo>
                    <a:pt x="587" y="420"/>
                  </a:lnTo>
                  <a:lnTo>
                    <a:pt x="550" y="357"/>
                  </a:lnTo>
                  <a:lnTo>
                    <a:pt x="520" y="287"/>
                  </a:lnTo>
                  <a:lnTo>
                    <a:pt x="494" y="217"/>
                  </a:lnTo>
                  <a:lnTo>
                    <a:pt x="477" y="146"/>
                  </a:lnTo>
                  <a:lnTo>
                    <a:pt x="464" y="73"/>
                  </a:lnTo>
                  <a:lnTo>
                    <a:pt x="454" y="0"/>
                  </a:lnTo>
                  <a:lnTo>
                    <a:pt x="454" y="0"/>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5" name="Freeform 10"/>
            <p:cNvSpPr/>
            <p:nvPr/>
          </p:nvSpPr>
          <p:spPr bwMode="auto">
            <a:xfrm>
              <a:off x="1196762" y="1491346"/>
              <a:ext cx="1009174" cy="1281844"/>
            </a:xfrm>
            <a:custGeom>
              <a:avLst/>
              <a:gdLst>
                <a:gd name="T0" fmla="*/ 454 w 681"/>
                <a:gd name="T1" fmla="*/ 865 h 865"/>
                <a:gd name="T2" fmla="*/ 454 w 681"/>
                <a:gd name="T3" fmla="*/ 865 h 865"/>
                <a:gd name="T4" fmla="*/ 464 w 681"/>
                <a:gd name="T5" fmla="*/ 795 h 865"/>
                <a:gd name="T6" fmla="*/ 477 w 681"/>
                <a:gd name="T7" fmla="*/ 722 h 865"/>
                <a:gd name="T8" fmla="*/ 494 w 681"/>
                <a:gd name="T9" fmla="*/ 651 h 865"/>
                <a:gd name="T10" fmla="*/ 520 w 681"/>
                <a:gd name="T11" fmla="*/ 581 h 865"/>
                <a:gd name="T12" fmla="*/ 550 w 681"/>
                <a:gd name="T13" fmla="*/ 511 h 865"/>
                <a:gd name="T14" fmla="*/ 587 w 681"/>
                <a:gd name="T15" fmla="*/ 444 h 865"/>
                <a:gd name="T16" fmla="*/ 630 w 681"/>
                <a:gd name="T17" fmla="*/ 384 h 865"/>
                <a:gd name="T18" fmla="*/ 681 w 681"/>
                <a:gd name="T19" fmla="*/ 321 h 865"/>
                <a:gd name="T20" fmla="*/ 360 w 681"/>
                <a:gd name="T21" fmla="*/ 0 h 865"/>
                <a:gd name="T22" fmla="*/ 360 w 681"/>
                <a:gd name="T23" fmla="*/ 0 h 865"/>
                <a:gd name="T24" fmla="*/ 317 w 681"/>
                <a:gd name="T25" fmla="*/ 47 h 865"/>
                <a:gd name="T26" fmla="*/ 280 w 681"/>
                <a:gd name="T27" fmla="*/ 97 h 865"/>
                <a:gd name="T28" fmla="*/ 244 w 681"/>
                <a:gd name="T29" fmla="*/ 144 h 865"/>
                <a:gd name="T30" fmla="*/ 210 w 681"/>
                <a:gd name="T31" fmla="*/ 197 h 865"/>
                <a:gd name="T32" fmla="*/ 177 w 681"/>
                <a:gd name="T33" fmla="*/ 247 h 865"/>
                <a:gd name="T34" fmla="*/ 150 w 681"/>
                <a:gd name="T35" fmla="*/ 301 h 865"/>
                <a:gd name="T36" fmla="*/ 123 w 681"/>
                <a:gd name="T37" fmla="*/ 354 h 865"/>
                <a:gd name="T38" fmla="*/ 100 w 681"/>
                <a:gd name="T39" fmla="*/ 408 h 865"/>
                <a:gd name="T40" fmla="*/ 80 w 681"/>
                <a:gd name="T41" fmla="*/ 464 h 865"/>
                <a:gd name="T42" fmla="*/ 60 w 681"/>
                <a:gd name="T43" fmla="*/ 521 h 865"/>
                <a:gd name="T44" fmla="*/ 43 w 681"/>
                <a:gd name="T45" fmla="*/ 578 h 865"/>
                <a:gd name="T46" fmla="*/ 30 w 681"/>
                <a:gd name="T47" fmla="*/ 635 h 865"/>
                <a:gd name="T48" fmla="*/ 20 w 681"/>
                <a:gd name="T49" fmla="*/ 691 h 865"/>
                <a:gd name="T50" fmla="*/ 10 w 681"/>
                <a:gd name="T51" fmla="*/ 752 h 865"/>
                <a:gd name="T52" fmla="*/ 3 w 681"/>
                <a:gd name="T53" fmla="*/ 808 h 865"/>
                <a:gd name="T54" fmla="*/ 0 w 681"/>
                <a:gd name="T55" fmla="*/ 865 h 865"/>
                <a:gd name="T56" fmla="*/ 454 w 681"/>
                <a:gd name="T57" fmla="*/ 86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1" h="865">
                  <a:moveTo>
                    <a:pt x="454" y="865"/>
                  </a:moveTo>
                  <a:lnTo>
                    <a:pt x="454" y="865"/>
                  </a:lnTo>
                  <a:lnTo>
                    <a:pt x="464" y="795"/>
                  </a:lnTo>
                  <a:lnTo>
                    <a:pt x="477" y="722"/>
                  </a:lnTo>
                  <a:lnTo>
                    <a:pt x="494" y="651"/>
                  </a:lnTo>
                  <a:lnTo>
                    <a:pt x="520" y="581"/>
                  </a:lnTo>
                  <a:lnTo>
                    <a:pt x="550" y="511"/>
                  </a:lnTo>
                  <a:lnTo>
                    <a:pt x="587" y="444"/>
                  </a:lnTo>
                  <a:lnTo>
                    <a:pt x="630" y="384"/>
                  </a:lnTo>
                  <a:lnTo>
                    <a:pt x="681" y="321"/>
                  </a:lnTo>
                  <a:lnTo>
                    <a:pt x="360" y="0"/>
                  </a:lnTo>
                  <a:lnTo>
                    <a:pt x="360" y="0"/>
                  </a:lnTo>
                  <a:lnTo>
                    <a:pt x="317" y="47"/>
                  </a:lnTo>
                  <a:lnTo>
                    <a:pt x="280" y="97"/>
                  </a:lnTo>
                  <a:lnTo>
                    <a:pt x="244" y="144"/>
                  </a:lnTo>
                  <a:lnTo>
                    <a:pt x="210" y="197"/>
                  </a:lnTo>
                  <a:lnTo>
                    <a:pt x="177" y="247"/>
                  </a:lnTo>
                  <a:lnTo>
                    <a:pt x="150" y="301"/>
                  </a:lnTo>
                  <a:lnTo>
                    <a:pt x="123" y="354"/>
                  </a:lnTo>
                  <a:lnTo>
                    <a:pt x="100" y="408"/>
                  </a:lnTo>
                  <a:lnTo>
                    <a:pt x="80" y="464"/>
                  </a:lnTo>
                  <a:lnTo>
                    <a:pt x="60" y="521"/>
                  </a:lnTo>
                  <a:lnTo>
                    <a:pt x="43" y="578"/>
                  </a:lnTo>
                  <a:lnTo>
                    <a:pt x="30" y="635"/>
                  </a:lnTo>
                  <a:lnTo>
                    <a:pt x="20" y="691"/>
                  </a:lnTo>
                  <a:lnTo>
                    <a:pt x="10" y="752"/>
                  </a:lnTo>
                  <a:lnTo>
                    <a:pt x="3" y="808"/>
                  </a:lnTo>
                  <a:lnTo>
                    <a:pt x="0" y="865"/>
                  </a:lnTo>
                  <a:lnTo>
                    <a:pt x="454" y="865"/>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6" name="Freeform 11"/>
            <p:cNvSpPr/>
            <p:nvPr/>
          </p:nvSpPr>
          <p:spPr bwMode="auto">
            <a:xfrm>
              <a:off x="1848798" y="843756"/>
              <a:ext cx="1280362" cy="1004728"/>
            </a:xfrm>
            <a:custGeom>
              <a:avLst/>
              <a:gdLst>
                <a:gd name="T0" fmla="*/ 321 w 864"/>
                <a:gd name="T1" fmla="*/ 678 h 678"/>
                <a:gd name="T2" fmla="*/ 321 w 864"/>
                <a:gd name="T3" fmla="*/ 678 h 678"/>
                <a:gd name="T4" fmla="*/ 381 w 864"/>
                <a:gd name="T5" fmla="*/ 631 h 678"/>
                <a:gd name="T6" fmla="*/ 444 w 864"/>
                <a:gd name="T7" fmla="*/ 588 h 678"/>
                <a:gd name="T8" fmla="*/ 511 w 864"/>
                <a:gd name="T9" fmla="*/ 551 h 678"/>
                <a:gd name="T10" fmla="*/ 577 w 864"/>
                <a:gd name="T11" fmla="*/ 521 h 678"/>
                <a:gd name="T12" fmla="*/ 647 w 864"/>
                <a:gd name="T13" fmla="*/ 494 h 678"/>
                <a:gd name="T14" fmla="*/ 718 w 864"/>
                <a:gd name="T15" fmla="*/ 474 h 678"/>
                <a:gd name="T16" fmla="*/ 791 w 864"/>
                <a:gd name="T17" fmla="*/ 461 h 678"/>
                <a:gd name="T18" fmla="*/ 864 w 864"/>
                <a:gd name="T19" fmla="*/ 454 h 678"/>
                <a:gd name="T20" fmla="*/ 864 w 864"/>
                <a:gd name="T21" fmla="*/ 0 h 678"/>
                <a:gd name="T22" fmla="*/ 864 w 864"/>
                <a:gd name="T23" fmla="*/ 0 h 678"/>
                <a:gd name="T24" fmla="*/ 804 w 864"/>
                <a:gd name="T25" fmla="*/ 3 h 678"/>
                <a:gd name="T26" fmla="*/ 748 w 864"/>
                <a:gd name="T27" fmla="*/ 10 h 678"/>
                <a:gd name="T28" fmla="*/ 691 w 864"/>
                <a:gd name="T29" fmla="*/ 17 h 678"/>
                <a:gd name="T30" fmla="*/ 631 w 864"/>
                <a:gd name="T31" fmla="*/ 30 h 678"/>
                <a:gd name="T32" fmla="*/ 574 w 864"/>
                <a:gd name="T33" fmla="*/ 43 h 678"/>
                <a:gd name="T34" fmla="*/ 517 w 864"/>
                <a:gd name="T35" fmla="*/ 60 h 678"/>
                <a:gd name="T36" fmla="*/ 461 w 864"/>
                <a:gd name="T37" fmla="*/ 77 h 678"/>
                <a:gd name="T38" fmla="*/ 407 w 864"/>
                <a:gd name="T39" fmla="*/ 97 h 678"/>
                <a:gd name="T40" fmla="*/ 351 w 864"/>
                <a:gd name="T41" fmla="*/ 124 h 678"/>
                <a:gd name="T42" fmla="*/ 297 w 864"/>
                <a:gd name="T43" fmla="*/ 147 h 678"/>
                <a:gd name="T44" fmla="*/ 244 w 864"/>
                <a:gd name="T45" fmla="*/ 177 h 678"/>
                <a:gd name="T46" fmla="*/ 194 w 864"/>
                <a:gd name="T47" fmla="*/ 207 h 678"/>
                <a:gd name="T48" fmla="*/ 144 w 864"/>
                <a:gd name="T49" fmla="*/ 240 h 678"/>
                <a:gd name="T50" fmla="*/ 94 w 864"/>
                <a:gd name="T51" fmla="*/ 277 h 678"/>
                <a:gd name="T52" fmla="*/ 47 w 864"/>
                <a:gd name="T53" fmla="*/ 317 h 678"/>
                <a:gd name="T54" fmla="*/ 0 w 864"/>
                <a:gd name="T55" fmla="*/ 357 h 678"/>
                <a:gd name="T56" fmla="*/ 321 w 864"/>
                <a:gd name="T57" fmla="*/ 67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4" h="678">
                  <a:moveTo>
                    <a:pt x="321" y="678"/>
                  </a:moveTo>
                  <a:lnTo>
                    <a:pt x="321" y="678"/>
                  </a:lnTo>
                  <a:lnTo>
                    <a:pt x="381" y="631"/>
                  </a:lnTo>
                  <a:lnTo>
                    <a:pt x="444" y="588"/>
                  </a:lnTo>
                  <a:lnTo>
                    <a:pt x="511" y="551"/>
                  </a:lnTo>
                  <a:lnTo>
                    <a:pt x="577" y="521"/>
                  </a:lnTo>
                  <a:lnTo>
                    <a:pt x="647" y="494"/>
                  </a:lnTo>
                  <a:lnTo>
                    <a:pt x="718" y="474"/>
                  </a:lnTo>
                  <a:lnTo>
                    <a:pt x="791" y="461"/>
                  </a:lnTo>
                  <a:lnTo>
                    <a:pt x="864" y="454"/>
                  </a:lnTo>
                  <a:lnTo>
                    <a:pt x="864" y="0"/>
                  </a:lnTo>
                  <a:lnTo>
                    <a:pt x="864" y="0"/>
                  </a:lnTo>
                  <a:lnTo>
                    <a:pt x="804" y="3"/>
                  </a:lnTo>
                  <a:lnTo>
                    <a:pt x="748" y="10"/>
                  </a:lnTo>
                  <a:lnTo>
                    <a:pt x="691" y="17"/>
                  </a:lnTo>
                  <a:lnTo>
                    <a:pt x="631" y="30"/>
                  </a:lnTo>
                  <a:lnTo>
                    <a:pt x="574" y="43"/>
                  </a:lnTo>
                  <a:lnTo>
                    <a:pt x="517" y="60"/>
                  </a:lnTo>
                  <a:lnTo>
                    <a:pt x="461" y="77"/>
                  </a:lnTo>
                  <a:lnTo>
                    <a:pt x="407" y="97"/>
                  </a:lnTo>
                  <a:lnTo>
                    <a:pt x="351" y="124"/>
                  </a:lnTo>
                  <a:lnTo>
                    <a:pt x="297" y="147"/>
                  </a:lnTo>
                  <a:lnTo>
                    <a:pt x="244" y="177"/>
                  </a:lnTo>
                  <a:lnTo>
                    <a:pt x="194" y="207"/>
                  </a:lnTo>
                  <a:lnTo>
                    <a:pt x="144" y="240"/>
                  </a:lnTo>
                  <a:lnTo>
                    <a:pt x="94" y="277"/>
                  </a:lnTo>
                  <a:lnTo>
                    <a:pt x="47" y="317"/>
                  </a:lnTo>
                  <a:lnTo>
                    <a:pt x="0" y="357"/>
                  </a:lnTo>
                  <a:lnTo>
                    <a:pt x="321" y="678"/>
                  </a:lnTo>
                  <a:close/>
                </a:path>
              </a:pathLst>
            </a:custGeom>
            <a:solidFill>
              <a:schemeClr val="tx1">
                <a:lumMod val="85000"/>
                <a:alpha val="10001"/>
              </a:schemeClr>
            </a:solidFill>
            <a:ln w="19050" cap="rnd" cmpd="sng">
              <a:solidFill>
                <a:srgbClr val="9E9E9E"/>
              </a:solidFill>
              <a:prstDash val="sysDot"/>
              <a:round/>
              <a:headEnd type="none" w="med" len="med"/>
              <a:tailEnd type="none" w="med" len="med"/>
            </a:ln>
            <a:effectLst/>
          </p:spPr>
          <p:txBody>
            <a:bodyPr wrap="none" anchor="ctr"/>
            <a:lstStyle/>
            <a:p>
              <a:endParaRPr lang="zh-CN" altLang="en-US">
                <a:solidFill>
                  <a:sysClr val="windowText" lastClr="000000"/>
                </a:solidFill>
              </a:endParaRPr>
            </a:p>
          </p:txBody>
        </p:sp>
        <p:sp>
          <p:nvSpPr>
            <p:cNvPr id="17" name="Text Box 17"/>
            <p:cNvSpPr txBox="1">
              <a:spLocks noChangeArrowheads="1"/>
            </p:cNvSpPr>
            <p:nvPr/>
          </p:nvSpPr>
          <p:spPr bwMode="auto">
            <a:xfrm>
              <a:off x="3491880" y="4299942"/>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000" b="1" dirty="0">
                <a:solidFill>
                  <a:sysClr val="windowText" lastClr="000000"/>
                </a:solidFill>
                <a:latin typeface="微软雅黑" panose="020B0503020204020204" pitchFamily="34" charset="-122"/>
                <a:ea typeface="微软雅黑" panose="020B0503020204020204" pitchFamily="34" charset="-122"/>
              </a:endParaRPr>
            </a:p>
          </p:txBody>
        </p:sp>
        <p:sp>
          <p:nvSpPr>
            <p:cNvPr id="18" name="Text Box 18"/>
            <p:cNvSpPr txBox="1">
              <a:spLocks noChangeArrowheads="1"/>
            </p:cNvSpPr>
            <p:nvPr/>
          </p:nvSpPr>
          <p:spPr bwMode="auto">
            <a:xfrm>
              <a:off x="2195736" y="4269745"/>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000" b="1" dirty="0">
                <a:solidFill>
                  <a:sysClr val="windowText" lastClr="000000"/>
                </a:solidFill>
                <a:latin typeface="微软雅黑" panose="020B0503020204020204" pitchFamily="34" charset="-122"/>
                <a:ea typeface="微软雅黑" panose="020B0503020204020204" pitchFamily="34" charset="-122"/>
              </a:endParaRPr>
            </a:p>
          </p:txBody>
        </p:sp>
        <p:sp>
          <p:nvSpPr>
            <p:cNvPr id="19" name="Text Box 19"/>
            <p:cNvSpPr txBox="1">
              <a:spLocks noChangeArrowheads="1"/>
            </p:cNvSpPr>
            <p:nvPr/>
          </p:nvSpPr>
          <p:spPr bwMode="auto">
            <a:xfrm>
              <a:off x="1282085" y="3363838"/>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000" b="1"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 Box 20"/>
            <p:cNvSpPr txBox="1">
              <a:spLocks noChangeArrowheads="1"/>
            </p:cNvSpPr>
            <p:nvPr/>
          </p:nvSpPr>
          <p:spPr bwMode="auto">
            <a:xfrm>
              <a:off x="1331640" y="2109505"/>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000" b="1" dirty="0">
                <a:solidFill>
                  <a:sysClr val="windowText" lastClr="000000"/>
                </a:solidFill>
                <a:latin typeface="微软雅黑" panose="020B0503020204020204" pitchFamily="34" charset="-122"/>
                <a:ea typeface="微软雅黑" panose="020B0503020204020204" pitchFamily="34" charset="-122"/>
              </a:endParaRPr>
            </a:p>
          </p:txBody>
        </p:sp>
        <p:sp>
          <p:nvSpPr>
            <p:cNvPr id="21" name="Text Box 21"/>
            <p:cNvSpPr txBox="1">
              <a:spLocks noChangeArrowheads="1"/>
            </p:cNvSpPr>
            <p:nvPr/>
          </p:nvSpPr>
          <p:spPr bwMode="auto">
            <a:xfrm>
              <a:off x="4384677" y="3405649"/>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latin typeface="微软雅黑" panose="020B0503020204020204" pitchFamily="34" charset="-122"/>
                  <a:ea typeface="微软雅黑" panose="020B0503020204020204" pitchFamily="34" charset="-122"/>
                </a:rPr>
                <a:t>填加标题</a:t>
              </a:r>
              <a:endParaRPr lang="en-US" altLang="ko-KR" sz="1000" b="1" dirty="0">
                <a:latin typeface="微软雅黑" panose="020B0503020204020204" pitchFamily="34" charset="-122"/>
                <a:ea typeface="微软雅黑" panose="020B0503020204020204" pitchFamily="34" charset="-122"/>
              </a:endParaRPr>
            </a:p>
          </p:txBody>
        </p:sp>
        <p:sp>
          <p:nvSpPr>
            <p:cNvPr id="22" name="Text Box 22"/>
            <p:cNvSpPr txBox="1">
              <a:spLocks noChangeArrowheads="1"/>
            </p:cNvSpPr>
            <p:nvPr/>
          </p:nvSpPr>
          <p:spPr bwMode="auto">
            <a:xfrm>
              <a:off x="3491880" y="1203598"/>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latin typeface="微软雅黑" panose="020B0503020204020204" pitchFamily="34" charset="-122"/>
                  <a:ea typeface="微软雅黑" panose="020B0503020204020204" pitchFamily="34" charset="-122"/>
                </a:rPr>
                <a:t>填加标题</a:t>
              </a:r>
              <a:endParaRPr lang="en-US" altLang="ko-KR" sz="1000" b="1" dirty="0">
                <a:latin typeface="微软雅黑" panose="020B0503020204020204" pitchFamily="34" charset="-122"/>
                <a:ea typeface="微软雅黑" panose="020B0503020204020204" pitchFamily="34" charset="-122"/>
              </a:endParaRPr>
            </a:p>
          </p:txBody>
        </p:sp>
        <p:sp>
          <p:nvSpPr>
            <p:cNvPr id="23" name="Text Box 23"/>
            <p:cNvSpPr txBox="1">
              <a:spLocks noChangeArrowheads="1"/>
            </p:cNvSpPr>
            <p:nvPr/>
          </p:nvSpPr>
          <p:spPr bwMode="auto">
            <a:xfrm>
              <a:off x="4450437" y="2109505"/>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latin typeface="微软雅黑" panose="020B0503020204020204" pitchFamily="34" charset="-122"/>
                  <a:ea typeface="微软雅黑" panose="020B0503020204020204" pitchFamily="34" charset="-122"/>
                </a:rPr>
                <a:t>填加标题</a:t>
              </a:r>
              <a:endParaRPr lang="en-US" altLang="ko-KR" sz="1000" b="1" dirty="0">
                <a:latin typeface="微软雅黑" panose="020B0503020204020204" pitchFamily="34" charset="-122"/>
                <a:ea typeface="微软雅黑" panose="020B0503020204020204" pitchFamily="34" charset="-122"/>
              </a:endParaRPr>
            </a:p>
          </p:txBody>
        </p:sp>
        <p:sp>
          <p:nvSpPr>
            <p:cNvPr id="24" name="Text Box 24"/>
            <p:cNvSpPr txBox="1">
              <a:spLocks noChangeArrowheads="1"/>
            </p:cNvSpPr>
            <p:nvPr/>
          </p:nvSpPr>
          <p:spPr bwMode="auto">
            <a:xfrm>
              <a:off x="2267744" y="1173401"/>
              <a:ext cx="697627" cy="2462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0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000" b="1" dirty="0">
                <a:solidFill>
                  <a:sysClr val="windowText" lastClr="000000"/>
                </a:solidFill>
                <a:latin typeface="微软雅黑" panose="020B0503020204020204" pitchFamily="34" charset="-122"/>
                <a:ea typeface="微软雅黑" panose="020B0503020204020204" pitchFamily="34" charset="-122"/>
              </a:endParaRPr>
            </a:p>
          </p:txBody>
        </p:sp>
      </p:grpSp>
      <p:sp>
        <p:nvSpPr>
          <p:cNvPr id="25" name="Freeform 25"/>
          <p:cNvSpPr/>
          <p:nvPr/>
        </p:nvSpPr>
        <p:spPr bwMode="auto">
          <a:xfrm>
            <a:off x="5230494" y="1817364"/>
            <a:ext cx="2823020" cy="201538"/>
          </a:xfrm>
          <a:custGeom>
            <a:avLst/>
            <a:gdLst>
              <a:gd name="T0" fmla="*/ 0 w 1905"/>
              <a:gd name="T1" fmla="*/ 136 h 136"/>
              <a:gd name="T2" fmla="*/ 317 w 1905"/>
              <a:gd name="T3" fmla="*/ 0 h 136"/>
              <a:gd name="T4" fmla="*/ 1905 w 1905"/>
              <a:gd name="T5" fmla="*/ 0 h 136"/>
            </a:gdLst>
            <a:ahLst/>
            <a:cxnLst>
              <a:cxn ang="0">
                <a:pos x="T0" y="T1"/>
              </a:cxn>
              <a:cxn ang="0">
                <a:pos x="T2" y="T3"/>
              </a:cxn>
              <a:cxn ang="0">
                <a:pos x="T4" y="T5"/>
              </a:cxn>
            </a:cxnLst>
            <a:rect l="0" t="0" r="r" b="b"/>
            <a:pathLst>
              <a:path w="1905" h="136">
                <a:moveTo>
                  <a:pt x="0" y="136"/>
                </a:moveTo>
                <a:lnTo>
                  <a:pt x="317" y="0"/>
                </a:lnTo>
                <a:lnTo>
                  <a:pt x="1905" y="0"/>
                </a:lnTo>
              </a:path>
            </a:pathLst>
          </a:custGeom>
          <a:noFill/>
          <a:ln w="25400" cap="rnd" cmpd="sng">
            <a:solidFill>
              <a:srgbClr val="9E9E9E"/>
            </a:solidFill>
            <a:prstDash val="sysDot"/>
            <a:round/>
            <a:headEnd type="none" w="med" len="med"/>
            <a:tailEnd type="none" w="med" len="med"/>
          </a:ln>
          <a:effectLst/>
          <a:extLst>
            <a:ext uri="{909E8E84-426E-40DD-AFC4-6F175D3DCCD1}">
              <a14:hiddenFill xmlns:a14="http://schemas.microsoft.com/office/drawing/2010/main">
                <a:solidFill>
                  <a:srgbClr val="FFC800"/>
                </a:solidFill>
              </a14:hiddenFill>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p>
        </p:txBody>
      </p:sp>
      <p:sp>
        <p:nvSpPr>
          <p:cNvPr id="26" name="Text Box 45"/>
          <p:cNvSpPr txBox="1">
            <a:spLocks noChangeArrowheads="1"/>
          </p:cNvSpPr>
          <p:nvPr/>
        </p:nvSpPr>
        <p:spPr bwMode="auto">
          <a:xfrm>
            <a:off x="5940152" y="2067694"/>
            <a:ext cx="2016448" cy="6463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7" name="Text Box 45"/>
          <p:cNvSpPr txBox="1">
            <a:spLocks noChangeArrowheads="1"/>
          </p:cNvSpPr>
          <p:nvPr/>
        </p:nvSpPr>
        <p:spPr bwMode="auto">
          <a:xfrm>
            <a:off x="5940152" y="2965738"/>
            <a:ext cx="2016448" cy="6463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8" name="Text Box 45"/>
          <p:cNvSpPr txBox="1">
            <a:spLocks noChangeArrowheads="1"/>
          </p:cNvSpPr>
          <p:nvPr/>
        </p:nvSpPr>
        <p:spPr bwMode="auto">
          <a:xfrm>
            <a:off x="5940152" y="3829834"/>
            <a:ext cx="2016448" cy="6463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ppt_w</p:attrName>
                                        </p:attrNameLst>
                                      </p:cBhvr>
                                      <p:tavLst>
                                        <p:tav tm="0">
                                          <p:val>
                                            <p:fltVal val="0"/>
                                          </p:val>
                                        </p:tav>
                                        <p:tav tm="100000">
                                          <p:val>
                                            <p:strVal val="#ppt_w"/>
                                          </p:val>
                                        </p:tav>
                                      </p:tavLst>
                                    </p:anim>
                                    <p:anim calcmode="lin" valueType="num">
                                      <p:cBhvr>
                                        <p:cTn id="19" dur="750" fill="hold"/>
                                        <p:tgtEl>
                                          <p:spTgt spid="6"/>
                                        </p:tgtEl>
                                        <p:attrNameLst>
                                          <p:attrName>ppt_h</p:attrName>
                                        </p:attrNameLst>
                                      </p:cBhvr>
                                      <p:tavLst>
                                        <p:tav tm="0">
                                          <p:val>
                                            <p:fltVal val="0"/>
                                          </p:val>
                                        </p:tav>
                                        <p:tav tm="100000">
                                          <p:val>
                                            <p:strVal val="#ppt_h"/>
                                          </p:val>
                                        </p:tav>
                                      </p:tavLst>
                                    </p:anim>
                                    <p:animEffect transition="in" filter="fade">
                                      <p:cBhvr>
                                        <p:cTn id="20" dur="750"/>
                                        <p:tgtEl>
                                          <p:spTgt spid="6"/>
                                        </p:tgtEl>
                                      </p:cBhvr>
                                    </p:animEffect>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750" fill="hold"/>
                                        <p:tgtEl>
                                          <p:spTgt spid="7"/>
                                        </p:tgtEl>
                                        <p:attrNameLst>
                                          <p:attrName>ppt_w</p:attrName>
                                        </p:attrNameLst>
                                      </p:cBhvr>
                                      <p:tavLst>
                                        <p:tav tm="0">
                                          <p:val>
                                            <p:fltVal val="0"/>
                                          </p:val>
                                        </p:tav>
                                        <p:tav tm="100000">
                                          <p:val>
                                            <p:strVal val="#ppt_w"/>
                                          </p:val>
                                        </p:tav>
                                      </p:tavLst>
                                    </p:anim>
                                    <p:anim calcmode="lin" valueType="num">
                                      <p:cBhvr>
                                        <p:cTn id="25" dur="750" fill="hold"/>
                                        <p:tgtEl>
                                          <p:spTgt spid="7"/>
                                        </p:tgtEl>
                                        <p:attrNameLst>
                                          <p:attrName>ppt_h</p:attrName>
                                        </p:attrNameLst>
                                      </p:cBhvr>
                                      <p:tavLst>
                                        <p:tav tm="0">
                                          <p:val>
                                            <p:fltVal val="0"/>
                                          </p:val>
                                        </p:tav>
                                        <p:tav tm="100000">
                                          <p:val>
                                            <p:strVal val="#ppt_h"/>
                                          </p:val>
                                        </p:tav>
                                      </p:tavLst>
                                    </p:anim>
                                    <p:anim calcmode="lin" valueType="num">
                                      <p:cBhvr>
                                        <p:cTn id="26" dur="750" fill="hold"/>
                                        <p:tgtEl>
                                          <p:spTgt spid="7"/>
                                        </p:tgtEl>
                                        <p:attrNameLst>
                                          <p:attrName>style.rotation</p:attrName>
                                        </p:attrNameLst>
                                      </p:cBhvr>
                                      <p:tavLst>
                                        <p:tav tm="0">
                                          <p:val>
                                            <p:fltVal val="360"/>
                                          </p:val>
                                        </p:tav>
                                        <p:tav tm="100000">
                                          <p:val>
                                            <p:fltVal val="0"/>
                                          </p:val>
                                        </p:tav>
                                      </p:tavLst>
                                    </p:anim>
                                    <p:animEffect transition="in" filter="fade">
                                      <p:cBhvr>
                                        <p:cTn id="27" dur="750"/>
                                        <p:tgtEl>
                                          <p:spTgt spid="7"/>
                                        </p:tgtEl>
                                      </p:cBhvr>
                                    </p:animEffect>
                                  </p:childTnLst>
                                </p:cTn>
                              </p:par>
                            </p:childTnLst>
                          </p:cTn>
                        </p:par>
                        <p:par>
                          <p:cTn id="28" fill="hold">
                            <p:stCondLst>
                              <p:cond delay="2500"/>
                            </p:stCondLst>
                            <p:childTnLst>
                              <p:par>
                                <p:cTn id="29" presetID="21"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750"/>
                                        <p:tgtEl>
                                          <p:spTgt spid="25"/>
                                        </p:tgtEl>
                                      </p:cBhvr>
                                    </p:animEffect>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anim calcmode="lin" valueType="num">
                                      <p:cBhvr>
                                        <p:cTn id="52" dur="500" fill="hold"/>
                                        <p:tgtEl>
                                          <p:spTgt spid="28"/>
                                        </p:tgtEl>
                                        <p:attrNameLst>
                                          <p:attrName>ppt_x</p:attrName>
                                        </p:attrNameLst>
                                      </p:cBhvr>
                                      <p:tavLst>
                                        <p:tav tm="0">
                                          <p:val>
                                            <p:strVal val="#ppt_x"/>
                                          </p:val>
                                        </p:tav>
                                        <p:tav tm="100000">
                                          <p:val>
                                            <p:strVal val="#ppt_x"/>
                                          </p:val>
                                        </p:tav>
                                      </p:tavLst>
                                    </p:anim>
                                    <p:anim calcmode="lin" valueType="num">
                                      <p:cBhvr>
                                        <p:cTn id="5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25" grpId="0" animBg="1"/>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组合 5"/>
          <p:cNvGrpSpPr/>
          <p:nvPr/>
        </p:nvGrpSpPr>
        <p:grpSpPr>
          <a:xfrm>
            <a:off x="4212555" y="922208"/>
            <a:ext cx="2879725" cy="2176462"/>
            <a:chOff x="4212555" y="801712"/>
            <a:chExt cx="2879725" cy="2176462"/>
          </a:xfrm>
        </p:grpSpPr>
        <p:grpSp>
          <p:nvGrpSpPr>
            <p:cNvPr id="7" name="Group 98"/>
            <p:cNvGrpSpPr/>
            <p:nvPr/>
          </p:nvGrpSpPr>
          <p:grpSpPr bwMode="auto">
            <a:xfrm>
              <a:off x="4357762" y="801712"/>
              <a:ext cx="2590800" cy="2176462"/>
              <a:chOff x="2767" y="981"/>
              <a:chExt cx="1632" cy="1371"/>
            </a:xfrm>
          </p:grpSpPr>
          <p:sp>
            <p:nvSpPr>
              <p:cNvPr id="9" name="Freeform 99"/>
              <p:cNvSpPr>
                <a:spLocks noEditPoints="1"/>
              </p:cNvSpPr>
              <p:nvPr/>
            </p:nvSpPr>
            <p:spPr bwMode="auto">
              <a:xfrm>
                <a:off x="2767" y="1185"/>
                <a:ext cx="1632" cy="1167"/>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solidFill>
                <a:schemeClr val="tx1">
                  <a:alpha val="50000"/>
                </a:schemeClr>
              </a:solidFill>
              <a:ln>
                <a:noFill/>
              </a:ln>
              <a:effectLst/>
              <a:extLst>
                <a:ext uri="{91240B29-F687-4F45-9708-019B960494DF}">
                  <a14:hiddenLine xmlns:a14="http://schemas.microsoft.com/office/drawing/2010/main" w="19050">
                    <a:solidFill>
                      <a:schemeClr val="bg1"/>
                    </a:solid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p>
                <a:endParaRPr lang="zh-CN" altLang="en-US"/>
              </a:p>
            </p:txBody>
          </p:sp>
          <p:sp>
            <p:nvSpPr>
              <p:cNvPr id="10" name="Freeform 100"/>
              <p:cNvSpPr>
                <a:spLocks noEditPoints="1"/>
              </p:cNvSpPr>
              <p:nvPr/>
            </p:nvSpPr>
            <p:spPr bwMode="auto">
              <a:xfrm>
                <a:off x="2767" y="981"/>
                <a:ext cx="1632" cy="1167"/>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p>
            </p:txBody>
          </p:sp>
          <p:grpSp>
            <p:nvGrpSpPr>
              <p:cNvPr id="11" name="Group 101"/>
              <p:cNvGrpSpPr/>
              <p:nvPr/>
            </p:nvGrpSpPr>
            <p:grpSpPr bwMode="auto">
              <a:xfrm>
                <a:off x="2971" y="1117"/>
                <a:ext cx="1224" cy="885"/>
                <a:chOff x="793" y="1299"/>
                <a:chExt cx="1859" cy="1338"/>
              </a:xfrm>
            </p:grpSpPr>
            <p:sp>
              <p:nvSpPr>
                <p:cNvPr id="12" name="Oval 102"/>
                <p:cNvSpPr>
                  <a:spLocks noChangeArrowheads="1"/>
                </p:cNvSpPr>
                <p:nvPr/>
              </p:nvSpPr>
              <p:spPr bwMode="auto">
                <a:xfrm>
                  <a:off x="793" y="1299"/>
                  <a:ext cx="1859" cy="133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Freeform 103"/>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
          <p:nvSpPr>
            <p:cNvPr id="8" name="Text Box 111"/>
            <p:cNvSpPr txBox="1">
              <a:spLocks noChangeArrowheads="1"/>
            </p:cNvSpPr>
            <p:nvPr/>
          </p:nvSpPr>
          <p:spPr bwMode="auto">
            <a:xfrm>
              <a:off x="4212555" y="1491630"/>
              <a:ext cx="2879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填加标题</a:t>
              </a:r>
              <a:endParaRPr lang="en-US" altLang="ko-KR" sz="2000" b="1" dirty="0">
                <a:solidFill>
                  <a:schemeClr val="bg1"/>
                </a:solidFill>
                <a:latin typeface="微软雅黑" panose="020B0503020204020204" pitchFamily="34" charset="-122"/>
                <a:ea typeface="微软雅黑" panose="020B0503020204020204" pitchFamily="34" charset="-122"/>
              </a:endParaRPr>
            </a:p>
          </p:txBody>
        </p:sp>
      </p:grpSp>
      <p:sp>
        <p:nvSpPr>
          <p:cNvPr id="14" name="Text Box 45"/>
          <p:cNvSpPr txBox="1">
            <a:spLocks noChangeArrowheads="1"/>
          </p:cNvSpPr>
          <p:nvPr/>
        </p:nvSpPr>
        <p:spPr bwMode="auto">
          <a:xfrm>
            <a:off x="7308304" y="1313528"/>
            <a:ext cx="1298326" cy="152273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1403648" y="4159408"/>
            <a:ext cx="3528616" cy="47705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16" name="Text Box 45"/>
          <p:cNvSpPr txBox="1">
            <a:spLocks noChangeArrowheads="1"/>
          </p:cNvSpPr>
          <p:nvPr/>
        </p:nvSpPr>
        <p:spPr bwMode="auto">
          <a:xfrm>
            <a:off x="5630590" y="3844374"/>
            <a:ext cx="2109762" cy="81560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01774" y="1065083"/>
            <a:ext cx="3598862" cy="2571750"/>
            <a:chOff x="901774" y="944587"/>
            <a:chExt cx="3598862" cy="2571750"/>
          </a:xfrm>
        </p:grpSpPr>
        <p:grpSp>
          <p:nvGrpSpPr>
            <p:cNvPr id="18" name="组合 17"/>
            <p:cNvGrpSpPr/>
            <p:nvPr/>
          </p:nvGrpSpPr>
          <p:grpSpPr>
            <a:xfrm>
              <a:off x="901774" y="944587"/>
              <a:ext cx="3598862" cy="2571750"/>
              <a:chOff x="901774" y="944587"/>
              <a:chExt cx="3598862" cy="2571750"/>
            </a:xfrm>
          </p:grpSpPr>
          <p:sp>
            <p:nvSpPr>
              <p:cNvPr id="20" name="Freeform 107"/>
              <p:cNvSpPr>
                <a:spLocks noEditPoints="1"/>
              </p:cNvSpPr>
              <p:nvPr/>
            </p:nvSpPr>
            <p:spPr bwMode="auto">
              <a:xfrm>
                <a:off x="901774" y="944587"/>
                <a:ext cx="3598862" cy="2571750"/>
              </a:xfrm>
              <a:custGeom>
                <a:avLst/>
                <a:gdLst>
                  <a:gd name="T0" fmla="*/ 2512 w 2622"/>
                  <a:gd name="T1" fmla="*/ 1152 h 2622"/>
                  <a:gd name="T2" fmla="*/ 2460 w 2622"/>
                  <a:gd name="T3" fmla="*/ 930 h 2622"/>
                  <a:gd name="T4" fmla="*/ 2412 w 2622"/>
                  <a:gd name="T5" fmla="*/ 594 h 2622"/>
                  <a:gd name="T6" fmla="*/ 2216 w 2622"/>
                  <a:gd name="T7" fmla="*/ 508 h 2622"/>
                  <a:gd name="T8" fmla="*/ 2048 w 2622"/>
                  <a:gd name="T9" fmla="*/ 352 h 2622"/>
                  <a:gd name="T10" fmla="*/ 1854 w 2622"/>
                  <a:gd name="T11" fmla="*/ 230 h 2622"/>
                  <a:gd name="T12" fmla="*/ 1582 w 2622"/>
                  <a:gd name="T13" fmla="*/ 26 h 2622"/>
                  <a:gd name="T14" fmla="*/ 1382 w 2622"/>
                  <a:gd name="T15" fmla="*/ 104 h 2622"/>
                  <a:gd name="T16" fmla="*/ 1154 w 2622"/>
                  <a:gd name="T17" fmla="*/ 112 h 2622"/>
                  <a:gd name="T18" fmla="*/ 930 w 2622"/>
                  <a:gd name="T19" fmla="*/ 162 h 2622"/>
                  <a:gd name="T20" fmla="*/ 594 w 2622"/>
                  <a:gd name="T21" fmla="*/ 212 h 2622"/>
                  <a:gd name="T22" fmla="*/ 508 w 2622"/>
                  <a:gd name="T23" fmla="*/ 406 h 2622"/>
                  <a:gd name="T24" fmla="*/ 352 w 2622"/>
                  <a:gd name="T25" fmla="*/ 574 h 2622"/>
                  <a:gd name="T26" fmla="*/ 230 w 2622"/>
                  <a:gd name="T27" fmla="*/ 768 h 2622"/>
                  <a:gd name="T28" fmla="*/ 26 w 2622"/>
                  <a:gd name="T29" fmla="*/ 1040 h 2622"/>
                  <a:gd name="T30" fmla="*/ 104 w 2622"/>
                  <a:gd name="T31" fmla="*/ 1240 h 2622"/>
                  <a:gd name="T32" fmla="*/ 112 w 2622"/>
                  <a:gd name="T33" fmla="*/ 1470 h 2622"/>
                  <a:gd name="T34" fmla="*/ 164 w 2622"/>
                  <a:gd name="T35" fmla="*/ 1692 h 2622"/>
                  <a:gd name="T36" fmla="*/ 212 w 2622"/>
                  <a:gd name="T37" fmla="*/ 2028 h 2622"/>
                  <a:gd name="T38" fmla="*/ 408 w 2622"/>
                  <a:gd name="T39" fmla="*/ 2116 h 2622"/>
                  <a:gd name="T40" fmla="*/ 576 w 2622"/>
                  <a:gd name="T41" fmla="*/ 2272 h 2622"/>
                  <a:gd name="T42" fmla="*/ 770 w 2622"/>
                  <a:gd name="T43" fmla="*/ 2394 h 2622"/>
                  <a:gd name="T44" fmla="*/ 1042 w 2622"/>
                  <a:gd name="T45" fmla="*/ 2596 h 2622"/>
                  <a:gd name="T46" fmla="*/ 1240 w 2622"/>
                  <a:gd name="T47" fmla="*/ 2520 h 2622"/>
                  <a:gd name="T48" fmla="*/ 1470 w 2622"/>
                  <a:gd name="T49" fmla="*/ 2512 h 2622"/>
                  <a:gd name="T50" fmla="*/ 1694 w 2622"/>
                  <a:gd name="T51" fmla="*/ 2460 h 2622"/>
                  <a:gd name="T52" fmla="*/ 2028 w 2622"/>
                  <a:gd name="T53" fmla="*/ 2412 h 2622"/>
                  <a:gd name="T54" fmla="*/ 2116 w 2622"/>
                  <a:gd name="T55" fmla="*/ 2216 h 2622"/>
                  <a:gd name="T56" fmla="*/ 2272 w 2622"/>
                  <a:gd name="T57" fmla="*/ 2048 h 2622"/>
                  <a:gd name="T58" fmla="*/ 2394 w 2622"/>
                  <a:gd name="T59" fmla="*/ 1854 h 2622"/>
                  <a:gd name="T60" fmla="*/ 2596 w 2622"/>
                  <a:gd name="T61" fmla="*/ 1582 h 2622"/>
                  <a:gd name="T62" fmla="*/ 2520 w 2622"/>
                  <a:gd name="T63" fmla="*/ 1382 h 2622"/>
                  <a:gd name="T64" fmla="*/ 1142 w 2622"/>
                  <a:gd name="T65" fmla="*/ 2408 h 2622"/>
                  <a:gd name="T66" fmla="*/ 830 w 2622"/>
                  <a:gd name="T67" fmla="*/ 2312 h 2622"/>
                  <a:gd name="T68" fmla="*/ 566 w 2622"/>
                  <a:gd name="T69" fmla="*/ 2132 h 2622"/>
                  <a:gd name="T70" fmla="*/ 362 w 2622"/>
                  <a:gd name="T71" fmla="*/ 1886 h 2622"/>
                  <a:gd name="T72" fmla="*/ 238 w 2622"/>
                  <a:gd name="T73" fmla="*/ 1588 h 2622"/>
                  <a:gd name="T74" fmla="*/ 202 w 2622"/>
                  <a:gd name="T75" fmla="*/ 1312 h 2622"/>
                  <a:gd name="T76" fmla="*/ 252 w 2622"/>
                  <a:gd name="T77" fmla="*/ 982 h 2622"/>
                  <a:gd name="T78" fmla="*/ 392 w 2622"/>
                  <a:gd name="T79" fmla="*/ 692 h 2622"/>
                  <a:gd name="T80" fmla="*/ 606 w 2622"/>
                  <a:gd name="T81" fmla="*/ 456 h 2622"/>
                  <a:gd name="T82" fmla="*/ 880 w 2622"/>
                  <a:gd name="T83" fmla="*/ 290 h 2622"/>
                  <a:gd name="T84" fmla="*/ 1198 w 2622"/>
                  <a:gd name="T85" fmla="*/ 208 h 2622"/>
                  <a:gd name="T86" fmla="*/ 1480 w 2622"/>
                  <a:gd name="T87" fmla="*/ 214 h 2622"/>
                  <a:gd name="T88" fmla="*/ 1792 w 2622"/>
                  <a:gd name="T89" fmla="*/ 312 h 2622"/>
                  <a:gd name="T90" fmla="*/ 2058 w 2622"/>
                  <a:gd name="T91" fmla="*/ 490 h 2622"/>
                  <a:gd name="T92" fmla="*/ 2260 w 2622"/>
                  <a:gd name="T93" fmla="*/ 736 h 2622"/>
                  <a:gd name="T94" fmla="*/ 2386 w 2622"/>
                  <a:gd name="T95" fmla="*/ 1034 h 2622"/>
                  <a:gd name="T96" fmla="*/ 2422 w 2622"/>
                  <a:gd name="T97" fmla="*/ 1312 h 2622"/>
                  <a:gd name="T98" fmla="*/ 2372 w 2622"/>
                  <a:gd name="T99" fmla="*/ 1642 h 2622"/>
                  <a:gd name="T100" fmla="*/ 2232 w 2622"/>
                  <a:gd name="T101" fmla="*/ 1932 h 2622"/>
                  <a:gd name="T102" fmla="*/ 2018 w 2622"/>
                  <a:gd name="T103" fmla="*/ 2168 h 2622"/>
                  <a:gd name="T104" fmla="*/ 1744 w 2622"/>
                  <a:gd name="T105" fmla="*/ 2334 h 2622"/>
                  <a:gd name="T106" fmla="*/ 1426 w 2622"/>
                  <a:gd name="T107" fmla="*/ 2416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2" h="2622">
                    <a:moveTo>
                      <a:pt x="2622" y="1382"/>
                    </a:moveTo>
                    <a:lnTo>
                      <a:pt x="2622" y="1240"/>
                    </a:lnTo>
                    <a:lnTo>
                      <a:pt x="2520" y="1240"/>
                    </a:lnTo>
                    <a:lnTo>
                      <a:pt x="2520" y="1240"/>
                    </a:lnTo>
                    <a:lnTo>
                      <a:pt x="2516" y="1196"/>
                    </a:lnTo>
                    <a:lnTo>
                      <a:pt x="2512" y="1152"/>
                    </a:lnTo>
                    <a:lnTo>
                      <a:pt x="2506" y="1110"/>
                    </a:lnTo>
                    <a:lnTo>
                      <a:pt x="2498" y="1068"/>
                    </a:lnTo>
                    <a:lnTo>
                      <a:pt x="2596" y="1040"/>
                    </a:lnTo>
                    <a:lnTo>
                      <a:pt x="2560" y="904"/>
                    </a:lnTo>
                    <a:lnTo>
                      <a:pt x="2460" y="930"/>
                    </a:lnTo>
                    <a:lnTo>
                      <a:pt x="2460" y="930"/>
                    </a:lnTo>
                    <a:lnTo>
                      <a:pt x="2446" y="888"/>
                    </a:lnTo>
                    <a:lnTo>
                      <a:pt x="2430" y="848"/>
                    </a:lnTo>
                    <a:lnTo>
                      <a:pt x="2412" y="808"/>
                    </a:lnTo>
                    <a:lnTo>
                      <a:pt x="2394" y="768"/>
                    </a:lnTo>
                    <a:lnTo>
                      <a:pt x="2482" y="718"/>
                    </a:lnTo>
                    <a:lnTo>
                      <a:pt x="2412" y="594"/>
                    </a:lnTo>
                    <a:lnTo>
                      <a:pt x="2322" y="646"/>
                    </a:lnTo>
                    <a:lnTo>
                      <a:pt x="2322" y="646"/>
                    </a:lnTo>
                    <a:lnTo>
                      <a:pt x="2298" y="610"/>
                    </a:lnTo>
                    <a:lnTo>
                      <a:pt x="2272" y="574"/>
                    </a:lnTo>
                    <a:lnTo>
                      <a:pt x="2244" y="540"/>
                    </a:lnTo>
                    <a:lnTo>
                      <a:pt x="2216" y="508"/>
                    </a:lnTo>
                    <a:lnTo>
                      <a:pt x="2290" y="434"/>
                    </a:lnTo>
                    <a:lnTo>
                      <a:pt x="2188" y="334"/>
                    </a:lnTo>
                    <a:lnTo>
                      <a:pt x="2116" y="406"/>
                    </a:lnTo>
                    <a:lnTo>
                      <a:pt x="2116" y="406"/>
                    </a:lnTo>
                    <a:lnTo>
                      <a:pt x="2082" y="378"/>
                    </a:lnTo>
                    <a:lnTo>
                      <a:pt x="2048" y="352"/>
                    </a:lnTo>
                    <a:lnTo>
                      <a:pt x="2014" y="326"/>
                    </a:lnTo>
                    <a:lnTo>
                      <a:pt x="1978" y="300"/>
                    </a:lnTo>
                    <a:lnTo>
                      <a:pt x="2028" y="212"/>
                    </a:lnTo>
                    <a:lnTo>
                      <a:pt x="1906" y="140"/>
                    </a:lnTo>
                    <a:lnTo>
                      <a:pt x="1854" y="230"/>
                    </a:lnTo>
                    <a:lnTo>
                      <a:pt x="1854" y="230"/>
                    </a:lnTo>
                    <a:lnTo>
                      <a:pt x="1816" y="210"/>
                    </a:lnTo>
                    <a:lnTo>
                      <a:pt x="1776" y="194"/>
                    </a:lnTo>
                    <a:lnTo>
                      <a:pt x="1734" y="178"/>
                    </a:lnTo>
                    <a:lnTo>
                      <a:pt x="1694" y="162"/>
                    </a:lnTo>
                    <a:lnTo>
                      <a:pt x="1720" y="64"/>
                    </a:lnTo>
                    <a:lnTo>
                      <a:pt x="1582" y="26"/>
                    </a:lnTo>
                    <a:lnTo>
                      <a:pt x="1556" y="126"/>
                    </a:lnTo>
                    <a:lnTo>
                      <a:pt x="1556" y="126"/>
                    </a:lnTo>
                    <a:lnTo>
                      <a:pt x="1514" y="118"/>
                    </a:lnTo>
                    <a:lnTo>
                      <a:pt x="1470" y="112"/>
                    </a:lnTo>
                    <a:lnTo>
                      <a:pt x="1426" y="106"/>
                    </a:lnTo>
                    <a:lnTo>
                      <a:pt x="1382" y="104"/>
                    </a:lnTo>
                    <a:lnTo>
                      <a:pt x="1382" y="0"/>
                    </a:lnTo>
                    <a:lnTo>
                      <a:pt x="1240" y="0"/>
                    </a:lnTo>
                    <a:lnTo>
                      <a:pt x="1240" y="104"/>
                    </a:lnTo>
                    <a:lnTo>
                      <a:pt x="1240" y="104"/>
                    </a:lnTo>
                    <a:lnTo>
                      <a:pt x="1196" y="106"/>
                    </a:lnTo>
                    <a:lnTo>
                      <a:pt x="1154" y="112"/>
                    </a:lnTo>
                    <a:lnTo>
                      <a:pt x="1110" y="118"/>
                    </a:lnTo>
                    <a:lnTo>
                      <a:pt x="1068" y="126"/>
                    </a:lnTo>
                    <a:lnTo>
                      <a:pt x="1042" y="26"/>
                    </a:lnTo>
                    <a:lnTo>
                      <a:pt x="904" y="64"/>
                    </a:lnTo>
                    <a:lnTo>
                      <a:pt x="930" y="162"/>
                    </a:lnTo>
                    <a:lnTo>
                      <a:pt x="930" y="162"/>
                    </a:lnTo>
                    <a:lnTo>
                      <a:pt x="890" y="178"/>
                    </a:lnTo>
                    <a:lnTo>
                      <a:pt x="848" y="194"/>
                    </a:lnTo>
                    <a:lnTo>
                      <a:pt x="808" y="210"/>
                    </a:lnTo>
                    <a:lnTo>
                      <a:pt x="770" y="230"/>
                    </a:lnTo>
                    <a:lnTo>
                      <a:pt x="718" y="140"/>
                    </a:lnTo>
                    <a:lnTo>
                      <a:pt x="594" y="212"/>
                    </a:lnTo>
                    <a:lnTo>
                      <a:pt x="646" y="300"/>
                    </a:lnTo>
                    <a:lnTo>
                      <a:pt x="646" y="300"/>
                    </a:lnTo>
                    <a:lnTo>
                      <a:pt x="610" y="326"/>
                    </a:lnTo>
                    <a:lnTo>
                      <a:pt x="576" y="352"/>
                    </a:lnTo>
                    <a:lnTo>
                      <a:pt x="542" y="378"/>
                    </a:lnTo>
                    <a:lnTo>
                      <a:pt x="508" y="406"/>
                    </a:lnTo>
                    <a:lnTo>
                      <a:pt x="436" y="334"/>
                    </a:lnTo>
                    <a:lnTo>
                      <a:pt x="334" y="434"/>
                    </a:lnTo>
                    <a:lnTo>
                      <a:pt x="408" y="508"/>
                    </a:lnTo>
                    <a:lnTo>
                      <a:pt x="408" y="508"/>
                    </a:lnTo>
                    <a:lnTo>
                      <a:pt x="378" y="540"/>
                    </a:lnTo>
                    <a:lnTo>
                      <a:pt x="352" y="574"/>
                    </a:lnTo>
                    <a:lnTo>
                      <a:pt x="326" y="610"/>
                    </a:lnTo>
                    <a:lnTo>
                      <a:pt x="302" y="646"/>
                    </a:lnTo>
                    <a:lnTo>
                      <a:pt x="212" y="594"/>
                    </a:lnTo>
                    <a:lnTo>
                      <a:pt x="140" y="718"/>
                    </a:lnTo>
                    <a:lnTo>
                      <a:pt x="230" y="768"/>
                    </a:lnTo>
                    <a:lnTo>
                      <a:pt x="230" y="768"/>
                    </a:lnTo>
                    <a:lnTo>
                      <a:pt x="212" y="808"/>
                    </a:lnTo>
                    <a:lnTo>
                      <a:pt x="194" y="848"/>
                    </a:lnTo>
                    <a:lnTo>
                      <a:pt x="178" y="888"/>
                    </a:lnTo>
                    <a:lnTo>
                      <a:pt x="164" y="930"/>
                    </a:lnTo>
                    <a:lnTo>
                      <a:pt x="64" y="904"/>
                    </a:lnTo>
                    <a:lnTo>
                      <a:pt x="26" y="1040"/>
                    </a:lnTo>
                    <a:lnTo>
                      <a:pt x="126" y="1068"/>
                    </a:lnTo>
                    <a:lnTo>
                      <a:pt x="126" y="1068"/>
                    </a:lnTo>
                    <a:lnTo>
                      <a:pt x="118" y="1110"/>
                    </a:lnTo>
                    <a:lnTo>
                      <a:pt x="112" y="1152"/>
                    </a:lnTo>
                    <a:lnTo>
                      <a:pt x="108" y="1196"/>
                    </a:lnTo>
                    <a:lnTo>
                      <a:pt x="104" y="1240"/>
                    </a:lnTo>
                    <a:lnTo>
                      <a:pt x="0" y="1240"/>
                    </a:lnTo>
                    <a:lnTo>
                      <a:pt x="0" y="1382"/>
                    </a:lnTo>
                    <a:lnTo>
                      <a:pt x="104" y="1382"/>
                    </a:lnTo>
                    <a:lnTo>
                      <a:pt x="104" y="1382"/>
                    </a:lnTo>
                    <a:lnTo>
                      <a:pt x="108" y="1426"/>
                    </a:lnTo>
                    <a:lnTo>
                      <a:pt x="112" y="1470"/>
                    </a:lnTo>
                    <a:lnTo>
                      <a:pt x="118" y="1512"/>
                    </a:lnTo>
                    <a:lnTo>
                      <a:pt x="126" y="1556"/>
                    </a:lnTo>
                    <a:lnTo>
                      <a:pt x="26" y="1582"/>
                    </a:lnTo>
                    <a:lnTo>
                      <a:pt x="64" y="1720"/>
                    </a:lnTo>
                    <a:lnTo>
                      <a:pt x="164" y="1692"/>
                    </a:lnTo>
                    <a:lnTo>
                      <a:pt x="164" y="1692"/>
                    </a:lnTo>
                    <a:lnTo>
                      <a:pt x="178" y="1734"/>
                    </a:lnTo>
                    <a:lnTo>
                      <a:pt x="194" y="1774"/>
                    </a:lnTo>
                    <a:lnTo>
                      <a:pt x="212" y="1814"/>
                    </a:lnTo>
                    <a:lnTo>
                      <a:pt x="230" y="1854"/>
                    </a:lnTo>
                    <a:lnTo>
                      <a:pt x="140" y="1906"/>
                    </a:lnTo>
                    <a:lnTo>
                      <a:pt x="212" y="2028"/>
                    </a:lnTo>
                    <a:lnTo>
                      <a:pt x="302" y="1978"/>
                    </a:lnTo>
                    <a:lnTo>
                      <a:pt x="302" y="1978"/>
                    </a:lnTo>
                    <a:lnTo>
                      <a:pt x="326" y="2014"/>
                    </a:lnTo>
                    <a:lnTo>
                      <a:pt x="352" y="2048"/>
                    </a:lnTo>
                    <a:lnTo>
                      <a:pt x="378" y="2082"/>
                    </a:lnTo>
                    <a:lnTo>
                      <a:pt x="408" y="2116"/>
                    </a:lnTo>
                    <a:lnTo>
                      <a:pt x="334" y="2188"/>
                    </a:lnTo>
                    <a:lnTo>
                      <a:pt x="436" y="2288"/>
                    </a:lnTo>
                    <a:lnTo>
                      <a:pt x="508" y="2216"/>
                    </a:lnTo>
                    <a:lnTo>
                      <a:pt x="508" y="2216"/>
                    </a:lnTo>
                    <a:lnTo>
                      <a:pt x="542" y="2244"/>
                    </a:lnTo>
                    <a:lnTo>
                      <a:pt x="576" y="2272"/>
                    </a:lnTo>
                    <a:lnTo>
                      <a:pt x="610" y="2298"/>
                    </a:lnTo>
                    <a:lnTo>
                      <a:pt x="646" y="2322"/>
                    </a:lnTo>
                    <a:lnTo>
                      <a:pt x="594" y="2412"/>
                    </a:lnTo>
                    <a:lnTo>
                      <a:pt x="718" y="2482"/>
                    </a:lnTo>
                    <a:lnTo>
                      <a:pt x="770" y="2394"/>
                    </a:lnTo>
                    <a:lnTo>
                      <a:pt x="770" y="2394"/>
                    </a:lnTo>
                    <a:lnTo>
                      <a:pt x="808" y="2412"/>
                    </a:lnTo>
                    <a:lnTo>
                      <a:pt x="848" y="2430"/>
                    </a:lnTo>
                    <a:lnTo>
                      <a:pt x="890" y="2446"/>
                    </a:lnTo>
                    <a:lnTo>
                      <a:pt x="930" y="2460"/>
                    </a:lnTo>
                    <a:lnTo>
                      <a:pt x="904" y="2560"/>
                    </a:lnTo>
                    <a:lnTo>
                      <a:pt x="1042" y="2596"/>
                    </a:lnTo>
                    <a:lnTo>
                      <a:pt x="1068" y="2498"/>
                    </a:lnTo>
                    <a:lnTo>
                      <a:pt x="1068" y="2498"/>
                    </a:lnTo>
                    <a:lnTo>
                      <a:pt x="1110" y="2504"/>
                    </a:lnTo>
                    <a:lnTo>
                      <a:pt x="1154" y="2512"/>
                    </a:lnTo>
                    <a:lnTo>
                      <a:pt x="1196" y="2516"/>
                    </a:lnTo>
                    <a:lnTo>
                      <a:pt x="1240" y="2520"/>
                    </a:lnTo>
                    <a:lnTo>
                      <a:pt x="1240" y="2622"/>
                    </a:lnTo>
                    <a:lnTo>
                      <a:pt x="1382" y="2622"/>
                    </a:lnTo>
                    <a:lnTo>
                      <a:pt x="1382" y="2520"/>
                    </a:lnTo>
                    <a:lnTo>
                      <a:pt x="1382" y="2520"/>
                    </a:lnTo>
                    <a:lnTo>
                      <a:pt x="1426" y="2516"/>
                    </a:lnTo>
                    <a:lnTo>
                      <a:pt x="1470" y="2512"/>
                    </a:lnTo>
                    <a:lnTo>
                      <a:pt x="1514" y="2504"/>
                    </a:lnTo>
                    <a:lnTo>
                      <a:pt x="1556" y="2498"/>
                    </a:lnTo>
                    <a:lnTo>
                      <a:pt x="1582" y="2596"/>
                    </a:lnTo>
                    <a:lnTo>
                      <a:pt x="1720" y="2560"/>
                    </a:lnTo>
                    <a:lnTo>
                      <a:pt x="1694" y="2460"/>
                    </a:lnTo>
                    <a:lnTo>
                      <a:pt x="1694" y="2460"/>
                    </a:lnTo>
                    <a:lnTo>
                      <a:pt x="1734" y="2446"/>
                    </a:lnTo>
                    <a:lnTo>
                      <a:pt x="1776" y="2430"/>
                    </a:lnTo>
                    <a:lnTo>
                      <a:pt x="1816" y="2412"/>
                    </a:lnTo>
                    <a:lnTo>
                      <a:pt x="1854" y="2394"/>
                    </a:lnTo>
                    <a:lnTo>
                      <a:pt x="1906" y="2482"/>
                    </a:lnTo>
                    <a:lnTo>
                      <a:pt x="2028" y="2412"/>
                    </a:lnTo>
                    <a:lnTo>
                      <a:pt x="1978" y="2322"/>
                    </a:lnTo>
                    <a:lnTo>
                      <a:pt x="1978" y="2322"/>
                    </a:lnTo>
                    <a:lnTo>
                      <a:pt x="2014" y="2298"/>
                    </a:lnTo>
                    <a:lnTo>
                      <a:pt x="2048" y="2272"/>
                    </a:lnTo>
                    <a:lnTo>
                      <a:pt x="2082" y="2244"/>
                    </a:lnTo>
                    <a:lnTo>
                      <a:pt x="2116" y="2216"/>
                    </a:lnTo>
                    <a:lnTo>
                      <a:pt x="2188" y="2288"/>
                    </a:lnTo>
                    <a:lnTo>
                      <a:pt x="2290" y="2188"/>
                    </a:lnTo>
                    <a:lnTo>
                      <a:pt x="2216" y="2116"/>
                    </a:lnTo>
                    <a:lnTo>
                      <a:pt x="2216" y="2116"/>
                    </a:lnTo>
                    <a:lnTo>
                      <a:pt x="2244" y="2082"/>
                    </a:lnTo>
                    <a:lnTo>
                      <a:pt x="2272" y="2048"/>
                    </a:lnTo>
                    <a:lnTo>
                      <a:pt x="2298" y="2014"/>
                    </a:lnTo>
                    <a:lnTo>
                      <a:pt x="2322" y="1978"/>
                    </a:lnTo>
                    <a:lnTo>
                      <a:pt x="2412" y="2028"/>
                    </a:lnTo>
                    <a:lnTo>
                      <a:pt x="2482" y="1906"/>
                    </a:lnTo>
                    <a:lnTo>
                      <a:pt x="2394" y="1854"/>
                    </a:lnTo>
                    <a:lnTo>
                      <a:pt x="2394" y="1854"/>
                    </a:lnTo>
                    <a:lnTo>
                      <a:pt x="2412" y="1814"/>
                    </a:lnTo>
                    <a:lnTo>
                      <a:pt x="2430" y="1774"/>
                    </a:lnTo>
                    <a:lnTo>
                      <a:pt x="2446" y="1734"/>
                    </a:lnTo>
                    <a:lnTo>
                      <a:pt x="2460" y="1692"/>
                    </a:lnTo>
                    <a:lnTo>
                      <a:pt x="2560" y="1720"/>
                    </a:lnTo>
                    <a:lnTo>
                      <a:pt x="2596" y="1582"/>
                    </a:lnTo>
                    <a:lnTo>
                      <a:pt x="2498" y="1556"/>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lnTo>
                      <a:pt x="1312" y="2420"/>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p>
            </p:txBody>
          </p:sp>
          <p:grpSp>
            <p:nvGrpSpPr>
              <p:cNvPr id="21" name="Group 108"/>
              <p:cNvGrpSpPr/>
              <p:nvPr/>
            </p:nvGrpSpPr>
            <p:grpSpPr bwMode="auto">
              <a:xfrm>
                <a:off x="1225624" y="1160487"/>
                <a:ext cx="2952750" cy="2124075"/>
                <a:chOff x="793" y="1298"/>
                <a:chExt cx="1860" cy="1338"/>
              </a:xfrm>
            </p:grpSpPr>
            <p:sp>
              <p:nvSpPr>
                <p:cNvPr id="22" name="Oval 109"/>
                <p:cNvSpPr>
                  <a:spLocks noChangeArrowheads="1"/>
                </p:cNvSpPr>
                <p:nvPr/>
              </p:nvSpPr>
              <p:spPr bwMode="auto">
                <a:xfrm>
                  <a:off x="793" y="1298"/>
                  <a:ext cx="1860" cy="133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p>
              </p:txBody>
            </p:sp>
            <p:sp>
              <p:nvSpPr>
                <p:cNvPr id="23" name="Freeform 110"/>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
          <p:nvSpPr>
            <p:cNvPr id="19" name="Text Box 111"/>
            <p:cNvSpPr txBox="1">
              <a:spLocks noChangeArrowheads="1"/>
            </p:cNvSpPr>
            <p:nvPr/>
          </p:nvSpPr>
          <p:spPr bwMode="auto">
            <a:xfrm>
              <a:off x="1272381" y="1944737"/>
              <a:ext cx="2879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400" b="1" dirty="0">
                  <a:latin typeface="微软雅黑" panose="020B0503020204020204" pitchFamily="34" charset="-122"/>
                  <a:ea typeface="微软雅黑" panose="020B0503020204020204" pitchFamily="34" charset="-122"/>
                </a:rPr>
                <a:t>填加标题</a:t>
              </a:r>
              <a:endParaRPr lang="en-US" altLang="ko-KR" sz="2400" b="1"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457068" y="2628771"/>
            <a:ext cx="2879725" cy="1352550"/>
            <a:chOff x="3457068" y="2508275"/>
            <a:chExt cx="2879725" cy="1352550"/>
          </a:xfrm>
        </p:grpSpPr>
        <p:grpSp>
          <p:nvGrpSpPr>
            <p:cNvPr id="25" name="Group 112"/>
            <p:cNvGrpSpPr/>
            <p:nvPr/>
          </p:nvGrpSpPr>
          <p:grpSpPr bwMode="auto">
            <a:xfrm>
              <a:off x="4176787" y="2508275"/>
              <a:ext cx="1439862" cy="1352550"/>
              <a:chOff x="4264" y="1564"/>
              <a:chExt cx="907" cy="852"/>
            </a:xfrm>
          </p:grpSpPr>
          <p:sp>
            <p:nvSpPr>
              <p:cNvPr id="27" name="Freeform 113"/>
              <p:cNvSpPr>
                <a:spLocks noEditPoints="1"/>
              </p:cNvSpPr>
              <p:nvPr/>
            </p:nvSpPr>
            <p:spPr bwMode="auto">
              <a:xfrm>
                <a:off x="4264" y="1768"/>
                <a:ext cx="907" cy="648"/>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902" y="432"/>
                    </a:lnTo>
                    <a:lnTo>
                      <a:pt x="898" y="410"/>
                    </a:lnTo>
                    <a:lnTo>
                      <a:pt x="892" y="390"/>
                    </a:lnTo>
                    <a:lnTo>
                      <a:pt x="878" y="348"/>
                    </a:lnTo>
                    <a:lnTo>
                      <a:pt x="858" y="310"/>
                    </a:lnTo>
                    <a:lnTo>
                      <a:pt x="836" y="274"/>
                    </a:lnTo>
                    <a:lnTo>
                      <a:pt x="912" y="198"/>
                    </a:lnTo>
                    <a:lnTo>
                      <a:pt x="812" y="96"/>
                    </a:lnTo>
                    <a:lnTo>
                      <a:pt x="736" y="172"/>
                    </a:lnTo>
                    <a:lnTo>
                      <a:pt x="736" y="172"/>
                    </a:lnTo>
                    <a:lnTo>
                      <a:pt x="698" y="150"/>
                    </a:lnTo>
                    <a:lnTo>
                      <a:pt x="660" y="132"/>
                    </a:lnTo>
                    <a:lnTo>
                      <a:pt x="620" y="116"/>
                    </a:lnTo>
                    <a:lnTo>
                      <a:pt x="598" y="112"/>
                    </a:lnTo>
                    <a:lnTo>
                      <a:pt x="576" y="106"/>
                    </a:lnTo>
                    <a:lnTo>
                      <a:pt x="576" y="0"/>
                    </a:lnTo>
                    <a:lnTo>
                      <a:pt x="434" y="0"/>
                    </a:lnTo>
                    <a:lnTo>
                      <a:pt x="434" y="106"/>
                    </a:lnTo>
                    <a:lnTo>
                      <a:pt x="434" y="106"/>
                    </a:lnTo>
                    <a:lnTo>
                      <a:pt x="412" y="112"/>
                    </a:lnTo>
                    <a:lnTo>
                      <a:pt x="390" y="116"/>
                    </a:lnTo>
                    <a:lnTo>
                      <a:pt x="350" y="132"/>
                    </a:lnTo>
                    <a:lnTo>
                      <a:pt x="310" y="150"/>
                    </a:lnTo>
                    <a:lnTo>
                      <a:pt x="274" y="172"/>
                    </a:lnTo>
                    <a:lnTo>
                      <a:pt x="198" y="96"/>
                    </a:lnTo>
                    <a:lnTo>
                      <a:pt x="98" y="198"/>
                    </a:lnTo>
                    <a:lnTo>
                      <a:pt x="174" y="274"/>
                    </a:lnTo>
                    <a:lnTo>
                      <a:pt x="174" y="274"/>
                    </a:lnTo>
                    <a:lnTo>
                      <a:pt x="152" y="310"/>
                    </a:lnTo>
                    <a:lnTo>
                      <a:pt x="132" y="348"/>
                    </a:lnTo>
                    <a:lnTo>
                      <a:pt x="118" y="390"/>
                    </a:lnTo>
                    <a:lnTo>
                      <a:pt x="112" y="410"/>
                    </a:lnTo>
                    <a:lnTo>
                      <a:pt x="108" y="432"/>
                    </a:lnTo>
                    <a:lnTo>
                      <a:pt x="0" y="432"/>
                    </a:lnTo>
                    <a:lnTo>
                      <a:pt x="0" y="574"/>
                    </a:lnTo>
                    <a:lnTo>
                      <a:pt x="108" y="574"/>
                    </a:lnTo>
                    <a:lnTo>
                      <a:pt x="108" y="574"/>
                    </a:lnTo>
                    <a:lnTo>
                      <a:pt x="112" y="596"/>
                    </a:lnTo>
                    <a:lnTo>
                      <a:pt x="118" y="618"/>
                    </a:lnTo>
                    <a:lnTo>
                      <a:pt x="132" y="658"/>
                    </a:lnTo>
                    <a:lnTo>
                      <a:pt x="152" y="698"/>
                    </a:lnTo>
                    <a:lnTo>
                      <a:pt x="174" y="734"/>
                    </a:lnTo>
                    <a:lnTo>
                      <a:pt x="98" y="810"/>
                    </a:lnTo>
                    <a:lnTo>
                      <a:pt x="198" y="910"/>
                    </a:lnTo>
                    <a:lnTo>
                      <a:pt x="274" y="834"/>
                    </a:lnTo>
                    <a:lnTo>
                      <a:pt x="274" y="834"/>
                    </a:lnTo>
                    <a:lnTo>
                      <a:pt x="310" y="858"/>
                    </a:lnTo>
                    <a:lnTo>
                      <a:pt x="350" y="876"/>
                    </a:lnTo>
                    <a:lnTo>
                      <a:pt x="390" y="890"/>
                    </a:lnTo>
                    <a:lnTo>
                      <a:pt x="412" y="896"/>
                    </a:lnTo>
                    <a:lnTo>
                      <a:pt x="434" y="900"/>
                    </a:lnTo>
                    <a:lnTo>
                      <a:pt x="434" y="1008"/>
                    </a:lnTo>
                    <a:lnTo>
                      <a:pt x="576" y="1008"/>
                    </a:lnTo>
                    <a:lnTo>
                      <a:pt x="576" y="900"/>
                    </a:lnTo>
                    <a:lnTo>
                      <a:pt x="576" y="900"/>
                    </a:lnTo>
                    <a:lnTo>
                      <a:pt x="598" y="896"/>
                    </a:lnTo>
                    <a:lnTo>
                      <a:pt x="620" y="890"/>
                    </a:lnTo>
                    <a:lnTo>
                      <a:pt x="660" y="876"/>
                    </a:lnTo>
                    <a:lnTo>
                      <a:pt x="698" y="858"/>
                    </a:lnTo>
                    <a:lnTo>
                      <a:pt x="736" y="834"/>
                    </a:lnTo>
                    <a:lnTo>
                      <a:pt x="812" y="910"/>
                    </a:lnTo>
                    <a:lnTo>
                      <a:pt x="912" y="810"/>
                    </a:lnTo>
                    <a:lnTo>
                      <a:pt x="836" y="734"/>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lnTo>
                      <a:pt x="504" y="806"/>
                    </a:lnTo>
                    <a:close/>
                  </a:path>
                </a:pathLst>
              </a:custGeom>
              <a:solidFill>
                <a:schemeClr val="tx1">
                  <a:alpha val="50000"/>
                </a:schemeClr>
              </a:solidFill>
              <a:ln>
                <a:noFill/>
              </a:ln>
              <a:effectLst/>
              <a:extLst>
                <a:ext uri="{91240B29-F687-4F45-9708-019B960494DF}">
                  <a14:hiddenLine xmlns:a14="http://schemas.microsoft.com/office/drawing/2010/main" w="19050">
                    <a:solidFill>
                      <a:schemeClr val="bg1"/>
                    </a:solid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p>
                <a:endParaRPr lang="zh-CN" altLang="en-US"/>
              </a:p>
            </p:txBody>
          </p:sp>
          <p:sp>
            <p:nvSpPr>
              <p:cNvPr id="28" name="Freeform 114"/>
              <p:cNvSpPr>
                <a:spLocks noEditPoints="1"/>
              </p:cNvSpPr>
              <p:nvPr/>
            </p:nvSpPr>
            <p:spPr bwMode="auto">
              <a:xfrm>
                <a:off x="4264" y="1564"/>
                <a:ext cx="907" cy="648"/>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902" y="432"/>
                    </a:lnTo>
                    <a:lnTo>
                      <a:pt x="898" y="410"/>
                    </a:lnTo>
                    <a:lnTo>
                      <a:pt x="892" y="390"/>
                    </a:lnTo>
                    <a:lnTo>
                      <a:pt x="878" y="348"/>
                    </a:lnTo>
                    <a:lnTo>
                      <a:pt x="858" y="310"/>
                    </a:lnTo>
                    <a:lnTo>
                      <a:pt x="836" y="274"/>
                    </a:lnTo>
                    <a:lnTo>
                      <a:pt x="912" y="198"/>
                    </a:lnTo>
                    <a:lnTo>
                      <a:pt x="812" y="96"/>
                    </a:lnTo>
                    <a:lnTo>
                      <a:pt x="736" y="172"/>
                    </a:lnTo>
                    <a:lnTo>
                      <a:pt x="736" y="172"/>
                    </a:lnTo>
                    <a:lnTo>
                      <a:pt x="698" y="150"/>
                    </a:lnTo>
                    <a:lnTo>
                      <a:pt x="660" y="132"/>
                    </a:lnTo>
                    <a:lnTo>
                      <a:pt x="620" y="116"/>
                    </a:lnTo>
                    <a:lnTo>
                      <a:pt x="598" y="112"/>
                    </a:lnTo>
                    <a:lnTo>
                      <a:pt x="576" y="106"/>
                    </a:lnTo>
                    <a:lnTo>
                      <a:pt x="576" y="0"/>
                    </a:lnTo>
                    <a:lnTo>
                      <a:pt x="434" y="0"/>
                    </a:lnTo>
                    <a:lnTo>
                      <a:pt x="434" y="106"/>
                    </a:lnTo>
                    <a:lnTo>
                      <a:pt x="434" y="106"/>
                    </a:lnTo>
                    <a:lnTo>
                      <a:pt x="412" y="112"/>
                    </a:lnTo>
                    <a:lnTo>
                      <a:pt x="390" y="116"/>
                    </a:lnTo>
                    <a:lnTo>
                      <a:pt x="350" y="132"/>
                    </a:lnTo>
                    <a:lnTo>
                      <a:pt x="310" y="150"/>
                    </a:lnTo>
                    <a:lnTo>
                      <a:pt x="274" y="172"/>
                    </a:lnTo>
                    <a:lnTo>
                      <a:pt x="198" y="96"/>
                    </a:lnTo>
                    <a:lnTo>
                      <a:pt x="98" y="198"/>
                    </a:lnTo>
                    <a:lnTo>
                      <a:pt x="174" y="274"/>
                    </a:lnTo>
                    <a:lnTo>
                      <a:pt x="174" y="274"/>
                    </a:lnTo>
                    <a:lnTo>
                      <a:pt x="152" y="310"/>
                    </a:lnTo>
                    <a:lnTo>
                      <a:pt x="132" y="348"/>
                    </a:lnTo>
                    <a:lnTo>
                      <a:pt x="118" y="390"/>
                    </a:lnTo>
                    <a:lnTo>
                      <a:pt x="112" y="410"/>
                    </a:lnTo>
                    <a:lnTo>
                      <a:pt x="108" y="432"/>
                    </a:lnTo>
                    <a:lnTo>
                      <a:pt x="0" y="432"/>
                    </a:lnTo>
                    <a:lnTo>
                      <a:pt x="0" y="574"/>
                    </a:lnTo>
                    <a:lnTo>
                      <a:pt x="108" y="574"/>
                    </a:lnTo>
                    <a:lnTo>
                      <a:pt x="108" y="574"/>
                    </a:lnTo>
                    <a:lnTo>
                      <a:pt x="112" y="596"/>
                    </a:lnTo>
                    <a:lnTo>
                      <a:pt x="118" y="618"/>
                    </a:lnTo>
                    <a:lnTo>
                      <a:pt x="132" y="658"/>
                    </a:lnTo>
                    <a:lnTo>
                      <a:pt x="152" y="698"/>
                    </a:lnTo>
                    <a:lnTo>
                      <a:pt x="174" y="734"/>
                    </a:lnTo>
                    <a:lnTo>
                      <a:pt x="98" y="810"/>
                    </a:lnTo>
                    <a:lnTo>
                      <a:pt x="198" y="910"/>
                    </a:lnTo>
                    <a:lnTo>
                      <a:pt x="274" y="834"/>
                    </a:lnTo>
                    <a:lnTo>
                      <a:pt x="274" y="834"/>
                    </a:lnTo>
                    <a:lnTo>
                      <a:pt x="310" y="858"/>
                    </a:lnTo>
                    <a:lnTo>
                      <a:pt x="350" y="876"/>
                    </a:lnTo>
                    <a:lnTo>
                      <a:pt x="390" y="890"/>
                    </a:lnTo>
                    <a:lnTo>
                      <a:pt x="412" y="896"/>
                    </a:lnTo>
                    <a:lnTo>
                      <a:pt x="434" y="900"/>
                    </a:lnTo>
                    <a:lnTo>
                      <a:pt x="434" y="1008"/>
                    </a:lnTo>
                    <a:lnTo>
                      <a:pt x="576" y="1008"/>
                    </a:lnTo>
                    <a:lnTo>
                      <a:pt x="576" y="900"/>
                    </a:lnTo>
                    <a:lnTo>
                      <a:pt x="576" y="900"/>
                    </a:lnTo>
                    <a:lnTo>
                      <a:pt x="598" y="896"/>
                    </a:lnTo>
                    <a:lnTo>
                      <a:pt x="620" y="890"/>
                    </a:lnTo>
                    <a:lnTo>
                      <a:pt x="660" y="876"/>
                    </a:lnTo>
                    <a:lnTo>
                      <a:pt x="698" y="858"/>
                    </a:lnTo>
                    <a:lnTo>
                      <a:pt x="736" y="834"/>
                    </a:lnTo>
                    <a:lnTo>
                      <a:pt x="812" y="910"/>
                    </a:lnTo>
                    <a:lnTo>
                      <a:pt x="912" y="810"/>
                    </a:lnTo>
                    <a:lnTo>
                      <a:pt x="836" y="734"/>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lnTo>
                      <a:pt x="504" y="806"/>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a:extLst>
                <a:ext uri="{91240B29-F687-4F45-9708-019B960494DF}">
                  <a14:hiddenLine xmlns:a14="http://schemas.microsoft.com/office/drawing/2010/main" w="19050">
                    <a:noFill/>
                    <a:prstDash val="sysDot"/>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flatTx/>
              </a:bodyPr>
              <a:lstStyle/>
              <a:p>
                <a:endParaRPr lang="zh-CN" altLang="en-US"/>
              </a:p>
            </p:txBody>
          </p:sp>
          <p:grpSp>
            <p:nvGrpSpPr>
              <p:cNvPr id="29" name="Group 115"/>
              <p:cNvGrpSpPr/>
              <p:nvPr/>
            </p:nvGrpSpPr>
            <p:grpSpPr bwMode="auto">
              <a:xfrm>
                <a:off x="4468" y="1707"/>
                <a:ext cx="499" cy="363"/>
                <a:chOff x="793" y="1298"/>
                <a:chExt cx="1860" cy="1338"/>
              </a:xfrm>
            </p:grpSpPr>
            <p:sp>
              <p:nvSpPr>
                <p:cNvPr id="30" name="Oval 116"/>
                <p:cNvSpPr>
                  <a:spLocks noChangeArrowheads="1"/>
                </p:cNvSpPr>
                <p:nvPr/>
              </p:nvSpPr>
              <p:spPr bwMode="auto">
                <a:xfrm>
                  <a:off x="793" y="1298"/>
                  <a:ext cx="1860" cy="1338"/>
                </a:xfrm>
                <a:prstGeom prst="ellipse">
                  <a:avLst/>
                </a:prstGeom>
                <a:gradFill rotWithShape="1">
                  <a:gsLst>
                    <a:gs pos="0">
                      <a:srgbClr val="4D4D4D">
                        <a:gamma/>
                        <a:tint val="36471"/>
                        <a:invGamma/>
                      </a:srgbClr>
                    </a:gs>
                    <a:gs pos="100000">
                      <a:srgbClr val="4D4D4D"/>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zh-CN" altLang="en-US"/>
                </a:p>
              </p:txBody>
            </p:sp>
            <p:sp>
              <p:nvSpPr>
                <p:cNvPr id="31" name="Freeform 117"/>
                <p:cNvSpPr/>
                <p:nvPr/>
              </p:nvSpPr>
              <p:spPr bwMode="auto">
                <a:xfrm>
                  <a:off x="839" y="1321"/>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816 w 3456"/>
                    <a:gd name="T35" fmla="*/ 2 h 1728"/>
                    <a:gd name="T36" fmla="*/ 1992 w 3456"/>
                    <a:gd name="T37" fmla="*/ 20 h 1728"/>
                    <a:gd name="T38" fmla="*/ 2160 w 3456"/>
                    <a:gd name="T39" fmla="*/ 54 h 1728"/>
                    <a:gd name="T40" fmla="*/ 2322 w 3456"/>
                    <a:gd name="T41" fmla="*/ 106 h 1728"/>
                    <a:gd name="T42" fmla="*/ 2478 w 3456"/>
                    <a:gd name="T43" fmla="*/ 170 h 1728"/>
                    <a:gd name="T44" fmla="*/ 2624 w 3456"/>
                    <a:gd name="T45" fmla="*/ 250 h 1728"/>
                    <a:gd name="T46" fmla="*/ 2762 w 3456"/>
                    <a:gd name="T47" fmla="*/ 344 h 1728"/>
                    <a:gd name="T48" fmla="*/ 2890 w 3456"/>
                    <a:gd name="T49" fmla="*/ 448 h 1728"/>
                    <a:gd name="T50" fmla="*/ 3006 w 3456"/>
                    <a:gd name="T51" fmla="*/ 566 h 1728"/>
                    <a:gd name="T52" fmla="*/ 3112 w 3456"/>
                    <a:gd name="T53" fmla="*/ 694 h 1728"/>
                    <a:gd name="T54" fmla="*/ 3206 w 3456"/>
                    <a:gd name="T55" fmla="*/ 832 h 1728"/>
                    <a:gd name="T56" fmla="*/ 3286 w 3456"/>
                    <a:gd name="T57" fmla="*/ 978 h 1728"/>
                    <a:gd name="T58" fmla="*/ 3350 w 3456"/>
                    <a:gd name="T59" fmla="*/ 1134 h 1728"/>
                    <a:gd name="T60" fmla="*/ 3402 w 3456"/>
                    <a:gd name="T61" fmla="*/ 1296 h 1728"/>
                    <a:gd name="T62" fmla="*/ 3436 w 3456"/>
                    <a:gd name="T63" fmla="*/ 1464 h 1728"/>
                    <a:gd name="T64" fmla="*/ 3454 w 3456"/>
                    <a:gd name="T65" fmla="*/ 1638 h 1728"/>
                    <a:gd name="T66" fmla="*/ 0 w 3456"/>
                    <a:gd name="T67"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
          <p:nvSpPr>
            <p:cNvPr id="26" name="Text Box 111"/>
            <p:cNvSpPr txBox="1">
              <a:spLocks noChangeArrowheads="1"/>
            </p:cNvSpPr>
            <p:nvPr/>
          </p:nvSpPr>
          <p:spPr bwMode="auto">
            <a:xfrm>
              <a:off x="3457068" y="2852762"/>
              <a:ext cx="28797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填加标题</a:t>
              </a:r>
              <a:endParaRPr lang="en-US" altLang="ko-KR" sz="1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0-#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3"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1+#ppt_w/2"/>
                                          </p:val>
                                        </p:tav>
                                        <p:tav tm="100000">
                                          <p:val>
                                            <p:strVal val="#ppt_x"/>
                                          </p:val>
                                        </p:tav>
                                      </p:tavLst>
                                    </p:anim>
                                    <p:anim calcmode="lin" valueType="num">
                                      <p:cBhvr additive="base">
                                        <p:cTn id="24" dur="750" fill="hold"/>
                                        <p:tgtEl>
                                          <p:spTgt spid="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750" fill="hold"/>
                                        <p:tgtEl>
                                          <p:spTgt spid="24"/>
                                        </p:tgtEl>
                                        <p:attrNameLst>
                                          <p:attrName>ppt_x</p:attrName>
                                        </p:attrNameLst>
                                      </p:cBhvr>
                                      <p:tavLst>
                                        <p:tav tm="0">
                                          <p:val>
                                            <p:strVal val="#ppt_x"/>
                                          </p:val>
                                        </p:tav>
                                        <p:tav tm="100000">
                                          <p:val>
                                            <p:strVal val="#ppt_x"/>
                                          </p:val>
                                        </p:tav>
                                      </p:tavLst>
                                    </p:anim>
                                    <p:anim calcmode="lin" valueType="num">
                                      <p:cBhvr additive="base">
                                        <p:cTn id="29" dur="75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34" name="组合 47"/>
          <p:cNvGrpSpPr/>
          <p:nvPr/>
        </p:nvGrpSpPr>
        <p:grpSpPr>
          <a:xfrm>
            <a:off x="2268223" y="902759"/>
            <a:ext cx="4320001" cy="4045255"/>
            <a:chOff x="1541679" y="1566159"/>
            <a:chExt cx="4107700" cy="4045255"/>
          </a:xfrm>
        </p:grpSpPr>
        <p:sp>
          <p:nvSpPr>
            <p:cNvPr id="35" name="Freeform 4"/>
            <p:cNvSpPr>
              <a:spLocks noChangeAspect="1"/>
            </p:cNvSpPr>
            <p:nvPr/>
          </p:nvSpPr>
          <p:spPr bwMode="gray">
            <a:xfrm>
              <a:off x="3428245" y="5008865"/>
              <a:ext cx="2221134" cy="602549"/>
            </a:xfrm>
            <a:custGeom>
              <a:avLst/>
              <a:gdLst>
                <a:gd name="T0" fmla="*/ 2147483647 w 1722"/>
                <a:gd name="T1" fmla="*/ 2147483647 h 368"/>
                <a:gd name="T2" fmla="*/ 2147483647 w 1722"/>
                <a:gd name="T3" fmla="*/ 0 h 368"/>
                <a:gd name="T4" fmla="*/ 2147483647 w 1722"/>
                <a:gd name="T5" fmla="*/ 2147483647 h 368"/>
                <a:gd name="T6" fmla="*/ 0 w 1722"/>
                <a:gd name="T7" fmla="*/ 2147483647 h 368"/>
                <a:gd name="T8" fmla="*/ 2147483647 w 1722"/>
                <a:gd name="T9" fmla="*/ 2147483647 h 368"/>
                <a:gd name="T10" fmla="*/ 0 60000 65536"/>
                <a:gd name="T11" fmla="*/ 0 60000 65536"/>
                <a:gd name="T12" fmla="*/ 0 60000 65536"/>
                <a:gd name="T13" fmla="*/ 0 60000 65536"/>
                <a:gd name="T14" fmla="*/ 0 60000 65536"/>
                <a:gd name="T15" fmla="*/ 0 w 1722"/>
                <a:gd name="T16" fmla="*/ 0 h 368"/>
                <a:gd name="T17" fmla="*/ 1722 w 1722"/>
                <a:gd name="T18" fmla="*/ 368 h 368"/>
              </a:gdLst>
              <a:ahLst/>
              <a:cxnLst>
                <a:cxn ang="T10">
                  <a:pos x="T0" y="T1"/>
                </a:cxn>
                <a:cxn ang="T11">
                  <a:pos x="T2" y="T3"/>
                </a:cxn>
                <a:cxn ang="T12">
                  <a:pos x="T4" y="T5"/>
                </a:cxn>
                <a:cxn ang="T13">
                  <a:pos x="T6" y="T7"/>
                </a:cxn>
                <a:cxn ang="T14">
                  <a:pos x="T8" y="T9"/>
                </a:cxn>
              </a:cxnLst>
              <a:rect l="T15" t="T16" r="T17" b="T18"/>
              <a:pathLst>
                <a:path w="1722" h="368">
                  <a:moveTo>
                    <a:pt x="2" y="243"/>
                  </a:moveTo>
                  <a:lnTo>
                    <a:pt x="1481" y="0"/>
                  </a:lnTo>
                  <a:lnTo>
                    <a:pt x="1722" y="368"/>
                  </a:lnTo>
                  <a:lnTo>
                    <a:pt x="0" y="368"/>
                  </a:lnTo>
                  <a:lnTo>
                    <a:pt x="2" y="243"/>
                  </a:lnTo>
                  <a:close/>
                </a:path>
              </a:pathLst>
            </a:custGeom>
            <a:gradFill rotWithShape="1">
              <a:gsLst>
                <a:gs pos="0">
                  <a:srgbClr val="C4C2C2">
                    <a:alpha val="50000"/>
                  </a:srgbClr>
                </a:gs>
                <a:gs pos="100000">
                  <a:srgbClr val="FFFFFF">
                    <a:alpha val="0"/>
                  </a:srgbClr>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36" name="Freeform 11"/>
            <p:cNvSpPr/>
            <p:nvPr/>
          </p:nvSpPr>
          <p:spPr bwMode="auto">
            <a:xfrm>
              <a:off x="2885340" y="2465704"/>
              <a:ext cx="1064511" cy="186031"/>
            </a:xfrm>
            <a:custGeom>
              <a:avLst/>
              <a:gdLst/>
              <a:ahLst/>
              <a:cxnLst>
                <a:cxn ang="0">
                  <a:pos x="0" y="9"/>
                </a:cxn>
                <a:cxn ang="0">
                  <a:pos x="52" y="18"/>
                </a:cxn>
                <a:cxn ang="0">
                  <a:pos x="103" y="9"/>
                </a:cxn>
                <a:cxn ang="0">
                  <a:pos x="52" y="0"/>
                </a:cxn>
                <a:cxn ang="0">
                  <a:pos x="0" y="9"/>
                </a:cxn>
              </a:cxnLst>
              <a:rect l="0" t="0" r="r" b="b"/>
              <a:pathLst>
                <a:path w="103" h="18">
                  <a:moveTo>
                    <a:pt x="0" y="9"/>
                  </a:moveTo>
                  <a:lnTo>
                    <a:pt x="52" y="18"/>
                  </a:lnTo>
                  <a:lnTo>
                    <a:pt x="103" y="9"/>
                  </a:lnTo>
                  <a:lnTo>
                    <a:pt x="52" y="0"/>
                  </a:lnTo>
                  <a:lnTo>
                    <a:pt x="0" y="9"/>
                  </a:lnTo>
                  <a:close/>
                </a:path>
              </a:pathLst>
            </a:custGeom>
            <a:solidFill>
              <a:srgbClr val="544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37" name="Freeform 10"/>
            <p:cNvSpPr/>
            <p:nvPr/>
          </p:nvSpPr>
          <p:spPr bwMode="auto">
            <a:xfrm>
              <a:off x="2467747" y="3240439"/>
              <a:ext cx="1911986" cy="299717"/>
            </a:xfrm>
            <a:custGeom>
              <a:avLst/>
              <a:gdLst/>
              <a:ahLst/>
              <a:cxnLst>
                <a:cxn ang="0">
                  <a:pos x="0" y="14"/>
                </a:cxn>
                <a:cxn ang="0">
                  <a:pos x="93" y="29"/>
                </a:cxn>
                <a:cxn ang="0">
                  <a:pos x="185" y="14"/>
                </a:cxn>
                <a:cxn ang="0">
                  <a:pos x="93" y="0"/>
                </a:cxn>
                <a:cxn ang="0">
                  <a:pos x="0" y="14"/>
                </a:cxn>
              </a:cxnLst>
              <a:rect l="0" t="0" r="r" b="b"/>
              <a:pathLst>
                <a:path w="185" h="29">
                  <a:moveTo>
                    <a:pt x="0" y="14"/>
                  </a:moveTo>
                  <a:lnTo>
                    <a:pt x="93" y="29"/>
                  </a:lnTo>
                  <a:lnTo>
                    <a:pt x="185" y="14"/>
                  </a:lnTo>
                  <a:lnTo>
                    <a:pt x="93" y="0"/>
                  </a:lnTo>
                  <a:lnTo>
                    <a:pt x="0" y="14"/>
                  </a:lnTo>
                  <a:close/>
                </a:path>
              </a:pathLst>
            </a:custGeom>
            <a:gradFill rotWithShape="1">
              <a:gsLst>
                <a:gs pos="0">
                  <a:srgbClr val="002060"/>
                </a:gs>
                <a:gs pos="100000">
                  <a:srgbClr val="005696"/>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38" name="Freeform 9"/>
            <p:cNvSpPr/>
            <p:nvPr/>
          </p:nvSpPr>
          <p:spPr bwMode="auto">
            <a:xfrm>
              <a:off x="1986088" y="4124580"/>
              <a:ext cx="2878188" cy="330722"/>
            </a:xfrm>
            <a:custGeom>
              <a:avLst/>
              <a:gdLst/>
              <a:ahLst/>
              <a:cxnLst>
                <a:cxn ang="0">
                  <a:pos x="0" y="16"/>
                </a:cxn>
                <a:cxn ang="0">
                  <a:pos x="139" y="32"/>
                </a:cxn>
                <a:cxn ang="0">
                  <a:pos x="277" y="17"/>
                </a:cxn>
                <a:cxn ang="0">
                  <a:pos x="139" y="0"/>
                </a:cxn>
                <a:cxn ang="0">
                  <a:pos x="0" y="16"/>
                </a:cxn>
              </a:cxnLst>
              <a:rect l="0" t="0" r="r" b="b"/>
              <a:pathLst>
                <a:path w="277" h="32">
                  <a:moveTo>
                    <a:pt x="0" y="16"/>
                  </a:moveTo>
                  <a:lnTo>
                    <a:pt x="139" y="32"/>
                  </a:lnTo>
                  <a:lnTo>
                    <a:pt x="277" y="17"/>
                  </a:lnTo>
                  <a:lnTo>
                    <a:pt x="139" y="0"/>
                  </a:lnTo>
                  <a:lnTo>
                    <a:pt x="0" y="16"/>
                  </a:lnTo>
                  <a:close/>
                </a:path>
              </a:pathLst>
            </a:custGeom>
            <a:gradFill rotWithShape="1">
              <a:gsLst>
                <a:gs pos="0">
                  <a:srgbClr val="002060"/>
                </a:gs>
                <a:gs pos="100000">
                  <a:srgbClr val="005696"/>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39" name="AutoShape 4"/>
            <p:cNvSpPr>
              <a:spLocks noChangeAspect="1" noChangeArrowheads="1" noTextEdit="1"/>
            </p:cNvSpPr>
            <p:nvPr/>
          </p:nvSpPr>
          <p:spPr bwMode="auto">
            <a:xfrm>
              <a:off x="1541679" y="1704602"/>
              <a:ext cx="3751627" cy="3562152"/>
            </a:xfrm>
            <a:prstGeom prst="rect">
              <a:avLst/>
            </a:prstGeom>
            <a:noFill/>
            <a:ln w="9525">
              <a:no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0" name="Freeform 12"/>
            <p:cNvSpPr/>
            <p:nvPr/>
          </p:nvSpPr>
          <p:spPr bwMode="auto">
            <a:xfrm>
              <a:off x="1562349" y="4287651"/>
              <a:ext cx="1860311" cy="1054176"/>
            </a:xfrm>
            <a:custGeom>
              <a:avLst/>
              <a:gdLst/>
              <a:ahLst/>
              <a:cxnLst>
                <a:cxn ang="0">
                  <a:pos x="180" y="16"/>
                </a:cxn>
                <a:cxn ang="0">
                  <a:pos x="180" y="102"/>
                </a:cxn>
                <a:cxn ang="0">
                  <a:pos x="0" y="71"/>
                </a:cxn>
                <a:cxn ang="0">
                  <a:pos x="41" y="0"/>
                </a:cxn>
                <a:cxn ang="0">
                  <a:pos x="180" y="16"/>
                </a:cxn>
              </a:cxnLst>
              <a:rect l="0" t="0" r="r" b="b"/>
              <a:pathLst>
                <a:path w="180" h="102">
                  <a:moveTo>
                    <a:pt x="180" y="16"/>
                  </a:moveTo>
                  <a:lnTo>
                    <a:pt x="180" y="102"/>
                  </a:lnTo>
                  <a:lnTo>
                    <a:pt x="0" y="71"/>
                  </a:lnTo>
                  <a:lnTo>
                    <a:pt x="41" y="0"/>
                  </a:lnTo>
                  <a:lnTo>
                    <a:pt x="180" y="16"/>
                  </a:lnTo>
                  <a:close/>
                </a:path>
              </a:pathLst>
            </a:custGeom>
            <a:gradFill rotWithShape="0">
              <a:gsLst>
                <a:gs pos="0">
                  <a:srgbClr val="00B0F0"/>
                </a:gs>
                <a:gs pos="100000">
                  <a:srgbClr val="0070C0"/>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1" name="Freeform 13"/>
            <p:cNvSpPr/>
            <p:nvPr/>
          </p:nvSpPr>
          <p:spPr bwMode="auto">
            <a:xfrm>
              <a:off x="3422660" y="4297986"/>
              <a:ext cx="1849976" cy="1043841"/>
            </a:xfrm>
            <a:custGeom>
              <a:avLst/>
              <a:gdLst/>
              <a:ahLst/>
              <a:cxnLst>
                <a:cxn ang="0">
                  <a:pos x="0" y="15"/>
                </a:cxn>
                <a:cxn ang="0">
                  <a:pos x="0" y="101"/>
                </a:cxn>
                <a:cxn ang="0">
                  <a:pos x="179" y="70"/>
                </a:cxn>
                <a:cxn ang="0">
                  <a:pos x="138" y="0"/>
                </a:cxn>
                <a:cxn ang="0">
                  <a:pos x="0" y="15"/>
                </a:cxn>
              </a:cxnLst>
              <a:rect l="0" t="0" r="r" b="b"/>
              <a:pathLst>
                <a:path w="179" h="101">
                  <a:moveTo>
                    <a:pt x="0" y="15"/>
                  </a:moveTo>
                  <a:lnTo>
                    <a:pt x="0" y="101"/>
                  </a:lnTo>
                  <a:lnTo>
                    <a:pt x="179" y="70"/>
                  </a:lnTo>
                  <a:lnTo>
                    <a:pt x="138" y="0"/>
                  </a:lnTo>
                  <a:lnTo>
                    <a:pt x="0" y="15"/>
                  </a:lnTo>
                  <a:close/>
                </a:path>
              </a:pathLst>
            </a:custGeom>
            <a:gradFill rotWithShape="0">
              <a:gsLst>
                <a:gs pos="0">
                  <a:srgbClr val="79DCFF"/>
                </a:gs>
                <a:gs pos="100000">
                  <a:srgbClr val="00B0F0"/>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2" name="Freeform 14"/>
            <p:cNvSpPr/>
            <p:nvPr/>
          </p:nvSpPr>
          <p:spPr bwMode="auto">
            <a:xfrm>
              <a:off x="1986087" y="3378882"/>
              <a:ext cx="1436573" cy="981831"/>
            </a:xfrm>
            <a:custGeom>
              <a:avLst/>
              <a:gdLst/>
              <a:ahLst/>
              <a:cxnLst>
                <a:cxn ang="0">
                  <a:pos x="139" y="15"/>
                </a:cxn>
                <a:cxn ang="0">
                  <a:pos x="139" y="95"/>
                </a:cxn>
                <a:cxn ang="0">
                  <a:pos x="0" y="79"/>
                </a:cxn>
                <a:cxn ang="0">
                  <a:pos x="46" y="0"/>
                </a:cxn>
                <a:cxn ang="0">
                  <a:pos x="139" y="15"/>
                </a:cxn>
              </a:cxnLst>
              <a:rect l="0" t="0" r="r" b="b"/>
              <a:pathLst>
                <a:path w="139" h="95">
                  <a:moveTo>
                    <a:pt x="139" y="15"/>
                  </a:moveTo>
                  <a:lnTo>
                    <a:pt x="139" y="95"/>
                  </a:lnTo>
                  <a:lnTo>
                    <a:pt x="0" y="79"/>
                  </a:lnTo>
                  <a:lnTo>
                    <a:pt x="46" y="0"/>
                  </a:lnTo>
                  <a:lnTo>
                    <a:pt x="139" y="15"/>
                  </a:lnTo>
                  <a:close/>
                </a:path>
              </a:pathLst>
            </a:custGeom>
            <a:gradFill rotWithShape="0">
              <a:gsLst>
                <a:gs pos="0">
                  <a:srgbClr val="00B0F0"/>
                </a:gs>
                <a:gs pos="100000">
                  <a:srgbClr val="0070C0"/>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3" name="Freeform 15"/>
            <p:cNvSpPr/>
            <p:nvPr/>
          </p:nvSpPr>
          <p:spPr bwMode="auto">
            <a:xfrm>
              <a:off x="3422660" y="3378882"/>
              <a:ext cx="1426238" cy="981831"/>
            </a:xfrm>
            <a:custGeom>
              <a:avLst/>
              <a:gdLst/>
              <a:ahLst/>
              <a:cxnLst>
                <a:cxn ang="0">
                  <a:pos x="0" y="95"/>
                </a:cxn>
                <a:cxn ang="0">
                  <a:pos x="138" y="80"/>
                </a:cxn>
                <a:cxn ang="0">
                  <a:pos x="92" y="0"/>
                </a:cxn>
                <a:cxn ang="0">
                  <a:pos x="0" y="15"/>
                </a:cxn>
                <a:cxn ang="0">
                  <a:pos x="0" y="95"/>
                </a:cxn>
              </a:cxnLst>
              <a:rect l="0" t="0" r="r" b="b"/>
              <a:pathLst>
                <a:path w="138" h="95">
                  <a:moveTo>
                    <a:pt x="0" y="95"/>
                  </a:moveTo>
                  <a:lnTo>
                    <a:pt x="138" y="80"/>
                  </a:lnTo>
                  <a:lnTo>
                    <a:pt x="92" y="0"/>
                  </a:lnTo>
                  <a:lnTo>
                    <a:pt x="0" y="15"/>
                  </a:lnTo>
                  <a:lnTo>
                    <a:pt x="0" y="95"/>
                  </a:lnTo>
                  <a:close/>
                </a:path>
              </a:pathLst>
            </a:custGeom>
            <a:gradFill rotWithShape="0">
              <a:gsLst>
                <a:gs pos="0">
                  <a:srgbClr val="79DCFF"/>
                </a:gs>
                <a:gs pos="100000">
                  <a:srgbClr val="00B0F0"/>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4" name="Freeform 16"/>
            <p:cNvSpPr/>
            <p:nvPr/>
          </p:nvSpPr>
          <p:spPr bwMode="auto">
            <a:xfrm>
              <a:off x="2461499" y="2561832"/>
              <a:ext cx="961161" cy="878480"/>
            </a:xfrm>
            <a:custGeom>
              <a:avLst/>
              <a:gdLst/>
              <a:ahLst/>
              <a:cxnLst>
                <a:cxn ang="0">
                  <a:pos x="93" y="9"/>
                </a:cxn>
                <a:cxn ang="0">
                  <a:pos x="93" y="85"/>
                </a:cxn>
                <a:cxn ang="0">
                  <a:pos x="0" y="70"/>
                </a:cxn>
                <a:cxn ang="0">
                  <a:pos x="41" y="0"/>
                </a:cxn>
                <a:cxn ang="0">
                  <a:pos x="93" y="9"/>
                </a:cxn>
              </a:cxnLst>
              <a:rect l="0" t="0" r="r" b="b"/>
              <a:pathLst>
                <a:path w="93" h="85">
                  <a:moveTo>
                    <a:pt x="93" y="9"/>
                  </a:moveTo>
                  <a:lnTo>
                    <a:pt x="93" y="85"/>
                  </a:lnTo>
                  <a:lnTo>
                    <a:pt x="0" y="70"/>
                  </a:lnTo>
                  <a:lnTo>
                    <a:pt x="41" y="0"/>
                  </a:lnTo>
                  <a:lnTo>
                    <a:pt x="93" y="9"/>
                  </a:lnTo>
                  <a:close/>
                </a:path>
              </a:pathLst>
            </a:custGeom>
            <a:solidFill>
              <a:srgbClr val="FCA904"/>
            </a:solidFill>
            <a:ln w="317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5" name="Freeform 17"/>
            <p:cNvSpPr/>
            <p:nvPr/>
          </p:nvSpPr>
          <p:spPr bwMode="auto">
            <a:xfrm>
              <a:off x="3422660" y="2561832"/>
              <a:ext cx="950826" cy="878480"/>
            </a:xfrm>
            <a:custGeom>
              <a:avLst/>
              <a:gdLst/>
              <a:ahLst/>
              <a:cxnLst>
                <a:cxn ang="0">
                  <a:pos x="0" y="85"/>
                </a:cxn>
                <a:cxn ang="0">
                  <a:pos x="92" y="70"/>
                </a:cxn>
                <a:cxn ang="0">
                  <a:pos x="51" y="0"/>
                </a:cxn>
                <a:cxn ang="0">
                  <a:pos x="0" y="9"/>
                </a:cxn>
                <a:cxn ang="0">
                  <a:pos x="0" y="85"/>
                </a:cxn>
              </a:cxnLst>
              <a:rect l="0" t="0" r="r" b="b"/>
              <a:pathLst>
                <a:path w="92" h="85">
                  <a:moveTo>
                    <a:pt x="0" y="85"/>
                  </a:moveTo>
                  <a:lnTo>
                    <a:pt x="92" y="70"/>
                  </a:lnTo>
                  <a:lnTo>
                    <a:pt x="51" y="0"/>
                  </a:lnTo>
                  <a:lnTo>
                    <a:pt x="0" y="9"/>
                  </a:lnTo>
                  <a:lnTo>
                    <a:pt x="0" y="85"/>
                  </a:lnTo>
                  <a:close/>
                </a:path>
              </a:pathLst>
            </a:custGeom>
            <a:gradFill rotWithShape="1">
              <a:gsLst>
                <a:gs pos="0">
                  <a:srgbClr val="FFFF00"/>
                </a:gs>
                <a:gs pos="100000">
                  <a:srgbClr val="FFFF00"/>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6" name="Freeform 18"/>
            <p:cNvSpPr/>
            <p:nvPr/>
          </p:nvSpPr>
          <p:spPr bwMode="auto">
            <a:xfrm>
              <a:off x="3422660" y="1566159"/>
              <a:ext cx="527088" cy="1023171"/>
            </a:xfrm>
            <a:custGeom>
              <a:avLst/>
              <a:gdLst/>
              <a:ahLst/>
              <a:cxnLst>
                <a:cxn ang="0">
                  <a:pos x="0" y="0"/>
                </a:cxn>
                <a:cxn ang="0">
                  <a:pos x="51" y="90"/>
                </a:cxn>
                <a:cxn ang="0">
                  <a:pos x="0" y="99"/>
                </a:cxn>
                <a:cxn ang="0">
                  <a:pos x="0" y="0"/>
                </a:cxn>
              </a:cxnLst>
              <a:rect l="0" t="0" r="r" b="b"/>
              <a:pathLst>
                <a:path w="51" h="99">
                  <a:moveTo>
                    <a:pt x="0" y="0"/>
                  </a:moveTo>
                  <a:lnTo>
                    <a:pt x="51" y="90"/>
                  </a:lnTo>
                  <a:lnTo>
                    <a:pt x="0" y="99"/>
                  </a:lnTo>
                  <a:lnTo>
                    <a:pt x="0" y="0"/>
                  </a:lnTo>
                  <a:close/>
                </a:path>
              </a:pathLst>
            </a:custGeom>
            <a:gradFill rotWithShape="0">
              <a:gsLst>
                <a:gs pos="0">
                  <a:srgbClr val="79DCFF"/>
                </a:gs>
                <a:gs pos="100000">
                  <a:srgbClr val="00B0F0"/>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7" name="Freeform 19"/>
            <p:cNvSpPr/>
            <p:nvPr/>
          </p:nvSpPr>
          <p:spPr bwMode="auto">
            <a:xfrm>
              <a:off x="2885237" y="1566159"/>
              <a:ext cx="537423" cy="1023171"/>
            </a:xfrm>
            <a:custGeom>
              <a:avLst/>
              <a:gdLst/>
              <a:ahLst/>
              <a:cxnLst>
                <a:cxn ang="0">
                  <a:pos x="52" y="99"/>
                </a:cxn>
                <a:cxn ang="0">
                  <a:pos x="0" y="90"/>
                </a:cxn>
                <a:cxn ang="0">
                  <a:pos x="52" y="0"/>
                </a:cxn>
                <a:cxn ang="0">
                  <a:pos x="52" y="99"/>
                </a:cxn>
              </a:cxnLst>
              <a:rect l="0" t="0" r="r" b="b"/>
              <a:pathLst>
                <a:path w="52" h="99">
                  <a:moveTo>
                    <a:pt x="52" y="99"/>
                  </a:moveTo>
                  <a:lnTo>
                    <a:pt x="0" y="90"/>
                  </a:lnTo>
                  <a:lnTo>
                    <a:pt x="52" y="0"/>
                  </a:lnTo>
                  <a:lnTo>
                    <a:pt x="52" y="99"/>
                  </a:lnTo>
                  <a:close/>
                </a:path>
              </a:pathLst>
            </a:custGeom>
            <a:gradFill rotWithShape="0">
              <a:gsLst>
                <a:gs pos="0">
                  <a:srgbClr val="00B0F0"/>
                </a:gs>
                <a:gs pos="100000">
                  <a:srgbClr val="0070C0"/>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8" name="Freeform 7"/>
            <p:cNvSpPr/>
            <p:nvPr/>
          </p:nvSpPr>
          <p:spPr bwMode="auto">
            <a:xfrm>
              <a:off x="1562349" y="4711388"/>
              <a:ext cx="3710287" cy="630439"/>
            </a:xfrm>
            <a:custGeom>
              <a:avLst/>
              <a:gdLst/>
              <a:ahLst/>
              <a:cxnLst>
                <a:cxn ang="0">
                  <a:pos x="0" y="30"/>
                </a:cxn>
                <a:cxn ang="0">
                  <a:pos x="180" y="61"/>
                </a:cxn>
                <a:cxn ang="0">
                  <a:pos x="359" y="30"/>
                </a:cxn>
                <a:cxn ang="0">
                  <a:pos x="180" y="0"/>
                </a:cxn>
                <a:cxn ang="0">
                  <a:pos x="0" y="30"/>
                </a:cxn>
              </a:cxnLst>
              <a:rect l="0" t="0" r="r" b="b"/>
              <a:pathLst>
                <a:path w="359" h="61">
                  <a:moveTo>
                    <a:pt x="0" y="30"/>
                  </a:moveTo>
                  <a:lnTo>
                    <a:pt x="180" y="61"/>
                  </a:lnTo>
                  <a:lnTo>
                    <a:pt x="359" y="30"/>
                  </a:lnTo>
                  <a:lnTo>
                    <a:pt x="180" y="0"/>
                  </a:lnTo>
                  <a:lnTo>
                    <a:pt x="0" y="30"/>
                  </a:lnTo>
                  <a:close/>
                </a:path>
              </a:pathLst>
            </a:custGeom>
            <a:solidFill>
              <a:srgbClr val="005DA2"/>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49" name="Freeform 9"/>
            <p:cNvSpPr/>
            <p:nvPr/>
          </p:nvSpPr>
          <p:spPr bwMode="auto">
            <a:xfrm>
              <a:off x="1986087" y="4029991"/>
              <a:ext cx="2862812" cy="330722"/>
            </a:xfrm>
            <a:custGeom>
              <a:avLst/>
              <a:gdLst/>
              <a:ahLst/>
              <a:cxnLst>
                <a:cxn ang="0">
                  <a:pos x="0" y="16"/>
                </a:cxn>
                <a:cxn ang="0">
                  <a:pos x="139" y="32"/>
                </a:cxn>
                <a:cxn ang="0">
                  <a:pos x="277" y="17"/>
                </a:cxn>
                <a:cxn ang="0">
                  <a:pos x="139" y="0"/>
                </a:cxn>
                <a:cxn ang="0">
                  <a:pos x="0" y="16"/>
                </a:cxn>
              </a:cxnLst>
              <a:rect l="0" t="0" r="r" b="b"/>
              <a:pathLst>
                <a:path w="277" h="32">
                  <a:moveTo>
                    <a:pt x="0" y="16"/>
                  </a:moveTo>
                  <a:lnTo>
                    <a:pt x="139" y="32"/>
                  </a:lnTo>
                  <a:lnTo>
                    <a:pt x="277" y="17"/>
                  </a:lnTo>
                  <a:lnTo>
                    <a:pt x="139" y="0"/>
                  </a:lnTo>
                  <a:lnTo>
                    <a:pt x="0" y="16"/>
                  </a:lnTo>
                  <a:close/>
                </a:path>
              </a:pathLst>
            </a:custGeom>
            <a:solidFill>
              <a:srgbClr val="005DA2"/>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50" name="Freeform 10"/>
            <p:cNvSpPr/>
            <p:nvPr/>
          </p:nvSpPr>
          <p:spPr bwMode="auto">
            <a:xfrm>
              <a:off x="2461499" y="3140595"/>
              <a:ext cx="1911986" cy="299717"/>
            </a:xfrm>
            <a:custGeom>
              <a:avLst/>
              <a:gdLst/>
              <a:ahLst/>
              <a:cxnLst>
                <a:cxn ang="0">
                  <a:pos x="0" y="14"/>
                </a:cxn>
                <a:cxn ang="0">
                  <a:pos x="93" y="29"/>
                </a:cxn>
                <a:cxn ang="0">
                  <a:pos x="185" y="14"/>
                </a:cxn>
                <a:cxn ang="0">
                  <a:pos x="93" y="0"/>
                </a:cxn>
                <a:cxn ang="0">
                  <a:pos x="0" y="14"/>
                </a:cxn>
              </a:cxnLst>
              <a:rect l="0" t="0" r="r" b="b"/>
              <a:pathLst>
                <a:path w="185" h="29">
                  <a:moveTo>
                    <a:pt x="0" y="14"/>
                  </a:moveTo>
                  <a:lnTo>
                    <a:pt x="93" y="29"/>
                  </a:lnTo>
                  <a:lnTo>
                    <a:pt x="185" y="14"/>
                  </a:lnTo>
                  <a:lnTo>
                    <a:pt x="93" y="0"/>
                  </a:lnTo>
                  <a:lnTo>
                    <a:pt x="0" y="14"/>
                  </a:lnTo>
                  <a:close/>
                </a:path>
              </a:pathLst>
            </a:custGeom>
            <a:solidFill>
              <a:srgbClr val="EB742B"/>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51" name="Freeform 11"/>
            <p:cNvSpPr/>
            <p:nvPr/>
          </p:nvSpPr>
          <p:spPr bwMode="auto">
            <a:xfrm>
              <a:off x="2885237" y="2403299"/>
              <a:ext cx="1064511" cy="186031"/>
            </a:xfrm>
            <a:custGeom>
              <a:avLst/>
              <a:gdLst/>
              <a:ahLst/>
              <a:cxnLst>
                <a:cxn ang="0">
                  <a:pos x="0" y="9"/>
                </a:cxn>
                <a:cxn ang="0">
                  <a:pos x="52" y="18"/>
                </a:cxn>
                <a:cxn ang="0">
                  <a:pos x="103" y="9"/>
                </a:cxn>
                <a:cxn ang="0">
                  <a:pos x="52" y="0"/>
                </a:cxn>
                <a:cxn ang="0">
                  <a:pos x="0" y="9"/>
                </a:cxn>
              </a:cxnLst>
              <a:rect l="0" t="0" r="r" b="b"/>
              <a:pathLst>
                <a:path w="103" h="18">
                  <a:moveTo>
                    <a:pt x="0" y="9"/>
                  </a:moveTo>
                  <a:lnTo>
                    <a:pt x="52" y="18"/>
                  </a:lnTo>
                  <a:lnTo>
                    <a:pt x="103" y="9"/>
                  </a:lnTo>
                  <a:lnTo>
                    <a:pt x="52" y="0"/>
                  </a:lnTo>
                  <a:lnTo>
                    <a:pt x="0" y="9"/>
                  </a:lnTo>
                  <a:close/>
                </a:path>
              </a:pathLst>
            </a:custGeom>
            <a:solidFill>
              <a:srgbClr val="005DA2"/>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52" name="Line 52"/>
            <p:cNvSpPr>
              <a:spLocks noChangeShapeType="1"/>
            </p:cNvSpPr>
            <p:nvPr/>
          </p:nvSpPr>
          <p:spPr bwMode="auto">
            <a:xfrm>
              <a:off x="3411622" y="1581586"/>
              <a:ext cx="703" cy="3937786"/>
            </a:xfrm>
            <a:prstGeom prst="line">
              <a:avLst/>
            </a:prstGeom>
            <a:noFill/>
            <a:ln w="19050">
              <a:solidFill>
                <a:srgbClr val="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grpSp>
      <p:cxnSp>
        <p:nvCxnSpPr>
          <p:cNvPr id="53" name="直接连接符 52"/>
          <p:cNvCxnSpPr/>
          <p:nvPr/>
        </p:nvCxnSpPr>
        <p:spPr>
          <a:xfrm>
            <a:off x="4843176" y="1826716"/>
            <a:ext cx="2340000" cy="0"/>
          </a:xfrm>
          <a:prstGeom prst="line">
            <a:avLst/>
          </a:prstGeom>
          <a:noFill/>
          <a:ln w="19050" cap="flat" cmpd="sng" algn="ctr">
            <a:solidFill>
              <a:srgbClr val="000000">
                <a:lumMod val="65000"/>
                <a:lumOff val="35000"/>
                <a:alpha val="80000"/>
              </a:srgbClr>
            </a:solidFill>
            <a:prstDash val="solid"/>
            <a:headEnd type="oval"/>
            <a:tailEnd type="oval"/>
          </a:ln>
          <a:effectLst/>
          <a:scene3d>
            <a:camera prst="orthographicFront"/>
            <a:lightRig rig="threePt" dir="t"/>
          </a:scene3d>
          <a:sp3d contourW="12700">
            <a:contourClr>
              <a:srgbClr val="FFFFFF"/>
            </a:contourClr>
          </a:sp3d>
        </p:spPr>
      </p:cxnSp>
      <p:grpSp>
        <p:nvGrpSpPr>
          <p:cNvPr id="54" name="组合 32"/>
          <p:cNvGrpSpPr/>
          <p:nvPr/>
        </p:nvGrpSpPr>
        <p:grpSpPr>
          <a:xfrm>
            <a:off x="4647995" y="1335892"/>
            <a:ext cx="2583855" cy="461665"/>
            <a:chOff x="2586560" y="2143297"/>
            <a:chExt cx="2583855" cy="461665"/>
          </a:xfrm>
        </p:grpSpPr>
        <p:sp>
          <p:nvSpPr>
            <p:cNvPr id="55" name="TextBox 146"/>
            <p:cNvSpPr txBox="1">
              <a:spLocks noChangeArrowheads="1"/>
            </p:cNvSpPr>
            <p:nvPr/>
          </p:nvSpPr>
          <p:spPr bwMode="auto">
            <a:xfrm>
              <a:off x="2586560"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56" name="TextBox 146"/>
            <p:cNvSpPr txBox="1">
              <a:spLocks noChangeArrowheads="1"/>
            </p:cNvSpPr>
            <p:nvPr/>
          </p:nvSpPr>
          <p:spPr bwMode="auto">
            <a:xfrm>
              <a:off x="3689855"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grpSp>
      <p:cxnSp>
        <p:nvCxnSpPr>
          <p:cNvPr id="57" name="直接连接符 56"/>
          <p:cNvCxnSpPr/>
          <p:nvPr/>
        </p:nvCxnSpPr>
        <p:spPr>
          <a:xfrm>
            <a:off x="5261383" y="2596616"/>
            <a:ext cx="2340000" cy="0"/>
          </a:xfrm>
          <a:prstGeom prst="line">
            <a:avLst/>
          </a:prstGeom>
          <a:noFill/>
          <a:ln w="19050" cap="flat" cmpd="sng" algn="ctr">
            <a:solidFill>
              <a:srgbClr val="000000">
                <a:lumMod val="65000"/>
                <a:lumOff val="35000"/>
                <a:alpha val="80000"/>
              </a:srgbClr>
            </a:solidFill>
            <a:prstDash val="solid"/>
            <a:headEnd type="oval"/>
            <a:tailEnd type="oval"/>
          </a:ln>
          <a:effectLst/>
          <a:scene3d>
            <a:camera prst="orthographicFront"/>
            <a:lightRig rig="threePt" dir="t"/>
          </a:scene3d>
          <a:sp3d contourW="12700">
            <a:contourClr>
              <a:srgbClr val="FFFFFF"/>
            </a:contourClr>
          </a:sp3d>
        </p:spPr>
      </p:cxnSp>
      <p:grpSp>
        <p:nvGrpSpPr>
          <p:cNvPr id="58" name="组合 36"/>
          <p:cNvGrpSpPr/>
          <p:nvPr/>
        </p:nvGrpSpPr>
        <p:grpSpPr>
          <a:xfrm>
            <a:off x="5066202" y="2105792"/>
            <a:ext cx="2583855" cy="461665"/>
            <a:chOff x="2586560" y="2143297"/>
            <a:chExt cx="2583855" cy="461665"/>
          </a:xfrm>
        </p:grpSpPr>
        <p:sp>
          <p:nvSpPr>
            <p:cNvPr id="59" name="TextBox 146"/>
            <p:cNvSpPr txBox="1">
              <a:spLocks noChangeArrowheads="1"/>
            </p:cNvSpPr>
            <p:nvPr/>
          </p:nvSpPr>
          <p:spPr bwMode="auto">
            <a:xfrm>
              <a:off x="2586560"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60" name="TextBox 146"/>
            <p:cNvSpPr txBox="1">
              <a:spLocks noChangeArrowheads="1"/>
            </p:cNvSpPr>
            <p:nvPr/>
          </p:nvSpPr>
          <p:spPr bwMode="auto">
            <a:xfrm>
              <a:off x="3689855"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grpSp>
      <p:cxnSp>
        <p:nvCxnSpPr>
          <p:cNvPr id="61" name="直接连接符 60"/>
          <p:cNvCxnSpPr/>
          <p:nvPr/>
        </p:nvCxnSpPr>
        <p:spPr>
          <a:xfrm>
            <a:off x="5756683" y="3523789"/>
            <a:ext cx="2340000" cy="0"/>
          </a:xfrm>
          <a:prstGeom prst="line">
            <a:avLst/>
          </a:prstGeom>
          <a:noFill/>
          <a:ln w="19050" cap="flat" cmpd="sng" algn="ctr">
            <a:solidFill>
              <a:srgbClr val="000000">
                <a:lumMod val="65000"/>
                <a:lumOff val="35000"/>
                <a:alpha val="80000"/>
              </a:srgbClr>
            </a:solidFill>
            <a:prstDash val="solid"/>
            <a:headEnd type="oval"/>
            <a:tailEnd type="oval"/>
          </a:ln>
          <a:effectLst/>
          <a:scene3d>
            <a:camera prst="orthographicFront"/>
            <a:lightRig rig="threePt" dir="t"/>
          </a:scene3d>
          <a:sp3d contourW="12700">
            <a:contourClr>
              <a:srgbClr val="FFFFFF"/>
            </a:contourClr>
          </a:sp3d>
        </p:spPr>
      </p:cxnSp>
      <p:grpSp>
        <p:nvGrpSpPr>
          <p:cNvPr id="62" name="组合 40"/>
          <p:cNvGrpSpPr/>
          <p:nvPr/>
        </p:nvGrpSpPr>
        <p:grpSpPr>
          <a:xfrm>
            <a:off x="5561502" y="3032965"/>
            <a:ext cx="2583855" cy="461665"/>
            <a:chOff x="2586560" y="2143297"/>
            <a:chExt cx="2583855" cy="461665"/>
          </a:xfrm>
        </p:grpSpPr>
        <p:sp>
          <p:nvSpPr>
            <p:cNvPr id="63" name="TextBox 146"/>
            <p:cNvSpPr txBox="1">
              <a:spLocks noChangeArrowheads="1"/>
            </p:cNvSpPr>
            <p:nvPr/>
          </p:nvSpPr>
          <p:spPr bwMode="auto">
            <a:xfrm>
              <a:off x="2586560"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64" name="TextBox 146"/>
            <p:cNvSpPr txBox="1">
              <a:spLocks noChangeArrowheads="1"/>
            </p:cNvSpPr>
            <p:nvPr/>
          </p:nvSpPr>
          <p:spPr bwMode="auto">
            <a:xfrm>
              <a:off x="3689855"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grpSp>
      <p:cxnSp>
        <p:nvCxnSpPr>
          <p:cNvPr id="65" name="直接连接符 64"/>
          <p:cNvCxnSpPr/>
          <p:nvPr/>
        </p:nvCxnSpPr>
        <p:spPr>
          <a:xfrm>
            <a:off x="6185308" y="4333414"/>
            <a:ext cx="2340000" cy="0"/>
          </a:xfrm>
          <a:prstGeom prst="line">
            <a:avLst/>
          </a:prstGeom>
          <a:noFill/>
          <a:ln w="19050" cap="flat" cmpd="sng" algn="ctr">
            <a:solidFill>
              <a:srgbClr val="000000">
                <a:lumMod val="65000"/>
                <a:lumOff val="35000"/>
                <a:alpha val="80000"/>
              </a:srgbClr>
            </a:solidFill>
            <a:prstDash val="solid"/>
            <a:headEnd type="oval"/>
            <a:tailEnd type="oval"/>
          </a:ln>
          <a:effectLst/>
          <a:scene3d>
            <a:camera prst="orthographicFront"/>
            <a:lightRig rig="threePt" dir="t"/>
          </a:scene3d>
          <a:sp3d contourW="12700">
            <a:contourClr>
              <a:srgbClr val="FFFFFF"/>
            </a:contourClr>
          </a:sp3d>
        </p:spPr>
      </p:cxnSp>
      <p:grpSp>
        <p:nvGrpSpPr>
          <p:cNvPr id="66" name="组合 44"/>
          <p:cNvGrpSpPr/>
          <p:nvPr/>
        </p:nvGrpSpPr>
        <p:grpSpPr>
          <a:xfrm>
            <a:off x="5990127" y="3842590"/>
            <a:ext cx="2583855" cy="461665"/>
            <a:chOff x="2586560" y="2143297"/>
            <a:chExt cx="2583855" cy="461665"/>
          </a:xfrm>
        </p:grpSpPr>
        <p:sp>
          <p:nvSpPr>
            <p:cNvPr id="67" name="TextBox 146"/>
            <p:cNvSpPr txBox="1">
              <a:spLocks noChangeArrowheads="1"/>
            </p:cNvSpPr>
            <p:nvPr/>
          </p:nvSpPr>
          <p:spPr bwMode="auto">
            <a:xfrm>
              <a:off x="2586560"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68" name="TextBox 146"/>
            <p:cNvSpPr txBox="1">
              <a:spLocks noChangeArrowheads="1"/>
            </p:cNvSpPr>
            <p:nvPr/>
          </p:nvSpPr>
          <p:spPr bwMode="auto">
            <a:xfrm>
              <a:off x="3689855" y="2143297"/>
              <a:ext cx="1480560" cy="461665"/>
            </a:xfrm>
            <a:prstGeom prst="rect">
              <a:avLst/>
            </a:prstGeom>
            <a:noFill/>
            <a:ln w="9525" algn="ctr">
              <a:noFill/>
              <a:miter lim="800000"/>
            </a:ln>
            <a:effectLst/>
          </p:spPr>
          <p:txBody>
            <a:bodyPr wrap="square">
              <a:spAutoFit/>
            </a:bodyPr>
            <a:lstStyle/>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点击添加文本</a:t>
              </a:r>
              <a:endParaRPr lang="en-US" altLang="zh-CN" sz="1200" dirty="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69" name="Text Box 40"/>
          <p:cNvSpPr txBox="1">
            <a:spLocks noChangeArrowheads="1"/>
          </p:cNvSpPr>
          <p:nvPr/>
        </p:nvSpPr>
        <p:spPr bwMode="gray">
          <a:xfrm>
            <a:off x="776096" y="2045767"/>
            <a:ext cx="1855788" cy="1643527"/>
          </a:xfrm>
          <a:prstGeom prst="rect">
            <a:avLst/>
          </a:prstGeom>
          <a:noFill/>
          <a:ln w="9525">
            <a:noFill/>
            <a:miter lim="800000"/>
          </a:ln>
        </p:spPr>
        <p:txBody>
          <a:bodyPr>
            <a:spAutoFit/>
          </a:bodyPr>
          <a:lstStyle/>
          <a:p>
            <a:pPr lvl="0">
              <a:lnSpc>
                <a:spcPct val="120000"/>
              </a:lnSpc>
              <a:defRPr/>
            </a:pPr>
            <a:r>
              <a:rPr lang="zh-CN" altLang="en-US" sz="1200" kern="0" dirty="0">
                <a:solidFill>
                  <a:schemeClr val="accent4">
                    <a:lumMod val="50000"/>
                  </a:schemeClr>
                </a:solidFill>
                <a:latin typeface="微软雅黑" panose="020B0503020204020204" pitchFamily="34" charset="-122"/>
                <a:ea typeface="微软雅黑" panose="020B0503020204020204" pitchFamily="34" charset="-122"/>
              </a:rPr>
              <a:t>单击此处输入文字</a:t>
            </a:r>
            <a:endParaRPr lang="en-US" altLang="zh-CN" sz="1200" kern="0" dirty="0">
              <a:solidFill>
                <a:schemeClr val="accent4">
                  <a:lumMod val="50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a:solidFill>
                  <a:schemeClr val="accent4">
                    <a:lumMod val="50000"/>
                  </a:schemeClr>
                </a:solidFill>
                <a:latin typeface="微软雅黑" panose="020B0503020204020204" pitchFamily="34" charset="-122"/>
                <a:ea typeface="微软雅黑" panose="020B0503020204020204" pitchFamily="34" charset="-122"/>
              </a:rPr>
              <a:t>单击此处输入文字</a:t>
            </a:r>
            <a:endParaRPr lang="en-US" altLang="zh-CN" sz="1200" kern="0" dirty="0">
              <a:solidFill>
                <a:schemeClr val="accent4">
                  <a:lumMod val="50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a:solidFill>
                  <a:schemeClr val="accent4">
                    <a:lumMod val="50000"/>
                  </a:schemeClr>
                </a:solidFill>
                <a:latin typeface="微软雅黑" panose="020B0503020204020204" pitchFamily="34" charset="-122"/>
                <a:ea typeface="微软雅黑" panose="020B0503020204020204" pitchFamily="34" charset="-122"/>
              </a:rPr>
              <a:t>单击此处输入文字</a:t>
            </a:r>
            <a:endParaRPr lang="en-US" altLang="zh-CN" sz="1200" kern="0" dirty="0">
              <a:solidFill>
                <a:schemeClr val="accent4">
                  <a:lumMod val="50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a:solidFill>
                  <a:schemeClr val="accent4">
                    <a:lumMod val="50000"/>
                  </a:schemeClr>
                </a:solidFill>
                <a:latin typeface="微软雅黑" panose="020B0503020204020204" pitchFamily="34" charset="-122"/>
                <a:ea typeface="微软雅黑" panose="020B0503020204020204" pitchFamily="34" charset="-122"/>
              </a:rPr>
              <a:t>单击此处输入文字</a:t>
            </a:r>
          </a:p>
          <a:p>
            <a:pPr lvl="0">
              <a:lnSpc>
                <a:spcPct val="120000"/>
              </a:lnSpc>
              <a:defRPr/>
            </a:pPr>
            <a:r>
              <a:rPr lang="zh-CN" altLang="en-US" sz="1200" kern="0" dirty="0">
                <a:solidFill>
                  <a:schemeClr val="accent4">
                    <a:lumMod val="50000"/>
                  </a:schemeClr>
                </a:solidFill>
                <a:latin typeface="微软雅黑" panose="020B0503020204020204" pitchFamily="34" charset="-122"/>
                <a:ea typeface="微软雅黑" panose="020B0503020204020204" pitchFamily="34" charset="-122"/>
              </a:rPr>
              <a:t>单击此处输入文字</a:t>
            </a:r>
            <a:endParaRPr lang="en-US" altLang="zh-CN" sz="1200" kern="0" dirty="0">
              <a:solidFill>
                <a:schemeClr val="accent4">
                  <a:lumMod val="50000"/>
                </a:schemeClr>
              </a:solidFill>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a:solidFill>
                  <a:schemeClr val="accent4">
                    <a:lumMod val="50000"/>
                  </a:schemeClr>
                </a:solidFill>
                <a:latin typeface="微软雅黑" panose="020B0503020204020204" pitchFamily="34" charset="-122"/>
                <a:ea typeface="微软雅黑" panose="020B0503020204020204" pitchFamily="34" charset="-122"/>
              </a:rPr>
              <a:t>单击此处输入文字</a:t>
            </a:r>
          </a:p>
          <a:p>
            <a:pPr lvl="0">
              <a:lnSpc>
                <a:spcPct val="120000"/>
              </a:lnSpc>
              <a:defRPr/>
            </a:pPr>
            <a:endParaRPr lang="zh-CN" altLang="en-US" sz="12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70" name="Rectangle 11"/>
          <p:cNvSpPr>
            <a:spLocks noChangeArrowheads="1"/>
          </p:cNvSpPr>
          <p:nvPr/>
        </p:nvSpPr>
        <p:spPr bwMode="gray">
          <a:xfrm>
            <a:off x="847534" y="1688577"/>
            <a:ext cx="2500330" cy="358775"/>
          </a:xfrm>
          <a:prstGeom prst="rect">
            <a:avLst/>
          </a:prstGeom>
          <a:noFill/>
          <a:ln>
            <a:noFill/>
          </a:ln>
        </p:spPr>
        <p:txBody>
          <a:bodyPr lIns="0" tIns="0" rIns="0" bIns="0" anchor="ctr"/>
          <a:lstStyle/>
          <a:p>
            <a:pPr lvl="0">
              <a:lnSpc>
                <a:spcPct val="120000"/>
              </a:lnSpc>
              <a:defRPr/>
            </a:pPr>
            <a:r>
              <a:rPr lang="zh-CN" altLang="en-US" b="1" kern="0" dirty="0">
                <a:solidFill>
                  <a:schemeClr val="accent4">
                    <a:lumMod val="50000"/>
                  </a:schemeClr>
                </a:solidFill>
                <a:latin typeface="微软雅黑" panose="020B0503020204020204" pitchFamily="34" charset="-122"/>
                <a:ea typeface="微软雅黑" panose="020B0503020204020204" pitchFamily="34" charset="-122"/>
              </a:rPr>
              <a:t>单击此处输入标题文本</a:t>
            </a:r>
          </a:p>
        </p:txBody>
      </p:sp>
    </p:spTree>
  </p:cSld>
  <p:clrMapOvr>
    <a:masterClrMapping/>
  </p:clrMapOvr>
  <mc:AlternateContent xmlns:mc="http://schemas.openxmlformats.org/markup-compatibility/2006" xmlns:p14="http://schemas.microsoft.com/office/powerpoint/2010/main">
    <mc:Choice Requires="p14">
      <p:transition spd="slow" p14:dur="110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50"/>
                                        <p:tgtEl>
                                          <p:spTgt spid="34"/>
                                        </p:tgtEl>
                                      </p:cBhvr>
                                    </p:animEffect>
                                    <p:anim calcmode="lin" valueType="num">
                                      <p:cBhvr>
                                        <p:cTn id="19" dur="750" fill="hold"/>
                                        <p:tgtEl>
                                          <p:spTgt spid="34"/>
                                        </p:tgtEl>
                                        <p:attrNameLst>
                                          <p:attrName>ppt_x</p:attrName>
                                        </p:attrNameLst>
                                      </p:cBhvr>
                                      <p:tavLst>
                                        <p:tav tm="0">
                                          <p:val>
                                            <p:strVal val="#ppt_x"/>
                                          </p:val>
                                        </p:tav>
                                        <p:tav tm="100000">
                                          <p:val>
                                            <p:strVal val="#ppt_x"/>
                                          </p:val>
                                        </p:tav>
                                      </p:tavLst>
                                    </p:anim>
                                    <p:anim calcmode="lin" valueType="num">
                                      <p:cBhvr>
                                        <p:cTn id="20" dur="75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0"/>
                                        </p:tgtEl>
                                        <p:attrNameLst>
                                          <p:attrName>ppt_y</p:attrName>
                                        </p:attrNameLst>
                                      </p:cBhvr>
                                      <p:tavLst>
                                        <p:tav tm="0">
                                          <p:val>
                                            <p:strVal val="#ppt_y"/>
                                          </p:val>
                                        </p:tav>
                                        <p:tav tm="100000">
                                          <p:val>
                                            <p:strVal val="#ppt_y"/>
                                          </p:val>
                                        </p:tav>
                                      </p:tavLst>
                                    </p:anim>
                                    <p:anim calcmode="lin" valueType="num">
                                      <p:cBhvr>
                                        <p:cTn id="26"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0"/>
                                        </p:tgtEl>
                                      </p:cBhvr>
                                    </p:animEffect>
                                  </p:childTnLst>
                                </p:cTn>
                              </p:par>
                            </p:childTnLst>
                          </p:cTn>
                        </p:par>
                        <p:par>
                          <p:cTn id="29" fill="hold">
                            <p:stCondLst>
                              <p:cond delay="2200"/>
                            </p:stCondLst>
                            <p:childTnLst>
                              <p:par>
                                <p:cTn id="30" presetID="42" presetClass="entr" presetSubtype="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750"/>
                                        <p:tgtEl>
                                          <p:spTgt spid="69"/>
                                        </p:tgtEl>
                                      </p:cBhvr>
                                    </p:animEffect>
                                    <p:anim calcmode="lin" valueType="num">
                                      <p:cBhvr>
                                        <p:cTn id="33" dur="750" fill="hold"/>
                                        <p:tgtEl>
                                          <p:spTgt spid="69"/>
                                        </p:tgtEl>
                                        <p:attrNameLst>
                                          <p:attrName>ppt_x</p:attrName>
                                        </p:attrNameLst>
                                      </p:cBhvr>
                                      <p:tavLst>
                                        <p:tav tm="0">
                                          <p:val>
                                            <p:strVal val="#ppt_x"/>
                                          </p:val>
                                        </p:tav>
                                        <p:tav tm="100000">
                                          <p:val>
                                            <p:strVal val="#ppt_x"/>
                                          </p:val>
                                        </p:tav>
                                      </p:tavLst>
                                    </p:anim>
                                    <p:anim calcmode="lin" valueType="num">
                                      <p:cBhvr>
                                        <p:cTn id="34" dur="750" fill="hold"/>
                                        <p:tgtEl>
                                          <p:spTgt spid="69"/>
                                        </p:tgtEl>
                                        <p:attrNameLst>
                                          <p:attrName>ppt_y</p:attrName>
                                        </p:attrNameLst>
                                      </p:cBhvr>
                                      <p:tavLst>
                                        <p:tav tm="0">
                                          <p:val>
                                            <p:strVal val="#ppt_y+.1"/>
                                          </p:val>
                                        </p:tav>
                                        <p:tav tm="100000">
                                          <p:val>
                                            <p:strVal val="#ppt_y"/>
                                          </p:val>
                                        </p:tav>
                                      </p:tavLst>
                                    </p:anim>
                                  </p:childTnLst>
                                </p:cTn>
                              </p:par>
                            </p:childTnLst>
                          </p:cTn>
                        </p:par>
                        <p:par>
                          <p:cTn id="35" fill="hold">
                            <p:stCondLst>
                              <p:cond delay="3200"/>
                            </p:stCondLst>
                            <p:childTnLst>
                              <p:par>
                                <p:cTn id="36" presetID="22" presetClass="entr" presetSubtype="8"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par>
                          <p:cTn id="39" fill="hold">
                            <p:stCondLst>
                              <p:cond delay="37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200"/>
                            </p:stCondLst>
                            <p:childTnLst>
                              <p:par>
                                <p:cTn id="44" presetID="22" presetClass="entr" presetSubtype="8"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500"/>
                                        <p:tgtEl>
                                          <p:spTgt spid="57"/>
                                        </p:tgtEl>
                                      </p:cBhvr>
                                    </p:animEffect>
                                  </p:childTnLst>
                                </p:cTn>
                              </p:par>
                            </p:childTnLst>
                          </p:cTn>
                        </p:par>
                        <p:par>
                          <p:cTn id="47" fill="hold">
                            <p:stCondLst>
                              <p:cond delay="4700"/>
                            </p:stCondLst>
                            <p:childTnLst>
                              <p:par>
                                <p:cTn id="48" presetID="22" presetClass="entr" presetSubtype="8"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500"/>
                                        <p:tgtEl>
                                          <p:spTgt spid="61"/>
                                        </p:tgtEl>
                                      </p:cBhvr>
                                    </p:animEffect>
                                  </p:childTnLst>
                                </p:cTn>
                              </p:par>
                            </p:childTnLst>
                          </p:cTn>
                        </p:par>
                        <p:par>
                          <p:cTn id="55" fill="hold">
                            <p:stCondLst>
                              <p:cond delay="57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200"/>
                            </p:stCondLst>
                            <p:childTnLst>
                              <p:par>
                                <p:cTn id="60" presetID="2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left)">
                                      <p:cBhvr>
                                        <p:cTn id="62" dur="500"/>
                                        <p:tgtEl>
                                          <p:spTgt spid="65"/>
                                        </p:tgtEl>
                                      </p:cBhvr>
                                    </p:animEffect>
                                  </p:childTnLst>
                                </p:cTn>
                              </p:par>
                            </p:childTnLst>
                          </p:cTn>
                        </p:par>
                        <p:par>
                          <p:cTn id="63" fill="hold">
                            <p:stCondLst>
                              <p:cond delay="6700"/>
                            </p:stCondLst>
                            <p:childTnLst>
                              <p:par>
                                <p:cTn id="64" presetID="22" presetClass="entr" presetSubtype="8"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9"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217253" y="1219796"/>
            <a:ext cx="5595107" cy="559866"/>
            <a:chOff x="3203847" y="1257430"/>
            <a:chExt cx="4123616" cy="412624"/>
          </a:xfrm>
          <a:solidFill>
            <a:schemeClr val="accent1"/>
          </a:solidFill>
        </p:grpSpPr>
        <p:sp>
          <p:nvSpPr>
            <p:cNvPr id="73" name="圆角矩形 72"/>
            <p:cNvSpPr/>
            <p:nvPr/>
          </p:nvSpPr>
          <p:spPr>
            <a:xfrm>
              <a:off x="3203847" y="1257430"/>
              <a:ext cx="4123616"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4" name="矩形 73"/>
            <p:cNvSpPr/>
            <p:nvPr/>
          </p:nvSpPr>
          <p:spPr>
            <a:xfrm>
              <a:off x="4112076" y="1326728"/>
              <a:ext cx="1847977" cy="294883"/>
            </a:xfrm>
            <a:prstGeom prst="rect">
              <a:avLst/>
            </a:prstGeom>
            <a:noFill/>
            <a:ln>
              <a:noFill/>
            </a:ln>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75" name="组合 74"/>
          <p:cNvGrpSpPr/>
          <p:nvPr/>
        </p:nvGrpSpPr>
        <p:grpSpPr>
          <a:xfrm>
            <a:off x="2217254" y="2102907"/>
            <a:ext cx="5595106" cy="559866"/>
            <a:chOff x="3203848" y="1942038"/>
            <a:chExt cx="4123615" cy="412624"/>
          </a:xfrm>
          <a:solidFill>
            <a:schemeClr val="accent1"/>
          </a:solidFill>
        </p:grpSpPr>
        <p:sp>
          <p:nvSpPr>
            <p:cNvPr id="76" name="圆角矩形 75"/>
            <p:cNvSpPr/>
            <p:nvPr/>
          </p:nvSpPr>
          <p:spPr>
            <a:xfrm>
              <a:off x="3203848" y="1942038"/>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7" name="矩形 76"/>
            <p:cNvSpPr/>
            <p:nvPr/>
          </p:nvSpPr>
          <p:spPr>
            <a:xfrm>
              <a:off x="4119059" y="2012303"/>
              <a:ext cx="1847977"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78" name="组合 77"/>
          <p:cNvGrpSpPr/>
          <p:nvPr/>
        </p:nvGrpSpPr>
        <p:grpSpPr>
          <a:xfrm>
            <a:off x="2217254" y="3812084"/>
            <a:ext cx="5595106" cy="559866"/>
            <a:chOff x="3203848" y="3311254"/>
            <a:chExt cx="4123615" cy="412624"/>
          </a:xfrm>
          <a:solidFill>
            <a:schemeClr val="accent1"/>
          </a:solidFill>
        </p:grpSpPr>
        <p:sp>
          <p:nvSpPr>
            <p:cNvPr id="79" name="圆角矩形 78"/>
            <p:cNvSpPr/>
            <p:nvPr/>
          </p:nvSpPr>
          <p:spPr>
            <a:xfrm>
              <a:off x="3203848" y="3311254"/>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0" name="矩形 79"/>
            <p:cNvSpPr/>
            <p:nvPr/>
          </p:nvSpPr>
          <p:spPr>
            <a:xfrm>
              <a:off x="4112076" y="3381519"/>
              <a:ext cx="1847977"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81" name="组合 80"/>
          <p:cNvGrpSpPr/>
          <p:nvPr/>
        </p:nvGrpSpPr>
        <p:grpSpPr>
          <a:xfrm>
            <a:off x="2217254" y="2947988"/>
            <a:ext cx="5595106" cy="559866"/>
            <a:chOff x="3203848" y="2626646"/>
            <a:chExt cx="4123615" cy="412624"/>
          </a:xfrm>
          <a:solidFill>
            <a:schemeClr val="accent1"/>
          </a:solidFill>
        </p:grpSpPr>
        <p:sp>
          <p:nvSpPr>
            <p:cNvPr id="82" name="圆角矩形 81"/>
            <p:cNvSpPr/>
            <p:nvPr/>
          </p:nvSpPr>
          <p:spPr>
            <a:xfrm>
              <a:off x="3203848" y="2626646"/>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3" name="矩形 82"/>
            <p:cNvSpPr/>
            <p:nvPr/>
          </p:nvSpPr>
          <p:spPr>
            <a:xfrm>
              <a:off x="4119059" y="2696911"/>
              <a:ext cx="1847977"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84" name="圆角矩形 10"/>
          <p:cNvSpPr/>
          <p:nvPr/>
        </p:nvSpPr>
        <p:spPr>
          <a:xfrm>
            <a:off x="1547665" y="1219796"/>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85" name="圆角矩形 10"/>
          <p:cNvSpPr/>
          <p:nvPr/>
        </p:nvSpPr>
        <p:spPr>
          <a:xfrm>
            <a:off x="1547665" y="2102907"/>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86" name="圆角矩形 10"/>
          <p:cNvSpPr/>
          <p:nvPr/>
        </p:nvSpPr>
        <p:spPr>
          <a:xfrm>
            <a:off x="1547665" y="3812084"/>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sp>
        <p:nvSpPr>
          <p:cNvPr id="87" name="圆角矩形 10"/>
          <p:cNvSpPr/>
          <p:nvPr/>
        </p:nvSpPr>
        <p:spPr>
          <a:xfrm>
            <a:off x="1547665" y="2947988"/>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95" name="五边形 94"/>
          <p:cNvSpPr/>
          <p:nvPr/>
        </p:nvSpPr>
        <p:spPr>
          <a:xfrm>
            <a:off x="0" y="339502"/>
            <a:ext cx="1403648"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1"/>
          <p:cNvSpPr txBox="1"/>
          <p:nvPr/>
        </p:nvSpPr>
        <p:spPr>
          <a:xfrm>
            <a:off x="230832" y="303498"/>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目录页</a:t>
            </a:r>
          </a:p>
        </p:txBody>
      </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additive="base">
                                        <p:cTn id="13" dur="500" fill="hold"/>
                                        <p:tgtEl>
                                          <p:spTgt spid="96"/>
                                        </p:tgtEl>
                                        <p:attrNameLst>
                                          <p:attrName>ppt_x</p:attrName>
                                        </p:attrNameLst>
                                      </p:cBhvr>
                                      <p:tavLst>
                                        <p:tav tm="0">
                                          <p:val>
                                            <p:strVal val="0-#ppt_w/2"/>
                                          </p:val>
                                        </p:tav>
                                        <p:tav tm="100000">
                                          <p:val>
                                            <p:strVal val="#ppt_x"/>
                                          </p:val>
                                        </p:tav>
                                      </p:tavLst>
                                    </p:anim>
                                    <p:anim calcmode="lin" valueType="num">
                                      <p:cBhvr additive="base">
                                        <p:cTn id="14" dur="500" fill="hold"/>
                                        <p:tgtEl>
                                          <p:spTgt spid="9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additive="base">
                                        <p:cTn id="18" dur="500" fill="hold"/>
                                        <p:tgtEl>
                                          <p:spTgt spid="84"/>
                                        </p:tgtEl>
                                        <p:attrNameLst>
                                          <p:attrName>ppt_x</p:attrName>
                                        </p:attrNameLst>
                                      </p:cBhvr>
                                      <p:tavLst>
                                        <p:tav tm="0">
                                          <p:val>
                                            <p:strVal val="0-#ppt_w/2"/>
                                          </p:val>
                                        </p:tav>
                                        <p:tav tm="100000">
                                          <p:val>
                                            <p:strVal val="#ppt_x"/>
                                          </p:val>
                                        </p:tav>
                                      </p:tavLst>
                                    </p:anim>
                                    <p:anim calcmode="lin" valueType="num">
                                      <p:cBhvr additive="base">
                                        <p:cTn id="19" dur="500" fill="hold"/>
                                        <p:tgtEl>
                                          <p:spTgt spid="8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0-#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20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500" fill="hold"/>
                                        <p:tgtEl>
                                          <p:spTgt spid="85"/>
                                        </p:tgtEl>
                                        <p:attrNameLst>
                                          <p:attrName>ppt_x</p:attrName>
                                        </p:attrNameLst>
                                      </p:cBhvr>
                                      <p:tavLst>
                                        <p:tav tm="0">
                                          <p:val>
                                            <p:strVal val="0-#ppt_w/2"/>
                                          </p:val>
                                        </p:tav>
                                        <p:tav tm="100000">
                                          <p:val>
                                            <p:strVal val="#ppt_x"/>
                                          </p:val>
                                        </p:tav>
                                      </p:tavLst>
                                    </p:anim>
                                    <p:anim calcmode="lin" valueType="num">
                                      <p:cBhvr additive="base">
                                        <p:cTn id="27" dur="500" fill="hold"/>
                                        <p:tgtEl>
                                          <p:spTgt spid="8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50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fill="hold"/>
                                        <p:tgtEl>
                                          <p:spTgt spid="75"/>
                                        </p:tgtEl>
                                        <p:attrNameLst>
                                          <p:attrName>ppt_x</p:attrName>
                                        </p:attrNameLst>
                                      </p:cBhvr>
                                      <p:tavLst>
                                        <p:tav tm="0">
                                          <p:val>
                                            <p:strVal val="0-#ppt_w/2"/>
                                          </p:val>
                                        </p:tav>
                                        <p:tav tm="100000">
                                          <p:val>
                                            <p:strVal val="#ppt_x"/>
                                          </p:val>
                                        </p:tav>
                                      </p:tavLst>
                                    </p:anim>
                                    <p:anim calcmode="lin" valueType="num">
                                      <p:cBhvr additive="base">
                                        <p:cTn id="31" dur="500" fill="hold"/>
                                        <p:tgtEl>
                                          <p:spTgt spid="7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500"/>
                                  </p:stCondLst>
                                  <p:childTnLst>
                                    <p:set>
                                      <p:cBhvr>
                                        <p:cTn id="33" dur="1" fill="hold">
                                          <p:stCondLst>
                                            <p:cond delay="0"/>
                                          </p:stCondLst>
                                        </p:cTn>
                                        <p:tgtEl>
                                          <p:spTgt spid="87"/>
                                        </p:tgtEl>
                                        <p:attrNameLst>
                                          <p:attrName>style.visibility</p:attrName>
                                        </p:attrNameLst>
                                      </p:cBhvr>
                                      <p:to>
                                        <p:strVal val="visible"/>
                                      </p:to>
                                    </p:set>
                                    <p:anim calcmode="lin" valueType="num">
                                      <p:cBhvr additive="base">
                                        <p:cTn id="34" dur="500" fill="hold"/>
                                        <p:tgtEl>
                                          <p:spTgt spid="87"/>
                                        </p:tgtEl>
                                        <p:attrNameLst>
                                          <p:attrName>ppt_x</p:attrName>
                                        </p:attrNameLst>
                                      </p:cBhvr>
                                      <p:tavLst>
                                        <p:tav tm="0">
                                          <p:val>
                                            <p:strVal val="0-#ppt_w/2"/>
                                          </p:val>
                                        </p:tav>
                                        <p:tav tm="100000">
                                          <p:val>
                                            <p:strVal val="#ppt_x"/>
                                          </p:val>
                                        </p:tav>
                                      </p:tavLst>
                                    </p:anim>
                                    <p:anim calcmode="lin" valueType="num">
                                      <p:cBhvr additive="base">
                                        <p:cTn id="35" dur="500" fill="hold"/>
                                        <p:tgtEl>
                                          <p:spTgt spid="8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800"/>
                                  </p:stCondLst>
                                  <p:childTnLst>
                                    <p:set>
                                      <p:cBhvr>
                                        <p:cTn id="37" dur="1" fill="hold">
                                          <p:stCondLst>
                                            <p:cond delay="0"/>
                                          </p:stCondLst>
                                        </p:cTn>
                                        <p:tgtEl>
                                          <p:spTgt spid="81"/>
                                        </p:tgtEl>
                                        <p:attrNameLst>
                                          <p:attrName>style.visibility</p:attrName>
                                        </p:attrNameLst>
                                      </p:cBhvr>
                                      <p:to>
                                        <p:strVal val="visible"/>
                                      </p:to>
                                    </p:set>
                                    <p:anim calcmode="lin" valueType="num">
                                      <p:cBhvr additive="base">
                                        <p:cTn id="38" dur="500" fill="hold"/>
                                        <p:tgtEl>
                                          <p:spTgt spid="81"/>
                                        </p:tgtEl>
                                        <p:attrNameLst>
                                          <p:attrName>ppt_x</p:attrName>
                                        </p:attrNameLst>
                                      </p:cBhvr>
                                      <p:tavLst>
                                        <p:tav tm="0">
                                          <p:val>
                                            <p:strVal val="0-#ppt_w/2"/>
                                          </p:val>
                                        </p:tav>
                                        <p:tav tm="100000">
                                          <p:val>
                                            <p:strVal val="#ppt_x"/>
                                          </p:val>
                                        </p:tav>
                                      </p:tavLst>
                                    </p:anim>
                                    <p:anim calcmode="lin" valueType="num">
                                      <p:cBhvr additive="base">
                                        <p:cTn id="39" dur="500" fill="hold"/>
                                        <p:tgtEl>
                                          <p:spTgt spid="8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80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1100"/>
                                  </p:stCondLst>
                                  <p:childTnLst>
                                    <p:set>
                                      <p:cBhvr>
                                        <p:cTn id="45" dur="1" fill="hold">
                                          <p:stCondLst>
                                            <p:cond delay="0"/>
                                          </p:stCondLst>
                                        </p:cTn>
                                        <p:tgtEl>
                                          <p:spTgt spid="78"/>
                                        </p:tgtEl>
                                        <p:attrNameLst>
                                          <p:attrName>style.visibility</p:attrName>
                                        </p:attrNameLst>
                                      </p:cBhvr>
                                      <p:to>
                                        <p:strVal val="visible"/>
                                      </p:to>
                                    </p:set>
                                    <p:anim calcmode="lin" valueType="num">
                                      <p:cBhvr additive="base">
                                        <p:cTn id="46" dur="500" fill="hold"/>
                                        <p:tgtEl>
                                          <p:spTgt spid="78"/>
                                        </p:tgtEl>
                                        <p:attrNameLst>
                                          <p:attrName>ppt_x</p:attrName>
                                        </p:attrNameLst>
                                      </p:cBhvr>
                                      <p:tavLst>
                                        <p:tav tm="0">
                                          <p:val>
                                            <p:strVal val="0-#ppt_w/2"/>
                                          </p:val>
                                        </p:tav>
                                        <p:tav tm="100000">
                                          <p:val>
                                            <p:strVal val="#ppt_x"/>
                                          </p:val>
                                        </p:tav>
                                      </p:tavLst>
                                    </p:anim>
                                    <p:anim calcmode="lin" valueType="num">
                                      <p:cBhvr additive="base">
                                        <p:cTn id="47"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grpId="1" nodeType="clickEffect">
                                  <p:stCondLst>
                                    <p:cond delay="0"/>
                                  </p:stCondLst>
                                  <p:childTnLst>
                                    <p:anim calcmode="lin" valueType="num">
                                      <p:cBhvr additive="base">
                                        <p:cTn id="51" dur="500"/>
                                        <p:tgtEl>
                                          <p:spTgt spid="96"/>
                                        </p:tgtEl>
                                        <p:attrNameLst>
                                          <p:attrName>ppt_x</p:attrName>
                                        </p:attrNameLst>
                                      </p:cBhvr>
                                      <p:tavLst>
                                        <p:tav tm="0">
                                          <p:val>
                                            <p:strVal val="ppt_x"/>
                                          </p:val>
                                        </p:tav>
                                        <p:tav tm="100000">
                                          <p:val>
                                            <p:strVal val="0-ppt_w/2"/>
                                          </p:val>
                                        </p:tav>
                                      </p:tavLst>
                                    </p:anim>
                                    <p:anim calcmode="lin" valueType="num">
                                      <p:cBhvr additive="base">
                                        <p:cTn id="52" dur="500"/>
                                        <p:tgtEl>
                                          <p:spTgt spid="96"/>
                                        </p:tgtEl>
                                        <p:attrNameLst>
                                          <p:attrName>ppt_y</p:attrName>
                                        </p:attrNameLst>
                                      </p:cBhvr>
                                      <p:tavLst>
                                        <p:tav tm="0">
                                          <p:val>
                                            <p:strVal val="ppt_y"/>
                                          </p:val>
                                        </p:tav>
                                        <p:tav tm="100000">
                                          <p:val>
                                            <p:strVal val="ppt_y"/>
                                          </p:val>
                                        </p:tav>
                                      </p:tavLst>
                                    </p:anim>
                                    <p:set>
                                      <p:cBhvr>
                                        <p:cTn id="53"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95" grpId="0" animBg="1"/>
      <p:bldP spid="96" grpId="0"/>
      <p:bldP spid="9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049" y="2887702"/>
            <a:ext cx="2704114" cy="154367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050" y="1131590"/>
            <a:ext cx="2704114" cy="1543676"/>
          </a:xfrm>
          <a:prstGeom prst="rect">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n>
            <a:noFill/>
            <a:headEnd type="none" w="med" len="med"/>
            <a:tailEnd type="none" w="med" len="med"/>
          </a:ln>
        </p:spPr>
      </p:pic>
      <p:grpSp>
        <p:nvGrpSpPr>
          <p:cNvPr id="8" name="组合 7"/>
          <p:cNvGrpSpPr/>
          <p:nvPr/>
        </p:nvGrpSpPr>
        <p:grpSpPr>
          <a:xfrm>
            <a:off x="3941237" y="1131590"/>
            <a:ext cx="4231163" cy="729614"/>
            <a:chOff x="3725213" y="857250"/>
            <a:chExt cx="5028160" cy="867047"/>
          </a:xfr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p:grpSpPr>
        <p:sp>
          <p:nvSpPr>
            <p:cNvPr id="9" name="Light Blue"/>
            <p:cNvSpPr/>
            <p:nvPr/>
          </p:nvSpPr>
          <p:spPr bwMode="auto">
            <a:xfrm>
              <a:off x="3725213" y="858362"/>
              <a:ext cx="1254500"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685800"/>
              <a:r>
                <a:rPr lang="zh-CN" altLang="en-US"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Light Blue"/>
            <p:cNvSpPr/>
            <p:nvPr/>
          </p:nvSpPr>
          <p:spPr bwMode="auto">
            <a:xfrm>
              <a:off x="5064234" y="857250"/>
              <a:ext cx="3689139"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marL="130810" indent="-130810" defTabSz="685800">
                <a:lnSpc>
                  <a:spcPct val="90000"/>
                </a:lnSpc>
                <a:spcBef>
                  <a:spcPts val="675"/>
                </a:spcBef>
                <a:buFont typeface="Arial" panose="020B0604020202020204" pitchFamily="34" charset="0"/>
                <a:buChar char="•"/>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30810" indent="-130810" defTabSz="685800">
                <a:lnSpc>
                  <a:spcPct val="90000"/>
                </a:lnSpc>
                <a:spcBef>
                  <a:spcPts val="675"/>
                </a:spcBef>
                <a:buFont typeface="Arial" panose="020B0604020202020204" pitchFamily="34" charset="0"/>
                <a:buChar char="•"/>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100" baseline="300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1" name="组合 10"/>
          <p:cNvGrpSpPr/>
          <p:nvPr/>
        </p:nvGrpSpPr>
        <p:grpSpPr>
          <a:xfrm>
            <a:off x="3941238" y="1915079"/>
            <a:ext cx="4231162" cy="728679"/>
            <a:chOff x="3725213" y="1825764"/>
            <a:chExt cx="5028160" cy="865936"/>
          </a:xfr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p:grpSpPr>
        <p:sp>
          <p:nvSpPr>
            <p:cNvPr id="12" name="Light Blue"/>
            <p:cNvSpPr/>
            <p:nvPr/>
          </p:nvSpPr>
          <p:spPr bwMode="auto">
            <a:xfrm>
              <a:off x="3725213" y="1825765"/>
              <a:ext cx="1254500"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685800"/>
              <a:r>
                <a:rPr lang="zh-CN" altLang="en-US"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altLang="zh-CN"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Light Blue"/>
            <p:cNvSpPr/>
            <p:nvPr/>
          </p:nvSpPr>
          <p:spPr bwMode="auto">
            <a:xfrm>
              <a:off x="5066374" y="1825764"/>
              <a:ext cx="3686999" cy="865935"/>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marL="130810" indent="-130810" defTabSz="685800">
                <a:lnSpc>
                  <a:spcPct val="90000"/>
                </a:lnSpc>
                <a:spcBef>
                  <a:spcPts val="675"/>
                </a:spcBef>
                <a:buFont typeface="Arial" panose="020B0604020202020204" pitchFamily="34" charset="0"/>
                <a:buChar char="•"/>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30810" indent="-130810" defTabSz="685800">
                <a:lnSpc>
                  <a:spcPct val="90000"/>
                </a:lnSpc>
                <a:spcBef>
                  <a:spcPts val="675"/>
                </a:spcBef>
                <a:buFont typeface="Arial" panose="020B0604020202020204" pitchFamily="34" charset="0"/>
                <a:buChar char="•"/>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30810" indent="-130810" defTabSz="685800">
                <a:lnSpc>
                  <a:spcPct val="90000"/>
                </a:lnSpc>
                <a:spcBef>
                  <a:spcPts val="675"/>
                </a:spcBef>
                <a:buFont typeface="Arial" panose="020B0604020202020204" pitchFamily="34" charset="0"/>
                <a:buChar char="•"/>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4" name="组合 13"/>
          <p:cNvGrpSpPr/>
          <p:nvPr/>
        </p:nvGrpSpPr>
        <p:grpSpPr>
          <a:xfrm>
            <a:off x="3941237" y="2887703"/>
            <a:ext cx="4231163" cy="729614"/>
            <a:chOff x="3725214" y="2877207"/>
            <a:chExt cx="5028160" cy="867047"/>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grpSpPr>
        <p:sp>
          <p:nvSpPr>
            <p:cNvPr id="15" name="Light Blue"/>
            <p:cNvSpPr/>
            <p:nvPr/>
          </p:nvSpPr>
          <p:spPr bwMode="auto">
            <a:xfrm>
              <a:off x="3725214" y="2878318"/>
              <a:ext cx="1254500"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685800"/>
              <a:r>
                <a:rPr lang="zh-CN" altLang="en-US"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altLang="zh-CN"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Light Blue"/>
            <p:cNvSpPr/>
            <p:nvPr/>
          </p:nvSpPr>
          <p:spPr bwMode="auto">
            <a:xfrm>
              <a:off x="5064235" y="2877207"/>
              <a:ext cx="3689139"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685800">
                <a:lnSpc>
                  <a:spcPct val="90000"/>
                </a:lnSpc>
                <a:spcBef>
                  <a:spcPts val="900"/>
                </a:spcBef>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100" baseline="300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17" name="组合 16"/>
          <p:cNvGrpSpPr/>
          <p:nvPr/>
        </p:nvGrpSpPr>
        <p:grpSpPr>
          <a:xfrm>
            <a:off x="3941238" y="3712202"/>
            <a:ext cx="4231162" cy="728680"/>
            <a:chOff x="3725214" y="3845722"/>
            <a:chExt cx="5028160" cy="865937"/>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grpSpPr>
        <p:sp>
          <p:nvSpPr>
            <p:cNvPr id="18" name="Light Blue"/>
            <p:cNvSpPr/>
            <p:nvPr/>
          </p:nvSpPr>
          <p:spPr bwMode="auto">
            <a:xfrm>
              <a:off x="3725214" y="3845723"/>
              <a:ext cx="1254500"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defTabSz="685800"/>
              <a:r>
                <a:rPr lang="zh-CN" altLang="en-US"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  填加标题</a:t>
              </a:r>
              <a:endParaRPr lang="en-US" altLang="zh-CN" sz="13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Light Blue"/>
            <p:cNvSpPr/>
            <p:nvPr/>
          </p:nvSpPr>
          <p:spPr bwMode="auto">
            <a:xfrm>
              <a:off x="5066374" y="3845722"/>
              <a:ext cx="3687000" cy="865936"/>
            </a:xfrm>
            <a:prstGeom prst="roundRect">
              <a:avLst>
                <a:gd name="adj" fmla="val 0"/>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91440" rIns="45720" bIns="91440" numCol="1" rtlCol="0" anchor="ctr" anchorCtr="0" compatLnSpc="1"/>
            <a:lstStyle/>
            <a:p>
              <a:pPr marL="130810" indent="-130810" defTabSz="685800">
                <a:lnSpc>
                  <a:spcPct val="90000"/>
                </a:lnSpc>
                <a:spcBef>
                  <a:spcPts val="675"/>
                </a:spcBef>
                <a:buFont typeface="Arial" panose="020B0604020202020204" pitchFamily="34" charset="0"/>
                <a:buChar char="•"/>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a:p>
              <a:pPr marL="130810" indent="-130810" defTabSz="685800">
                <a:lnSpc>
                  <a:spcPct val="90000"/>
                </a:lnSpc>
                <a:spcBef>
                  <a:spcPts val="675"/>
                </a:spcBef>
                <a:buFont typeface="Arial" panose="020B0604020202020204" pitchFamily="34" charset="0"/>
                <a:buChar char="•"/>
              </a:pPr>
              <a:r>
                <a:rPr lang="zh-CN" altLang="en-US"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100"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20" name="Light Blue"/>
          <p:cNvSpPr/>
          <p:nvPr/>
        </p:nvSpPr>
        <p:spPr bwMode="auto">
          <a:xfrm flipH="1">
            <a:off x="755576" y="2523930"/>
            <a:ext cx="1080348" cy="263844"/>
          </a:xfrm>
          <a:custGeom>
            <a:avLst/>
            <a:gdLst>
              <a:gd name="connsiteX0" fmla="*/ 0 w 2047727"/>
              <a:gd name="connsiteY0" fmla="*/ 0 h 457200"/>
              <a:gd name="connsiteX1" fmla="*/ 1819127 w 2047727"/>
              <a:gd name="connsiteY1" fmla="*/ 0 h 457200"/>
              <a:gd name="connsiteX2" fmla="*/ 2047727 w 2047727"/>
              <a:gd name="connsiteY2" fmla="*/ 228600 h 457200"/>
              <a:gd name="connsiteX3" fmla="*/ 1819127 w 2047727"/>
              <a:gd name="connsiteY3" fmla="*/ 457200 h 457200"/>
              <a:gd name="connsiteX4" fmla="*/ 0 w 2047727"/>
              <a:gd name="connsiteY4" fmla="*/ 457200 h 457200"/>
              <a:gd name="connsiteX5" fmla="*/ 228600 w 2047727"/>
              <a:gd name="connsiteY5" fmla="*/ 228600 h 457200"/>
              <a:gd name="connsiteX6" fmla="*/ 0 w 2047727"/>
              <a:gd name="connsiteY6" fmla="*/ 0 h 457200"/>
              <a:gd name="connsiteX0-1" fmla="*/ 0 w 1819127"/>
              <a:gd name="connsiteY0-2" fmla="*/ 0 h 457200"/>
              <a:gd name="connsiteX1-3" fmla="*/ 1819127 w 1819127"/>
              <a:gd name="connsiteY1-4" fmla="*/ 0 h 457200"/>
              <a:gd name="connsiteX2-5" fmla="*/ 1819127 w 1819127"/>
              <a:gd name="connsiteY2-6" fmla="*/ 457200 h 457200"/>
              <a:gd name="connsiteX3-7" fmla="*/ 0 w 1819127"/>
              <a:gd name="connsiteY3-8" fmla="*/ 457200 h 457200"/>
              <a:gd name="connsiteX4-9" fmla="*/ 228600 w 1819127"/>
              <a:gd name="connsiteY4-10" fmla="*/ 228600 h 457200"/>
              <a:gd name="connsiteX5-11" fmla="*/ 0 w 1819127"/>
              <a:gd name="connsiteY5-12" fmla="*/ 0 h 457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19127" h="457200">
                <a:moveTo>
                  <a:pt x="0" y="0"/>
                </a:moveTo>
                <a:lnTo>
                  <a:pt x="1819127" y="0"/>
                </a:lnTo>
                <a:lnTo>
                  <a:pt x="1819127" y="457200"/>
                </a:lnTo>
                <a:lnTo>
                  <a:pt x="0" y="457200"/>
                </a:lnTo>
                <a:lnTo>
                  <a:pt x="228600" y="228600"/>
                </a:lnTo>
                <a:lnTo>
                  <a:pt x="0" y="0"/>
                </a:lnTo>
                <a:close/>
              </a:path>
            </a:pathLst>
          </a:cu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n>
            <a:noFill/>
            <a:headEnd type="none" w="med" len="med"/>
            <a:tailEnd type="none" w="med" len="med"/>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91440" rIns="365760" bIns="91440" numCol="1" rtlCol="0" anchor="ctr" anchorCtr="0" compatLnSpc="1"/>
          <a:lstStyle/>
          <a:p>
            <a:pPr algn="r" defTabSz="685800"/>
            <a:r>
              <a:rPr lang="en-US" sz="18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2012</a:t>
            </a:r>
          </a:p>
        </p:txBody>
      </p:sp>
      <p:sp>
        <p:nvSpPr>
          <p:cNvPr id="21" name="Light Blue"/>
          <p:cNvSpPr/>
          <p:nvPr/>
        </p:nvSpPr>
        <p:spPr bwMode="auto">
          <a:xfrm flipH="1">
            <a:off x="755576" y="4252122"/>
            <a:ext cx="1080348" cy="263844"/>
          </a:xfrm>
          <a:custGeom>
            <a:avLst/>
            <a:gdLst>
              <a:gd name="connsiteX0" fmla="*/ 0 w 2047727"/>
              <a:gd name="connsiteY0" fmla="*/ 0 h 457200"/>
              <a:gd name="connsiteX1" fmla="*/ 1819127 w 2047727"/>
              <a:gd name="connsiteY1" fmla="*/ 0 h 457200"/>
              <a:gd name="connsiteX2" fmla="*/ 2047727 w 2047727"/>
              <a:gd name="connsiteY2" fmla="*/ 228600 h 457200"/>
              <a:gd name="connsiteX3" fmla="*/ 1819127 w 2047727"/>
              <a:gd name="connsiteY3" fmla="*/ 457200 h 457200"/>
              <a:gd name="connsiteX4" fmla="*/ 0 w 2047727"/>
              <a:gd name="connsiteY4" fmla="*/ 457200 h 457200"/>
              <a:gd name="connsiteX5" fmla="*/ 228600 w 2047727"/>
              <a:gd name="connsiteY5" fmla="*/ 228600 h 457200"/>
              <a:gd name="connsiteX6" fmla="*/ 0 w 2047727"/>
              <a:gd name="connsiteY6" fmla="*/ 0 h 457200"/>
              <a:gd name="connsiteX0-1" fmla="*/ 0 w 1819127"/>
              <a:gd name="connsiteY0-2" fmla="*/ 0 h 457200"/>
              <a:gd name="connsiteX1-3" fmla="*/ 1819127 w 1819127"/>
              <a:gd name="connsiteY1-4" fmla="*/ 0 h 457200"/>
              <a:gd name="connsiteX2-5" fmla="*/ 1819127 w 1819127"/>
              <a:gd name="connsiteY2-6" fmla="*/ 457200 h 457200"/>
              <a:gd name="connsiteX3-7" fmla="*/ 0 w 1819127"/>
              <a:gd name="connsiteY3-8" fmla="*/ 457200 h 457200"/>
              <a:gd name="connsiteX4-9" fmla="*/ 228600 w 1819127"/>
              <a:gd name="connsiteY4-10" fmla="*/ 228600 h 457200"/>
              <a:gd name="connsiteX5-11" fmla="*/ 0 w 1819127"/>
              <a:gd name="connsiteY5-12" fmla="*/ 0 h 457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19127" h="457200">
                <a:moveTo>
                  <a:pt x="0" y="0"/>
                </a:moveTo>
                <a:lnTo>
                  <a:pt x="1819127" y="0"/>
                </a:lnTo>
                <a:lnTo>
                  <a:pt x="1819127" y="457200"/>
                </a:lnTo>
                <a:lnTo>
                  <a:pt x="0" y="457200"/>
                </a:lnTo>
                <a:lnTo>
                  <a:pt x="228600" y="228600"/>
                </a:lnTo>
                <a:lnTo>
                  <a:pt x="0"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headEnd type="none" w="med" len="med"/>
            <a:tailEnd type="none" w="med" len="med"/>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91440" rIns="365760" bIns="91440" numCol="1" rtlCol="0" anchor="ctr" anchorCtr="0" compatLnSpc="1"/>
          <a:lstStyle/>
          <a:p>
            <a:pPr algn="r" defTabSz="685800"/>
            <a:r>
              <a:rPr lang="en-US" sz="1800" b="1" dirty="0">
                <a:gradFill>
                  <a:gsLst>
                    <a:gs pos="100000">
                      <a:schemeClr val="tx1"/>
                    </a:gs>
                    <a:gs pos="0">
                      <a:schemeClr val="tx1"/>
                    </a:gs>
                  </a:gsLst>
                  <a:lin ang="5400000" scaled="1"/>
                </a:gradFill>
                <a:latin typeface="微软雅黑" panose="020B0503020204020204" pitchFamily="34" charset="-122"/>
                <a:ea typeface="微软雅黑" panose="020B0503020204020204" pitchFamily="34" charset="-122"/>
                <a:cs typeface="Segoe UI" panose="020B0502040204020203" pitchFamily="34" charset="0"/>
              </a:rPr>
              <a:t>2013</a:t>
            </a:r>
          </a:p>
        </p:txBody>
      </p:sp>
    </p:spTree>
  </p:cSld>
  <p:clrMapOvr>
    <a:masterClrMapping/>
  </p:clrMapOvr>
  <mc:AlternateContent xmlns:mc="http://schemas.openxmlformats.org/markup-compatibility/2006" xmlns:p14="http://schemas.microsoft.com/office/powerpoint/2010/main">
    <mc:Choice Requires="p14">
      <p:transition spd="slow" p14:dur="1600" advClick="0" advTm="1000">
        <p14:gallery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35" name="组合 34"/>
          <p:cNvGrpSpPr/>
          <p:nvPr/>
        </p:nvGrpSpPr>
        <p:grpSpPr>
          <a:xfrm>
            <a:off x="3876601" y="2395935"/>
            <a:ext cx="2079625" cy="2079625"/>
            <a:chOff x="4380657" y="2035895"/>
            <a:chExt cx="2079625" cy="2079625"/>
          </a:xfrm>
        </p:grpSpPr>
        <p:grpSp>
          <p:nvGrpSpPr>
            <p:cNvPr id="36" name="Group 8"/>
            <p:cNvGrpSpPr/>
            <p:nvPr/>
          </p:nvGrpSpPr>
          <p:grpSpPr bwMode="auto">
            <a:xfrm>
              <a:off x="4380657" y="2035895"/>
              <a:ext cx="2079625" cy="2079625"/>
              <a:chOff x="3242" y="1969"/>
              <a:chExt cx="1310" cy="1310"/>
            </a:xfrm>
          </p:grpSpPr>
          <p:sp>
            <p:nvSpPr>
              <p:cNvPr id="38" name="Freeform 9"/>
              <p:cNvSpPr/>
              <p:nvPr/>
            </p:nvSpPr>
            <p:spPr bwMode="auto">
              <a:xfrm>
                <a:off x="3242" y="1969"/>
                <a:ext cx="1310" cy="327"/>
              </a:xfrm>
              <a:custGeom>
                <a:avLst/>
                <a:gdLst>
                  <a:gd name="T0" fmla="*/ 1728 w 2304"/>
                  <a:gd name="T1" fmla="*/ 0 h 576"/>
                  <a:gd name="T2" fmla="*/ 0 w 2304"/>
                  <a:gd name="T3" fmla="*/ 0 h 576"/>
                  <a:gd name="T4" fmla="*/ 576 w 2304"/>
                  <a:gd name="T5" fmla="*/ 576 h 576"/>
                  <a:gd name="T6" fmla="*/ 2304 w 2304"/>
                  <a:gd name="T7" fmla="*/ 576 h 576"/>
                  <a:gd name="T8" fmla="*/ 1728 w 2304"/>
                  <a:gd name="T9" fmla="*/ 0 h 576"/>
                </a:gdLst>
                <a:ahLst/>
                <a:cxnLst>
                  <a:cxn ang="0">
                    <a:pos x="T0" y="T1"/>
                  </a:cxn>
                  <a:cxn ang="0">
                    <a:pos x="T2" y="T3"/>
                  </a:cxn>
                  <a:cxn ang="0">
                    <a:pos x="T4" y="T5"/>
                  </a:cxn>
                  <a:cxn ang="0">
                    <a:pos x="T6" y="T7"/>
                  </a:cxn>
                  <a:cxn ang="0">
                    <a:pos x="T8" y="T9"/>
                  </a:cxn>
                </a:cxnLst>
                <a:rect l="0" t="0" r="r" b="b"/>
                <a:pathLst>
                  <a:path w="2304" h="576">
                    <a:moveTo>
                      <a:pt x="1728" y="0"/>
                    </a:moveTo>
                    <a:lnTo>
                      <a:pt x="0" y="0"/>
                    </a:lnTo>
                    <a:lnTo>
                      <a:pt x="576" y="576"/>
                    </a:lnTo>
                    <a:lnTo>
                      <a:pt x="2304" y="576"/>
                    </a:lnTo>
                    <a:lnTo>
                      <a:pt x="1728" y="0"/>
                    </a:lnTo>
                    <a:close/>
                  </a:path>
                </a:pathLst>
              </a:custGeom>
              <a:solidFill>
                <a:schemeClr val="accent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9" name="Rectangle 10"/>
              <p:cNvSpPr>
                <a:spLocks noChangeArrowheads="1"/>
              </p:cNvSpPr>
              <p:nvPr/>
            </p:nvSpPr>
            <p:spPr bwMode="auto">
              <a:xfrm>
                <a:off x="3569" y="2296"/>
                <a:ext cx="983" cy="983"/>
              </a:xfrm>
              <a:prstGeom prst="rect">
                <a:avLst/>
              </a:prstGeom>
              <a:solidFill>
                <a:schemeClr val="accent2">
                  <a:lumMod val="7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0" name="Freeform 11"/>
              <p:cNvSpPr/>
              <p:nvPr/>
            </p:nvSpPr>
            <p:spPr bwMode="auto">
              <a:xfrm>
                <a:off x="3242" y="1969"/>
                <a:ext cx="327" cy="1310"/>
              </a:xfrm>
              <a:custGeom>
                <a:avLst/>
                <a:gdLst>
                  <a:gd name="T0" fmla="*/ 0 w 576"/>
                  <a:gd name="T1" fmla="*/ 0 h 2304"/>
                  <a:gd name="T2" fmla="*/ 0 w 576"/>
                  <a:gd name="T3" fmla="*/ 1728 h 2304"/>
                  <a:gd name="T4" fmla="*/ 576 w 576"/>
                  <a:gd name="T5" fmla="*/ 2304 h 2304"/>
                  <a:gd name="T6" fmla="*/ 576 w 576"/>
                  <a:gd name="T7" fmla="*/ 576 h 2304"/>
                  <a:gd name="T8" fmla="*/ 0 w 576"/>
                  <a:gd name="T9" fmla="*/ 0 h 2304"/>
                </a:gdLst>
                <a:ahLst/>
                <a:cxnLst>
                  <a:cxn ang="0">
                    <a:pos x="T0" y="T1"/>
                  </a:cxn>
                  <a:cxn ang="0">
                    <a:pos x="T2" y="T3"/>
                  </a:cxn>
                  <a:cxn ang="0">
                    <a:pos x="T4" y="T5"/>
                  </a:cxn>
                  <a:cxn ang="0">
                    <a:pos x="T6" y="T7"/>
                  </a:cxn>
                  <a:cxn ang="0">
                    <a:pos x="T8" y="T9"/>
                  </a:cxn>
                </a:cxnLst>
                <a:rect l="0" t="0" r="r" b="b"/>
                <a:pathLst>
                  <a:path w="576" h="2304">
                    <a:moveTo>
                      <a:pt x="0" y="0"/>
                    </a:moveTo>
                    <a:lnTo>
                      <a:pt x="0" y="1728"/>
                    </a:lnTo>
                    <a:lnTo>
                      <a:pt x="576" y="2304"/>
                    </a:lnTo>
                    <a:lnTo>
                      <a:pt x="576" y="576"/>
                    </a:lnTo>
                    <a:lnTo>
                      <a:pt x="0" y="0"/>
                    </a:lnTo>
                    <a:close/>
                  </a:path>
                </a:pathLst>
              </a:custGeom>
              <a:solidFill>
                <a:schemeClr val="accent2">
                  <a:lumMod val="5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7" name="Text Box 25"/>
            <p:cNvSpPr txBox="1">
              <a:spLocks noChangeArrowheads="1"/>
            </p:cNvSpPr>
            <p:nvPr/>
          </p:nvSpPr>
          <p:spPr bwMode="auto">
            <a:xfrm>
              <a:off x="5137895" y="3723878"/>
              <a:ext cx="1116013" cy="338554"/>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zh-CN" altLang="en-US" sz="1600" b="1" dirty="0">
                  <a:latin typeface="微软雅黑" panose="020B0503020204020204" pitchFamily="34" charset="-122"/>
                  <a:ea typeface="微软雅黑" panose="020B0503020204020204" pitchFamily="34" charset="-122"/>
                </a:rPr>
                <a:t>填加标题</a:t>
              </a:r>
              <a:endParaRPr lang="en-US" altLang="ko-KR" sz="1600" dirty="0">
                <a:latin typeface="Arial Black" panose="020B0A04020102020204" pitchFamily="34" charset="0"/>
              </a:endParaRPr>
            </a:p>
          </p:txBody>
        </p:sp>
      </p:grpSp>
      <p:sp>
        <p:nvSpPr>
          <p:cNvPr id="41" name="Arc 23"/>
          <p:cNvSpPr/>
          <p:nvPr/>
        </p:nvSpPr>
        <p:spPr bwMode="auto">
          <a:xfrm>
            <a:off x="3373364" y="2030810"/>
            <a:ext cx="979488" cy="611188"/>
          </a:xfrm>
          <a:custGeom>
            <a:avLst/>
            <a:gdLst>
              <a:gd name="G0" fmla="+- 21600 0 0"/>
              <a:gd name="G1" fmla="+- 21600 0 0"/>
              <a:gd name="G2" fmla="+- 21600 0 0"/>
              <a:gd name="T0" fmla="*/ 11 w 35703"/>
              <a:gd name="T1" fmla="*/ 22278 h 22278"/>
              <a:gd name="T2" fmla="*/ 35703 w 35703"/>
              <a:gd name="T3" fmla="*/ 5240 h 22278"/>
              <a:gd name="T4" fmla="*/ 21600 w 35703"/>
              <a:gd name="T5" fmla="*/ 21600 h 22278"/>
            </a:gdLst>
            <a:ahLst/>
            <a:cxnLst>
              <a:cxn ang="0">
                <a:pos x="T0" y="T1"/>
              </a:cxn>
              <a:cxn ang="0">
                <a:pos x="T2" y="T3"/>
              </a:cxn>
              <a:cxn ang="0">
                <a:pos x="T4" y="T5"/>
              </a:cxn>
            </a:cxnLst>
            <a:rect l="0" t="0" r="r" b="b"/>
            <a:pathLst>
              <a:path w="35703" h="22278" fill="none" extrusionOk="0">
                <a:moveTo>
                  <a:pt x="10" y="22278"/>
                </a:moveTo>
                <a:cubicBezTo>
                  <a:pt x="3" y="22052"/>
                  <a:pt x="0" y="21826"/>
                  <a:pt x="0" y="21600"/>
                </a:cubicBezTo>
                <a:cubicBezTo>
                  <a:pt x="0" y="9670"/>
                  <a:pt x="9670" y="0"/>
                  <a:pt x="21600" y="0"/>
                </a:cubicBezTo>
                <a:cubicBezTo>
                  <a:pt x="26777" y="-1"/>
                  <a:pt x="31781" y="1859"/>
                  <a:pt x="35703" y="5239"/>
                </a:cubicBezTo>
              </a:path>
              <a:path w="35703" h="22278" stroke="0" extrusionOk="0">
                <a:moveTo>
                  <a:pt x="10" y="22278"/>
                </a:moveTo>
                <a:cubicBezTo>
                  <a:pt x="3" y="22052"/>
                  <a:pt x="0" y="21826"/>
                  <a:pt x="0" y="21600"/>
                </a:cubicBezTo>
                <a:cubicBezTo>
                  <a:pt x="0" y="9670"/>
                  <a:pt x="9670" y="0"/>
                  <a:pt x="21600" y="0"/>
                </a:cubicBezTo>
                <a:cubicBezTo>
                  <a:pt x="26777" y="-1"/>
                  <a:pt x="31781" y="1859"/>
                  <a:pt x="35703" y="5239"/>
                </a:cubicBezTo>
                <a:lnTo>
                  <a:pt x="21600" y="21600"/>
                </a:lnTo>
                <a:close/>
              </a:path>
            </a:pathLst>
          </a:custGeom>
          <a:noFill/>
          <a:ln w="31750" cap="rnd">
            <a:solidFill>
              <a:schemeClr val="accent2"/>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2" name="组合 41"/>
          <p:cNvGrpSpPr/>
          <p:nvPr/>
        </p:nvGrpSpPr>
        <p:grpSpPr>
          <a:xfrm>
            <a:off x="2316089" y="2915047"/>
            <a:ext cx="2079625" cy="1560513"/>
            <a:chOff x="2820145" y="2555007"/>
            <a:chExt cx="2079625" cy="1560513"/>
          </a:xfrm>
        </p:grpSpPr>
        <p:grpSp>
          <p:nvGrpSpPr>
            <p:cNvPr id="43" name="Group 12"/>
            <p:cNvGrpSpPr/>
            <p:nvPr/>
          </p:nvGrpSpPr>
          <p:grpSpPr bwMode="auto">
            <a:xfrm>
              <a:off x="2820145" y="2555007"/>
              <a:ext cx="2079625" cy="1560513"/>
              <a:chOff x="2259" y="2296"/>
              <a:chExt cx="1310" cy="983"/>
            </a:xfrm>
          </p:grpSpPr>
          <p:sp>
            <p:nvSpPr>
              <p:cNvPr id="45" name="Freeform 13"/>
              <p:cNvSpPr/>
              <p:nvPr/>
            </p:nvSpPr>
            <p:spPr bwMode="auto">
              <a:xfrm>
                <a:off x="2259" y="2296"/>
                <a:ext cx="1310" cy="328"/>
              </a:xfrm>
              <a:custGeom>
                <a:avLst/>
                <a:gdLst>
                  <a:gd name="T0" fmla="*/ 1728 w 2304"/>
                  <a:gd name="T1" fmla="*/ 0 h 576"/>
                  <a:gd name="T2" fmla="*/ 0 w 2304"/>
                  <a:gd name="T3" fmla="*/ 0 h 576"/>
                  <a:gd name="T4" fmla="*/ 576 w 2304"/>
                  <a:gd name="T5" fmla="*/ 576 h 576"/>
                  <a:gd name="T6" fmla="*/ 2304 w 2304"/>
                  <a:gd name="T7" fmla="*/ 576 h 576"/>
                  <a:gd name="T8" fmla="*/ 1728 w 2304"/>
                  <a:gd name="T9" fmla="*/ 0 h 576"/>
                </a:gdLst>
                <a:ahLst/>
                <a:cxnLst>
                  <a:cxn ang="0">
                    <a:pos x="T0" y="T1"/>
                  </a:cxn>
                  <a:cxn ang="0">
                    <a:pos x="T2" y="T3"/>
                  </a:cxn>
                  <a:cxn ang="0">
                    <a:pos x="T4" y="T5"/>
                  </a:cxn>
                  <a:cxn ang="0">
                    <a:pos x="T6" y="T7"/>
                  </a:cxn>
                  <a:cxn ang="0">
                    <a:pos x="T8" y="T9"/>
                  </a:cxn>
                </a:cxnLst>
                <a:rect l="0" t="0" r="r" b="b"/>
                <a:pathLst>
                  <a:path w="2304" h="576">
                    <a:moveTo>
                      <a:pt x="1728" y="0"/>
                    </a:moveTo>
                    <a:lnTo>
                      <a:pt x="0" y="0"/>
                    </a:lnTo>
                    <a:lnTo>
                      <a:pt x="576" y="576"/>
                    </a:lnTo>
                    <a:lnTo>
                      <a:pt x="2304" y="576"/>
                    </a:lnTo>
                    <a:lnTo>
                      <a:pt x="1728" y="0"/>
                    </a:lnTo>
                    <a:close/>
                  </a:path>
                </a:pathLst>
              </a:custGeom>
              <a:solidFill>
                <a:schemeClr val="tx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6" name="Rectangle 14"/>
              <p:cNvSpPr>
                <a:spLocks noChangeArrowheads="1"/>
              </p:cNvSpPr>
              <p:nvPr/>
            </p:nvSpPr>
            <p:spPr bwMode="auto">
              <a:xfrm>
                <a:off x="2586" y="2624"/>
                <a:ext cx="983" cy="65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Freeform 15"/>
              <p:cNvSpPr/>
              <p:nvPr/>
            </p:nvSpPr>
            <p:spPr bwMode="auto">
              <a:xfrm>
                <a:off x="2259" y="2296"/>
                <a:ext cx="327" cy="983"/>
              </a:xfrm>
              <a:custGeom>
                <a:avLst/>
                <a:gdLst>
                  <a:gd name="T0" fmla="*/ 0 w 576"/>
                  <a:gd name="T1" fmla="*/ 0 h 1728"/>
                  <a:gd name="T2" fmla="*/ 0 w 576"/>
                  <a:gd name="T3" fmla="*/ 1152 h 1728"/>
                  <a:gd name="T4" fmla="*/ 576 w 576"/>
                  <a:gd name="T5" fmla="*/ 1728 h 1728"/>
                  <a:gd name="T6" fmla="*/ 576 w 576"/>
                  <a:gd name="T7" fmla="*/ 576 h 1728"/>
                  <a:gd name="T8" fmla="*/ 0 w 576"/>
                  <a:gd name="T9" fmla="*/ 0 h 1728"/>
                </a:gdLst>
                <a:ahLst/>
                <a:cxnLst>
                  <a:cxn ang="0">
                    <a:pos x="T0" y="T1"/>
                  </a:cxn>
                  <a:cxn ang="0">
                    <a:pos x="T2" y="T3"/>
                  </a:cxn>
                  <a:cxn ang="0">
                    <a:pos x="T4" y="T5"/>
                  </a:cxn>
                  <a:cxn ang="0">
                    <a:pos x="T6" y="T7"/>
                  </a:cxn>
                  <a:cxn ang="0">
                    <a:pos x="T8" y="T9"/>
                  </a:cxn>
                </a:cxnLst>
                <a:rect l="0" t="0" r="r" b="b"/>
                <a:pathLst>
                  <a:path w="576" h="1728">
                    <a:moveTo>
                      <a:pt x="0" y="0"/>
                    </a:moveTo>
                    <a:lnTo>
                      <a:pt x="0" y="1152"/>
                    </a:lnTo>
                    <a:lnTo>
                      <a:pt x="576" y="1728"/>
                    </a:lnTo>
                    <a:lnTo>
                      <a:pt x="576" y="576"/>
                    </a:lnTo>
                    <a:lnTo>
                      <a:pt x="0" y="0"/>
                    </a:lnTo>
                    <a:close/>
                  </a:path>
                </a:pathLst>
              </a:custGeom>
              <a:solidFill>
                <a:schemeClr val="tx2">
                  <a:lumMod val="75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44" name="Text Box 24"/>
            <p:cNvSpPr txBox="1">
              <a:spLocks noChangeArrowheads="1"/>
            </p:cNvSpPr>
            <p:nvPr/>
          </p:nvSpPr>
          <p:spPr bwMode="auto">
            <a:xfrm>
              <a:off x="3374182" y="3723878"/>
              <a:ext cx="1439863" cy="338554"/>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zh-CN" altLang="en-US" sz="12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填加标题</a:t>
              </a:r>
              <a:endParaRPr lang="en-US" altLang="ko-KR" sz="1600" dirty="0">
                <a:latin typeface="Arial Black" panose="020B0A04020102020204" pitchFamily="34" charset="0"/>
              </a:endParaRPr>
            </a:p>
          </p:txBody>
        </p:sp>
      </p:grpSp>
      <p:grpSp>
        <p:nvGrpSpPr>
          <p:cNvPr id="48" name="组合 47"/>
          <p:cNvGrpSpPr/>
          <p:nvPr/>
        </p:nvGrpSpPr>
        <p:grpSpPr>
          <a:xfrm>
            <a:off x="755576" y="3435747"/>
            <a:ext cx="2079625" cy="1039813"/>
            <a:chOff x="1259632" y="3075707"/>
            <a:chExt cx="2079625" cy="1039813"/>
          </a:xfrm>
        </p:grpSpPr>
        <p:grpSp>
          <p:nvGrpSpPr>
            <p:cNvPr id="49" name="Group 16"/>
            <p:cNvGrpSpPr/>
            <p:nvPr/>
          </p:nvGrpSpPr>
          <p:grpSpPr bwMode="auto">
            <a:xfrm>
              <a:off x="1259632" y="3075707"/>
              <a:ext cx="2079625" cy="1039813"/>
              <a:chOff x="1276" y="2624"/>
              <a:chExt cx="1310" cy="655"/>
            </a:xfrm>
          </p:grpSpPr>
          <p:sp>
            <p:nvSpPr>
              <p:cNvPr id="51" name="Freeform 17"/>
              <p:cNvSpPr/>
              <p:nvPr/>
            </p:nvSpPr>
            <p:spPr bwMode="auto">
              <a:xfrm>
                <a:off x="1276" y="2624"/>
                <a:ext cx="1310" cy="328"/>
              </a:xfrm>
              <a:custGeom>
                <a:avLst/>
                <a:gdLst>
                  <a:gd name="T0" fmla="*/ 1728 w 2304"/>
                  <a:gd name="T1" fmla="*/ 0 h 576"/>
                  <a:gd name="T2" fmla="*/ 0 w 2304"/>
                  <a:gd name="T3" fmla="*/ 0 h 576"/>
                  <a:gd name="T4" fmla="*/ 576 w 2304"/>
                  <a:gd name="T5" fmla="*/ 576 h 576"/>
                  <a:gd name="T6" fmla="*/ 2304 w 2304"/>
                  <a:gd name="T7" fmla="*/ 576 h 576"/>
                  <a:gd name="T8" fmla="*/ 1728 w 2304"/>
                  <a:gd name="T9" fmla="*/ 0 h 576"/>
                </a:gdLst>
                <a:ahLst/>
                <a:cxnLst>
                  <a:cxn ang="0">
                    <a:pos x="T0" y="T1"/>
                  </a:cxn>
                  <a:cxn ang="0">
                    <a:pos x="T2" y="T3"/>
                  </a:cxn>
                  <a:cxn ang="0">
                    <a:pos x="T4" y="T5"/>
                  </a:cxn>
                  <a:cxn ang="0">
                    <a:pos x="T6" y="T7"/>
                  </a:cxn>
                  <a:cxn ang="0">
                    <a:pos x="T8" y="T9"/>
                  </a:cxn>
                </a:cxnLst>
                <a:rect l="0" t="0" r="r" b="b"/>
                <a:pathLst>
                  <a:path w="2304" h="576">
                    <a:moveTo>
                      <a:pt x="1728" y="0"/>
                    </a:moveTo>
                    <a:lnTo>
                      <a:pt x="0" y="0"/>
                    </a:lnTo>
                    <a:lnTo>
                      <a:pt x="576" y="576"/>
                    </a:lnTo>
                    <a:lnTo>
                      <a:pt x="2304" y="576"/>
                    </a:lnTo>
                    <a:lnTo>
                      <a:pt x="1728" y="0"/>
                    </a:ln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2" name="Rectangle 18"/>
              <p:cNvSpPr>
                <a:spLocks noChangeArrowheads="1"/>
              </p:cNvSpPr>
              <p:nvPr/>
            </p:nvSpPr>
            <p:spPr bwMode="auto">
              <a:xfrm>
                <a:off x="1603" y="2952"/>
                <a:ext cx="983" cy="327"/>
              </a:xfrm>
              <a:prstGeom prst="rect">
                <a:avLst/>
              </a:prstGeom>
              <a:solidFill>
                <a:schemeClr val="tx2">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Freeform 19"/>
              <p:cNvSpPr/>
              <p:nvPr/>
            </p:nvSpPr>
            <p:spPr bwMode="auto">
              <a:xfrm>
                <a:off x="1276" y="2624"/>
                <a:ext cx="327" cy="655"/>
              </a:xfrm>
              <a:custGeom>
                <a:avLst/>
                <a:gdLst>
                  <a:gd name="T0" fmla="*/ 0 w 576"/>
                  <a:gd name="T1" fmla="*/ 0 h 1152"/>
                  <a:gd name="T2" fmla="*/ 0 w 576"/>
                  <a:gd name="T3" fmla="*/ 576 h 1152"/>
                  <a:gd name="T4" fmla="*/ 576 w 576"/>
                  <a:gd name="T5" fmla="*/ 1152 h 1152"/>
                  <a:gd name="T6" fmla="*/ 576 w 576"/>
                  <a:gd name="T7" fmla="*/ 576 h 1152"/>
                  <a:gd name="T8" fmla="*/ 0 w 576"/>
                  <a:gd name="T9" fmla="*/ 0 h 1152"/>
                </a:gdLst>
                <a:ahLst/>
                <a:cxnLst>
                  <a:cxn ang="0">
                    <a:pos x="T0" y="T1"/>
                  </a:cxn>
                  <a:cxn ang="0">
                    <a:pos x="T2" y="T3"/>
                  </a:cxn>
                  <a:cxn ang="0">
                    <a:pos x="T4" y="T5"/>
                  </a:cxn>
                  <a:cxn ang="0">
                    <a:pos x="T6" y="T7"/>
                  </a:cxn>
                  <a:cxn ang="0">
                    <a:pos x="T8" y="T9"/>
                  </a:cxn>
                </a:cxnLst>
                <a:rect l="0" t="0" r="r" b="b"/>
                <a:pathLst>
                  <a:path w="576" h="1152">
                    <a:moveTo>
                      <a:pt x="0" y="0"/>
                    </a:moveTo>
                    <a:lnTo>
                      <a:pt x="0" y="576"/>
                    </a:lnTo>
                    <a:lnTo>
                      <a:pt x="576" y="1152"/>
                    </a:lnTo>
                    <a:lnTo>
                      <a:pt x="576" y="576"/>
                    </a:lnTo>
                    <a:lnTo>
                      <a:pt x="0" y="0"/>
                    </a:lnTo>
                    <a:close/>
                  </a:path>
                </a:pathLst>
              </a:custGeom>
              <a:solidFill>
                <a:schemeClr val="tx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50" name="Text Box 26"/>
            <p:cNvSpPr txBox="1">
              <a:spLocks noChangeArrowheads="1"/>
            </p:cNvSpPr>
            <p:nvPr/>
          </p:nvSpPr>
          <p:spPr bwMode="auto">
            <a:xfrm>
              <a:off x="1980456" y="3723878"/>
              <a:ext cx="1295400" cy="338554"/>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r>
                <a:rPr lang="zh-CN" altLang="en-US" sz="10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填加标题</a:t>
              </a:r>
              <a:endParaRPr lang="en-US" altLang="ko-KR" sz="1600" b="1" dirty="0">
                <a:latin typeface="微软雅黑" panose="020B0503020204020204" pitchFamily="34" charset="-122"/>
                <a:ea typeface="微软雅黑" panose="020B0503020204020204" pitchFamily="34" charset="-122"/>
              </a:endParaRPr>
            </a:p>
          </p:txBody>
        </p:sp>
      </p:grpSp>
      <p:sp>
        <p:nvSpPr>
          <p:cNvPr id="54" name="Arc 28"/>
          <p:cNvSpPr/>
          <p:nvPr/>
        </p:nvSpPr>
        <p:spPr bwMode="auto">
          <a:xfrm>
            <a:off x="2492301" y="2030810"/>
            <a:ext cx="593725" cy="636588"/>
          </a:xfrm>
          <a:custGeom>
            <a:avLst/>
            <a:gdLst>
              <a:gd name="G0" fmla="+- 0 0 0"/>
              <a:gd name="G1" fmla="+- 21591 0 0"/>
              <a:gd name="G2" fmla="+- 21600 0 0"/>
              <a:gd name="T0" fmla="*/ 608 w 21600"/>
              <a:gd name="T1" fmla="*/ 0 h 23193"/>
              <a:gd name="T2" fmla="*/ 21541 w 21600"/>
              <a:gd name="T3" fmla="*/ 23193 h 23193"/>
              <a:gd name="T4" fmla="*/ 0 w 21600"/>
              <a:gd name="T5" fmla="*/ 21591 h 23193"/>
            </a:gdLst>
            <a:ahLst/>
            <a:cxnLst>
              <a:cxn ang="0">
                <a:pos x="T0" y="T1"/>
              </a:cxn>
              <a:cxn ang="0">
                <a:pos x="T2" y="T3"/>
              </a:cxn>
              <a:cxn ang="0">
                <a:pos x="T4" y="T5"/>
              </a:cxn>
            </a:cxnLst>
            <a:rect l="0" t="0" r="r" b="b"/>
            <a:pathLst>
              <a:path w="21600" h="23193" fill="none" extrusionOk="0">
                <a:moveTo>
                  <a:pt x="608" y="-1"/>
                </a:moveTo>
                <a:cubicBezTo>
                  <a:pt x="12295" y="328"/>
                  <a:pt x="21600" y="9898"/>
                  <a:pt x="21600" y="21591"/>
                </a:cubicBezTo>
                <a:cubicBezTo>
                  <a:pt x="21600" y="22125"/>
                  <a:pt x="21580" y="22659"/>
                  <a:pt x="21540" y="23192"/>
                </a:cubicBezTo>
              </a:path>
              <a:path w="21600" h="23193" stroke="0" extrusionOk="0">
                <a:moveTo>
                  <a:pt x="608" y="-1"/>
                </a:moveTo>
                <a:cubicBezTo>
                  <a:pt x="12295" y="328"/>
                  <a:pt x="21600" y="9898"/>
                  <a:pt x="21600" y="21591"/>
                </a:cubicBezTo>
                <a:cubicBezTo>
                  <a:pt x="21600" y="22125"/>
                  <a:pt x="21580" y="22659"/>
                  <a:pt x="21540" y="23192"/>
                </a:cubicBezTo>
                <a:lnTo>
                  <a:pt x="0" y="21591"/>
                </a:lnTo>
                <a:close/>
              </a:path>
            </a:pathLst>
          </a:custGeom>
          <a:noFill/>
          <a:ln w="31750" cap="rnd">
            <a:solidFill>
              <a:srgbClr val="969696"/>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5" name="Group 20"/>
          <p:cNvGrpSpPr/>
          <p:nvPr/>
        </p:nvGrpSpPr>
        <p:grpSpPr bwMode="auto">
          <a:xfrm>
            <a:off x="1298501" y="1419622"/>
            <a:ext cx="952500" cy="2332038"/>
            <a:chOff x="1618" y="1354"/>
            <a:chExt cx="600" cy="1469"/>
          </a:xfrm>
          <a:solidFill>
            <a:schemeClr val="tx2"/>
          </a:solidFill>
        </p:grpSpPr>
        <p:sp>
          <p:nvSpPr>
            <p:cNvPr id="56" name="Freeform 21"/>
            <p:cNvSpPr/>
            <p:nvPr/>
          </p:nvSpPr>
          <p:spPr bwMode="auto">
            <a:xfrm>
              <a:off x="1618" y="1594"/>
              <a:ext cx="600" cy="1229"/>
            </a:xfrm>
            <a:custGeom>
              <a:avLst/>
              <a:gdLst>
                <a:gd name="T0" fmla="*/ 844 w 1054"/>
                <a:gd name="T1" fmla="*/ 0 h 2160"/>
                <a:gd name="T2" fmla="*/ 886 w 1054"/>
                <a:gd name="T3" fmla="*/ 4 h 2160"/>
                <a:gd name="T4" fmla="*/ 926 w 1054"/>
                <a:gd name="T5" fmla="*/ 16 h 2160"/>
                <a:gd name="T6" fmla="*/ 962 w 1054"/>
                <a:gd name="T7" fmla="*/ 36 h 2160"/>
                <a:gd name="T8" fmla="*/ 992 w 1054"/>
                <a:gd name="T9" fmla="*/ 62 h 2160"/>
                <a:gd name="T10" fmla="*/ 1018 w 1054"/>
                <a:gd name="T11" fmla="*/ 92 h 2160"/>
                <a:gd name="T12" fmla="*/ 1038 w 1054"/>
                <a:gd name="T13" fmla="*/ 128 h 2160"/>
                <a:gd name="T14" fmla="*/ 1050 w 1054"/>
                <a:gd name="T15" fmla="*/ 168 h 2160"/>
                <a:gd name="T16" fmla="*/ 1054 w 1054"/>
                <a:gd name="T17" fmla="*/ 210 h 2160"/>
                <a:gd name="T18" fmla="*/ 1054 w 1054"/>
                <a:gd name="T19" fmla="*/ 894 h 2160"/>
                <a:gd name="T20" fmla="*/ 1046 w 1054"/>
                <a:gd name="T21" fmla="*/ 936 h 2160"/>
                <a:gd name="T22" fmla="*/ 1024 w 1054"/>
                <a:gd name="T23" fmla="*/ 970 h 2160"/>
                <a:gd name="T24" fmla="*/ 990 w 1054"/>
                <a:gd name="T25" fmla="*/ 992 h 2160"/>
                <a:gd name="T26" fmla="*/ 948 w 1054"/>
                <a:gd name="T27" fmla="*/ 1000 h 2160"/>
                <a:gd name="T28" fmla="*/ 928 w 1054"/>
                <a:gd name="T29" fmla="*/ 998 h 2160"/>
                <a:gd name="T30" fmla="*/ 890 w 1054"/>
                <a:gd name="T31" fmla="*/ 982 h 2160"/>
                <a:gd name="T32" fmla="*/ 862 w 1054"/>
                <a:gd name="T33" fmla="*/ 954 h 2160"/>
                <a:gd name="T34" fmla="*/ 846 w 1054"/>
                <a:gd name="T35" fmla="*/ 916 h 2160"/>
                <a:gd name="T36" fmla="*/ 844 w 1054"/>
                <a:gd name="T37" fmla="*/ 262 h 2160"/>
                <a:gd name="T38" fmla="*/ 790 w 1054"/>
                <a:gd name="T39" fmla="*/ 2040 h 2160"/>
                <a:gd name="T40" fmla="*/ 790 w 1054"/>
                <a:gd name="T41" fmla="*/ 2052 h 2160"/>
                <a:gd name="T42" fmla="*/ 782 w 1054"/>
                <a:gd name="T43" fmla="*/ 2086 h 2160"/>
                <a:gd name="T44" fmla="*/ 756 w 1054"/>
                <a:gd name="T45" fmla="*/ 2124 h 2160"/>
                <a:gd name="T46" fmla="*/ 718 w 1054"/>
                <a:gd name="T47" fmla="*/ 2150 h 2160"/>
                <a:gd name="T48" fmla="*/ 684 w 1054"/>
                <a:gd name="T49" fmla="*/ 2158 h 2160"/>
                <a:gd name="T50" fmla="*/ 672 w 1054"/>
                <a:gd name="T51" fmla="*/ 2160 h 2160"/>
                <a:gd name="T52" fmla="*/ 648 w 1054"/>
                <a:gd name="T53" fmla="*/ 2156 h 2160"/>
                <a:gd name="T54" fmla="*/ 606 w 1054"/>
                <a:gd name="T55" fmla="*/ 2138 h 2160"/>
                <a:gd name="T56" fmla="*/ 574 w 1054"/>
                <a:gd name="T57" fmla="*/ 2106 h 2160"/>
                <a:gd name="T58" fmla="*/ 556 w 1054"/>
                <a:gd name="T59" fmla="*/ 2064 h 2160"/>
                <a:gd name="T60" fmla="*/ 554 w 1054"/>
                <a:gd name="T61" fmla="*/ 2040 h 2160"/>
                <a:gd name="T62" fmla="*/ 500 w 1054"/>
                <a:gd name="T63" fmla="*/ 1000 h 2160"/>
                <a:gd name="T64" fmla="*/ 500 w 1054"/>
                <a:gd name="T65" fmla="*/ 2040 h 2160"/>
                <a:gd name="T66" fmla="*/ 498 w 1054"/>
                <a:gd name="T67" fmla="*/ 2064 h 2160"/>
                <a:gd name="T68" fmla="*/ 480 w 1054"/>
                <a:gd name="T69" fmla="*/ 2106 h 2160"/>
                <a:gd name="T70" fmla="*/ 448 w 1054"/>
                <a:gd name="T71" fmla="*/ 2138 h 2160"/>
                <a:gd name="T72" fmla="*/ 406 w 1054"/>
                <a:gd name="T73" fmla="*/ 2156 h 2160"/>
                <a:gd name="T74" fmla="*/ 382 w 1054"/>
                <a:gd name="T75" fmla="*/ 2160 h 2160"/>
                <a:gd name="T76" fmla="*/ 370 w 1054"/>
                <a:gd name="T77" fmla="*/ 2158 h 2160"/>
                <a:gd name="T78" fmla="*/ 336 w 1054"/>
                <a:gd name="T79" fmla="*/ 2150 h 2160"/>
                <a:gd name="T80" fmla="*/ 298 w 1054"/>
                <a:gd name="T81" fmla="*/ 2124 h 2160"/>
                <a:gd name="T82" fmla="*/ 274 w 1054"/>
                <a:gd name="T83" fmla="*/ 2086 h 2160"/>
                <a:gd name="T84" fmla="*/ 264 w 1054"/>
                <a:gd name="T85" fmla="*/ 2052 h 2160"/>
                <a:gd name="T86" fmla="*/ 264 w 1054"/>
                <a:gd name="T87" fmla="*/ 262 h 2160"/>
                <a:gd name="T88" fmla="*/ 212 w 1054"/>
                <a:gd name="T89" fmla="*/ 894 h 2160"/>
                <a:gd name="T90" fmla="*/ 210 w 1054"/>
                <a:gd name="T91" fmla="*/ 916 h 2160"/>
                <a:gd name="T92" fmla="*/ 194 w 1054"/>
                <a:gd name="T93" fmla="*/ 954 h 2160"/>
                <a:gd name="T94" fmla="*/ 164 w 1054"/>
                <a:gd name="T95" fmla="*/ 982 h 2160"/>
                <a:gd name="T96" fmla="*/ 128 w 1054"/>
                <a:gd name="T97" fmla="*/ 998 h 2160"/>
                <a:gd name="T98" fmla="*/ 106 w 1054"/>
                <a:gd name="T99" fmla="*/ 1000 h 2160"/>
                <a:gd name="T100" fmla="*/ 64 w 1054"/>
                <a:gd name="T101" fmla="*/ 992 h 2160"/>
                <a:gd name="T102" fmla="*/ 32 w 1054"/>
                <a:gd name="T103" fmla="*/ 970 h 2160"/>
                <a:gd name="T104" fmla="*/ 8 w 1054"/>
                <a:gd name="T105" fmla="*/ 936 h 2160"/>
                <a:gd name="T106" fmla="*/ 0 w 1054"/>
                <a:gd name="T107" fmla="*/ 894 h 2160"/>
                <a:gd name="T108" fmla="*/ 0 w 1054"/>
                <a:gd name="T109" fmla="*/ 210 h 2160"/>
                <a:gd name="T110" fmla="*/ 4 w 1054"/>
                <a:gd name="T111" fmla="*/ 168 h 2160"/>
                <a:gd name="T112" fmla="*/ 18 w 1054"/>
                <a:gd name="T113" fmla="*/ 128 h 2160"/>
                <a:gd name="T114" fmla="*/ 36 w 1054"/>
                <a:gd name="T115" fmla="*/ 92 h 2160"/>
                <a:gd name="T116" fmla="*/ 62 w 1054"/>
                <a:gd name="T117" fmla="*/ 62 h 2160"/>
                <a:gd name="T118" fmla="*/ 94 w 1054"/>
                <a:gd name="T119" fmla="*/ 36 h 2160"/>
                <a:gd name="T120" fmla="*/ 130 w 1054"/>
                <a:gd name="T121" fmla="*/ 16 h 2160"/>
                <a:gd name="T122" fmla="*/ 168 w 1054"/>
                <a:gd name="T123" fmla="*/ 4 h 2160"/>
                <a:gd name="T124" fmla="*/ 212 w 1054"/>
                <a:gd name="T125"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4" h="2160">
                  <a:moveTo>
                    <a:pt x="844" y="0"/>
                  </a:moveTo>
                  <a:lnTo>
                    <a:pt x="844" y="0"/>
                  </a:lnTo>
                  <a:lnTo>
                    <a:pt x="864" y="0"/>
                  </a:lnTo>
                  <a:lnTo>
                    <a:pt x="886" y="4"/>
                  </a:lnTo>
                  <a:lnTo>
                    <a:pt x="906" y="8"/>
                  </a:lnTo>
                  <a:lnTo>
                    <a:pt x="926" y="16"/>
                  </a:lnTo>
                  <a:lnTo>
                    <a:pt x="944" y="24"/>
                  </a:lnTo>
                  <a:lnTo>
                    <a:pt x="962" y="36"/>
                  </a:lnTo>
                  <a:lnTo>
                    <a:pt x="978" y="48"/>
                  </a:lnTo>
                  <a:lnTo>
                    <a:pt x="992" y="62"/>
                  </a:lnTo>
                  <a:lnTo>
                    <a:pt x="1006" y="76"/>
                  </a:lnTo>
                  <a:lnTo>
                    <a:pt x="1018" y="92"/>
                  </a:lnTo>
                  <a:lnTo>
                    <a:pt x="1028" y="110"/>
                  </a:lnTo>
                  <a:lnTo>
                    <a:pt x="1038" y="128"/>
                  </a:lnTo>
                  <a:lnTo>
                    <a:pt x="1044" y="148"/>
                  </a:lnTo>
                  <a:lnTo>
                    <a:pt x="1050" y="168"/>
                  </a:lnTo>
                  <a:lnTo>
                    <a:pt x="1052" y="188"/>
                  </a:lnTo>
                  <a:lnTo>
                    <a:pt x="1054" y="210"/>
                  </a:lnTo>
                  <a:lnTo>
                    <a:pt x="1054" y="894"/>
                  </a:lnTo>
                  <a:lnTo>
                    <a:pt x="1054" y="894"/>
                  </a:lnTo>
                  <a:lnTo>
                    <a:pt x="1052" y="916"/>
                  </a:lnTo>
                  <a:lnTo>
                    <a:pt x="1046" y="936"/>
                  </a:lnTo>
                  <a:lnTo>
                    <a:pt x="1036" y="954"/>
                  </a:lnTo>
                  <a:lnTo>
                    <a:pt x="1024" y="970"/>
                  </a:lnTo>
                  <a:lnTo>
                    <a:pt x="1008" y="982"/>
                  </a:lnTo>
                  <a:lnTo>
                    <a:pt x="990" y="992"/>
                  </a:lnTo>
                  <a:lnTo>
                    <a:pt x="970" y="998"/>
                  </a:lnTo>
                  <a:lnTo>
                    <a:pt x="948" y="1000"/>
                  </a:lnTo>
                  <a:lnTo>
                    <a:pt x="948" y="1000"/>
                  </a:lnTo>
                  <a:lnTo>
                    <a:pt x="928" y="998"/>
                  </a:lnTo>
                  <a:lnTo>
                    <a:pt x="908" y="992"/>
                  </a:lnTo>
                  <a:lnTo>
                    <a:pt x="890" y="982"/>
                  </a:lnTo>
                  <a:lnTo>
                    <a:pt x="874" y="970"/>
                  </a:lnTo>
                  <a:lnTo>
                    <a:pt x="862" y="954"/>
                  </a:lnTo>
                  <a:lnTo>
                    <a:pt x="852" y="936"/>
                  </a:lnTo>
                  <a:lnTo>
                    <a:pt x="846" y="916"/>
                  </a:lnTo>
                  <a:lnTo>
                    <a:pt x="844" y="894"/>
                  </a:lnTo>
                  <a:lnTo>
                    <a:pt x="844" y="262"/>
                  </a:lnTo>
                  <a:lnTo>
                    <a:pt x="790" y="262"/>
                  </a:lnTo>
                  <a:lnTo>
                    <a:pt x="790" y="2040"/>
                  </a:lnTo>
                  <a:lnTo>
                    <a:pt x="790" y="2040"/>
                  </a:lnTo>
                  <a:lnTo>
                    <a:pt x="790" y="2052"/>
                  </a:lnTo>
                  <a:lnTo>
                    <a:pt x="788" y="2064"/>
                  </a:lnTo>
                  <a:lnTo>
                    <a:pt x="782" y="2086"/>
                  </a:lnTo>
                  <a:lnTo>
                    <a:pt x="770" y="2106"/>
                  </a:lnTo>
                  <a:lnTo>
                    <a:pt x="756" y="2124"/>
                  </a:lnTo>
                  <a:lnTo>
                    <a:pt x="738" y="2138"/>
                  </a:lnTo>
                  <a:lnTo>
                    <a:pt x="718" y="2150"/>
                  </a:lnTo>
                  <a:lnTo>
                    <a:pt x="696" y="2156"/>
                  </a:lnTo>
                  <a:lnTo>
                    <a:pt x="684" y="2158"/>
                  </a:lnTo>
                  <a:lnTo>
                    <a:pt x="672" y="2160"/>
                  </a:lnTo>
                  <a:lnTo>
                    <a:pt x="672" y="2160"/>
                  </a:lnTo>
                  <a:lnTo>
                    <a:pt x="660" y="2158"/>
                  </a:lnTo>
                  <a:lnTo>
                    <a:pt x="648" y="2156"/>
                  </a:lnTo>
                  <a:lnTo>
                    <a:pt x="626" y="2150"/>
                  </a:lnTo>
                  <a:lnTo>
                    <a:pt x="606" y="2138"/>
                  </a:lnTo>
                  <a:lnTo>
                    <a:pt x="588" y="2124"/>
                  </a:lnTo>
                  <a:lnTo>
                    <a:pt x="574" y="2106"/>
                  </a:lnTo>
                  <a:lnTo>
                    <a:pt x="562" y="2086"/>
                  </a:lnTo>
                  <a:lnTo>
                    <a:pt x="556" y="2064"/>
                  </a:lnTo>
                  <a:lnTo>
                    <a:pt x="554" y="2052"/>
                  </a:lnTo>
                  <a:lnTo>
                    <a:pt x="554" y="2040"/>
                  </a:lnTo>
                  <a:lnTo>
                    <a:pt x="554" y="1000"/>
                  </a:lnTo>
                  <a:lnTo>
                    <a:pt x="500" y="1000"/>
                  </a:lnTo>
                  <a:lnTo>
                    <a:pt x="500" y="2040"/>
                  </a:lnTo>
                  <a:lnTo>
                    <a:pt x="500" y="2040"/>
                  </a:lnTo>
                  <a:lnTo>
                    <a:pt x="500" y="2052"/>
                  </a:lnTo>
                  <a:lnTo>
                    <a:pt x="498" y="2064"/>
                  </a:lnTo>
                  <a:lnTo>
                    <a:pt x="492" y="2086"/>
                  </a:lnTo>
                  <a:lnTo>
                    <a:pt x="480" y="2106"/>
                  </a:lnTo>
                  <a:lnTo>
                    <a:pt x="466" y="2124"/>
                  </a:lnTo>
                  <a:lnTo>
                    <a:pt x="448" y="2138"/>
                  </a:lnTo>
                  <a:lnTo>
                    <a:pt x="428" y="2150"/>
                  </a:lnTo>
                  <a:lnTo>
                    <a:pt x="406" y="2156"/>
                  </a:lnTo>
                  <a:lnTo>
                    <a:pt x="394" y="2158"/>
                  </a:lnTo>
                  <a:lnTo>
                    <a:pt x="382" y="2160"/>
                  </a:lnTo>
                  <a:lnTo>
                    <a:pt x="382" y="2160"/>
                  </a:lnTo>
                  <a:lnTo>
                    <a:pt x="370" y="2158"/>
                  </a:lnTo>
                  <a:lnTo>
                    <a:pt x="358" y="2156"/>
                  </a:lnTo>
                  <a:lnTo>
                    <a:pt x="336" y="2150"/>
                  </a:lnTo>
                  <a:lnTo>
                    <a:pt x="316" y="2138"/>
                  </a:lnTo>
                  <a:lnTo>
                    <a:pt x="298" y="2124"/>
                  </a:lnTo>
                  <a:lnTo>
                    <a:pt x="284" y="2106"/>
                  </a:lnTo>
                  <a:lnTo>
                    <a:pt x="274" y="2086"/>
                  </a:lnTo>
                  <a:lnTo>
                    <a:pt x="266" y="2064"/>
                  </a:lnTo>
                  <a:lnTo>
                    <a:pt x="264" y="2052"/>
                  </a:lnTo>
                  <a:lnTo>
                    <a:pt x="264" y="2040"/>
                  </a:lnTo>
                  <a:lnTo>
                    <a:pt x="264" y="262"/>
                  </a:lnTo>
                  <a:lnTo>
                    <a:pt x="212" y="262"/>
                  </a:lnTo>
                  <a:lnTo>
                    <a:pt x="212" y="894"/>
                  </a:lnTo>
                  <a:lnTo>
                    <a:pt x="212" y="894"/>
                  </a:lnTo>
                  <a:lnTo>
                    <a:pt x="210" y="916"/>
                  </a:lnTo>
                  <a:lnTo>
                    <a:pt x="202" y="936"/>
                  </a:lnTo>
                  <a:lnTo>
                    <a:pt x="194" y="954"/>
                  </a:lnTo>
                  <a:lnTo>
                    <a:pt x="180" y="970"/>
                  </a:lnTo>
                  <a:lnTo>
                    <a:pt x="164" y="982"/>
                  </a:lnTo>
                  <a:lnTo>
                    <a:pt x="146" y="992"/>
                  </a:lnTo>
                  <a:lnTo>
                    <a:pt x="128" y="998"/>
                  </a:lnTo>
                  <a:lnTo>
                    <a:pt x="106" y="1000"/>
                  </a:lnTo>
                  <a:lnTo>
                    <a:pt x="106" y="1000"/>
                  </a:lnTo>
                  <a:lnTo>
                    <a:pt x="84" y="998"/>
                  </a:lnTo>
                  <a:lnTo>
                    <a:pt x="64" y="992"/>
                  </a:lnTo>
                  <a:lnTo>
                    <a:pt x="46" y="982"/>
                  </a:lnTo>
                  <a:lnTo>
                    <a:pt x="32" y="970"/>
                  </a:lnTo>
                  <a:lnTo>
                    <a:pt x="18" y="954"/>
                  </a:lnTo>
                  <a:lnTo>
                    <a:pt x="8" y="936"/>
                  </a:lnTo>
                  <a:lnTo>
                    <a:pt x="2" y="916"/>
                  </a:lnTo>
                  <a:lnTo>
                    <a:pt x="0" y="894"/>
                  </a:lnTo>
                  <a:lnTo>
                    <a:pt x="0" y="210"/>
                  </a:lnTo>
                  <a:lnTo>
                    <a:pt x="0" y="210"/>
                  </a:lnTo>
                  <a:lnTo>
                    <a:pt x="2" y="188"/>
                  </a:lnTo>
                  <a:lnTo>
                    <a:pt x="4" y="168"/>
                  </a:lnTo>
                  <a:lnTo>
                    <a:pt x="10" y="148"/>
                  </a:lnTo>
                  <a:lnTo>
                    <a:pt x="18" y="128"/>
                  </a:lnTo>
                  <a:lnTo>
                    <a:pt x="26" y="110"/>
                  </a:lnTo>
                  <a:lnTo>
                    <a:pt x="36" y="92"/>
                  </a:lnTo>
                  <a:lnTo>
                    <a:pt x="48" y="76"/>
                  </a:lnTo>
                  <a:lnTo>
                    <a:pt x="62" y="62"/>
                  </a:lnTo>
                  <a:lnTo>
                    <a:pt x="78" y="48"/>
                  </a:lnTo>
                  <a:lnTo>
                    <a:pt x="94" y="36"/>
                  </a:lnTo>
                  <a:lnTo>
                    <a:pt x="110" y="24"/>
                  </a:lnTo>
                  <a:lnTo>
                    <a:pt x="130" y="16"/>
                  </a:lnTo>
                  <a:lnTo>
                    <a:pt x="148" y="8"/>
                  </a:lnTo>
                  <a:lnTo>
                    <a:pt x="168" y="4"/>
                  </a:lnTo>
                  <a:lnTo>
                    <a:pt x="190" y="0"/>
                  </a:lnTo>
                  <a:lnTo>
                    <a:pt x="212" y="0"/>
                  </a:lnTo>
                  <a:lnTo>
                    <a:pt x="844" y="0"/>
                  </a:lnTo>
                  <a:close/>
                </a:path>
              </a:pathLst>
            </a:custGeom>
            <a:grp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7" name="Freeform 22"/>
            <p:cNvSpPr/>
            <p:nvPr/>
          </p:nvSpPr>
          <p:spPr bwMode="auto">
            <a:xfrm>
              <a:off x="1813" y="1354"/>
              <a:ext cx="210" cy="210"/>
            </a:xfrm>
            <a:custGeom>
              <a:avLst/>
              <a:gdLst>
                <a:gd name="T0" fmla="*/ 370 w 370"/>
                <a:gd name="T1" fmla="*/ 184 h 368"/>
                <a:gd name="T2" fmla="*/ 366 w 370"/>
                <a:gd name="T3" fmla="*/ 222 h 368"/>
                <a:gd name="T4" fmla="*/ 356 w 370"/>
                <a:gd name="T5" fmla="*/ 256 h 368"/>
                <a:gd name="T6" fmla="*/ 338 w 370"/>
                <a:gd name="T7" fmla="*/ 288 h 368"/>
                <a:gd name="T8" fmla="*/ 316 w 370"/>
                <a:gd name="T9" fmla="*/ 314 h 368"/>
                <a:gd name="T10" fmla="*/ 288 w 370"/>
                <a:gd name="T11" fmla="*/ 338 h 368"/>
                <a:gd name="T12" fmla="*/ 256 w 370"/>
                <a:gd name="T13" fmla="*/ 354 h 368"/>
                <a:gd name="T14" fmla="*/ 222 w 370"/>
                <a:gd name="T15" fmla="*/ 364 h 368"/>
                <a:gd name="T16" fmla="*/ 186 w 370"/>
                <a:gd name="T17" fmla="*/ 368 h 368"/>
                <a:gd name="T18" fmla="*/ 166 w 370"/>
                <a:gd name="T19" fmla="*/ 368 h 368"/>
                <a:gd name="T20" fmla="*/ 130 w 370"/>
                <a:gd name="T21" fmla="*/ 360 h 368"/>
                <a:gd name="T22" fmla="*/ 98 w 370"/>
                <a:gd name="T23" fmla="*/ 346 h 368"/>
                <a:gd name="T24" fmla="*/ 68 w 370"/>
                <a:gd name="T25" fmla="*/ 326 h 368"/>
                <a:gd name="T26" fmla="*/ 42 w 370"/>
                <a:gd name="T27" fmla="*/ 302 h 368"/>
                <a:gd name="T28" fmla="*/ 24 w 370"/>
                <a:gd name="T29" fmla="*/ 272 h 368"/>
                <a:gd name="T30" fmla="*/ 10 w 370"/>
                <a:gd name="T31" fmla="*/ 240 h 368"/>
                <a:gd name="T32" fmla="*/ 2 w 370"/>
                <a:gd name="T33" fmla="*/ 204 h 368"/>
                <a:gd name="T34" fmla="*/ 0 w 370"/>
                <a:gd name="T35" fmla="*/ 184 h 368"/>
                <a:gd name="T36" fmla="*/ 4 w 370"/>
                <a:gd name="T37" fmla="*/ 148 h 368"/>
                <a:gd name="T38" fmla="*/ 16 w 370"/>
                <a:gd name="T39" fmla="*/ 112 h 368"/>
                <a:gd name="T40" fmla="*/ 32 w 370"/>
                <a:gd name="T41" fmla="*/ 82 h 368"/>
                <a:gd name="T42" fmla="*/ 54 w 370"/>
                <a:gd name="T43" fmla="*/ 54 h 368"/>
                <a:gd name="T44" fmla="*/ 82 w 370"/>
                <a:gd name="T45" fmla="*/ 32 h 368"/>
                <a:gd name="T46" fmla="*/ 114 w 370"/>
                <a:gd name="T47" fmla="*/ 14 h 368"/>
                <a:gd name="T48" fmla="*/ 148 w 370"/>
                <a:gd name="T49" fmla="*/ 4 h 368"/>
                <a:gd name="T50" fmla="*/ 186 w 370"/>
                <a:gd name="T51" fmla="*/ 0 h 368"/>
                <a:gd name="T52" fmla="*/ 204 w 370"/>
                <a:gd name="T53" fmla="*/ 0 h 368"/>
                <a:gd name="T54" fmla="*/ 240 w 370"/>
                <a:gd name="T55" fmla="*/ 8 h 368"/>
                <a:gd name="T56" fmla="*/ 274 w 370"/>
                <a:gd name="T57" fmla="*/ 22 h 368"/>
                <a:gd name="T58" fmla="*/ 302 w 370"/>
                <a:gd name="T59" fmla="*/ 42 h 368"/>
                <a:gd name="T60" fmla="*/ 328 w 370"/>
                <a:gd name="T61" fmla="*/ 68 h 368"/>
                <a:gd name="T62" fmla="*/ 348 w 370"/>
                <a:gd name="T63" fmla="*/ 96 h 368"/>
                <a:gd name="T64" fmla="*/ 362 w 370"/>
                <a:gd name="T65" fmla="*/ 130 h 368"/>
                <a:gd name="T66" fmla="*/ 368 w 370"/>
                <a:gd name="T67" fmla="*/ 166 h 368"/>
                <a:gd name="T68" fmla="*/ 370 w 370"/>
                <a:gd name="T69" fmla="*/ 18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0" h="368">
                  <a:moveTo>
                    <a:pt x="370" y="184"/>
                  </a:moveTo>
                  <a:lnTo>
                    <a:pt x="370" y="184"/>
                  </a:lnTo>
                  <a:lnTo>
                    <a:pt x="368" y="204"/>
                  </a:lnTo>
                  <a:lnTo>
                    <a:pt x="366" y="222"/>
                  </a:lnTo>
                  <a:lnTo>
                    <a:pt x="362" y="240"/>
                  </a:lnTo>
                  <a:lnTo>
                    <a:pt x="356" y="256"/>
                  </a:lnTo>
                  <a:lnTo>
                    <a:pt x="348" y="272"/>
                  </a:lnTo>
                  <a:lnTo>
                    <a:pt x="338" y="288"/>
                  </a:lnTo>
                  <a:lnTo>
                    <a:pt x="328" y="302"/>
                  </a:lnTo>
                  <a:lnTo>
                    <a:pt x="316" y="314"/>
                  </a:lnTo>
                  <a:lnTo>
                    <a:pt x="302" y="326"/>
                  </a:lnTo>
                  <a:lnTo>
                    <a:pt x="288" y="338"/>
                  </a:lnTo>
                  <a:lnTo>
                    <a:pt x="274" y="346"/>
                  </a:lnTo>
                  <a:lnTo>
                    <a:pt x="256" y="354"/>
                  </a:lnTo>
                  <a:lnTo>
                    <a:pt x="240" y="360"/>
                  </a:lnTo>
                  <a:lnTo>
                    <a:pt x="222" y="364"/>
                  </a:lnTo>
                  <a:lnTo>
                    <a:pt x="204" y="368"/>
                  </a:lnTo>
                  <a:lnTo>
                    <a:pt x="186" y="368"/>
                  </a:lnTo>
                  <a:lnTo>
                    <a:pt x="186" y="368"/>
                  </a:lnTo>
                  <a:lnTo>
                    <a:pt x="166" y="368"/>
                  </a:lnTo>
                  <a:lnTo>
                    <a:pt x="148" y="364"/>
                  </a:lnTo>
                  <a:lnTo>
                    <a:pt x="130" y="360"/>
                  </a:lnTo>
                  <a:lnTo>
                    <a:pt x="114" y="354"/>
                  </a:lnTo>
                  <a:lnTo>
                    <a:pt x="98" y="346"/>
                  </a:lnTo>
                  <a:lnTo>
                    <a:pt x="82" y="338"/>
                  </a:lnTo>
                  <a:lnTo>
                    <a:pt x="68" y="326"/>
                  </a:lnTo>
                  <a:lnTo>
                    <a:pt x="54" y="314"/>
                  </a:lnTo>
                  <a:lnTo>
                    <a:pt x="42" y="302"/>
                  </a:lnTo>
                  <a:lnTo>
                    <a:pt x="32" y="288"/>
                  </a:lnTo>
                  <a:lnTo>
                    <a:pt x="24" y="272"/>
                  </a:lnTo>
                  <a:lnTo>
                    <a:pt x="16" y="256"/>
                  </a:lnTo>
                  <a:lnTo>
                    <a:pt x="10" y="240"/>
                  </a:lnTo>
                  <a:lnTo>
                    <a:pt x="4" y="222"/>
                  </a:lnTo>
                  <a:lnTo>
                    <a:pt x="2" y="204"/>
                  </a:lnTo>
                  <a:lnTo>
                    <a:pt x="0" y="184"/>
                  </a:lnTo>
                  <a:lnTo>
                    <a:pt x="0" y="184"/>
                  </a:lnTo>
                  <a:lnTo>
                    <a:pt x="2" y="166"/>
                  </a:lnTo>
                  <a:lnTo>
                    <a:pt x="4" y="148"/>
                  </a:lnTo>
                  <a:lnTo>
                    <a:pt x="10" y="130"/>
                  </a:lnTo>
                  <a:lnTo>
                    <a:pt x="16" y="112"/>
                  </a:lnTo>
                  <a:lnTo>
                    <a:pt x="24" y="96"/>
                  </a:lnTo>
                  <a:lnTo>
                    <a:pt x="32" y="82"/>
                  </a:lnTo>
                  <a:lnTo>
                    <a:pt x="42" y="68"/>
                  </a:lnTo>
                  <a:lnTo>
                    <a:pt x="54" y="54"/>
                  </a:lnTo>
                  <a:lnTo>
                    <a:pt x="68" y="42"/>
                  </a:lnTo>
                  <a:lnTo>
                    <a:pt x="82" y="32"/>
                  </a:lnTo>
                  <a:lnTo>
                    <a:pt x="98" y="22"/>
                  </a:lnTo>
                  <a:lnTo>
                    <a:pt x="114" y="14"/>
                  </a:lnTo>
                  <a:lnTo>
                    <a:pt x="130" y="8"/>
                  </a:lnTo>
                  <a:lnTo>
                    <a:pt x="148" y="4"/>
                  </a:lnTo>
                  <a:lnTo>
                    <a:pt x="166" y="0"/>
                  </a:lnTo>
                  <a:lnTo>
                    <a:pt x="186" y="0"/>
                  </a:lnTo>
                  <a:lnTo>
                    <a:pt x="186" y="0"/>
                  </a:lnTo>
                  <a:lnTo>
                    <a:pt x="204" y="0"/>
                  </a:lnTo>
                  <a:lnTo>
                    <a:pt x="222" y="4"/>
                  </a:lnTo>
                  <a:lnTo>
                    <a:pt x="240" y="8"/>
                  </a:lnTo>
                  <a:lnTo>
                    <a:pt x="256" y="14"/>
                  </a:lnTo>
                  <a:lnTo>
                    <a:pt x="274" y="22"/>
                  </a:lnTo>
                  <a:lnTo>
                    <a:pt x="288" y="32"/>
                  </a:lnTo>
                  <a:lnTo>
                    <a:pt x="302" y="42"/>
                  </a:lnTo>
                  <a:lnTo>
                    <a:pt x="316" y="54"/>
                  </a:lnTo>
                  <a:lnTo>
                    <a:pt x="328" y="68"/>
                  </a:lnTo>
                  <a:lnTo>
                    <a:pt x="338" y="82"/>
                  </a:lnTo>
                  <a:lnTo>
                    <a:pt x="348" y="96"/>
                  </a:lnTo>
                  <a:lnTo>
                    <a:pt x="356" y="112"/>
                  </a:lnTo>
                  <a:lnTo>
                    <a:pt x="362" y="130"/>
                  </a:lnTo>
                  <a:lnTo>
                    <a:pt x="366" y="148"/>
                  </a:lnTo>
                  <a:lnTo>
                    <a:pt x="368" y="166"/>
                  </a:lnTo>
                  <a:lnTo>
                    <a:pt x="370" y="184"/>
                  </a:lnTo>
                  <a:lnTo>
                    <a:pt x="370" y="184"/>
                  </a:lnTo>
                  <a:close/>
                </a:path>
              </a:pathLst>
            </a:custGeom>
            <a:grp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grpSp>
      <p:grpSp>
        <p:nvGrpSpPr>
          <p:cNvPr id="32" name="组合 31"/>
          <p:cNvGrpSpPr/>
          <p:nvPr/>
        </p:nvGrpSpPr>
        <p:grpSpPr>
          <a:xfrm>
            <a:off x="6156176" y="1347614"/>
            <a:ext cx="2483907" cy="3196670"/>
            <a:chOff x="467544" y="1772816"/>
            <a:chExt cx="2088232" cy="2687455"/>
          </a:xfrm>
        </p:grpSpPr>
        <p:sp>
          <p:nvSpPr>
            <p:cNvPr id="33" name="圆角矩形 32"/>
            <p:cNvSpPr/>
            <p:nvPr/>
          </p:nvSpPr>
          <p:spPr>
            <a:xfrm>
              <a:off x="467544" y="1772816"/>
              <a:ext cx="2088232" cy="43204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单击此处添加标题</a:t>
              </a:r>
            </a:p>
          </p:txBody>
        </p:sp>
        <p:sp>
          <p:nvSpPr>
            <p:cNvPr id="34" name="矩形 33"/>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14:gallery dir="l"/>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750"/>
                                            <p:tgtEl>
                                              <p:spTgt spid="48"/>
                                            </p:tgtEl>
                                          </p:cBhvr>
                                        </p:animEffect>
                                        <p:anim calcmode="lin" valueType="num">
                                          <p:cBhvr>
                                            <p:cTn id="19" dur="750" fill="hold"/>
                                            <p:tgtEl>
                                              <p:spTgt spid="48"/>
                                            </p:tgtEl>
                                            <p:attrNameLst>
                                              <p:attrName>ppt_x</p:attrName>
                                            </p:attrNameLst>
                                          </p:cBhvr>
                                          <p:tavLst>
                                            <p:tav tm="0">
                                              <p:val>
                                                <p:strVal val="#ppt_x"/>
                                              </p:val>
                                            </p:tav>
                                            <p:tav tm="100000">
                                              <p:val>
                                                <p:strVal val="#ppt_x"/>
                                              </p:val>
                                            </p:tav>
                                          </p:tavLst>
                                        </p:anim>
                                        <p:anim calcmode="lin" valueType="num">
                                          <p:cBhvr>
                                            <p:cTn id="20" dur="75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50"/>
                                            <p:tgtEl>
                                              <p:spTgt spid="42"/>
                                            </p:tgtEl>
                                          </p:cBhvr>
                                        </p:animEffect>
                                        <p:anim calcmode="lin" valueType="num">
                                          <p:cBhvr>
                                            <p:cTn id="25" dur="750" fill="hold"/>
                                            <p:tgtEl>
                                              <p:spTgt spid="42"/>
                                            </p:tgtEl>
                                            <p:attrNameLst>
                                              <p:attrName>ppt_x</p:attrName>
                                            </p:attrNameLst>
                                          </p:cBhvr>
                                          <p:tavLst>
                                            <p:tav tm="0">
                                              <p:val>
                                                <p:strVal val="#ppt_x"/>
                                              </p:val>
                                            </p:tav>
                                            <p:tav tm="100000">
                                              <p:val>
                                                <p:strVal val="#ppt_x"/>
                                              </p:val>
                                            </p:tav>
                                          </p:tavLst>
                                        </p:anim>
                                        <p:anim calcmode="lin" valueType="num">
                                          <p:cBhvr>
                                            <p:cTn id="26" dur="750" fill="hold"/>
                                            <p:tgtEl>
                                              <p:spTgt spid="4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750"/>
                                            <p:tgtEl>
                                              <p:spTgt spid="35"/>
                                            </p:tgtEl>
                                          </p:cBhvr>
                                        </p:animEffect>
                                        <p:anim calcmode="lin" valueType="num">
                                          <p:cBhvr>
                                            <p:cTn id="31" dur="750" fill="hold"/>
                                            <p:tgtEl>
                                              <p:spTgt spid="35"/>
                                            </p:tgtEl>
                                            <p:attrNameLst>
                                              <p:attrName>ppt_x</p:attrName>
                                            </p:attrNameLst>
                                          </p:cBhvr>
                                          <p:tavLst>
                                            <p:tav tm="0">
                                              <p:val>
                                                <p:strVal val="#ppt_x"/>
                                              </p:val>
                                            </p:tav>
                                            <p:tav tm="100000">
                                              <p:val>
                                                <p:strVal val="#ppt_x"/>
                                              </p:val>
                                            </p:tav>
                                          </p:tavLst>
                                        </p:anim>
                                        <p:anim calcmode="lin" valueType="num">
                                          <p:cBhvr>
                                            <p:cTn id="32" dur="750" fill="hold"/>
                                            <p:tgtEl>
                                              <p:spTgt spid="3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left)">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500"/>
                                </p:stCondLst>
                                <p:childTnLst>
                                  <p:par>
                                    <p:cTn id="48" presetID="2" presetClass="entr" presetSubtype="2" fill="hold" nodeType="afterEffect" p14:presetBounceEnd="48000">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14:bounceEnd="48000">
                                          <p:cBhvr additive="base">
                                            <p:cTn id="50" dur="500" fill="hold"/>
                                            <p:tgtEl>
                                              <p:spTgt spid="32"/>
                                            </p:tgtEl>
                                            <p:attrNameLst>
                                              <p:attrName>ppt_x</p:attrName>
                                            </p:attrNameLst>
                                          </p:cBhvr>
                                          <p:tavLst>
                                            <p:tav tm="0">
                                              <p:val>
                                                <p:strVal val="1+#ppt_w/2"/>
                                              </p:val>
                                            </p:tav>
                                            <p:tav tm="100000">
                                              <p:val>
                                                <p:strVal val="#ppt_x"/>
                                              </p:val>
                                            </p:tav>
                                          </p:tavLst>
                                        </p:anim>
                                        <p:anim calcmode="lin" valueType="num" p14:bounceEnd="48000">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1"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750"/>
                                            <p:tgtEl>
                                              <p:spTgt spid="48"/>
                                            </p:tgtEl>
                                          </p:cBhvr>
                                        </p:animEffect>
                                        <p:anim calcmode="lin" valueType="num">
                                          <p:cBhvr>
                                            <p:cTn id="19" dur="750" fill="hold"/>
                                            <p:tgtEl>
                                              <p:spTgt spid="48"/>
                                            </p:tgtEl>
                                            <p:attrNameLst>
                                              <p:attrName>ppt_x</p:attrName>
                                            </p:attrNameLst>
                                          </p:cBhvr>
                                          <p:tavLst>
                                            <p:tav tm="0">
                                              <p:val>
                                                <p:strVal val="#ppt_x"/>
                                              </p:val>
                                            </p:tav>
                                            <p:tav tm="100000">
                                              <p:val>
                                                <p:strVal val="#ppt_x"/>
                                              </p:val>
                                            </p:tav>
                                          </p:tavLst>
                                        </p:anim>
                                        <p:anim calcmode="lin" valueType="num">
                                          <p:cBhvr>
                                            <p:cTn id="20" dur="75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50"/>
                                            <p:tgtEl>
                                              <p:spTgt spid="42"/>
                                            </p:tgtEl>
                                          </p:cBhvr>
                                        </p:animEffect>
                                        <p:anim calcmode="lin" valueType="num">
                                          <p:cBhvr>
                                            <p:cTn id="25" dur="750" fill="hold"/>
                                            <p:tgtEl>
                                              <p:spTgt spid="42"/>
                                            </p:tgtEl>
                                            <p:attrNameLst>
                                              <p:attrName>ppt_x</p:attrName>
                                            </p:attrNameLst>
                                          </p:cBhvr>
                                          <p:tavLst>
                                            <p:tav tm="0">
                                              <p:val>
                                                <p:strVal val="#ppt_x"/>
                                              </p:val>
                                            </p:tav>
                                            <p:tav tm="100000">
                                              <p:val>
                                                <p:strVal val="#ppt_x"/>
                                              </p:val>
                                            </p:tav>
                                          </p:tavLst>
                                        </p:anim>
                                        <p:anim calcmode="lin" valueType="num">
                                          <p:cBhvr>
                                            <p:cTn id="26" dur="750" fill="hold"/>
                                            <p:tgtEl>
                                              <p:spTgt spid="4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750"/>
                                            <p:tgtEl>
                                              <p:spTgt spid="35"/>
                                            </p:tgtEl>
                                          </p:cBhvr>
                                        </p:animEffect>
                                        <p:anim calcmode="lin" valueType="num">
                                          <p:cBhvr>
                                            <p:cTn id="31" dur="750" fill="hold"/>
                                            <p:tgtEl>
                                              <p:spTgt spid="35"/>
                                            </p:tgtEl>
                                            <p:attrNameLst>
                                              <p:attrName>ppt_x</p:attrName>
                                            </p:attrNameLst>
                                          </p:cBhvr>
                                          <p:tavLst>
                                            <p:tav tm="0">
                                              <p:val>
                                                <p:strVal val="#ppt_x"/>
                                              </p:val>
                                            </p:tav>
                                            <p:tav tm="100000">
                                              <p:val>
                                                <p:strVal val="#ppt_x"/>
                                              </p:val>
                                            </p:tav>
                                          </p:tavLst>
                                        </p:anim>
                                        <p:anim calcmode="lin" valueType="num">
                                          <p:cBhvr>
                                            <p:cTn id="32" dur="750" fill="hold"/>
                                            <p:tgtEl>
                                              <p:spTgt spid="3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left)">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500"/>
                                </p:stCondLst>
                                <p:childTnLst>
                                  <p:par>
                                    <p:cTn id="48" presetID="2" presetClass="entr" presetSubtype="2"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1+#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1" grpId="0" animBg="1"/>
          <p:bldP spid="54"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Group 7"/>
          <p:cNvGrpSpPr/>
          <p:nvPr/>
        </p:nvGrpSpPr>
        <p:grpSpPr bwMode="auto">
          <a:xfrm>
            <a:off x="5761038" y="1059582"/>
            <a:ext cx="1943100" cy="2857500"/>
            <a:chOff x="3538" y="1434"/>
            <a:chExt cx="1224" cy="1800"/>
          </a:xfrm>
        </p:grpSpPr>
        <p:sp>
          <p:nvSpPr>
            <p:cNvPr id="7" name="Rectangle 8"/>
            <p:cNvSpPr>
              <a:spLocks noChangeArrowheads="1"/>
            </p:cNvSpPr>
            <p:nvPr/>
          </p:nvSpPr>
          <p:spPr bwMode="auto">
            <a:xfrm>
              <a:off x="3538" y="1506"/>
              <a:ext cx="1152" cy="1728"/>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8" name="Freeform 9"/>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2">
                <a:lumMod val="75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9" name="Freeform 10"/>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2">
                <a:lumMod val="75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grpSp>
      <p:grpSp>
        <p:nvGrpSpPr>
          <p:cNvPr id="10" name="Group 11"/>
          <p:cNvGrpSpPr/>
          <p:nvPr/>
        </p:nvGrpSpPr>
        <p:grpSpPr bwMode="auto">
          <a:xfrm>
            <a:off x="3602038" y="1059582"/>
            <a:ext cx="2628900" cy="2857500"/>
            <a:chOff x="930" y="1408"/>
            <a:chExt cx="1656" cy="1800"/>
          </a:xfrm>
        </p:grpSpPr>
        <p:sp>
          <p:nvSpPr>
            <p:cNvPr id="11" name="Rectangle 12"/>
            <p:cNvSpPr>
              <a:spLocks noChangeArrowheads="1"/>
            </p:cNvSpPr>
            <p:nvPr/>
          </p:nvSpPr>
          <p:spPr bwMode="auto">
            <a:xfrm>
              <a:off x="930" y="1480"/>
              <a:ext cx="1152" cy="1728"/>
            </a:xfrm>
            <a:prstGeom prst="rect">
              <a:avLst/>
            </a:prstGeom>
            <a:solidFill>
              <a:schemeClr val="accent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12" name="Freeform 13"/>
            <p:cNvSpPr/>
            <p:nvPr/>
          </p:nvSpPr>
          <p:spPr bwMode="auto">
            <a:xfrm>
              <a:off x="930" y="1408"/>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1">
                <a:lumMod val="40000"/>
                <a:lumOff val="60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13" name="Freeform 14"/>
            <p:cNvSpPr/>
            <p:nvPr/>
          </p:nvSpPr>
          <p:spPr bwMode="auto">
            <a:xfrm>
              <a:off x="2082" y="1408"/>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bg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14" name="Freeform 15"/>
            <p:cNvSpPr/>
            <p:nvPr/>
          </p:nvSpPr>
          <p:spPr bwMode="auto">
            <a:xfrm>
              <a:off x="2082" y="2056"/>
              <a:ext cx="432" cy="576"/>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rgbClr val="C0C0C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15" name="Freeform 16"/>
            <p:cNvSpPr/>
            <p:nvPr/>
          </p:nvSpPr>
          <p:spPr bwMode="auto">
            <a:xfrm>
              <a:off x="2226" y="1984"/>
              <a:ext cx="360" cy="36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rgbClr val="80808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16" name="Freeform 17"/>
            <p:cNvSpPr/>
            <p:nvPr/>
          </p:nvSpPr>
          <p:spPr bwMode="auto">
            <a:xfrm>
              <a:off x="2082" y="2128"/>
              <a:ext cx="144" cy="72"/>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grpSp>
      <p:grpSp>
        <p:nvGrpSpPr>
          <p:cNvPr id="17" name="Group 18"/>
          <p:cNvGrpSpPr/>
          <p:nvPr/>
        </p:nvGrpSpPr>
        <p:grpSpPr bwMode="auto">
          <a:xfrm>
            <a:off x="1441450" y="1059582"/>
            <a:ext cx="2628900" cy="2857500"/>
            <a:chOff x="930" y="1408"/>
            <a:chExt cx="1656" cy="1800"/>
          </a:xfrm>
        </p:grpSpPr>
        <p:sp>
          <p:nvSpPr>
            <p:cNvPr id="18" name="Rectangle 19"/>
            <p:cNvSpPr>
              <a:spLocks noChangeArrowheads="1"/>
            </p:cNvSpPr>
            <p:nvPr/>
          </p:nvSpPr>
          <p:spPr bwMode="auto">
            <a:xfrm>
              <a:off x="930" y="1480"/>
              <a:ext cx="1152" cy="1728"/>
            </a:xfrm>
            <a:prstGeom prst="rect">
              <a:avLst/>
            </a:prstGeom>
            <a:solidFill>
              <a:srgbClr val="DDDDDD"/>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19" name="Freeform 20"/>
            <p:cNvSpPr/>
            <p:nvPr/>
          </p:nvSpPr>
          <p:spPr bwMode="auto">
            <a:xfrm>
              <a:off x="930" y="1408"/>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bg1"/>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20" name="Freeform 21"/>
            <p:cNvSpPr/>
            <p:nvPr/>
          </p:nvSpPr>
          <p:spPr bwMode="auto">
            <a:xfrm>
              <a:off x="2082" y="1408"/>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rgbClr val="80808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21" name="Freeform 22"/>
            <p:cNvSpPr/>
            <p:nvPr/>
          </p:nvSpPr>
          <p:spPr bwMode="auto">
            <a:xfrm>
              <a:off x="2082" y="2056"/>
              <a:ext cx="432" cy="576"/>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576">
                  <a:moveTo>
                    <a:pt x="0" y="432"/>
                  </a:moveTo>
                  <a:lnTo>
                    <a:pt x="144" y="432"/>
                  </a:lnTo>
                  <a:lnTo>
                    <a:pt x="144" y="576"/>
                  </a:lnTo>
                  <a:lnTo>
                    <a:pt x="432" y="288"/>
                  </a:lnTo>
                  <a:lnTo>
                    <a:pt x="144" y="0"/>
                  </a:lnTo>
                  <a:lnTo>
                    <a:pt x="144" y="144"/>
                  </a:lnTo>
                  <a:lnTo>
                    <a:pt x="0" y="144"/>
                  </a:lnTo>
                  <a:lnTo>
                    <a:pt x="0" y="432"/>
                  </a:lnTo>
                  <a:close/>
                </a:path>
              </a:pathLst>
            </a:custGeom>
            <a:solidFill>
              <a:srgbClr val="DDDDDD"/>
            </a:solidFill>
            <a:ln>
              <a:noFill/>
            </a:ln>
            <a:effectLst/>
            <a:extLst>
              <a:ext uri="{91240B29-F687-4F45-9708-019B960494DF}">
                <a14:hiddenLine xmlns:a14="http://schemas.microsoft.com/office/drawing/2010/main" w="12700">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22" name="Freeform 23"/>
            <p:cNvSpPr/>
            <p:nvPr/>
          </p:nvSpPr>
          <p:spPr bwMode="auto">
            <a:xfrm>
              <a:off x="2226" y="1984"/>
              <a:ext cx="360" cy="36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Lst>
              <a:ahLst/>
              <a:cxnLst>
                <a:cxn ang="0">
                  <a:pos x="T0" y="T1"/>
                </a:cxn>
                <a:cxn ang="0">
                  <a:pos x="T2" y="T3"/>
                </a:cxn>
                <a:cxn ang="0">
                  <a:pos x="T4" y="T5"/>
                </a:cxn>
                <a:cxn ang="0">
                  <a:pos x="T6" y="T7"/>
                </a:cxn>
                <a:cxn ang="0">
                  <a:pos x="T8" y="T9"/>
                </a:cxn>
              </a:cxnLst>
              <a:rect l="0" t="0" r="r" b="b"/>
              <a:pathLst>
                <a:path w="360" h="360">
                  <a:moveTo>
                    <a:pt x="0" y="72"/>
                  </a:moveTo>
                  <a:lnTo>
                    <a:pt x="72" y="0"/>
                  </a:lnTo>
                  <a:lnTo>
                    <a:pt x="360" y="288"/>
                  </a:lnTo>
                  <a:lnTo>
                    <a:pt x="288" y="360"/>
                  </a:lnTo>
                  <a:lnTo>
                    <a:pt x="0" y="72"/>
                  </a:lnTo>
                  <a:close/>
                </a:path>
              </a:pathLst>
            </a:custGeom>
            <a:solidFill>
              <a:srgbClr val="80808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sp>
          <p:nvSpPr>
            <p:cNvPr id="23" name="Freeform 24"/>
            <p:cNvSpPr/>
            <p:nvPr/>
          </p:nvSpPr>
          <p:spPr bwMode="auto">
            <a:xfrm>
              <a:off x="2082" y="2128"/>
              <a:ext cx="144" cy="72"/>
            </a:xfrm>
            <a:custGeom>
              <a:avLst/>
              <a:gdLst>
                <a:gd name="T0" fmla="*/ 144 w 144"/>
                <a:gd name="T1" fmla="*/ 0 h 72"/>
                <a:gd name="T2" fmla="*/ 72 w 144"/>
                <a:gd name="T3" fmla="*/ 0 h 72"/>
                <a:gd name="T4" fmla="*/ 0 w 144"/>
                <a:gd name="T5" fmla="*/ 72 h 72"/>
                <a:gd name="T6" fmla="*/ 144 w 144"/>
                <a:gd name="T7" fmla="*/ 72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72" y="0"/>
                  </a:lnTo>
                  <a:lnTo>
                    <a:pt x="0" y="72"/>
                  </a:lnTo>
                  <a:lnTo>
                    <a:pt x="144" y="72"/>
                  </a:lnTo>
                  <a:lnTo>
                    <a:pt x="144" y="0"/>
                  </a:lnTo>
                  <a:close/>
                </a:path>
              </a:pathLst>
            </a:custGeom>
            <a:solidFill>
              <a:schemeClr val="bg1"/>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ysClr val="windowText" lastClr="000000"/>
                </a:solidFill>
              </a:endParaRPr>
            </a:p>
          </p:txBody>
        </p:sp>
      </p:grpSp>
      <p:sp>
        <p:nvSpPr>
          <p:cNvPr id="24" name="Line 29"/>
          <p:cNvSpPr>
            <a:spLocks noChangeShapeType="1"/>
          </p:cNvSpPr>
          <p:nvPr/>
        </p:nvSpPr>
        <p:spPr bwMode="auto">
          <a:xfrm>
            <a:off x="1439863" y="4193307"/>
            <a:ext cx="6300787" cy="0"/>
          </a:xfrm>
          <a:prstGeom prst="line">
            <a:avLst/>
          </a:prstGeom>
          <a:noFill/>
          <a:ln w="15875">
            <a:solidFill>
              <a:srgbClr val="9E9E9E"/>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ysClr val="windowText" lastClr="000000"/>
              </a:solidFill>
            </a:endParaRPr>
          </a:p>
        </p:txBody>
      </p:sp>
      <p:sp>
        <p:nvSpPr>
          <p:cNvPr id="25" name="Text Box 45"/>
          <p:cNvSpPr txBox="1">
            <a:spLocks noChangeArrowheads="1"/>
          </p:cNvSpPr>
          <p:nvPr/>
        </p:nvSpPr>
        <p:spPr bwMode="auto">
          <a:xfrm>
            <a:off x="1441450" y="4276422"/>
            <a:ext cx="5650830" cy="6463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ysClr val="windowText" lastClr="000000"/>
                </a:solidFill>
                <a:latin typeface="微软雅黑" panose="020B0503020204020204" pitchFamily="34" charset="-122"/>
                <a:ea typeface="微软雅黑" panose="020B0503020204020204" pitchFamily="34" charset="-122"/>
              </a:rPr>
              <a:t>单击填加标题</a:t>
            </a: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点击添加文本点击添加文本点击添加文本点击添加文本点击添加文本点击添加文本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6" name="Text Box 45"/>
          <p:cNvSpPr txBox="1">
            <a:spLocks noChangeArrowheads="1"/>
          </p:cNvSpPr>
          <p:nvPr/>
        </p:nvSpPr>
        <p:spPr bwMode="auto">
          <a:xfrm>
            <a:off x="1115392" y="1491630"/>
            <a:ext cx="2016448" cy="120032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zh-CN" altLang="en-US" sz="14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zh-CN" sz="1400" b="1" dirty="0">
              <a:solidFill>
                <a:sysClr val="windowText" lastClr="000000"/>
              </a:solidFill>
              <a:latin typeface="微软雅黑" panose="020B0503020204020204" pitchFamily="34" charset="-122"/>
              <a:ea typeface="微软雅黑" panose="020B0503020204020204" pitchFamily="34" charset="-122"/>
            </a:endParaRPr>
          </a:p>
          <a:p>
            <a:pPr algn="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7" name="Text Box 45"/>
          <p:cNvSpPr txBox="1">
            <a:spLocks noChangeArrowheads="1"/>
          </p:cNvSpPr>
          <p:nvPr/>
        </p:nvSpPr>
        <p:spPr bwMode="auto">
          <a:xfrm>
            <a:off x="3275632" y="1491630"/>
            <a:ext cx="2016448" cy="120032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zh-CN" altLang="en-US" sz="14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zh-CN" sz="1400" b="1" dirty="0">
              <a:solidFill>
                <a:sysClr val="windowText" lastClr="000000"/>
              </a:solidFill>
              <a:latin typeface="微软雅黑" panose="020B0503020204020204" pitchFamily="34" charset="-122"/>
              <a:ea typeface="微软雅黑" panose="020B0503020204020204" pitchFamily="34" charset="-122"/>
            </a:endParaRPr>
          </a:p>
          <a:p>
            <a:pPr algn="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
        <p:nvSpPr>
          <p:cNvPr id="28" name="Text Box 45"/>
          <p:cNvSpPr txBox="1">
            <a:spLocks noChangeArrowheads="1"/>
          </p:cNvSpPr>
          <p:nvPr/>
        </p:nvSpPr>
        <p:spPr bwMode="auto">
          <a:xfrm>
            <a:off x="5773738" y="1491630"/>
            <a:ext cx="1678806" cy="120032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zh-CN" altLang="en-US" sz="1400" b="1" dirty="0">
                <a:solidFill>
                  <a:sysClr val="windowText" lastClr="000000"/>
                </a:solidFill>
                <a:latin typeface="微软雅黑" panose="020B0503020204020204" pitchFamily="34" charset="-122"/>
                <a:ea typeface="微软雅黑" panose="020B0503020204020204" pitchFamily="34" charset="-122"/>
              </a:rPr>
              <a:t>填加标题</a:t>
            </a:r>
            <a:endParaRPr lang="en-US" altLang="zh-CN" sz="1400" b="1" dirty="0">
              <a:solidFill>
                <a:sysClr val="windowText" lastClr="000000"/>
              </a:solidFill>
              <a:latin typeface="微软雅黑" panose="020B0503020204020204" pitchFamily="34" charset="-122"/>
              <a:ea typeface="微软雅黑" panose="020B0503020204020204" pitchFamily="34" charset="-122"/>
            </a:endParaRPr>
          </a:p>
          <a:p>
            <a:pPr algn="r"/>
            <a:endParaRPr lang="en-US" altLang="ko-KR" sz="1400" b="1" dirty="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a:p>
            <a:pPr marL="0" lvl="2" algn="r"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ysClr val="windowText" lastClr="000000"/>
                </a:solidFill>
                <a:latin typeface="微软雅黑" panose="020B0503020204020204" pitchFamily="34" charset="-122"/>
                <a:ea typeface="微软雅黑" panose="020B0503020204020204" pitchFamily="34" charset="-122"/>
              </a:rPr>
              <a:t>点击添加文本</a:t>
            </a:r>
            <a:endParaRPr lang="en-US" altLang="zh-CN" sz="1100" spc="50" dirty="0">
              <a:ln w="1143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0-#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750"/>
                                        <p:tgtEl>
                                          <p:spTgt spid="26"/>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750"/>
                                        <p:tgtEl>
                                          <p:spTgt spid="27"/>
                                        </p:tgtEl>
                                      </p:cBhvr>
                                    </p:animEffect>
                                  </p:childTnLst>
                                </p:cTn>
                              </p:par>
                            </p:childTnLst>
                          </p:cTn>
                        </p:par>
                        <p:par>
                          <p:cTn id="33" fill="hold">
                            <p:stCondLst>
                              <p:cond delay="4500"/>
                            </p:stCondLst>
                            <p:childTnLst>
                              <p:par>
                                <p:cTn id="34" presetID="2" presetClass="entr" presetSubtype="8"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750" fill="hold"/>
                                        <p:tgtEl>
                                          <p:spTgt spid="6"/>
                                        </p:tgtEl>
                                        <p:attrNameLst>
                                          <p:attrName>ppt_x</p:attrName>
                                        </p:attrNameLst>
                                      </p:cBhvr>
                                      <p:tavLst>
                                        <p:tav tm="0">
                                          <p:val>
                                            <p:strVal val="0-#ppt_w/2"/>
                                          </p:val>
                                        </p:tav>
                                        <p:tav tm="100000">
                                          <p:val>
                                            <p:strVal val="#ppt_x"/>
                                          </p:val>
                                        </p:tav>
                                      </p:tavLst>
                                    </p:anim>
                                    <p:anim calcmode="lin" valueType="num">
                                      <p:cBhvr additive="base">
                                        <p:cTn id="37" dur="75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750"/>
                                        <p:tgtEl>
                                          <p:spTgt spid="28"/>
                                        </p:tgtEl>
                                      </p:cBhvr>
                                    </p:animEffect>
                                  </p:childTnLst>
                                </p:cTn>
                              </p:par>
                            </p:childTnLst>
                          </p:cTn>
                        </p:par>
                        <p:par>
                          <p:cTn id="42" fill="hold">
                            <p:stCondLst>
                              <p:cond delay="6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4" grpId="0" animBg="1"/>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组合 5"/>
          <p:cNvGrpSpPr/>
          <p:nvPr/>
        </p:nvGrpSpPr>
        <p:grpSpPr>
          <a:xfrm>
            <a:off x="107504" y="2102420"/>
            <a:ext cx="8210202" cy="936625"/>
            <a:chOff x="0" y="1850008"/>
            <a:chExt cx="8317706" cy="936625"/>
          </a:xfrm>
        </p:grpSpPr>
        <p:sp>
          <p:nvSpPr>
            <p:cNvPr id="7" name="AutoShape 3"/>
            <p:cNvSpPr>
              <a:spLocks noChangeArrowheads="1"/>
            </p:cNvSpPr>
            <p:nvPr/>
          </p:nvSpPr>
          <p:spPr bwMode="auto">
            <a:xfrm rot="5400000">
              <a:off x="7507287" y="1976214"/>
              <a:ext cx="936625" cy="684213"/>
            </a:xfrm>
            <a:prstGeom prst="triangle">
              <a:avLst>
                <a:gd name="adj" fmla="val 50000"/>
              </a:avLst>
            </a:prstGeom>
            <a:solidFill>
              <a:schemeClr val="tx2"/>
            </a:solid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solidFill>
                  <a:schemeClr val="accent4">
                    <a:lumMod val="50000"/>
                  </a:schemeClr>
                </a:solidFill>
              </a:endParaRPr>
            </a:p>
          </p:txBody>
        </p:sp>
        <p:sp>
          <p:nvSpPr>
            <p:cNvPr id="8" name="Rectangle 4"/>
            <p:cNvSpPr>
              <a:spLocks noChangeArrowheads="1"/>
            </p:cNvSpPr>
            <p:nvPr/>
          </p:nvSpPr>
          <p:spPr bwMode="auto">
            <a:xfrm>
              <a:off x="0" y="1993676"/>
              <a:ext cx="7632700" cy="649288"/>
            </a:xfrm>
            <a:prstGeom prst="rect">
              <a:avLst/>
            </a:prstGeom>
            <a:gradFill rotWithShape="1">
              <a:gsLst>
                <a:gs pos="0">
                  <a:schemeClr val="tx2">
                    <a:alpha val="0"/>
                  </a:schemeClr>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grpSp>
      <p:sp>
        <p:nvSpPr>
          <p:cNvPr id="10" name="WordArt 7"/>
          <p:cNvSpPr>
            <a:spLocks noChangeArrowheads="1" noChangeShapeType="1" noTextEdit="1"/>
          </p:cNvSpPr>
          <p:nvPr/>
        </p:nvSpPr>
        <p:spPr bwMode="auto">
          <a:xfrm>
            <a:off x="1619250" y="2460401"/>
            <a:ext cx="792163" cy="21907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kern="10" spc="-45" dirty="0">
                <a:latin typeface="Arial Black" panose="020B0A04020102020204"/>
              </a:rPr>
              <a:t>1980</a:t>
            </a:r>
            <a:endParaRPr lang="zh-CN" altLang="en-US" kern="10" spc="-45" dirty="0">
              <a:latin typeface="Arial Black" panose="020B0A04020102020204"/>
            </a:endParaRPr>
          </a:p>
        </p:txBody>
      </p:sp>
      <p:sp>
        <p:nvSpPr>
          <p:cNvPr id="11" name="WordArt 8"/>
          <p:cNvSpPr>
            <a:spLocks noChangeArrowheads="1" noChangeShapeType="1" noTextEdit="1"/>
          </p:cNvSpPr>
          <p:nvPr/>
        </p:nvSpPr>
        <p:spPr bwMode="auto">
          <a:xfrm>
            <a:off x="2771775" y="2460401"/>
            <a:ext cx="792163" cy="21907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kern="10" spc="-45" dirty="0">
                <a:latin typeface="Arial Black" panose="020B0A04020102020204"/>
              </a:rPr>
              <a:t>1990</a:t>
            </a:r>
            <a:endParaRPr lang="zh-CN" altLang="en-US" kern="10" spc="-45" dirty="0">
              <a:latin typeface="Arial Black" panose="020B0A04020102020204"/>
            </a:endParaRPr>
          </a:p>
        </p:txBody>
      </p:sp>
      <p:sp>
        <p:nvSpPr>
          <p:cNvPr id="12" name="WordArt 9"/>
          <p:cNvSpPr>
            <a:spLocks noChangeArrowheads="1" noChangeShapeType="1" noTextEdit="1"/>
          </p:cNvSpPr>
          <p:nvPr/>
        </p:nvSpPr>
        <p:spPr bwMode="auto">
          <a:xfrm>
            <a:off x="3924300" y="2460401"/>
            <a:ext cx="792163" cy="21907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kern="10" spc="-45" dirty="0">
                <a:latin typeface="Arial Black" panose="020B0A04020102020204"/>
              </a:rPr>
              <a:t>2000</a:t>
            </a:r>
            <a:endParaRPr lang="zh-CN" altLang="en-US" kern="10" spc="-45" dirty="0">
              <a:latin typeface="Arial Black" panose="020B0A04020102020204"/>
            </a:endParaRPr>
          </a:p>
        </p:txBody>
      </p:sp>
      <p:sp>
        <p:nvSpPr>
          <p:cNvPr id="13" name="WordArt 10"/>
          <p:cNvSpPr>
            <a:spLocks noChangeArrowheads="1" noChangeShapeType="1" noTextEdit="1"/>
          </p:cNvSpPr>
          <p:nvPr/>
        </p:nvSpPr>
        <p:spPr bwMode="auto">
          <a:xfrm>
            <a:off x="5075238" y="2460401"/>
            <a:ext cx="792163" cy="21907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kern="10" spc="-45" dirty="0">
                <a:latin typeface="Arial Black" panose="020B0A04020102020204"/>
              </a:rPr>
              <a:t>2010</a:t>
            </a:r>
            <a:endParaRPr lang="zh-CN" altLang="en-US" kern="10" spc="-45" dirty="0">
              <a:latin typeface="Arial Black" panose="020B0A04020102020204"/>
            </a:endParaRPr>
          </a:p>
        </p:txBody>
      </p:sp>
      <p:sp>
        <p:nvSpPr>
          <p:cNvPr id="14" name="WordArt 11"/>
          <p:cNvSpPr>
            <a:spLocks noChangeArrowheads="1" noChangeShapeType="1" noTextEdit="1"/>
          </p:cNvSpPr>
          <p:nvPr/>
        </p:nvSpPr>
        <p:spPr bwMode="auto">
          <a:xfrm>
            <a:off x="6227763" y="2460401"/>
            <a:ext cx="792163" cy="21907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kern="10" spc="-45">
                <a:latin typeface="Arial Black" panose="020B0A04020102020204"/>
              </a:rPr>
              <a:t>2020</a:t>
            </a:r>
            <a:endParaRPr lang="zh-CN" altLang="en-US" kern="10" spc="-45">
              <a:latin typeface="Arial Black" panose="020B0A04020102020204"/>
            </a:endParaRPr>
          </a:p>
        </p:txBody>
      </p:sp>
      <p:sp>
        <p:nvSpPr>
          <p:cNvPr id="15" name="Line 12"/>
          <p:cNvSpPr>
            <a:spLocks noChangeShapeType="1"/>
          </p:cNvSpPr>
          <p:nvPr/>
        </p:nvSpPr>
        <p:spPr bwMode="auto">
          <a:xfrm flipH="1" flipV="1">
            <a:off x="2015331" y="1272504"/>
            <a:ext cx="794" cy="975171"/>
          </a:xfrm>
          <a:prstGeom prst="line">
            <a:avLst/>
          </a:prstGeom>
          <a:noFill/>
          <a:ln w="19050" cap="rnd">
            <a:solidFill>
              <a:srgbClr val="333333"/>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sp>
        <p:nvSpPr>
          <p:cNvPr id="16" name="Line 13"/>
          <p:cNvSpPr>
            <a:spLocks noChangeShapeType="1"/>
          </p:cNvSpPr>
          <p:nvPr/>
        </p:nvSpPr>
        <p:spPr bwMode="auto">
          <a:xfrm flipV="1">
            <a:off x="4319587" y="1272503"/>
            <a:ext cx="793" cy="975172"/>
          </a:xfrm>
          <a:prstGeom prst="line">
            <a:avLst/>
          </a:prstGeom>
          <a:noFill/>
          <a:ln w="19050" cap="rnd">
            <a:solidFill>
              <a:srgbClr val="333333"/>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sp>
        <p:nvSpPr>
          <p:cNvPr id="17" name="Line 14"/>
          <p:cNvSpPr>
            <a:spLocks noChangeShapeType="1"/>
          </p:cNvSpPr>
          <p:nvPr/>
        </p:nvSpPr>
        <p:spPr bwMode="auto">
          <a:xfrm flipV="1">
            <a:off x="6624637" y="1272504"/>
            <a:ext cx="34925" cy="975171"/>
          </a:xfrm>
          <a:prstGeom prst="line">
            <a:avLst/>
          </a:prstGeom>
          <a:noFill/>
          <a:ln w="19050" cap="rnd">
            <a:solidFill>
              <a:srgbClr val="333333"/>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sp>
        <p:nvSpPr>
          <p:cNvPr id="18" name="Line 15"/>
          <p:cNvSpPr>
            <a:spLocks noChangeShapeType="1"/>
          </p:cNvSpPr>
          <p:nvPr/>
        </p:nvSpPr>
        <p:spPr bwMode="auto">
          <a:xfrm flipV="1">
            <a:off x="5472113" y="2895376"/>
            <a:ext cx="0" cy="900112"/>
          </a:xfrm>
          <a:prstGeom prst="line">
            <a:avLst/>
          </a:prstGeom>
          <a:noFill/>
          <a:ln w="19050" cap="rnd">
            <a:solidFill>
              <a:srgbClr val="333333"/>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sp>
        <p:nvSpPr>
          <p:cNvPr id="19" name="AutoShape 16"/>
          <p:cNvSpPr>
            <a:spLocks noChangeArrowheads="1"/>
          </p:cNvSpPr>
          <p:nvPr/>
        </p:nvSpPr>
        <p:spPr bwMode="auto">
          <a:xfrm>
            <a:off x="539750" y="3184053"/>
            <a:ext cx="2376488" cy="1584325"/>
          </a:xfrm>
          <a:prstGeom prst="roundRect">
            <a:avLst>
              <a:gd name="adj" fmla="val 5528"/>
            </a:avLst>
          </a:prstGeom>
          <a:solidFill>
            <a:schemeClr val="tx1">
              <a:alpha val="10001"/>
            </a:schemeClr>
          </a:solidFill>
          <a:ln w="19050" cap="rnd" algn="ctr">
            <a:solidFill>
              <a:srgbClr val="808080"/>
            </a:solidFill>
            <a:prstDash val="sysDot"/>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4">
                  <a:lumMod val="50000"/>
                </a:schemeClr>
              </a:solidFill>
            </a:endParaRPr>
          </a:p>
        </p:txBody>
      </p:sp>
      <p:sp>
        <p:nvSpPr>
          <p:cNvPr id="20" name="WordArt 26"/>
          <p:cNvSpPr>
            <a:spLocks noChangeArrowheads="1" noChangeShapeType="1" noTextEdit="1"/>
          </p:cNvSpPr>
          <p:nvPr/>
        </p:nvSpPr>
        <p:spPr bwMode="auto">
          <a:xfrm>
            <a:off x="755576" y="3399779"/>
            <a:ext cx="792857" cy="215528"/>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200" kern="10" spc="-45" dirty="0">
                <a:solidFill>
                  <a:schemeClr val="tx2"/>
                </a:solidFill>
                <a:latin typeface="Arial Black" panose="020B0A04020102020204"/>
              </a:rPr>
              <a:t>2020</a:t>
            </a:r>
            <a:endParaRPr lang="zh-CN" altLang="en-US" sz="3200" kern="10" spc="-45" dirty="0">
              <a:solidFill>
                <a:schemeClr val="tx2"/>
              </a:solidFill>
              <a:latin typeface="Arial Black" panose="020B0A04020102020204"/>
            </a:endParaRPr>
          </a:p>
        </p:txBody>
      </p:sp>
      <p:sp>
        <p:nvSpPr>
          <p:cNvPr id="21" name="Line 31"/>
          <p:cNvSpPr>
            <a:spLocks noChangeShapeType="1"/>
          </p:cNvSpPr>
          <p:nvPr/>
        </p:nvSpPr>
        <p:spPr bwMode="auto">
          <a:xfrm flipV="1">
            <a:off x="3167063" y="2895376"/>
            <a:ext cx="0" cy="900112"/>
          </a:xfrm>
          <a:prstGeom prst="line">
            <a:avLst/>
          </a:prstGeom>
          <a:noFill/>
          <a:ln w="19050" cap="rnd">
            <a:solidFill>
              <a:srgbClr val="333333"/>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accent4">
                  <a:lumMod val="50000"/>
                </a:schemeClr>
              </a:solidFill>
            </a:endParaRPr>
          </a:p>
        </p:txBody>
      </p:sp>
      <p:sp>
        <p:nvSpPr>
          <p:cNvPr id="22" name="Text Box 45"/>
          <p:cNvSpPr txBox="1">
            <a:spLocks noChangeArrowheads="1"/>
          </p:cNvSpPr>
          <p:nvPr/>
        </p:nvSpPr>
        <p:spPr bwMode="auto">
          <a:xfrm>
            <a:off x="3311364" y="3163624"/>
            <a:ext cx="2016448" cy="61555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2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2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3" name="Text Box 45"/>
          <p:cNvSpPr txBox="1">
            <a:spLocks noChangeArrowheads="1"/>
          </p:cNvSpPr>
          <p:nvPr/>
        </p:nvSpPr>
        <p:spPr bwMode="auto">
          <a:xfrm>
            <a:off x="2123728" y="1272505"/>
            <a:ext cx="2016448" cy="61555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2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2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4" name="Text Box 45"/>
          <p:cNvSpPr txBox="1">
            <a:spLocks noChangeArrowheads="1"/>
          </p:cNvSpPr>
          <p:nvPr/>
        </p:nvSpPr>
        <p:spPr bwMode="auto">
          <a:xfrm>
            <a:off x="4463095" y="1301996"/>
            <a:ext cx="2016448" cy="61555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2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2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5" name="Text Box 45"/>
          <p:cNvSpPr txBox="1">
            <a:spLocks noChangeArrowheads="1"/>
          </p:cNvSpPr>
          <p:nvPr/>
        </p:nvSpPr>
        <p:spPr bwMode="auto">
          <a:xfrm>
            <a:off x="5655121" y="3163624"/>
            <a:ext cx="2016448" cy="61555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2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2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6" name="Text Box 45"/>
          <p:cNvSpPr txBox="1">
            <a:spLocks noChangeArrowheads="1"/>
          </p:cNvSpPr>
          <p:nvPr/>
        </p:nvSpPr>
        <p:spPr bwMode="auto">
          <a:xfrm>
            <a:off x="6804248" y="1272503"/>
            <a:ext cx="2016448" cy="615553"/>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2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2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7" name="Text Box 45"/>
          <p:cNvSpPr txBox="1">
            <a:spLocks noChangeArrowheads="1"/>
          </p:cNvSpPr>
          <p:nvPr/>
        </p:nvSpPr>
        <p:spPr bwMode="auto">
          <a:xfrm>
            <a:off x="683344" y="3760266"/>
            <a:ext cx="2016448" cy="64633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400" b="1" dirty="0">
                <a:solidFill>
                  <a:schemeClr val="accent4">
                    <a:lumMod val="50000"/>
                  </a:schemeClr>
                </a:solidFill>
                <a:latin typeface="微软雅黑" panose="020B0503020204020204" pitchFamily="34" charset="-122"/>
                <a:ea typeface="微软雅黑" panose="020B0503020204020204" pitchFamily="34" charset="-122"/>
              </a:rPr>
              <a:t>单击填加标题</a:t>
            </a:r>
            <a:endParaRPr lang="en-US" altLang="ko-KR" sz="1400" b="1" dirty="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a:p>
            <a:pPr marL="0" lvl="2" defTabSz="913130" eaLnBrk="0" fontAlgn="auto" hangingPunct="0">
              <a:spcBef>
                <a:spcPts val="0"/>
              </a:spcBef>
              <a:spcAft>
                <a:spcPts val="0"/>
              </a:spcAft>
              <a:buClr>
                <a:srgbClr val="0070C0"/>
              </a:buClr>
              <a:buSzPct val="80000"/>
              <a:tabLst>
                <a:tab pos="136525" algn="l"/>
              </a:tabLst>
              <a:defRPr/>
            </a:pPr>
            <a:r>
              <a:rPr lang="zh-CN" altLang="en-US" sz="1100" spc="50" dirty="0">
                <a:ln w="11430"/>
                <a:solidFill>
                  <a:schemeClr val="accent4">
                    <a:lumMod val="50000"/>
                  </a:schemeClr>
                </a:solidFill>
                <a:latin typeface="微软雅黑" panose="020B0503020204020204" pitchFamily="34" charset="-122"/>
                <a:ea typeface="微软雅黑" panose="020B0503020204020204" pitchFamily="34" charset="-122"/>
              </a:rPr>
              <a:t>点击添加文本点击添加文本</a:t>
            </a:r>
            <a:endParaRPr lang="en-US" altLang="zh-CN" sz="1100" spc="50" dirty="0">
              <a:ln w="1143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par>
                          <p:cTn id="65" fill="hold">
                            <p:stCondLst>
                              <p:cond delay="6500"/>
                            </p:stCondLst>
                            <p:childTnLst>
                              <p:par>
                                <p:cTn id="66" presetID="22" presetClass="entr" presetSubtype="1"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childTnLst>
                          </p:cTn>
                        </p:par>
                        <p:par>
                          <p:cTn id="69" fill="hold">
                            <p:stCondLst>
                              <p:cond delay="7000"/>
                            </p:stCondLst>
                            <p:childTnLst>
                              <p:par>
                                <p:cTn id="70" presetID="42"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par>
                          <p:cTn id="79" fill="hold">
                            <p:stCondLst>
                              <p:cond delay="8000"/>
                            </p:stCondLst>
                            <p:childTnLst>
                              <p:par>
                                <p:cTn id="80" presetID="2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strVal val="#ppt_x"/>
                                          </p:val>
                                        </p:tav>
                                        <p:tav tm="100000">
                                          <p:val>
                                            <p:strVal val="#ppt_x"/>
                                          </p:val>
                                        </p:tav>
                                      </p:tavLst>
                                    </p:anim>
                                    <p:anim calcmode="lin" valueType="num">
                                      <p:cBhvr>
                                        <p:cTn id="92" dur="500" fill="hold"/>
                                        <p:tgtEl>
                                          <p:spTgt spid="26"/>
                                        </p:tgtEl>
                                        <p:attrNameLst>
                                          <p:attrName>ppt_y</p:attrName>
                                        </p:attrNameLst>
                                      </p:cBhvr>
                                      <p:tavLst>
                                        <p:tav tm="0">
                                          <p:val>
                                            <p:strVal val="#ppt_y+.1"/>
                                          </p:val>
                                        </p:tav>
                                        <p:tav tm="100000">
                                          <p:val>
                                            <p:strVal val="#ppt_y"/>
                                          </p:val>
                                        </p:tav>
                                      </p:tavLst>
                                    </p:anim>
                                  </p:child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750"/>
                                        <p:tgtEl>
                                          <p:spTgt spid="27"/>
                                        </p:tgtEl>
                                      </p:cBhvr>
                                    </p:animEffect>
                                    <p:anim calcmode="lin" valueType="num">
                                      <p:cBhvr>
                                        <p:cTn id="101" dur="750" fill="hold"/>
                                        <p:tgtEl>
                                          <p:spTgt spid="27"/>
                                        </p:tgtEl>
                                        <p:attrNameLst>
                                          <p:attrName>ppt_x</p:attrName>
                                        </p:attrNameLst>
                                      </p:cBhvr>
                                      <p:tavLst>
                                        <p:tav tm="0">
                                          <p:val>
                                            <p:strVal val="#ppt_x"/>
                                          </p:val>
                                        </p:tav>
                                        <p:tav tm="100000">
                                          <p:val>
                                            <p:strVal val="#ppt_x"/>
                                          </p:val>
                                        </p:tav>
                                      </p:tavLst>
                                    </p:anim>
                                    <p:anim calcmode="lin" valueType="num">
                                      <p:cBhvr>
                                        <p:cTn id="102"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1" grpId="0"/>
      <p:bldP spid="12" grpId="0"/>
      <p:bldP spid="13" grpId="0"/>
      <p:bldP spid="14" grpId="0"/>
      <p:bldP spid="15" grpId="0" animBg="1"/>
      <p:bldP spid="16" grpId="0" animBg="1"/>
      <p:bldP spid="17" grpId="0" animBg="1"/>
      <p:bldP spid="18" grpId="0" animBg="1"/>
      <p:bldP spid="19" grpId="0" animBg="1"/>
      <p:bldP spid="20" grpId="0"/>
      <p:bldP spid="21" grpId="0" animBg="1"/>
      <p:bldP spid="22" grpId="0"/>
      <p:bldP spid="23" grpId="0"/>
      <p:bldP spid="24" grpId="0"/>
      <p:bldP spid="25"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547665" y="3782403"/>
            <a:ext cx="6264695" cy="559866"/>
            <a:chOff x="2195736" y="1500982"/>
            <a:chExt cx="6264695" cy="559866"/>
          </a:xfrm>
        </p:grpSpPr>
        <p:grpSp>
          <p:nvGrpSpPr>
            <p:cNvPr id="24" name="组合 23"/>
            <p:cNvGrpSpPr/>
            <p:nvPr/>
          </p:nvGrpSpPr>
          <p:grpSpPr>
            <a:xfrm>
              <a:off x="2865325" y="1500982"/>
              <a:ext cx="5595106" cy="559866"/>
              <a:chOff x="3203848" y="1257430"/>
              <a:chExt cx="4123615" cy="412624"/>
            </a:xfrm>
          </p:grpSpPr>
          <p:sp>
            <p:nvSpPr>
              <p:cNvPr id="26" name="圆角矩形 25"/>
              <p:cNvSpPr/>
              <p:nvPr/>
            </p:nvSpPr>
            <p:spPr>
              <a:xfrm>
                <a:off x="3203848" y="1257430"/>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27" name="矩形 26"/>
              <p:cNvSpPr/>
              <p:nvPr/>
            </p:nvSpPr>
            <p:spPr>
              <a:xfrm>
                <a:off x="4112076" y="1326728"/>
                <a:ext cx="1837343" cy="294883"/>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25"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4.</a:t>
              </a:r>
              <a:endParaRPr lang="zh-CN" altLang="en-US" sz="2000" b="1" dirty="0"/>
            </a:p>
          </p:txBody>
        </p:sp>
      </p:grpSp>
      <p:grpSp>
        <p:nvGrpSpPr>
          <p:cNvPr id="28" name="组合 27"/>
          <p:cNvGrpSpPr/>
          <p:nvPr/>
        </p:nvGrpSpPr>
        <p:grpSpPr>
          <a:xfrm>
            <a:off x="2217254" y="1219795"/>
            <a:ext cx="5595106" cy="559867"/>
            <a:chOff x="3203848" y="1942036"/>
            <a:chExt cx="4123615" cy="412624"/>
          </a:xfrm>
          <a:solidFill>
            <a:schemeClr val="accent1"/>
          </a:solidFill>
        </p:grpSpPr>
        <p:sp>
          <p:nvSpPr>
            <p:cNvPr id="29" name="圆角矩形 28"/>
            <p:cNvSpPr/>
            <p:nvPr/>
          </p:nvSpPr>
          <p:spPr>
            <a:xfrm>
              <a:off x="3203848" y="1942036"/>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30" name="矩形 29"/>
            <p:cNvSpPr/>
            <p:nvPr/>
          </p:nvSpPr>
          <p:spPr>
            <a:xfrm>
              <a:off x="4119059" y="2012303"/>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31" name="圆角矩形 10"/>
          <p:cNvSpPr/>
          <p:nvPr/>
        </p:nvSpPr>
        <p:spPr>
          <a:xfrm>
            <a:off x="1547665" y="1219793"/>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1.</a:t>
            </a:r>
            <a:endParaRPr lang="zh-CN" altLang="en-US" sz="2000" b="1" dirty="0"/>
          </a:p>
        </p:txBody>
      </p:sp>
      <p:sp>
        <p:nvSpPr>
          <p:cNvPr id="8" name="五边形 7"/>
          <p:cNvSpPr/>
          <p:nvPr/>
        </p:nvSpPr>
        <p:spPr>
          <a:xfrm>
            <a:off x="0" y="339502"/>
            <a:ext cx="1403648"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1"/>
          <p:cNvSpPr txBox="1"/>
          <p:nvPr/>
        </p:nvSpPr>
        <p:spPr>
          <a:xfrm>
            <a:off x="230832" y="303498"/>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过渡页</a:t>
            </a:r>
          </a:p>
        </p:txBody>
      </p:sp>
      <p:grpSp>
        <p:nvGrpSpPr>
          <p:cNvPr id="42" name="组合 41"/>
          <p:cNvGrpSpPr/>
          <p:nvPr/>
        </p:nvGrpSpPr>
        <p:grpSpPr>
          <a:xfrm>
            <a:off x="2217254" y="2931790"/>
            <a:ext cx="5595106" cy="559862"/>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44" name="矩形 43"/>
            <p:cNvSpPr/>
            <p:nvPr/>
          </p:nvSpPr>
          <p:spPr>
            <a:xfrm>
              <a:off x="4112076" y="3381519"/>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217254" y="2067694"/>
            <a:ext cx="5595106" cy="559863"/>
            <a:chOff x="3203848" y="2626644"/>
            <a:chExt cx="4123615" cy="412621"/>
          </a:xfrm>
          <a:solidFill>
            <a:schemeClr val="accent1"/>
          </a:solidFill>
        </p:grpSpPr>
        <p:sp>
          <p:nvSpPr>
            <p:cNvPr id="46" name="圆角矩形 45"/>
            <p:cNvSpPr/>
            <p:nvPr/>
          </p:nvSpPr>
          <p:spPr>
            <a:xfrm>
              <a:off x="3203848" y="262664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endParaRPr>
            </a:p>
          </p:txBody>
        </p:sp>
        <p:sp>
          <p:nvSpPr>
            <p:cNvPr id="47" name="矩形 46"/>
            <p:cNvSpPr/>
            <p:nvPr/>
          </p:nvSpPr>
          <p:spPr>
            <a:xfrm>
              <a:off x="4119059" y="2696911"/>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55" name="圆角矩形 10"/>
          <p:cNvSpPr/>
          <p:nvPr/>
        </p:nvSpPr>
        <p:spPr>
          <a:xfrm>
            <a:off x="1547665" y="2931790"/>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3.</a:t>
            </a:r>
            <a:endParaRPr lang="zh-CN" altLang="en-US" sz="2000" b="1" dirty="0"/>
          </a:p>
        </p:txBody>
      </p:sp>
      <p:sp>
        <p:nvSpPr>
          <p:cNvPr id="56" name="圆角矩形 10"/>
          <p:cNvSpPr/>
          <p:nvPr/>
        </p:nvSpPr>
        <p:spPr>
          <a:xfrm>
            <a:off x="1547665" y="2067691"/>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2.</a:t>
            </a:r>
            <a:endParaRPr lang="zh-CN" altLang="en-US" sz="2000" b="1" dirty="0"/>
          </a:p>
        </p:txBody>
      </p:sp>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1.384E-6 L 0.62865 -1.384E-6 " pathEditMode="relative" rAng="0" ptsTypes="AA">
                                      <p:cBhvr>
                                        <p:cTn id="11" dur="1000" fill="hold"/>
                                        <p:tgtEl>
                                          <p:spTgt spid="56"/>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77325E-6 L 0.62865 1.77325E-6 " pathEditMode="relative" rAng="0" ptsTypes="AA">
                                      <p:cBhvr>
                                        <p:cTn id="13" dur="1000" fill="hold"/>
                                        <p:tgtEl>
                                          <p:spTgt spid="55"/>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9.57677E-7 L 0.62865 -9.57677E-7 " pathEditMode="relative" rAng="0" ptsTypes="AA">
                                      <p:cBhvr>
                                        <p:cTn id="15" dur="1000" fill="hold"/>
                                        <p:tgtEl>
                                          <p:spTgt spid="31"/>
                                        </p:tgtEl>
                                        <p:attrNameLst>
                                          <p:attrName>ppt_x</p:attrName>
                                          <p:attrName>ppt_y</p:attrName>
                                        </p:attrNameLst>
                                      </p:cBhvr>
                                      <p:rCtr x="31424" y="0"/>
                                    </p:animMotion>
                                  </p:childTnLst>
                                </p:cTn>
                              </p:par>
                              <p:par>
                                <p:cTn id="16" presetID="2" presetClass="exit" presetSubtype="2" fill="hold" grpId="1" nodeType="withEffect">
                                  <p:stCondLst>
                                    <p:cond delay="0"/>
                                  </p:stCondLst>
                                  <p:childTnLst>
                                    <p:anim calcmode="lin" valueType="num">
                                      <p:cBhvr additive="base">
                                        <p:cTn id="17" dur="500"/>
                                        <p:tgtEl>
                                          <p:spTgt spid="31"/>
                                        </p:tgtEl>
                                        <p:attrNameLst>
                                          <p:attrName>ppt_x</p:attrName>
                                        </p:attrNameLst>
                                      </p:cBhvr>
                                      <p:tavLst>
                                        <p:tav tm="0">
                                          <p:val>
                                            <p:strVal val="ppt_x"/>
                                          </p:val>
                                        </p:tav>
                                        <p:tav tm="100000">
                                          <p:val>
                                            <p:strVal val="1+ppt_w/2"/>
                                          </p:val>
                                        </p:tav>
                                      </p:tavLst>
                                    </p:anim>
                                    <p:anim calcmode="lin" valueType="num">
                                      <p:cBhvr additive="base">
                                        <p:cTn id="18" dur="500"/>
                                        <p:tgtEl>
                                          <p:spTgt spid="31"/>
                                        </p:tgtEl>
                                        <p:attrNameLst>
                                          <p:attrName>ppt_y</p:attrName>
                                        </p:attrNameLst>
                                      </p:cBhvr>
                                      <p:tavLst>
                                        <p:tav tm="0">
                                          <p:val>
                                            <p:strVal val="ppt_y"/>
                                          </p:val>
                                        </p:tav>
                                        <p:tav tm="100000">
                                          <p:val>
                                            <p:strVal val="ppt_y"/>
                                          </p:val>
                                        </p:tav>
                                      </p:tavLst>
                                    </p:anim>
                                    <p:set>
                                      <p:cBhvr>
                                        <p:cTn id="19" dur="1" fill="hold">
                                          <p:stCondLst>
                                            <p:cond delay="499"/>
                                          </p:stCondLst>
                                        </p:cTn>
                                        <p:tgtEl>
                                          <p:spTgt spid="31"/>
                                        </p:tgtEl>
                                        <p:attrNameLst>
                                          <p:attrName>style.visibility</p:attrName>
                                        </p:attrNameLst>
                                      </p:cBhvr>
                                      <p:to>
                                        <p:strVal val="hidden"/>
                                      </p:to>
                                    </p:set>
                                  </p:childTnLst>
                                </p:cTn>
                              </p:par>
                              <p:par>
                                <p:cTn id="20" presetID="2" presetClass="exit" presetSubtype="2" fill="hold" grpId="1" nodeType="withEffect">
                                  <p:stCondLst>
                                    <p:cond delay="0"/>
                                  </p:stCondLst>
                                  <p:childTnLst>
                                    <p:anim calcmode="lin" valueType="num">
                                      <p:cBhvr additive="base">
                                        <p:cTn id="21" dur="500"/>
                                        <p:tgtEl>
                                          <p:spTgt spid="56"/>
                                        </p:tgtEl>
                                        <p:attrNameLst>
                                          <p:attrName>ppt_x</p:attrName>
                                        </p:attrNameLst>
                                      </p:cBhvr>
                                      <p:tavLst>
                                        <p:tav tm="0">
                                          <p:val>
                                            <p:strVal val="ppt_x"/>
                                          </p:val>
                                        </p:tav>
                                        <p:tav tm="100000">
                                          <p:val>
                                            <p:strVal val="1+ppt_w/2"/>
                                          </p:val>
                                        </p:tav>
                                      </p:tavLst>
                                    </p:anim>
                                    <p:anim calcmode="lin" valueType="num">
                                      <p:cBhvr additive="base">
                                        <p:cTn id="22" dur="500"/>
                                        <p:tgtEl>
                                          <p:spTgt spid="56"/>
                                        </p:tgtEl>
                                        <p:attrNameLst>
                                          <p:attrName>ppt_y</p:attrName>
                                        </p:attrNameLst>
                                      </p:cBhvr>
                                      <p:tavLst>
                                        <p:tav tm="0">
                                          <p:val>
                                            <p:strVal val="ppt_y"/>
                                          </p:val>
                                        </p:tav>
                                        <p:tav tm="100000">
                                          <p:val>
                                            <p:strVal val="ppt_y"/>
                                          </p:val>
                                        </p:tav>
                                      </p:tavLst>
                                    </p:anim>
                                    <p:set>
                                      <p:cBhvr>
                                        <p:cTn id="23" dur="1" fill="hold">
                                          <p:stCondLst>
                                            <p:cond delay="499"/>
                                          </p:stCondLst>
                                        </p:cTn>
                                        <p:tgtEl>
                                          <p:spTgt spid="56"/>
                                        </p:tgtEl>
                                        <p:attrNameLst>
                                          <p:attrName>style.visibility</p:attrName>
                                        </p:attrNameLst>
                                      </p:cBhvr>
                                      <p:to>
                                        <p:strVal val="hidden"/>
                                      </p:to>
                                    </p:set>
                                  </p:childTnLst>
                                </p:cTn>
                              </p:par>
                              <p:par>
                                <p:cTn id="24" presetID="2" presetClass="exit" presetSubtype="2" fill="hold" nodeType="withEffect">
                                  <p:stCondLst>
                                    <p:cond delay="0"/>
                                  </p:stCondLst>
                                  <p:childTnLst>
                                    <p:anim calcmode="lin" valueType="num">
                                      <p:cBhvr additive="base">
                                        <p:cTn id="25" dur="500"/>
                                        <p:tgtEl>
                                          <p:spTgt spid="45"/>
                                        </p:tgtEl>
                                        <p:attrNameLst>
                                          <p:attrName>ppt_x</p:attrName>
                                        </p:attrNameLst>
                                      </p:cBhvr>
                                      <p:tavLst>
                                        <p:tav tm="0">
                                          <p:val>
                                            <p:strVal val="ppt_x"/>
                                          </p:val>
                                        </p:tav>
                                        <p:tav tm="100000">
                                          <p:val>
                                            <p:strVal val="1+ppt_w/2"/>
                                          </p:val>
                                        </p:tav>
                                      </p:tavLst>
                                    </p:anim>
                                    <p:anim calcmode="lin" valueType="num">
                                      <p:cBhvr additive="base">
                                        <p:cTn id="26" dur="500"/>
                                        <p:tgtEl>
                                          <p:spTgt spid="45"/>
                                        </p:tgtEl>
                                        <p:attrNameLst>
                                          <p:attrName>ppt_y</p:attrName>
                                        </p:attrNameLst>
                                      </p:cBhvr>
                                      <p:tavLst>
                                        <p:tav tm="0">
                                          <p:val>
                                            <p:strVal val="ppt_y"/>
                                          </p:val>
                                        </p:tav>
                                        <p:tav tm="100000">
                                          <p:val>
                                            <p:strVal val="ppt_y"/>
                                          </p:val>
                                        </p:tav>
                                      </p:tavLst>
                                    </p:anim>
                                    <p:set>
                                      <p:cBhvr>
                                        <p:cTn id="27" dur="1" fill="hold">
                                          <p:stCondLst>
                                            <p:cond delay="499"/>
                                          </p:stCondLst>
                                        </p:cTn>
                                        <p:tgtEl>
                                          <p:spTgt spid="45"/>
                                        </p:tgtEl>
                                        <p:attrNameLst>
                                          <p:attrName>style.visibility</p:attrName>
                                        </p:attrNameLst>
                                      </p:cBhvr>
                                      <p:to>
                                        <p:strVal val="hidden"/>
                                      </p:to>
                                    </p:set>
                                  </p:childTnLst>
                                </p:cTn>
                              </p:par>
                              <p:par>
                                <p:cTn id="28" presetID="2" presetClass="exit" presetSubtype="2" fill="hold" grpId="1" nodeType="withEffect">
                                  <p:stCondLst>
                                    <p:cond delay="0"/>
                                  </p:stCondLst>
                                  <p:childTnLst>
                                    <p:anim calcmode="lin" valueType="num">
                                      <p:cBhvr additive="base">
                                        <p:cTn id="29" dur="500"/>
                                        <p:tgtEl>
                                          <p:spTgt spid="55"/>
                                        </p:tgtEl>
                                        <p:attrNameLst>
                                          <p:attrName>ppt_x</p:attrName>
                                        </p:attrNameLst>
                                      </p:cBhvr>
                                      <p:tavLst>
                                        <p:tav tm="0">
                                          <p:val>
                                            <p:strVal val="ppt_x"/>
                                          </p:val>
                                        </p:tav>
                                        <p:tav tm="100000">
                                          <p:val>
                                            <p:strVal val="1+ppt_w/2"/>
                                          </p:val>
                                        </p:tav>
                                      </p:tavLst>
                                    </p:anim>
                                    <p:anim calcmode="lin" valueType="num">
                                      <p:cBhvr additive="base">
                                        <p:cTn id="30" dur="500"/>
                                        <p:tgtEl>
                                          <p:spTgt spid="55"/>
                                        </p:tgtEl>
                                        <p:attrNameLst>
                                          <p:attrName>ppt_y</p:attrName>
                                        </p:attrNameLst>
                                      </p:cBhvr>
                                      <p:tavLst>
                                        <p:tav tm="0">
                                          <p:val>
                                            <p:strVal val="ppt_y"/>
                                          </p:val>
                                        </p:tav>
                                        <p:tav tm="100000">
                                          <p:val>
                                            <p:strVal val="ppt_y"/>
                                          </p:val>
                                        </p:tav>
                                      </p:tavLst>
                                    </p:anim>
                                    <p:set>
                                      <p:cBhvr>
                                        <p:cTn id="31" dur="1" fill="hold">
                                          <p:stCondLst>
                                            <p:cond delay="499"/>
                                          </p:stCondLst>
                                        </p:cTn>
                                        <p:tgtEl>
                                          <p:spTgt spid="55"/>
                                        </p:tgtEl>
                                        <p:attrNameLst>
                                          <p:attrName>style.visibility</p:attrName>
                                        </p:attrNameLst>
                                      </p:cBhvr>
                                      <p:to>
                                        <p:strVal val="hidden"/>
                                      </p:to>
                                    </p:set>
                                  </p:childTnLst>
                                </p:cTn>
                              </p:par>
                              <p:par>
                                <p:cTn id="32" presetID="2" presetClass="exit" presetSubtype="2" fill="hold" nodeType="with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1+ppt_w/2"/>
                                          </p:val>
                                        </p:tav>
                                      </p:tavLst>
                                    </p:anim>
                                    <p:anim calcmode="lin" valueType="num">
                                      <p:cBhvr additive="base">
                                        <p:cTn id="34" dur="500"/>
                                        <p:tgtEl>
                                          <p:spTgt spid="28"/>
                                        </p:tgtEl>
                                        <p:attrNameLst>
                                          <p:attrName>ppt_y</p:attrName>
                                        </p:attrNameLst>
                                      </p:cBhvr>
                                      <p:tavLst>
                                        <p:tav tm="0">
                                          <p:val>
                                            <p:strVal val="ppt_y"/>
                                          </p:val>
                                        </p:tav>
                                        <p:tav tm="100000">
                                          <p:val>
                                            <p:strVal val="ppt_y"/>
                                          </p:val>
                                        </p:tav>
                                      </p:tavLst>
                                    </p:anim>
                                    <p:set>
                                      <p:cBhvr>
                                        <p:cTn id="35" dur="1" fill="hold">
                                          <p:stCondLst>
                                            <p:cond delay="499"/>
                                          </p:stCondLst>
                                        </p:cTn>
                                        <p:tgtEl>
                                          <p:spTgt spid="28"/>
                                        </p:tgtEl>
                                        <p:attrNameLst>
                                          <p:attrName>style.visibility</p:attrName>
                                        </p:attrNameLst>
                                      </p:cBhvr>
                                      <p:to>
                                        <p:strVal val="hidden"/>
                                      </p:to>
                                    </p:set>
                                  </p:childTnLst>
                                </p:cTn>
                              </p:par>
                              <p:par>
                                <p:cTn id="36" presetID="2" presetClass="exit" presetSubtype="2" fill="hold" nodeType="with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1+ppt_w/2"/>
                                          </p:val>
                                        </p:tav>
                                      </p:tavLst>
                                    </p:anim>
                                    <p:anim calcmode="lin" valueType="num">
                                      <p:cBhvr additive="base">
                                        <p:cTn id="38" dur="500"/>
                                        <p:tgtEl>
                                          <p:spTgt spid="42"/>
                                        </p:tgtEl>
                                        <p:attrNameLst>
                                          <p:attrName>ppt_y</p:attrName>
                                        </p:attrNameLst>
                                      </p:cBhvr>
                                      <p:tavLst>
                                        <p:tav tm="0">
                                          <p:val>
                                            <p:strVal val="ppt_y"/>
                                          </p:val>
                                        </p:tav>
                                        <p:tav tm="100000">
                                          <p:val>
                                            <p:strVal val="ppt_y"/>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1500"/>
                            </p:stCondLst>
                            <p:childTnLst>
                              <p:par>
                                <p:cTn id="41" presetID="42" presetClass="path" presetSubtype="0" accel="50000" decel="50000" fill="hold" nodeType="afterEffect">
                                  <p:stCondLst>
                                    <p:cond delay="0"/>
                                  </p:stCondLst>
                                  <p:childTnLst>
                                    <p:animMotion origin="layout" path="M 4.44444E-6 3.19741E-6 L 4.44444E-6 -0.30399 " pathEditMode="relative" rAng="0" ptsTypes="AA">
                                      <p:cBhvr>
                                        <p:cTn id="42" dur="500" fill="hold"/>
                                        <p:tgtEl>
                                          <p:spTgt spid="23"/>
                                        </p:tgtEl>
                                        <p:attrNameLst>
                                          <p:attrName>ppt_x</p:attrName>
                                          <p:attrName>ppt_y</p:attrName>
                                        </p:attrNameLst>
                                      </p:cBhvr>
                                      <p:rCtr x="0" y="-15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91" grpId="0"/>
      <p:bldP spid="55" grpId="0" animBg="1"/>
      <p:bldP spid="55" grpId="1" animBg="1"/>
      <p:bldP spid="56" grpId="0" animBg="1"/>
      <p:bldP spid="5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组合 5"/>
          <p:cNvGrpSpPr/>
          <p:nvPr/>
        </p:nvGrpSpPr>
        <p:grpSpPr>
          <a:xfrm>
            <a:off x="2771800" y="1695746"/>
            <a:ext cx="2628619" cy="2628031"/>
            <a:chOff x="3868719" y="1776670"/>
            <a:chExt cx="2628619" cy="2628031"/>
          </a:xfrm>
        </p:grpSpPr>
        <p:sp>
          <p:nvSpPr>
            <p:cNvPr id="7"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8"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grpSp>
        <p:nvGrpSpPr>
          <p:cNvPr id="9" name="组合 8"/>
          <p:cNvGrpSpPr/>
          <p:nvPr/>
        </p:nvGrpSpPr>
        <p:grpSpPr>
          <a:xfrm>
            <a:off x="5085871" y="1213814"/>
            <a:ext cx="1790385" cy="1789984"/>
            <a:chOff x="6012485" y="1170407"/>
            <a:chExt cx="1487948" cy="1487615"/>
          </a:xfrm>
        </p:grpSpPr>
        <p:sp>
          <p:nvSpPr>
            <p:cNvPr id="10"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6DF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1"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latin typeface="Calibri" panose="020F0502020204030204"/>
                </a:rPr>
                <a:t>单击此处添加文本</a:t>
              </a:r>
              <a:endParaRPr lang="en-US" altLang="zh-CN" sz="1200" kern="0" dirty="0">
                <a:solidFill>
                  <a:srgbClr val="5A5959"/>
                </a:solidFill>
                <a:latin typeface="Calibri" panose="020F0502020204030204"/>
              </a:endParaRPr>
            </a:p>
          </p:txBody>
        </p:sp>
      </p:grpSp>
      <p:grpSp>
        <p:nvGrpSpPr>
          <p:cNvPr id="12" name="组合 11"/>
          <p:cNvGrpSpPr/>
          <p:nvPr/>
        </p:nvGrpSpPr>
        <p:grpSpPr>
          <a:xfrm>
            <a:off x="840169" y="1481745"/>
            <a:ext cx="2075647" cy="2080525"/>
            <a:chOff x="2057536" y="1194444"/>
            <a:chExt cx="2075647" cy="2080525"/>
          </a:xfrm>
        </p:grpSpPr>
        <p:sp>
          <p:nvSpPr>
            <p:cNvPr id="13"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4"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0" dirty="0">
                  <a:solidFill>
                    <a:srgbClr val="5A5959"/>
                  </a:solidFill>
                  <a:latin typeface="Calibri" panose="020F0502020204030204"/>
                  <a:ea typeface="微软雅黑" panose="020B0503020204020204" pitchFamily="34" charset="-122"/>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sp>
        <p:nvSpPr>
          <p:cNvPr id="15" name="Freeform 10"/>
          <p:cNvSpPr/>
          <p:nvPr/>
        </p:nvSpPr>
        <p:spPr bwMode="auto">
          <a:xfrm>
            <a:off x="1444288" y="4320795"/>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TextBox 53"/>
          <p:cNvSpPr txBox="1">
            <a:spLocks noChangeArrowheads="1"/>
          </p:cNvSpPr>
          <p:nvPr/>
        </p:nvSpPr>
        <p:spPr bwMode="auto">
          <a:xfrm>
            <a:off x="899592" y="1111845"/>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5A5959"/>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7" name="TextBox 53"/>
          <p:cNvSpPr txBox="1">
            <a:spLocks noChangeArrowheads="1"/>
          </p:cNvSpPr>
          <p:nvPr/>
        </p:nvSpPr>
        <p:spPr bwMode="auto">
          <a:xfrm>
            <a:off x="3131840" y="1347614"/>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5A5959"/>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8" name="TextBox 53"/>
          <p:cNvSpPr txBox="1">
            <a:spLocks noChangeArrowheads="1"/>
          </p:cNvSpPr>
          <p:nvPr/>
        </p:nvSpPr>
        <p:spPr bwMode="auto">
          <a:xfrm>
            <a:off x="6660232" y="1687909"/>
            <a:ext cx="1512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5A5959"/>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9" name="组合 18"/>
          <p:cNvGrpSpPr/>
          <p:nvPr/>
        </p:nvGrpSpPr>
        <p:grpSpPr>
          <a:xfrm>
            <a:off x="6588224" y="2135810"/>
            <a:ext cx="1656184" cy="1660076"/>
            <a:chOff x="2057536" y="1194444"/>
            <a:chExt cx="2075647" cy="2080525"/>
          </a:xfrm>
        </p:grpSpPr>
        <p:sp>
          <p:nvSpPr>
            <p:cNvPr id="2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lumMod val="60000"/>
                <a:lumOff val="40000"/>
              </a:schemeClr>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21"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0" dirty="0">
                  <a:solidFill>
                    <a:srgbClr val="5A5959"/>
                  </a:solidFill>
                  <a:latin typeface="Calibri" panose="020F0502020204030204"/>
                  <a:ea typeface="微软雅黑" panose="020B0503020204020204" pitchFamily="34" charset="-122"/>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sp>
        <p:nvSpPr>
          <p:cNvPr id="22" name="TextBox 53"/>
          <p:cNvSpPr txBox="1">
            <a:spLocks noChangeArrowheads="1"/>
          </p:cNvSpPr>
          <p:nvPr/>
        </p:nvSpPr>
        <p:spPr bwMode="auto">
          <a:xfrm>
            <a:off x="5085871" y="843558"/>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rgbClr val="5A5959"/>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2000" b="0" i="0" u="none" strike="noStrike" kern="0" cap="none" spc="0" normalizeH="0" baseline="0" noProof="0" dirty="0">
              <a:ln>
                <a:noFill/>
              </a:ln>
              <a:solidFill>
                <a:srgbClr val="5A5959"/>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000">
        <p14:flip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4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6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par>
                          <p:cTn id="33" fill="hold">
                            <p:stCondLst>
                              <p:cond delay="1500"/>
                            </p:stCondLst>
                            <p:childTnLst>
                              <p:par>
                                <p:cTn id="34" presetID="8" presetClass="emph" presetSubtype="0" fill="hold" nodeType="afterEffect">
                                  <p:stCondLst>
                                    <p:cond delay="0"/>
                                  </p:stCondLst>
                                  <p:childTnLst>
                                    <p:animRot by="21600000">
                                      <p:cBhvr>
                                        <p:cTn id="35" dur="2000" fill="hold"/>
                                        <p:tgtEl>
                                          <p:spTgt spid="6"/>
                                        </p:tgtEl>
                                        <p:attrNameLst>
                                          <p:attrName>r</p:attrName>
                                        </p:attrNameLst>
                                      </p:cBhvr>
                                    </p:animRot>
                                  </p:childTnLst>
                                </p:cTn>
                              </p:par>
                              <p:par>
                                <p:cTn id="36" presetID="8" presetClass="emph" presetSubtype="0" fill="hold" nodeType="withEffect">
                                  <p:stCondLst>
                                    <p:cond delay="0"/>
                                  </p:stCondLst>
                                  <p:childTnLst>
                                    <p:animRot by="21600000">
                                      <p:cBhvr>
                                        <p:cTn id="37" dur="1500" fill="hold"/>
                                        <p:tgtEl>
                                          <p:spTgt spid="12"/>
                                        </p:tgtEl>
                                        <p:attrNameLst>
                                          <p:attrName>r</p:attrName>
                                        </p:attrNameLst>
                                      </p:cBhvr>
                                    </p:animRot>
                                  </p:childTnLst>
                                </p:cTn>
                              </p:par>
                              <p:par>
                                <p:cTn id="38" presetID="8" presetClass="emph" presetSubtype="0" fill="hold" nodeType="withEffect">
                                  <p:stCondLst>
                                    <p:cond delay="0"/>
                                  </p:stCondLst>
                                  <p:childTnLst>
                                    <p:animRot by="21600000">
                                      <p:cBhvr>
                                        <p:cTn id="39" dur="1000" fill="hold"/>
                                        <p:tgtEl>
                                          <p:spTgt spid="9"/>
                                        </p:tgtEl>
                                        <p:attrNameLst>
                                          <p:attrName>r</p:attrName>
                                        </p:attrNameLst>
                                      </p:cBhvr>
                                    </p:animRot>
                                  </p:childTnLst>
                                </p:cTn>
                              </p:par>
                              <p:par>
                                <p:cTn id="40" presetID="8" presetClass="emph" presetSubtype="0" fill="hold" nodeType="withEffect">
                                  <p:stCondLst>
                                    <p:cond delay="0"/>
                                  </p:stCondLst>
                                  <p:childTnLst>
                                    <p:animRot by="21600000">
                                      <p:cBhvr>
                                        <p:cTn id="41" dur="1500" fill="hold"/>
                                        <p:tgtEl>
                                          <p:spTgt spid="19"/>
                                        </p:tgtEl>
                                        <p:attrNameLst>
                                          <p:attrName>r</p:attrName>
                                        </p:attrNameLst>
                                      </p:cBhvr>
                                    </p:animRot>
                                  </p:childTnLst>
                                </p:cTn>
                              </p:par>
                              <p:par>
                                <p:cTn id="42" presetID="42" presetClass="entr" presetSubtype="0" fill="hold" grpId="0" nodeType="withEffect">
                                  <p:stCondLst>
                                    <p:cond delay="6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1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30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5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16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animBg="1"/>
      <p:bldP spid="16" grpId="0"/>
      <p:bldP spid="17" grpId="0"/>
      <p:bldP spid="18"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Group 14"/>
          <p:cNvGrpSpPr/>
          <p:nvPr/>
        </p:nvGrpSpPr>
        <p:grpSpPr bwMode="auto">
          <a:xfrm>
            <a:off x="3851276" y="1085056"/>
            <a:ext cx="1258888" cy="1258887"/>
            <a:chOff x="2335" y="1139"/>
            <a:chExt cx="1089" cy="1089"/>
          </a:xfrm>
        </p:grpSpPr>
        <p:sp>
          <p:nvSpPr>
            <p:cNvPr id="7" name="Oval 15"/>
            <p:cNvSpPr>
              <a:spLocks noChangeArrowheads="1"/>
            </p:cNvSpPr>
            <p:nvPr/>
          </p:nvSpPr>
          <p:spPr bwMode="auto">
            <a:xfrm>
              <a:off x="2335" y="1139"/>
              <a:ext cx="1089" cy="108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p>
          </p:txBody>
        </p:sp>
        <p:grpSp>
          <p:nvGrpSpPr>
            <p:cNvPr id="8" name="Group 16"/>
            <p:cNvGrpSpPr/>
            <p:nvPr/>
          </p:nvGrpSpPr>
          <p:grpSpPr bwMode="auto">
            <a:xfrm>
              <a:off x="2426" y="1169"/>
              <a:ext cx="908" cy="296"/>
              <a:chOff x="1431" y="1843"/>
              <a:chExt cx="907" cy="295"/>
            </a:xfrm>
          </p:grpSpPr>
          <p:sp>
            <p:nvSpPr>
              <p:cNvPr id="9" name="Freeform 17"/>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Oval 18"/>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1" name="组合 10"/>
          <p:cNvGrpSpPr/>
          <p:nvPr/>
        </p:nvGrpSpPr>
        <p:grpSpPr>
          <a:xfrm>
            <a:off x="3131624" y="3606007"/>
            <a:ext cx="1297504" cy="1126773"/>
            <a:chOff x="3131624" y="3606007"/>
            <a:chExt cx="1297504" cy="1126773"/>
          </a:xfrm>
          <a:effectLst>
            <a:outerShdw blurRad="50800" dist="38100" dir="5400000" algn="t" rotWithShape="0">
              <a:prstClr val="black">
                <a:alpha val="40000"/>
              </a:prstClr>
            </a:outerShdw>
          </a:effectLst>
        </p:grpSpPr>
        <p:grpSp>
          <p:nvGrpSpPr>
            <p:cNvPr id="28" name="Group 9"/>
            <p:cNvGrpSpPr/>
            <p:nvPr/>
          </p:nvGrpSpPr>
          <p:grpSpPr bwMode="auto">
            <a:xfrm>
              <a:off x="3131624" y="4074318"/>
              <a:ext cx="657740" cy="658462"/>
              <a:chOff x="2335" y="1139"/>
              <a:chExt cx="1089" cy="1089"/>
            </a:xfrm>
          </p:grpSpPr>
          <p:sp>
            <p:nvSpPr>
              <p:cNvPr id="29" name="Oval 10"/>
              <p:cNvSpPr>
                <a:spLocks noChangeArrowheads="1"/>
              </p:cNvSpPr>
              <p:nvPr/>
            </p:nvSpPr>
            <p:spPr bwMode="auto">
              <a:xfrm>
                <a:off x="2335" y="1139"/>
                <a:ext cx="1089" cy="1089"/>
              </a:xfrm>
              <a:prstGeom prst="ellipse">
                <a:avLst/>
              </a:prstGeom>
              <a:gradFill rotWithShape="1">
                <a:gsLst>
                  <a:gs pos="0">
                    <a:srgbClr val="BEBEBE"/>
                  </a:gs>
                  <a:gs pos="100000">
                    <a:srgbClr val="BEBEB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0" name="Group 11"/>
              <p:cNvGrpSpPr/>
              <p:nvPr/>
            </p:nvGrpSpPr>
            <p:grpSpPr bwMode="auto">
              <a:xfrm>
                <a:off x="2426" y="1169"/>
                <a:ext cx="908" cy="296"/>
                <a:chOff x="1431" y="1843"/>
                <a:chExt cx="907" cy="295"/>
              </a:xfrm>
            </p:grpSpPr>
            <p:sp>
              <p:nvSpPr>
                <p:cNvPr id="31" name="Freeform 12"/>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Oval 13"/>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2" name="Group 69"/>
            <p:cNvGrpSpPr/>
            <p:nvPr/>
          </p:nvGrpSpPr>
          <p:grpSpPr bwMode="auto">
            <a:xfrm>
              <a:off x="3959993" y="3893345"/>
              <a:ext cx="469135" cy="469933"/>
              <a:chOff x="2335" y="1139"/>
              <a:chExt cx="1089" cy="1089"/>
            </a:xfrm>
          </p:grpSpPr>
          <p:sp>
            <p:nvSpPr>
              <p:cNvPr id="23" name="Oval 70"/>
              <p:cNvSpPr>
                <a:spLocks noChangeArrowheads="1"/>
              </p:cNvSpPr>
              <p:nvPr/>
            </p:nvSpPr>
            <p:spPr bwMode="auto">
              <a:xfrm>
                <a:off x="2335" y="1139"/>
                <a:ext cx="1089" cy="1089"/>
              </a:xfrm>
              <a:prstGeom prst="ellipse">
                <a:avLst/>
              </a:prstGeom>
              <a:gradFill rotWithShape="1">
                <a:gsLst>
                  <a:gs pos="0">
                    <a:srgbClr val="D1D1D1"/>
                  </a:gs>
                  <a:gs pos="100000">
                    <a:srgbClr val="D1D1D1">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4" name="Group 71"/>
              <p:cNvGrpSpPr/>
              <p:nvPr/>
            </p:nvGrpSpPr>
            <p:grpSpPr bwMode="auto">
              <a:xfrm>
                <a:off x="2426" y="1169"/>
                <a:ext cx="908" cy="296"/>
                <a:chOff x="1431" y="1843"/>
                <a:chExt cx="907" cy="295"/>
              </a:xfrm>
            </p:grpSpPr>
            <p:sp>
              <p:nvSpPr>
                <p:cNvPr id="25" name="Freeform 72"/>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Oval 73"/>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6" name="Group 76"/>
            <p:cNvGrpSpPr/>
            <p:nvPr/>
          </p:nvGrpSpPr>
          <p:grpSpPr bwMode="auto">
            <a:xfrm>
              <a:off x="3420037" y="3606007"/>
              <a:ext cx="343927" cy="343786"/>
              <a:chOff x="2335" y="1139"/>
              <a:chExt cx="1089" cy="1089"/>
            </a:xfrm>
          </p:grpSpPr>
          <p:sp>
            <p:nvSpPr>
              <p:cNvPr id="17" name="Oval 77"/>
              <p:cNvSpPr>
                <a:spLocks noChangeArrowheads="1"/>
              </p:cNvSpPr>
              <p:nvPr/>
            </p:nvSpPr>
            <p:spPr bwMode="auto">
              <a:xfrm>
                <a:off x="2335" y="1139"/>
                <a:ext cx="1089" cy="1089"/>
              </a:xfrm>
              <a:prstGeom prst="ellipse">
                <a:avLst/>
              </a:prstGeom>
              <a:gradFill rotWithShape="1">
                <a:gsLst>
                  <a:gs pos="0">
                    <a:srgbClr val="E4E4E4"/>
                  </a:gs>
                  <a:gs pos="100000">
                    <a:srgbClr val="E4E4E4">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8" name="Group 78"/>
              <p:cNvGrpSpPr/>
              <p:nvPr/>
            </p:nvGrpSpPr>
            <p:grpSpPr bwMode="auto">
              <a:xfrm>
                <a:off x="2426" y="1169"/>
                <a:ext cx="908" cy="296"/>
                <a:chOff x="1431" y="1843"/>
                <a:chExt cx="907" cy="295"/>
              </a:xfrm>
            </p:grpSpPr>
            <p:sp>
              <p:nvSpPr>
                <p:cNvPr id="19" name="Freeform 79"/>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Oval 80"/>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sp>
        <p:nvSpPr>
          <p:cNvPr id="33" name="Text Box 82"/>
          <p:cNvSpPr txBox="1">
            <a:spLocks noChangeArrowheads="1"/>
          </p:cNvSpPr>
          <p:nvPr/>
        </p:nvSpPr>
        <p:spPr bwMode="auto">
          <a:xfrm>
            <a:off x="3960813" y="1309440"/>
            <a:ext cx="1044575" cy="830262"/>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zh-CN" altLang="en-US" sz="2400" b="1" dirty="0">
                <a:latin typeface="微软雅黑" panose="020B0503020204020204" pitchFamily="34" charset="-122"/>
                <a:ea typeface="微软雅黑" panose="020B0503020204020204" pitchFamily="34" charset="-122"/>
              </a:rPr>
              <a:t>填加</a:t>
            </a:r>
            <a:endParaRPr lang="en-US" altLang="zh-CN" sz="2400" b="1" dirty="0">
              <a:latin typeface="微软雅黑" panose="020B0503020204020204" pitchFamily="34" charset="-122"/>
              <a:ea typeface="微软雅黑" panose="020B0503020204020204" pitchFamily="34" charset="-122"/>
            </a:endParaRPr>
          </a:p>
          <a:p>
            <a:pPr algn="ctr"/>
            <a:r>
              <a:rPr lang="zh-CN" altLang="en-US" sz="2400" b="1" dirty="0">
                <a:latin typeface="微软雅黑" panose="020B0503020204020204" pitchFamily="34" charset="-122"/>
                <a:ea typeface="微软雅黑" panose="020B0503020204020204" pitchFamily="34" charset="-122"/>
              </a:rPr>
              <a:t>文字</a:t>
            </a:r>
            <a:endParaRPr lang="en-US" altLang="ko-KR" sz="2400" b="1"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042988" y="1085056"/>
            <a:ext cx="2555875" cy="3541713"/>
            <a:chOff x="1042988" y="1085056"/>
            <a:chExt cx="2555875" cy="3541713"/>
          </a:xfrm>
        </p:grpSpPr>
        <p:grpSp>
          <p:nvGrpSpPr>
            <p:cNvPr id="36" name="Group 19"/>
            <p:cNvGrpSpPr/>
            <p:nvPr/>
          </p:nvGrpSpPr>
          <p:grpSpPr bwMode="auto">
            <a:xfrm>
              <a:off x="1042988" y="1369219"/>
              <a:ext cx="2368550" cy="3257550"/>
              <a:chOff x="2953" y="1386"/>
              <a:chExt cx="1492" cy="2052"/>
            </a:xfrm>
          </p:grpSpPr>
          <p:sp>
            <p:nvSpPr>
              <p:cNvPr id="82" name="Freeform 20"/>
              <p:cNvSpPr/>
              <p:nvPr/>
            </p:nvSpPr>
            <p:spPr bwMode="auto">
              <a:xfrm>
                <a:off x="2953" y="1386"/>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0" y="373"/>
                    </a:lnTo>
                    <a:lnTo>
                      <a:pt x="1" y="396"/>
                    </a:lnTo>
                    <a:lnTo>
                      <a:pt x="6" y="420"/>
                    </a:lnTo>
                    <a:lnTo>
                      <a:pt x="5" y="420"/>
                    </a:lnTo>
                    <a:lnTo>
                      <a:pt x="376" y="1889"/>
                    </a:lnTo>
                    <a:lnTo>
                      <a:pt x="376" y="1889"/>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116" y="1889"/>
                    </a:lnTo>
                    <a:lnTo>
                      <a:pt x="1487" y="420"/>
                    </a:lnTo>
                    <a:lnTo>
                      <a:pt x="1486" y="420"/>
                    </a:lnTo>
                    <a:lnTo>
                      <a:pt x="1486" y="420"/>
                    </a:lnTo>
                    <a:lnTo>
                      <a:pt x="1491" y="396"/>
                    </a:lnTo>
                    <a:lnTo>
                      <a:pt x="1492" y="373"/>
                    </a:lnTo>
                    <a:lnTo>
                      <a:pt x="1492" y="373"/>
                    </a:lnTo>
                    <a:close/>
                  </a:path>
                </a:pathLst>
              </a:custGeom>
              <a:gradFill rotWithShape="1">
                <a:gsLst>
                  <a:gs pos="0">
                    <a:srgbClr val="B2B2B2">
                      <a:gamma/>
                      <a:shade val="51373"/>
                      <a:invGamma/>
                    </a:srgbClr>
                  </a:gs>
                  <a:gs pos="50000">
                    <a:srgbClr val="B2B2B2"/>
                  </a:gs>
                  <a:gs pos="100000">
                    <a:srgbClr val="B2B2B2">
                      <a:gamma/>
                      <a:shade val="51373"/>
                      <a:invGamma/>
                    </a:srgbClr>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3" name="Freeform 21"/>
              <p:cNvSpPr>
                <a:spLocks noEditPoints="1"/>
              </p:cNvSpPr>
              <p:nvPr/>
            </p:nvSpPr>
            <p:spPr bwMode="auto">
              <a:xfrm>
                <a:off x="2953" y="1386"/>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lnTo>
                      <a:pt x="746" y="723"/>
                    </a:lnTo>
                    <a:close/>
                  </a:path>
                </a:pathLst>
              </a:custGeom>
              <a:solidFill>
                <a:srgbClr val="EAEAEA"/>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 name="Freeform 22"/>
              <p:cNvSpPr/>
              <p:nvPr/>
            </p:nvSpPr>
            <p:spPr bwMode="auto">
              <a:xfrm>
                <a:off x="3000" y="1409"/>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lnTo>
                      <a:pt x="1398" y="3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7" name="Group 23"/>
            <p:cNvGrpSpPr/>
            <p:nvPr/>
          </p:nvGrpSpPr>
          <p:grpSpPr bwMode="auto">
            <a:xfrm>
              <a:off x="2232026" y="1085056"/>
              <a:ext cx="1042988" cy="1042987"/>
              <a:chOff x="2335" y="1139"/>
              <a:chExt cx="1089" cy="1089"/>
            </a:xfrm>
          </p:grpSpPr>
          <p:sp>
            <p:nvSpPr>
              <p:cNvPr id="78" name="Oval 24"/>
              <p:cNvSpPr>
                <a:spLocks noChangeArrowheads="1"/>
              </p:cNvSpPr>
              <p:nvPr/>
            </p:nvSpPr>
            <p:spPr bwMode="auto">
              <a:xfrm>
                <a:off x="2335" y="1139"/>
                <a:ext cx="1089" cy="108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endParaRPr>
              </a:p>
            </p:txBody>
          </p:sp>
          <p:grpSp>
            <p:nvGrpSpPr>
              <p:cNvPr id="79" name="Group 25"/>
              <p:cNvGrpSpPr/>
              <p:nvPr/>
            </p:nvGrpSpPr>
            <p:grpSpPr bwMode="auto">
              <a:xfrm>
                <a:off x="2426" y="1169"/>
                <a:ext cx="908" cy="296"/>
                <a:chOff x="1431" y="1843"/>
                <a:chExt cx="907" cy="295"/>
              </a:xfrm>
            </p:grpSpPr>
            <p:sp>
              <p:nvSpPr>
                <p:cNvPr id="80" name="Freeform 26"/>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Oval 27"/>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8" name="Group 28"/>
            <p:cNvGrpSpPr/>
            <p:nvPr/>
          </p:nvGrpSpPr>
          <p:grpSpPr bwMode="auto">
            <a:xfrm>
              <a:off x="1150938" y="1445419"/>
              <a:ext cx="755650" cy="755650"/>
              <a:chOff x="2335" y="1139"/>
              <a:chExt cx="1089" cy="1089"/>
            </a:xfrm>
          </p:grpSpPr>
          <p:sp>
            <p:nvSpPr>
              <p:cNvPr id="74" name="Oval 29"/>
              <p:cNvSpPr>
                <a:spLocks noChangeArrowheads="1"/>
              </p:cNvSpPr>
              <p:nvPr/>
            </p:nvSpPr>
            <p:spPr bwMode="auto">
              <a:xfrm>
                <a:off x="2335" y="1139"/>
                <a:ext cx="1089" cy="1089"/>
              </a:xfrm>
              <a:prstGeom prst="ellipse">
                <a:avLst/>
              </a:prstGeom>
              <a:gradFill rotWithShape="1">
                <a:gsLst>
                  <a:gs pos="0">
                    <a:srgbClr val="9E9E9E"/>
                  </a:gs>
                  <a:gs pos="100000">
                    <a:srgbClr val="9E9E9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5" name="Group 30"/>
              <p:cNvGrpSpPr/>
              <p:nvPr/>
            </p:nvGrpSpPr>
            <p:grpSpPr bwMode="auto">
              <a:xfrm>
                <a:off x="2426" y="1169"/>
                <a:ext cx="908" cy="296"/>
                <a:chOff x="1431" y="1843"/>
                <a:chExt cx="907" cy="295"/>
              </a:xfrm>
            </p:grpSpPr>
            <p:sp>
              <p:nvSpPr>
                <p:cNvPr id="76" name="Freeform 31"/>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Oval 3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39" name="Group 33"/>
            <p:cNvGrpSpPr/>
            <p:nvPr/>
          </p:nvGrpSpPr>
          <p:grpSpPr bwMode="auto">
            <a:xfrm>
              <a:off x="1800226" y="1302544"/>
              <a:ext cx="755650" cy="755650"/>
              <a:chOff x="2335" y="1139"/>
              <a:chExt cx="1089" cy="1089"/>
            </a:xfrm>
          </p:grpSpPr>
          <p:sp>
            <p:nvSpPr>
              <p:cNvPr id="70" name="Oval 34"/>
              <p:cNvSpPr>
                <a:spLocks noChangeArrowheads="1"/>
              </p:cNvSpPr>
              <p:nvPr/>
            </p:nvSpPr>
            <p:spPr bwMode="auto">
              <a:xfrm>
                <a:off x="2335" y="1139"/>
                <a:ext cx="1089" cy="1089"/>
              </a:xfrm>
              <a:prstGeom prst="ellipse">
                <a:avLst/>
              </a:prstGeom>
              <a:gradFill rotWithShape="1">
                <a:gsLst>
                  <a:gs pos="0">
                    <a:srgbClr val="9E9E9E"/>
                  </a:gs>
                  <a:gs pos="100000">
                    <a:srgbClr val="9E9E9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 name="Group 35"/>
              <p:cNvGrpSpPr/>
              <p:nvPr/>
            </p:nvGrpSpPr>
            <p:grpSpPr bwMode="auto">
              <a:xfrm>
                <a:off x="2426" y="1169"/>
                <a:ext cx="908" cy="296"/>
                <a:chOff x="1431" y="1843"/>
                <a:chExt cx="907" cy="295"/>
              </a:xfrm>
            </p:grpSpPr>
            <p:sp>
              <p:nvSpPr>
                <p:cNvPr id="72" name="Freeform 36"/>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Oval 37"/>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0" name="Group 38"/>
            <p:cNvGrpSpPr/>
            <p:nvPr/>
          </p:nvGrpSpPr>
          <p:grpSpPr bwMode="auto">
            <a:xfrm>
              <a:off x="1692276" y="1626394"/>
              <a:ext cx="755650" cy="755650"/>
              <a:chOff x="2335" y="1139"/>
              <a:chExt cx="1089" cy="1089"/>
            </a:xfrm>
          </p:grpSpPr>
          <p:sp>
            <p:nvSpPr>
              <p:cNvPr id="66" name="Oval 39"/>
              <p:cNvSpPr>
                <a:spLocks noChangeArrowheads="1"/>
              </p:cNvSpPr>
              <p:nvPr/>
            </p:nvSpPr>
            <p:spPr bwMode="auto">
              <a:xfrm>
                <a:off x="2335" y="1139"/>
                <a:ext cx="1089" cy="1089"/>
              </a:xfrm>
              <a:prstGeom prst="ellipse">
                <a:avLst/>
              </a:prstGeom>
              <a:gradFill rotWithShape="1">
                <a:gsLst>
                  <a:gs pos="0">
                    <a:srgbClr val="9E9E9E"/>
                  </a:gs>
                  <a:gs pos="100000">
                    <a:srgbClr val="9E9E9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7" name="Group 40"/>
              <p:cNvGrpSpPr/>
              <p:nvPr/>
            </p:nvGrpSpPr>
            <p:grpSpPr bwMode="auto">
              <a:xfrm>
                <a:off x="2426" y="1169"/>
                <a:ext cx="908" cy="296"/>
                <a:chOff x="1431" y="1843"/>
                <a:chExt cx="907" cy="295"/>
              </a:xfrm>
            </p:grpSpPr>
            <p:sp>
              <p:nvSpPr>
                <p:cNvPr id="68" name="Freeform 41"/>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Oval 4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1" name="Group 43"/>
            <p:cNvGrpSpPr/>
            <p:nvPr/>
          </p:nvGrpSpPr>
          <p:grpSpPr bwMode="auto">
            <a:xfrm>
              <a:off x="1223963" y="1769269"/>
              <a:ext cx="755650" cy="755650"/>
              <a:chOff x="2335" y="1139"/>
              <a:chExt cx="1089" cy="1089"/>
            </a:xfrm>
          </p:grpSpPr>
          <p:sp>
            <p:nvSpPr>
              <p:cNvPr id="62" name="Oval 44"/>
              <p:cNvSpPr>
                <a:spLocks noChangeArrowheads="1"/>
              </p:cNvSpPr>
              <p:nvPr/>
            </p:nvSpPr>
            <p:spPr bwMode="auto">
              <a:xfrm>
                <a:off x="2335" y="1139"/>
                <a:ext cx="1089" cy="1089"/>
              </a:xfrm>
              <a:prstGeom prst="ellipse">
                <a:avLst/>
              </a:prstGeom>
              <a:gradFill rotWithShape="1">
                <a:gsLst>
                  <a:gs pos="0">
                    <a:srgbClr val="9E9E9E"/>
                  </a:gs>
                  <a:gs pos="100000">
                    <a:srgbClr val="9E9E9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3" name="Group 45"/>
              <p:cNvGrpSpPr/>
              <p:nvPr/>
            </p:nvGrpSpPr>
            <p:grpSpPr bwMode="auto">
              <a:xfrm>
                <a:off x="2426" y="1169"/>
                <a:ext cx="908" cy="296"/>
                <a:chOff x="1431" y="1843"/>
                <a:chExt cx="907" cy="295"/>
              </a:xfrm>
            </p:grpSpPr>
            <p:sp>
              <p:nvSpPr>
                <p:cNvPr id="64" name="Freeform 46"/>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Oval 47"/>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2" name="Group 48"/>
            <p:cNvGrpSpPr/>
            <p:nvPr/>
          </p:nvGrpSpPr>
          <p:grpSpPr bwMode="auto">
            <a:xfrm>
              <a:off x="1727201" y="2058194"/>
              <a:ext cx="755650" cy="755650"/>
              <a:chOff x="2335" y="1139"/>
              <a:chExt cx="1089" cy="1089"/>
            </a:xfrm>
          </p:grpSpPr>
          <p:sp>
            <p:nvSpPr>
              <p:cNvPr id="58" name="Oval 49"/>
              <p:cNvSpPr>
                <a:spLocks noChangeArrowheads="1"/>
              </p:cNvSpPr>
              <p:nvPr/>
            </p:nvSpPr>
            <p:spPr bwMode="auto">
              <a:xfrm>
                <a:off x="2335" y="1139"/>
                <a:ext cx="1089" cy="1089"/>
              </a:xfrm>
              <a:prstGeom prst="ellipse">
                <a:avLst/>
              </a:prstGeom>
              <a:gradFill rotWithShape="1">
                <a:gsLst>
                  <a:gs pos="0">
                    <a:srgbClr val="9E9E9E"/>
                  </a:gs>
                  <a:gs pos="100000">
                    <a:srgbClr val="9E9E9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9" name="Group 50"/>
              <p:cNvGrpSpPr/>
              <p:nvPr/>
            </p:nvGrpSpPr>
            <p:grpSpPr bwMode="auto">
              <a:xfrm>
                <a:off x="2426" y="1169"/>
                <a:ext cx="908" cy="296"/>
                <a:chOff x="1431" y="1843"/>
                <a:chExt cx="907" cy="295"/>
              </a:xfrm>
            </p:grpSpPr>
            <p:sp>
              <p:nvSpPr>
                <p:cNvPr id="60" name="Freeform 51"/>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Oval 5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3" name="Group 53"/>
            <p:cNvGrpSpPr/>
            <p:nvPr/>
          </p:nvGrpSpPr>
          <p:grpSpPr bwMode="auto">
            <a:xfrm>
              <a:off x="2232026" y="1842294"/>
              <a:ext cx="755650" cy="755650"/>
              <a:chOff x="2335" y="1139"/>
              <a:chExt cx="1089" cy="1089"/>
            </a:xfrm>
          </p:grpSpPr>
          <p:sp>
            <p:nvSpPr>
              <p:cNvPr id="54" name="Oval 54"/>
              <p:cNvSpPr>
                <a:spLocks noChangeArrowheads="1"/>
              </p:cNvSpPr>
              <p:nvPr/>
            </p:nvSpPr>
            <p:spPr bwMode="auto">
              <a:xfrm>
                <a:off x="2335" y="1139"/>
                <a:ext cx="1089" cy="1089"/>
              </a:xfrm>
              <a:prstGeom prst="ellipse">
                <a:avLst/>
              </a:prstGeom>
              <a:gradFill rotWithShape="1">
                <a:gsLst>
                  <a:gs pos="0">
                    <a:srgbClr val="9E9E9E"/>
                  </a:gs>
                  <a:gs pos="100000">
                    <a:srgbClr val="9E9E9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5" name="Group 55"/>
              <p:cNvGrpSpPr/>
              <p:nvPr/>
            </p:nvGrpSpPr>
            <p:grpSpPr bwMode="auto">
              <a:xfrm>
                <a:off x="2426" y="1169"/>
                <a:ext cx="908" cy="296"/>
                <a:chOff x="1431" y="1843"/>
                <a:chExt cx="907" cy="295"/>
              </a:xfrm>
            </p:grpSpPr>
            <p:sp>
              <p:nvSpPr>
                <p:cNvPr id="56" name="Freeform 56"/>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Oval 57"/>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4" name="Group 58"/>
            <p:cNvGrpSpPr/>
            <p:nvPr/>
          </p:nvGrpSpPr>
          <p:grpSpPr bwMode="auto">
            <a:xfrm>
              <a:off x="2592388" y="1769269"/>
              <a:ext cx="755650" cy="755650"/>
              <a:chOff x="2335" y="1139"/>
              <a:chExt cx="1089" cy="1089"/>
            </a:xfrm>
          </p:grpSpPr>
          <p:sp>
            <p:nvSpPr>
              <p:cNvPr id="50" name="Oval 59"/>
              <p:cNvSpPr>
                <a:spLocks noChangeArrowheads="1"/>
              </p:cNvSpPr>
              <p:nvPr/>
            </p:nvSpPr>
            <p:spPr bwMode="auto">
              <a:xfrm>
                <a:off x="2335" y="1139"/>
                <a:ext cx="1089" cy="1089"/>
              </a:xfrm>
              <a:prstGeom prst="ellipse">
                <a:avLst/>
              </a:prstGeom>
              <a:gradFill rotWithShape="1">
                <a:gsLst>
                  <a:gs pos="0">
                    <a:srgbClr val="9E9E9E"/>
                  </a:gs>
                  <a:gs pos="100000">
                    <a:srgbClr val="9E9E9E">
                      <a:gamma/>
                      <a:shade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1" name="Group 60"/>
              <p:cNvGrpSpPr/>
              <p:nvPr/>
            </p:nvGrpSpPr>
            <p:grpSpPr bwMode="auto">
              <a:xfrm>
                <a:off x="2426" y="1169"/>
                <a:ext cx="908" cy="296"/>
                <a:chOff x="1431" y="1843"/>
                <a:chExt cx="907" cy="295"/>
              </a:xfrm>
            </p:grpSpPr>
            <p:sp>
              <p:nvSpPr>
                <p:cNvPr id="52" name="Freeform 61"/>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Oval 6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5" name="Group 63"/>
            <p:cNvGrpSpPr/>
            <p:nvPr/>
          </p:nvGrpSpPr>
          <p:grpSpPr bwMode="auto">
            <a:xfrm>
              <a:off x="1042988" y="1961356"/>
              <a:ext cx="2368550" cy="2665412"/>
              <a:chOff x="1088" y="1759"/>
              <a:chExt cx="1492" cy="1679"/>
            </a:xfrm>
          </p:grpSpPr>
          <p:sp>
            <p:nvSpPr>
              <p:cNvPr id="48" name="Freeform 64"/>
              <p:cNvSpPr/>
              <p:nvPr/>
            </p:nvSpPr>
            <p:spPr bwMode="auto">
              <a:xfrm>
                <a:off x="1088" y="1759"/>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lnTo>
                      <a:pt x="746" y="350"/>
                    </a:lnTo>
                    <a:close/>
                  </a:path>
                </a:pathLst>
              </a:custGeom>
              <a:solidFill>
                <a:srgbClr val="EAEAEA"/>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9" name="Freeform 65"/>
              <p:cNvSpPr/>
              <p:nvPr/>
            </p:nvSpPr>
            <p:spPr bwMode="auto">
              <a:xfrm>
                <a:off x="1093" y="1806"/>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1" y="0"/>
                    </a:lnTo>
                    <a:lnTo>
                      <a:pt x="1" y="0"/>
                    </a:lnTo>
                    <a:lnTo>
                      <a:pt x="0" y="0"/>
                    </a:lnTo>
                    <a:lnTo>
                      <a:pt x="371" y="1469"/>
                    </a:lnTo>
                    <a:lnTo>
                      <a:pt x="371" y="1469"/>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111" y="1469"/>
                    </a:lnTo>
                    <a:lnTo>
                      <a:pt x="1482" y="0"/>
                    </a:lnTo>
                    <a:lnTo>
                      <a:pt x="1481" y="0"/>
                    </a:lnTo>
                    <a:lnTo>
                      <a:pt x="1481" y="0"/>
                    </a:lnTo>
                    <a:lnTo>
                      <a:pt x="1481" y="0"/>
                    </a:lnTo>
                    <a:lnTo>
                      <a:pt x="1481" y="0"/>
                    </a:lnTo>
                    <a:close/>
                  </a:path>
                </a:pathLst>
              </a:custGeom>
              <a:gradFill rotWithShape="1">
                <a:gsLst>
                  <a:gs pos="0">
                    <a:srgbClr val="969696"/>
                  </a:gs>
                  <a:gs pos="50000">
                    <a:srgbClr val="969696">
                      <a:gamma/>
                      <a:tint val="0"/>
                      <a:invGamma/>
                    </a:srgbClr>
                  </a:gs>
                  <a:gs pos="100000">
                    <a:srgbClr val="969696"/>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46" name="Text Box 81"/>
            <p:cNvSpPr txBox="1">
              <a:spLocks noChangeArrowheads="1"/>
            </p:cNvSpPr>
            <p:nvPr/>
          </p:nvSpPr>
          <p:spPr bwMode="auto">
            <a:xfrm>
              <a:off x="1763713" y="3123406"/>
              <a:ext cx="1835150" cy="338137"/>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填加内容</a:t>
              </a:r>
              <a:endParaRPr lang="en-US" altLang="ko-KR" sz="1600" b="1" dirty="0">
                <a:solidFill>
                  <a:schemeClr val="tx2"/>
                </a:solidFill>
                <a:latin typeface="微软雅黑" panose="020B0503020204020204" pitchFamily="34" charset="-122"/>
                <a:ea typeface="微软雅黑" panose="020B0503020204020204" pitchFamily="34" charset="-122"/>
              </a:endParaRPr>
            </a:p>
          </p:txBody>
        </p:sp>
        <p:sp>
          <p:nvSpPr>
            <p:cNvPr id="47" name="Text Box 83"/>
            <p:cNvSpPr txBox="1">
              <a:spLocks noChangeArrowheads="1"/>
            </p:cNvSpPr>
            <p:nvPr/>
          </p:nvSpPr>
          <p:spPr bwMode="auto">
            <a:xfrm>
              <a:off x="2339976" y="1373981"/>
              <a:ext cx="971550" cy="246062"/>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zh-CN" altLang="en-US" sz="1000" b="1" dirty="0">
                  <a:latin typeface="微软雅黑" panose="020B0503020204020204" pitchFamily="34" charset="-122"/>
                  <a:ea typeface="微软雅黑" panose="020B0503020204020204" pitchFamily="34" charset="-122"/>
                </a:rPr>
                <a:t>填加文字</a:t>
              </a:r>
              <a:endParaRPr lang="en-US" altLang="ko-KR" sz="1000" b="1" dirty="0">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5652120" y="1131590"/>
            <a:ext cx="2483907" cy="3196670"/>
            <a:chOff x="467544" y="1772816"/>
            <a:chExt cx="2088232" cy="2687455"/>
          </a:xfrm>
        </p:grpSpPr>
        <p:sp>
          <p:nvSpPr>
            <p:cNvPr id="89" name="圆角矩形 88"/>
            <p:cNvSpPr/>
            <p:nvPr/>
          </p:nvSpPr>
          <p:spPr>
            <a:xfrm>
              <a:off x="467544" y="1772816"/>
              <a:ext cx="2088232" cy="43204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单击此处添加标题</a:t>
              </a:r>
            </a:p>
          </p:txBody>
        </p:sp>
        <p:sp>
          <p:nvSpPr>
            <p:cNvPr id="90" name="矩形 89"/>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50"/>
                                            <p:tgtEl>
                                              <p:spTgt spid="34"/>
                                            </p:tgtEl>
                                          </p:cBhvr>
                                        </p:animEffect>
                                        <p:anim calcmode="lin" valueType="num">
                                          <p:cBhvr>
                                            <p:cTn id="19" dur="750" fill="hold"/>
                                            <p:tgtEl>
                                              <p:spTgt spid="34"/>
                                            </p:tgtEl>
                                            <p:attrNameLst>
                                              <p:attrName>ppt_x</p:attrName>
                                            </p:attrNameLst>
                                          </p:cBhvr>
                                          <p:tavLst>
                                            <p:tav tm="0">
                                              <p:val>
                                                <p:strVal val="#ppt_x"/>
                                              </p:val>
                                            </p:tav>
                                            <p:tav tm="100000">
                                              <p:val>
                                                <p:strVal val="#ppt_x"/>
                                              </p:val>
                                            </p:tav>
                                          </p:tavLst>
                                        </p:anim>
                                        <p:anim calcmode="lin" valueType="num">
                                          <p:cBhvr>
                                            <p:cTn id="20" dur="75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style.rotation</p:attrName>
                                            </p:attrNameLst>
                                          </p:cBhvr>
                                          <p:tavLst>
                                            <p:tav tm="0">
                                              <p:val>
                                                <p:fltVal val="360"/>
                                              </p:val>
                                            </p:tav>
                                            <p:tav tm="100000">
                                              <p:val>
                                                <p:fltVal val="0"/>
                                              </p:val>
                                            </p:tav>
                                          </p:tavLst>
                                        </p:anim>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 presetClass="entr" presetSubtype="2" fill="hold" nodeType="afterEffect" p14:presetBounceEnd="48000">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14:bounceEnd="48000">
                                          <p:cBhvr additive="base">
                                            <p:cTn id="45" dur="500" fill="hold"/>
                                            <p:tgtEl>
                                              <p:spTgt spid="88"/>
                                            </p:tgtEl>
                                            <p:attrNameLst>
                                              <p:attrName>ppt_x</p:attrName>
                                            </p:attrNameLst>
                                          </p:cBhvr>
                                          <p:tavLst>
                                            <p:tav tm="0">
                                              <p:val>
                                                <p:strVal val="1+#ppt_w/2"/>
                                              </p:val>
                                            </p:tav>
                                            <p:tav tm="100000">
                                              <p:val>
                                                <p:strVal val="#ppt_x"/>
                                              </p:val>
                                            </p:tav>
                                          </p:tavLst>
                                        </p:anim>
                                        <p:anim calcmode="lin" valueType="num" p14:bounceEnd="48000">
                                          <p:cBhvr additive="base">
                                            <p:cTn id="46"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750"/>
                                            <p:tgtEl>
                                              <p:spTgt spid="34"/>
                                            </p:tgtEl>
                                          </p:cBhvr>
                                        </p:animEffect>
                                        <p:anim calcmode="lin" valueType="num">
                                          <p:cBhvr>
                                            <p:cTn id="19" dur="750" fill="hold"/>
                                            <p:tgtEl>
                                              <p:spTgt spid="34"/>
                                            </p:tgtEl>
                                            <p:attrNameLst>
                                              <p:attrName>ppt_x</p:attrName>
                                            </p:attrNameLst>
                                          </p:cBhvr>
                                          <p:tavLst>
                                            <p:tav tm="0">
                                              <p:val>
                                                <p:strVal val="#ppt_x"/>
                                              </p:val>
                                            </p:tav>
                                            <p:tav tm="100000">
                                              <p:val>
                                                <p:strVal val="#ppt_x"/>
                                              </p:val>
                                            </p:tav>
                                          </p:tavLst>
                                        </p:anim>
                                        <p:anim calcmode="lin" valueType="num">
                                          <p:cBhvr>
                                            <p:cTn id="20" dur="75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500"/>
                                </p:stCondLst>
                                <p:childTnLst>
                                  <p:par>
                                    <p:cTn id="29" presetID="49" presetClass="entr" presetSubtype="0" decel="10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style.rotation</p:attrName>
                                            </p:attrNameLst>
                                          </p:cBhvr>
                                          <p:tavLst>
                                            <p:tav tm="0">
                                              <p:val>
                                                <p:fltVal val="360"/>
                                              </p:val>
                                            </p:tav>
                                            <p:tav tm="100000">
                                              <p:val>
                                                <p:fltVal val="0"/>
                                              </p:val>
                                            </p:tav>
                                          </p:tavLst>
                                        </p:anim>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 presetClass="entr" presetSubtype="2" fill="hold"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additive="base">
                                            <p:cTn id="45" dur="500" fill="hold"/>
                                            <p:tgtEl>
                                              <p:spTgt spid="88"/>
                                            </p:tgtEl>
                                            <p:attrNameLst>
                                              <p:attrName>ppt_x</p:attrName>
                                            </p:attrNameLst>
                                          </p:cBhvr>
                                          <p:tavLst>
                                            <p:tav tm="0">
                                              <p:val>
                                                <p:strVal val="1+#ppt_w/2"/>
                                              </p:val>
                                            </p:tav>
                                            <p:tav tm="100000">
                                              <p:val>
                                                <p:strVal val="#ppt_x"/>
                                              </p:val>
                                            </p:tav>
                                          </p:tavLst>
                                        </p:anim>
                                        <p:anim calcmode="lin" valueType="num">
                                          <p:cBhvr additive="base">
                                            <p:cTn id="46"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3"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圆角矩形 5"/>
          <p:cNvSpPr/>
          <p:nvPr/>
        </p:nvSpPr>
        <p:spPr>
          <a:xfrm>
            <a:off x="368660" y="1059582"/>
            <a:ext cx="1944216" cy="3600400"/>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764704" y="1203598"/>
            <a:ext cx="1152128" cy="1152128"/>
            <a:chOff x="674440" y="1340768"/>
            <a:chExt cx="1152128" cy="1152128"/>
          </a:xfrm>
        </p:grpSpPr>
        <p:sp>
          <p:nvSpPr>
            <p:cNvPr id="8" name="椭圆 7"/>
            <p:cNvSpPr/>
            <p:nvPr/>
          </p:nvSpPr>
          <p:spPr>
            <a:xfrm>
              <a:off x="674440" y="1340768"/>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9" name="Picture 7" descr="\\MAGNUM\Projects\Microsoft\Cloud Power FY12\Design\ICONS_PNG\Application.png"/>
            <p:cNvPicPr>
              <a:picLocks noChangeAspect="1" noChangeArrowheads="1"/>
            </p:cNvPicPr>
            <p:nvPr/>
          </p:nvPicPr>
          <p:blipFill>
            <a:blip r:embed="rId2" cstate="email">
              <a:lum bright="100000"/>
            </a:blip>
            <a:srcRect/>
            <a:stretch>
              <a:fillRect/>
            </a:stretch>
          </p:blipFill>
          <p:spPr bwMode="auto">
            <a:xfrm>
              <a:off x="823081" y="1504748"/>
              <a:ext cx="854847" cy="854401"/>
            </a:xfrm>
            <a:prstGeom prst="rect">
              <a:avLst/>
            </a:prstGeom>
            <a:noFill/>
          </p:spPr>
        </p:pic>
      </p:grpSp>
      <p:grpSp>
        <p:nvGrpSpPr>
          <p:cNvPr id="10" name="组合 9"/>
          <p:cNvGrpSpPr/>
          <p:nvPr/>
        </p:nvGrpSpPr>
        <p:grpSpPr>
          <a:xfrm>
            <a:off x="341784" y="3291830"/>
            <a:ext cx="1997968" cy="1170712"/>
            <a:chOff x="251520" y="3429000"/>
            <a:chExt cx="1997968" cy="1170712"/>
          </a:xfrm>
        </p:grpSpPr>
        <p:sp>
          <p:nvSpPr>
            <p:cNvPr id="11" name="Content Placeholder 4"/>
            <p:cNvSpPr txBox="1"/>
            <p:nvPr/>
          </p:nvSpPr>
          <p:spPr>
            <a:xfrm>
              <a:off x="714778"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251520" y="3861048"/>
              <a:ext cx="1997968" cy="738664"/>
            </a:xfrm>
            <a:prstGeom prst="rect">
              <a:avLst/>
            </a:prstGeom>
          </p:spPr>
          <p:txBody>
            <a:bodyPr wrap="square">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grpSp>
      <p:sp>
        <p:nvSpPr>
          <p:cNvPr id="13" name="圆角矩形 12"/>
          <p:cNvSpPr/>
          <p:nvPr/>
        </p:nvSpPr>
        <p:spPr>
          <a:xfrm>
            <a:off x="2529239" y="1059582"/>
            <a:ext cx="1944216" cy="3600400"/>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502363" y="3291830"/>
            <a:ext cx="1997968" cy="739825"/>
            <a:chOff x="2447595" y="3429000"/>
            <a:chExt cx="1997968" cy="739825"/>
          </a:xfrm>
        </p:grpSpPr>
        <p:sp>
          <p:nvSpPr>
            <p:cNvPr id="15" name="Content Placeholder 4"/>
            <p:cNvSpPr txBox="1"/>
            <p:nvPr/>
          </p:nvSpPr>
          <p:spPr>
            <a:xfrm>
              <a:off x="2910853"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2447595" y="3861048"/>
              <a:ext cx="1997968" cy="307777"/>
            </a:xfrm>
            <a:prstGeom prst="rect">
              <a:avLst/>
            </a:prstGeom>
          </p:spPr>
          <p:txBody>
            <a:bodyPr wrap="square">
              <a:spAutoFit/>
            </a:bodyPr>
            <a:lstStyle/>
            <a:p>
              <a:pPr algn="ctr"/>
              <a:endParaRPr lang="zh-CN" altLang="en-US" sz="1400" dirty="0">
                <a:solidFill>
                  <a:schemeClr val="accent4">
                    <a:lumMod val="50000"/>
                  </a:schemeClr>
                </a:solidFill>
                <a:latin typeface="微软雅黑" panose="020B0503020204020204" pitchFamily="34" charset="-122"/>
                <a:ea typeface="微软雅黑" panose="020B0503020204020204" pitchFamily="34" charset="-122"/>
              </a:endParaRPr>
            </a:p>
          </p:txBody>
        </p:sp>
      </p:grpSp>
      <p:sp>
        <p:nvSpPr>
          <p:cNvPr id="17" name="圆角矩形 16"/>
          <p:cNvSpPr/>
          <p:nvPr/>
        </p:nvSpPr>
        <p:spPr>
          <a:xfrm>
            <a:off x="4670884" y="1059582"/>
            <a:ext cx="1944216" cy="3600400"/>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44008" y="3291830"/>
            <a:ext cx="1997968" cy="1170712"/>
            <a:chOff x="4643670" y="3429000"/>
            <a:chExt cx="1997968" cy="1170712"/>
          </a:xfrm>
        </p:grpSpPr>
        <p:sp>
          <p:nvSpPr>
            <p:cNvPr id="19" name="Content Placeholder 4"/>
            <p:cNvSpPr txBox="1"/>
            <p:nvPr/>
          </p:nvSpPr>
          <p:spPr>
            <a:xfrm>
              <a:off x="5106928"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4643670" y="3861048"/>
              <a:ext cx="1997968" cy="738664"/>
            </a:xfrm>
            <a:prstGeom prst="rect">
              <a:avLst/>
            </a:prstGeom>
          </p:spPr>
          <p:txBody>
            <a:bodyPr wrap="square">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grpSp>
      <p:sp>
        <p:nvSpPr>
          <p:cNvPr id="21" name="圆角矩形 20"/>
          <p:cNvSpPr/>
          <p:nvPr/>
        </p:nvSpPr>
        <p:spPr>
          <a:xfrm>
            <a:off x="6831124" y="1059582"/>
            <a:ext cx="1944216" cy="3600400"/>
          </a:xfrm>
          <a:prstGeom prst="roundRect">
            <a:avLst>
              <a:gd name="adj" fmla="val 0"/>
            </a:avLst>
          </a:prstGeom>
          <a:solidFill>
            <a:schemeClr val="tx1">
              <a:lumMod val="8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804248" y="3291830"/>
            <a:ext cx="1997968" cy="1170712"/>
            <a:chOff x="6839744" y="3429000"/>
            <a:chExt cx="1997968" cy="1170712"/>
          </a:xfrm>
        </p:grpSpPr>
        <p:sp>
          <p:nvSpPr>
            <p:cNvPr id="23" name="Content Placeholder 4"/>
            <p:cNvSpPr txBox="1"/>
            <p:nvPr/>
          </p:nvSpPr>
          <p:spPr>
            <a:xfrm>
              <a:off x="7303002" y="3429000"/>
              <a:ext cx="1071452" cy="249299"/>
            </a:xfrm>
            <a:prstGeom prst="rect">
              <a:avLst/>
            </a:prstGeom>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Pct val="90000"/>
                <a:buFontTx/>
                <a:buNone/>
                <a:defRPr/>
              </a:pPr>
              <a:r>
                <a:rPr kumimoji="0" lang="zh-CN" alt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endParaRPr>
            </a:p>
          </p:txBody>
        </p:sp>
        <p:sp>
          <p:nvSpPr>
            <p:cNvPr id="24" name="矩形 23"/>
            <p:cNvSpPr/>
            <p:nvPr/>
          </p:nvSpPr>
          <p:spPr>
            <a:xfrm>
              <a:off x="6839744" y="3861048"/>
              <a:ext cx="1997968" cy="738664"/>
            </a:xfrm>
            <a:prstGeom prst="rect">
              <a:avLst/>
            </a:prstGeom>
          </p:spPr>
          <p:txBody>
            <a:bodyPr wrap="square">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grpSp>
      <p:grpSp>
        <p:nvGrpSpPr>
          <p:cNvPr id="25" name="组合 24"/>
          <p:cNvGrpSpPr/>
          <p:nvPr/>
        </p:nvGrpSpPr>
        <p:grpSpPr>
          <a:xfrm>
            <a:off x="2925283" y="1203598"/>
            <a:ext cx="1152128" cy="1152128"/>
            <a:chOff x="2870515" y="1340768"/>
            <a:chExt cx="1152128" cy="1152128"/>
          </a:xfrm>
        </p:grpSpPr>
        <p:sp>
          <p:nvSpPr>
            <p:cNvPr id="26" name="椭圆 25"/>
            <p:cNvSpPr/>
            <p:nvPr/>
          </p:nvSpPr>
          <p:spPr>
            <a:xfrm>
              <a:off x="2870515" y="1340768"/>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7" name="Picture 10" descr="Private_to_Partner.png"/>
            <p:cNvPicPr>
              <a:picLocks noChangeAspect="1"/>
            </p:cNvPicPr>
            <p:nvPr/>
          </p:nvPicPr>
          <p:blipFill>
            <a:blip r:embed="rId4" cstate="email">
              <a:lum bright="100000"/>
            </a:blip>
            <a:stretch>
              <a:fillRect/>
            </a:stretch>
          </p:blipFill>
          <p:spPr>
            <a:xfrm>
              <a:off x="2923221" y="1408726"/>
              <a:ext cx="1046717" cy="1046444"/>
            </a:xfrm>
            <a:prstGeom prst="rect">
              <a:avLst/>
            </a:prstGeom>
          </p:spPr>
        </p:pic>
      </p:grpSp>
      <p:grpSp>
        <p:nvGrpSpPr>
          <p:cNvPr id="28" name="组合 27"/>
          <p:cNvGrpSpPr/>
          <p:nvPr/>
        </p:nvGrpSpPr>
        <p:grpSpPr>
          <a:xfrm>
            <a:off x="5066928" y="1203598"/>
            <a:ext cx="1152128" cy="1152128"/>
            <a:chOff x="5066590" y="1340768"/>
            <a:chExt cx="1152128" cy="1152128"/>
          </a:xfrm>
        </p:grpSpPr>
        <p:sp>
          <p:nvSpPr>
            <p:cNvPr id="29" name="椭圆 28"/>
            <p:cNvSpPr/>
            <p:nvPr/>
          </p:nvSpPr>
          <p:spPr>
            <a:xfrm>
              <a:off x="5066590" y="1340768"/>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30" name="Picture 8" descr="cross platform.png"/>
            <p:cNvPicPr>
              <a:picLocks noChangeAspect="1"/>
            </p:cNvPicPr>
            <p:nvPr/>
          </p:nvPicPr>
          <p:blipFill>
            <a:blip r:embed="rId5" cstate="email">
              <a:lum bright="100000"/>
            </a:blip>
            <a:stretch>
              <a:fillRect/>
            </a:stretch>
          </p:blipFill>
          <p:spPr>
            <a:xfrm>
              <a:off x="5284465" y="1706957"/>
              <a:ext cx="716378" cy="446371"/>
            </a:xfrm>
            <a:prstGeom prst="rect">
              <a:avLst/>
            </a:prstGeom>
          </p:spPr>
        </p:pic>
      </p:grpSp>
      <p:grpSp>
        <p:nvGrpSpPr>
          <p:cNvPr id="31" name="组合 30"/>
          <p:cNvGrpSpPr/>
          <p:nvPr/>
        </p:nvGrpSpPr>
        <p:grpSpPr>
          <a:xfrm>
            <a:off x="7227168" y="1203598"/>
            <a:ext cx="1152128" cy="1152128"/>
            <a:chOff x="7262664" y="1340768"/>
            <a:chExt cx="1152128" cy="1152128"/>
          </a:xfrm>
        </p:grpSpPr>
        <p:sp>
          <p:nvSpPr>
            <p:cNvPr id="32" name="椭圆 31"/>
            <p:cNvSpPr/>
            <p:nvPr/>
          </p:nvSpPr>
          <p:spPr>
            <a:xfrm>
              <a:off x="7262664" y="1340768"/>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33" name="Picture 2" descr="\\MAGNUM\Projects\Microsoft\Cloud Power FY12\Design\Icons\PNGs\Scalable_Elastic_3.png"/>
            <p:cNvPicPr>
              <a:picLocks noChangeAspect="1" noChangeArrowheads="1"/>
            </p:cNvPicPr>
            <p:nvPr/>
          </p:nvPicPr>
          <p:blipFill>
            <a:blip r:embed="rId6" cstate="email">
              <a:lum bright="100000" contrast="100000"/>
            </a:blip>
            <a:stretch>
              <a:fillRect/>
            </a:stretch>
          </p:blipFill>
          <p:spPr bwMode="auto">
            <a:xfrm>
              <a:off x="7465981" y="1559395"/>
              <a:ext cx="745495" cy="745106"/>
            </a:xfrm>
            <a:prstGeom prst="rect">
              <a:avLst/>
            </a:prstGeom>
            <a:noFill/>
          </p:spPr>
        </p:pic>
      </p:grpSp>
      <p:sp>
        <p:nvSpPr>
          <p:cNvPr id="34" name="燕尾形 33"/>
          <p:cNvSpPr/>
          <p:nvPr/>
        </p:nvSpPr>
        <p:spPr>
          <a:xfrm rot="5400000">
            <a:off x="1098452" y="2422048"/>
            <a:ext cx="484632" cy="67886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燕尾形 34"/>
          <p:cNvSpPr/>
          <p:nvPr/>
        </p:nvSpPr>
        <p:spPr>
          <a:xfrm rot="5400000">
            <a:off x="3259031" y="2422048"/>
            <a:ext cx="484632" cy="67886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燕尾形 35"/>
          <p:cNvSpPr/>
          <p:nvPr/>
        </p:nvSpPr>
        <p:spPr>
          <a:xfrm rot="5400000">
            <a:off x="5400676" y="2422048"/>
            <a:ext cx="484632" cy="67886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燕尾形 36"/>
          <p:cNvSpPr/>
          <p:nvPr/>
        </p:nvSpPr>
        <p:spPr>
          <a:xfrm rot="5400000">
            <a:off x="7560916" y="2422048"/>
            <a:ext cx="484632" cy="67886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47"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par>
                                <p:cTn id="27" presetID="42" presetClass="entr" presetSubtype="0" fill="hold" nodeType="withEffect">
                                  <p:stCondLst>
                                    <p:cond delay="2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30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47" presetClass="entr" presetSubtype="0" fill="hold" nodeType="withEffect">
                                  <p:stCondLst>
                                    <p:cond delay="3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par>
                                <p:cTn id="40" presetID="22" presetClass="entr" presetSubtype="1"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par>
                                <p:cTn id="43" presetID="42" presetClass="entr" presetSubtype="0" fill="hold" nodeType="withEffect">
                                  <p:stCondLst>
                                    <p:cond delay="5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1"/>
                                          </p:val>
                                        </p:tav>
                                        <p:tav tm="100000">
                                          <p:val>
                                            <p:strVal val="#ppt_y"/>
                                          </p:val>
                                        </p:tav>
                                      </p:tavLst>
                                    </p:anim>
                                  </p:childTnLst>
                                </p:cTn>
                              </p:par>
                              <p:par>
                                <p:cTn id="48" presetID="12" presetClass="entr" presetSubtype="1" fill="hold" grpId="0" nodeType="withEffect">
                                  <p:stCondLst>
                                    <p:cond delay="8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p:tgtEl>
                                          <p:spTgt spid="34"/>
                                        </p:tgtEl>
                                        <p:attrNameLst>
                                          <p:attrName>ppt_y</p:attrName>
                                        </p:attrNameLst>
                                      </p:cBhvr>
                                      <p:tavLst>
                                        <p:tav tm="0">
                                          <p:val>
                                            <p:strVal val="#ppt_y-#ppt_h*1.125000"/>
                                          </p:val>
                                        </p:tav>
                                        <p:tav tm="100000">
                                          <p:val>
                                            <p:strVal val="#ppt_y"/>
                                          </p:val>
                                        </p:tav>
                                      </p:tavLst>
                                    </p:anim>
                                    <p:animEffect transition="in" filter="wipe(down)">
                                      <p:cBhvr>
                                        <p:cTn id="51" dur="500"/>
                                        <p:tgtEl>
                                          <p:spTgt spid="34"/>
                                        </p:tgtEl>
                                      </p:cBhvr>
                                    </p:animEffect>
                                  </p:childTnLst>
                                </p:cTn>
                              </p:par>
                              <p:par>
                                <p:cTn id="52" presetID="22" presetClass="entr" presetSubtype="1" fill="hold" nodeType="withEffect">
                                  <p:stCondLst>
                                    <p:cond delay="80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par>
                                <p:cTn id="55" presetID="12" presetClass="entr" presetSubtype="1" fill="hold" grpId="0" nodeType="withEffect">
                                  <p:stCondLst>
                                    <p:cond delay="100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p:tgtEl>
                                          <p:spTgt spid="35"/>
                                        </p:tgtEl>
                                        <p:attrNameLst>
                                          <p:attrName>ppt_y</p:attrName>
                                        </p:attrNameLst>
                                      </p:cBhvr>
                                      <p:tavLst>
                                        <p:tav tm="0">
                                          <p:val>
                                            <p:strVal val="#ppt_y-#ppt_h*1.125000"/>
                                          </p:val>
                                        </p:tav>
                                        <p:tav tm="100000">
                                          <p:val>
                                            <p:strVal val="#ppt_y"/>
                                          </p:val>
                                        </p:tav>
                                      </p:tavLst>
                                    </p:anim>
                                    <p:animEffect transition="in" filter="wipe(down)">
                                      <p:cBhvr>
                                        <p:cTn id="58" dur="500"/>
                                        <p:tgtEl>
                                          <p:spTgt spid="35"/>
                                        </p:tgtEl>
                                      </p:cBhvr>
                                    </p:animEffect>
                                  </p:childTnLst>
                                </p:cTn>
                              </p:par>
                              <p:par>
                                <p:cTn id="59" presetID="22" presetClass="entr" presetSubtype="1" fill="hold" nodeType="withEffect">
                                  <p:stCondLst>
                                    <p:cond delay="100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par>
                                <p:cTn id="62" presetID="12" presetClass="entr" presetSubtype="1" fill="hold" grpId="0" nodeType="withEffect">
                                  <p:stCondLst>
                                    <p:cond delay="120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p:tgtEl>
                                          <p:spTgt spid="36"/>
                                        </p:tgtEl>
                                        <p:attrNameLst>
                                          <p:attrName>ppt_y</p:attrName>
                                        </p:attrNameLst>
                                      </p:cBhvr>
                                      <p:tavLst>
                                        <p:tav tm="0">
                                          <p:val>
                                            <p:strVal val="#ppt_y-#ppt_h*1.125000"/>
                                          </p:val>
                                        </p:tav>
                                        <p:tav tm="100000">
                                          <p:val>
                                            <p:strVal val="#ppt_y"/>
                                          </p:val>
                                        </p:tav>
                                      </p:tavLst>
                                    </p:anim>
                                    <p:animEffect transition="in" filter="wipe(down)">
                                      <p:cBhvr>
                                        <p:cTn id="65" dur="500"/>
                                        <p:tgtEl>
                                          <p:spTgt spid="36"/>
                                        </p:tgtEl>
                                      </p:cBhvr>
                                    </p:animEffect>
                                  </p:childTnLst>
                                </p:cTn>
                              </p:par>
                              <p:par>
                                <p:cTn id="66" presetID="22" presetClass="entr" presetSubtype="1" fill="hold" nodeType="withEffect">
                                  <p:stCondLst>
                                    <p:cond delay="120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par>
                                <p:cTn id="69" presetID="12" presetClass="entr" presetSubtype="1" fill="hold" grpId="0" nodeType="withEffect">
                                  <p:stCondLst>
                                    <p:cond delay="140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p:tgtEl>
                                          <p:spTgt spid="37"/>
                                        </p:tgtEl>
                                        <p:attrNameLst>
                                          <p:attrName>ppt_y</p:attrName>
                                        </p:attrNameLst>
                                      </p:cBhvr>
                                      <p:tavLst>
                                        <p:tav tm="0">
                                          <p:val>
                                            <p:strVal val="#ppt_y-#ppt_h*1.125000"/>
                                          </p:val>
                                        </p:tav>
                                        <p:tav tm="100000">
                                          <p:val>
                                            <p:strVal val="#ppt_y"/>
                                          </p:val>
                                        </p:tav>
                                      </p:tavLst>
                                    </p:anim>
                                    <p:animEffect transition="in" filter="wipe(down)">
                                      <p:cBhvr>
                                        <p:cTn id="72" dur="500"/>
                                        <p:tgtEl>
                                          <p:spTgt spid="37"/>
                                        </p:tgtEl>
                                      </p:cBhvr>
                                    </p:animEffect>
                                  </p:childTnLst>
                                </p:cTn>
                              </p:par>
                              <p:par>
                                <p:cTn id="73" presetID="22" presetClass="entr" presetSubtype="1" fill="hold" nodeType="withEffect">
                                  <p:stCondLst>
                                    <p:cond delay="1400"/>
                                  </p:stCondLst>
                                  <p:childTnLst>
                                    <p:set>
                                      <p:cBhvr>
                                        <p:cTn id="74" dur="1" fill="hold">
                                          <p:stCondLst>
                                            <p:cond delay="0"/>
                                          </p:stCondLst>
                                        </p:cTn>
                                        <p:tgtEl>
                                          <p:spTgt spid="22"/>
                                        </p:tgtEl>
                                        <p:attrNameLst>
                                          <p:attrName>style.visibility</p:attrName>
                                        </p:attrNameLst>
                                      </p:cBhvr>
                                      <p:to>
                                        <p:strVal val="visible"/>
                                      </p:to>
                                    </p:set>
                                    <p:animEffect transition="in" filter="wipe(up)">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13" grpId="0" animBg="1"/>
      <p:bldP spid="17" grpId="0" animBg="1"/>
      <p:bldP spid="21" grpId="0" animBg="1"/>
      <p:bldP spid="34" grpId="0" animBg="1"/>
      <p:bldP spid="35" grpId="0" animBg="1"/>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组合 5"/>
          <p:cNvGrpSpPr/>
          <p:nvPr/>
        </p:nvGrpSpPr>
        <p:grpSpPr>
          <a:xfrm>
            <a:off x="4211638" y="3259162"/>
            <a:ext cx="4219575" cy="1420813"/>
            <a:chOff x="4211638" y="3187154"/>
            <a:chExt cx="4219575" cy="1420813"/>
          </a:xfrm>
        </p:grpSpPr>
        <p:sp>
          <p:nvSpPr>
            <p:cNvPr id="7" name="AutoShape 5"/>
            <p:cNvSpPr>
              <a:spLocks noChangeArrowheads="1"/>
            </p:cNvSpPr>
            <p:nvPr/>
          </p:nvSpPr>
          <p:spPr bwMode="auto">
            <a:xfrm>
              <a:off x="4211638" y="3806279"/>
              <a:ext cx="4219575" cy="801688"/>
            </a:xfrm>
            <a:custGeom>
              <a:avLst/>
              <a:gdLst>
                <a:gd name="T0" fmla="*/ 791286937 w 21600"/>
                <a:gd name="T1" fmla="*/ 14877399 h 21600"/>
                <a:gd name="T2" fmla="*/ 412148551 w 21600"/>
                <a:gd name="T3" fmla="*/ 29754799 h 21600"/>
                <a:gd name="T4" fmla="*/ 33009970 w 21600"/>
                <a:gd name="T5" fmla="*/ 14877399 h 21600"/>
                <a:gd name="T6" fmla="*/ 412148551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8" name="WordArt 6"/>
            <p:cNvSpPr>
              <a:spLocks noChangeArrowheads="1" noChangeShapeType="1" noTextEdit="1"/>
            </p:cNvSpPr>
            <p:nvPr/>
          </p:nvSpPr>
          <p:spPr bwMode="auto">
            <a:xfrm>
              <a:off x="5845175" y="4063454"/>
              <a:ext cx="952500" cy="349250"/>
            </a:xfrm>
            <a:prstGeom prst="rect">
              <a:avLst/>
            </a:prstGeom>
          </p:spPr>
          <p:txBody>
            <a:bodyPr wrap="none" fromWordArt="1">
              <a:prstTxWarp prst="textPlain">
                <a:avLst>
                  <a:gd name="adj" fmla="val 50000"/>
                </a:avLst>
              </a:prstTxWarp>
            </a:bodyPr>
            <a:lstStyle/>
            <a:p>
              <a:pPr algn="ctr">
                <a:defRPr/>
              </a:pPr>
              <a:r>
                <a:rPr lang="en-US" altLang="zh-CN" sz="24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32%</a:t>
              </a:r>
              <a:endParaRPr lang="zh-CN" altLang="en-US" sz="24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9" name="AutoShape 7"/>
            <p:cNvSpPr>
              <a:spLocks noChangeArrowheads="1"/>
            </p:cNvSpPr>
            <p:nvPr/>
          </p:nvSpPr>
          <p:spPr bwMode="auto">
            <a:xfrm rot="10800000">
              <a:off x="4211638" y="3187154"/>
              <a:ext cx="4219575" cy="619125"/>
            </a:xfrm>
            <a:custGeom>
              <a:avLst/>
              <a:gdLst>
                <a:gd name="T0" fmla="*/ 712978657 w 21600"/>
                <a:gd name="T1" fmla="*/ 8873064 h 21600"/>
                <a:gd name="T2" fmla="*/ 412148551 w 21600"/>
                <a:gd name="T3" fmla="*/ 17746100 h 21600"/>
                <a:gd name="T4" fmla="*/ 111318249 w 21600"/>
                <a:gd name="T5" fmla="*/ 8873064 h 21600"/>
                <a:gd name="T6" fmla="*/ 412148551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21213" y="2354287"/>
            <a:ext cx="3400425" cy="1139825"/>
            <a:chOff x="4621213" y="2282279"/>
            <a:chExt cx="3400425" cy="1139825"/>
          </a:xfrm>
        </p:grpSpPr>
        <p:sp>
          <p:nvSpPr>
            <p:cNvPr id="11" name="AutoShape 8"/>
            <p:cNvSpPr>
              <a:spLocks noChangeArrowheads="1"/>
            </p:cNvSpPr>
            <p:nvPr/>
          </p:nvSpPr>
          <p:spPr bwMode="auto">
            <a:xfrm>
              <a:off x="4621213" y="2775992"/>
              <a:ext cx="3400425" cy="646112"/>
            </a:xfrm>
            <a:custGeom>
              <a:avLst/>
              <a:gdLst>
                <a:gd name="T0" fmla="*/ 511948310 w 21600"/>
                <a:gd name="T1" fmla="*/ 9663443 h 21600"/>
                <a:gd name="T2" fmla="*/ 267659574 w 21600"/>
                <a:gd name="T3" fmla="*/ 19326885 h 21600"/>
                <a:gd name="T4" fmla="*/ 23370680 w 21600"/>
                <a:gd name="T5" fmla="*/ 9663443 h 21600"/>
                <a:gd name="T6" fmla="*/ 267659574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lnTo>
                    <a:pt x="0" y="0"/>
                  </a:lnTo>
                  <a:close/>
                </a:path>
              </a:pathLst>
            </a:cu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2" name="WordArt 9"/>
            <p:cNvSpPr>
              <a:spLocks noChangeArrowheads="1" noChangeShapeType="1" noTextEdit="1"/>
            </p:cNvSpPr>
            <p:nvPr/>
          </p:nvSpPr>
          <p:spPr bwMode="auto">
            <a:xfrm>
              <a:off x="5891213" y="2931567"/>
              <a:ext cx="862012" cy="341312"/>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FFFFFF"/>
                    </a:solidFill>
                    <a:round/>
                  </a:ln>
                  <a:solidFill>
                    <a:srgbClr val="FFFFFF"/>
                  </a:solidFill>
                  <a:latin typeface="微软雅黑" panose="020B0503020204020204" pitchFamily="34" charset="-122"/>
                  <a:ea typeface="微软雅黑" panose="020B0503020204020204" pitchFamily="34" charset="-122"/>
                  <a:cs typeface="Arial" panose="020B0604020202020204"/>
                </a:rPr>
                <a:t>28%</a:t>
              </a:r>
              <a:endParaRPr lang="zh-CN" altLang="en-US" sz="2400" kern="10">
                <a:ln w="9525">
                  <a:solidFill>
                    <a:srgbClr val="FFFFFF"/>
                  </a:solidFill>
                  <a:round/>
                </a:ln>
                <a:solidFill>
                  <a:srgbClr val="FFFFFF"/>
                </a:solidFill>
                <a:latin typeface="微软雅黑" panose="020B0503020204020204" pitchFamily="34" charset="-122"/>
                <a:ea typeface="微软雅黑" panose="020B0503020204020204" pitchFamily="34" charset="-122"/>
                <a:cs typeface="Arial" panose="020B0604020202020204"/>
              </a:endParaRPr>
            </a:p>
          </p:txBody>
        </p:sp>
        <p:sp>
          <p:nvSpPr>
            <p:cNvPr id="13" name="AutoShape 10"/>
            <p:cNvSpPr>
              <a:spLocks noChangeArrowheads="1"/>
            </p:cNvSpPr>
            <p:nvPr/>
          </p:nvSpPr>
          <p:spPr bwMode="auto">
            <a:xfrm rot="10800000">
              <a:off x="4621213" y="2282279"/>
              <a:ext cx="3400425" cy="498475"/>
            </a:xfrm>
            <a:custGeom>
              <a:avLst/>
              <a:gdLst>
                <a:gd name="T0" fmla="*/ 463026112 w 21600"/>
                <a:gd name="T1" fmla="*/ 5751801 h 21600"/>
                <a:gd name="T2" fmla="*/ 267659574 w 21600"/>
                <a:gd name="T3" fmla="*/ 11503580 h 21600"/>
                <a:gd name="T4" fmla="*/ 72292878 w 21600"/>
                <a:gd name="T5" fmla="*/ 5751801 h 21600"/>
                <a:gd name="T6" fmla="*/ 26765957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0"/>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943475" y="1635150"/>
            <a:ext cx="2755900" cy="928687"/>
            <a:chOff x="4943475" y="1563142"/>
            <a:chExt cx="2755900" cy="928687"/>
          </a:xfrm>
        </p:grpSpPr>
        <p:sp>
          <p:nvSpPr>
            <p:cNvPr id="15" name="AutoShape 12"/>
            <p:cNvSpPr>
              <a:spLocks noChangeArrowheads="1"/>
            </p:cNvSpPr>
            <p:nvPr/>
          </p:nvSpPr>
          <p:spPr bwMode="auto">
            <a:xfrm>
              <a:off x="4943475" y="1969542"/>
              <a:ext cx="2755900" cy="522287"/>
            </a:xfrm>
            <a:custGeom>
              <a:avLst/>
              <a:gdLst>
                <a:gd name="T0" fmla="*/ 332687527 w 21600"/>
                <a:gd name="T1" fmla="*/ 6314426 h 21600"/>
                <a:gd name="T2" fmla="*/ 175809834 w 21600"/>
                <a:gd name="T3" fmla="*/ 12628875 h 21600"/>
                <a:gd name="T4" fmla="*/ 18932140 w 21600"/>
                <a:gd name="T5" fmla="*/ 6314426 h 21600"/>
                <a:gd name="T6" fmla="*/ 175809834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 name="WordArt 13"/>
            <p:cNvSpPr>
              <a:spLocks noChangeArrowheads="1" noChangeShapeType="1" noTextEdit="1"/>
            </p:cNvSpPr>
            <p:nvPr/>
          </p:nvSpPr>
          <p:spPr bwMode="auto">
            <a:xfrm>
              <a:off x="6035675" y="2098129"/>
              <a:ext cx="571500" cy="228600"/>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25%</a:t>
              </a:r>
              <a:endParaRPr lang="zh-CN" altLang="en-US" sz="24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17" name="AutoShape 14"/>
            <p:cNvSpPr>
              <a:spLocks noChangeArrowheads="1"/>
            </p:cNvSpPr>
            <p:nvPr/>
          </p:nvSpPr>
          <p:spPr bwMode="auto">
            <a:xfrm rot="10800000">
              <a:off x="4943475" y="1563142"/>
              <a:ext cx="2755900" cy="403225"/>
            </a:xfrm>
            <a:custGeom>
              <a:avLst/>
              <a:gdLst>
                <a:gd name="T0" fmla="*/ 304134745 w 21600"/>
                <a:gd name="T1" fmla="*/ 3763676 h 21600"/>
                <a:gd name="T2" fmla="*/ 175809834 w 21600"/>
                <a:gd name="T3" fmla="*/ 7527333 h 21600"/>
                <a:gd name="T4" fmla="*/ 47484923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8" name="Group 15"/>
          <p:cNvGrpSpPr/>
          <p:nvPr/>
        </p:nvGrpSpPr>
        <p:grpSpPr bwMode="auto">
          <a:xfrm>
            <a:off x="7812089" y="3059137"/>
            <a:ext cx="809625" cy="2320925"/>
            <a:chOff x="4944" y="2354"/>
            <a:chExt cx="510" cy="1462"/>
          </a:xfrm>
        </p:grpSpPr>
        <p:sp>
          <p:nvSpPr>
            <p:cNvPr id="19" name="AutoShape 16"/>
            <p:cNvSpPr>
              <a:spLocks noChangeArrowheads="1"/>
            </p:cNvSpPr>
            <p:nvPr/>
          </p:nvSpPr>
          <p:spPr bwMode="auto">
            <a:xfrm flipH="1" flipV="1">
              <a:off x="5070" y="3553"/>
              <a:ext cx="105" cy="263"/>
            </a:xfrm>
            <a:prstGeom prst="triangle">
              <a:avLst>
                <a:gd name="adj" fmla="val 0"/>
              </a:avLst>
            </a:prstGeom>
            <a:gradFill rotWithShape="1">
              <a:gsLst>
                <a:gs pos="0">
                  <a:srgbClr val="FFFFFF">
                    <a:alpha val="0"/>
                  </a:srgbClr>
                </a:gs>
                <a:gs pos="100000">
                  <a:srgbClr val="B2B2B2">
                    <a:alpha val="39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华文细黑" panose="02010600040101010101" pitchFamily="2" charset="-122"/>
              </a:endParaRPr>
            </a:p>
          </p:txBody>
        </p:sp>
        <p:sp>
          <p:nvSpPr>
            <p:cNvPr id="20" name="AutoShape 17"/>
            <p:cNvSpPr>
              <a:spLocks noChangeArrowheads="1"/>
            </p:cNvSpPr>
            <p:nvPr/>
          </p:nvSpPr>
          <p:spPr bwMode="auto">
            <a:xfrm flipH="1" flipV="1">
              <a:off x="5254" y="3510"/>
              <a:ext cx="77" cy="263"/>
            </a:xfrm>
            <a:prstGeom prst="triangle">
              <a:avLst>
                <a:gd name="adj" fmla="val 100000"/>
              </a:avLst>
            </a:prstGeom>
            <a:gradFill rotWithShape="1">
              <a:gsLst>
                <a:gs pos="0">
                  <a:srgbClr val="FFFFFF">
                    <a:alpha val="0"/>
                  </a:srgbClr>
                </a:gs>
                <a:gs pos="100000">
                  <a:srgbClr val="B2B2B2">
                    <a:alpha val="39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kern="0">
                <a:solidFill>
                  <a:sysClr val="windowText" lastClr="000000"/>
                </a:solidFill>
                <a:latin typeface="Calibri" panose="020F0502020204030204"/>
                <a:ea typeface="华文细黑" panose="02010600040101010101" pitchFamily="2" charset="-122"/>
              </a:endParaRPr>
            </a:p>
          </p:txBody>
        </p:sp>
        <p:pic>
          <p:nvPicPr>
            <p:cNvPr id="21" name="Picture 18" descr="28"/>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4944" y="2354"/>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a:xfrm>
            <a:off x="5272088" y="1065237"/>
            <a:ext cx="2098675" cy="698500"/>
            <a:chOff x="5272088" y="993229"/>
            <a:chExt cx="2098675" cy="698500"/>
          </a:xfrm>
        </p:grpSpPr>
        <p:sp>
          <p:nvSpPr>
            <p:cNvPr id="23" name="AutoShape 20"/>
            <p:cNvSpPr>
              <a:spLocks noChangeArrowheads="1"/>
            </p:cNvSpPr>
            <p:nvPr/>
          </p:nvSpPr>
          <p:spPr bwMode="auto">
            <a:xfrm>
              <a:off x="5272088" y="1296442"/>
              <a:ext cx="2098675" cy="395287"/>
            </a:xfrm>
            <a:custGeom>
              <a:avLst/>
              <a:gdLst>
                <a:gd name="T0" fmla="*/ 192930124 w 21600"/>
                <a:gd name="T1" fmla="*/ 3616949 h 21600"/>
                <a:gd name="T2" fmla="*/ 101954603 w 21600"/>
                <a:gd name="T3" fmla="*/ 7233880 h 21600"/>
                <a:gd name="T4" fmla="*/ 10978985 w 21600"/>
                <a:gd name="T5" fmla="*/ 3616949 h 21600"/>
                <a:gd name="T6" fmla="*/ 101954603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4" name="WordArt 21"/>
            <p:cNvSpPr>
              <a:spLocks noChangeArrowheads="1" noChangeShapeType="1" noTextEdit="1"/>
            </p:cNvSpPr>
            <p:nvPr/>
          </p:nvSpPr>
          <p:spPr bwMode="auto">
            <a:xfrm>
              <a:off x="6088063" y="1393279"/>
              <a:ext cx="466725" cy="174625"/>
            </a:xfrm>
            <a:prstGeom prst="rect">
              <a:avLst/>
            </a:prstGeom>
          </p:spPr>
          <p:txBody>
            <a:bodyPr wrap="none" fromWordArt="1">
              <a:prstTxWarp prst="textPlain">
                <a:avLst>
                  <a:gd name="adj" fmla="val 50000"/>
                </a:avLst>
              </a:prstTxWarp>
            </a:bodyPr>
            <a:lstStyle/>
            <a:p>
              <a:pPr algn="ctr">
                <a:defRPr/>
              </a:pPr>
              <a:r>
                <a:rPr lang="en-US" altLang="zh-CN" sz="24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10%</a:t>
              </a:r>
              <a:endParaRPr lang="zh-CN" altLang="en-US" sz="2400" kern="1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25" name="AutoShape 22"/>
            <p:cNvSpPr>
              <a:spLocks noChangeArrowheads="1"/>
            </p:cNvSpPr>
            <p:nvPr/>
          </p:nvSpPr>
          <p:spPr bwMode="auto">
            <a:xfrm rot="10800000">
              <a:off x="5272088" y="993229"/>
              <a:ext cx="2098675" cy="306388"/>
            </a:xfrm>
            <a:custGeom>
              <a:avLst/>
              <a:gdLst>
                <a:gd name="T0" fmla="*/ 176371967 w 21600"/>
                <a:gd name="T1" fmla="*/ 2173000 h 21600"/>
                <a:gd name="T2" fmla="*/ 101954603 w 21600"/>
                <a:gd name="T3" fmla="*/ 4346000 h 21600"/>
                <a:gd name="T4" fmla="*/ 27537142 w 21600"/>
                <a:gd name="T5" fmla="*/ 2173000 h 21600"/>
                <a:gd name="T6" fmla="*/ 101954603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514975" y="488975"/>
            <a:ext cx="1612900" cy="698500"/>
            <a:chOff x="5514975" y="416967"/>
            <a:chExt cx="1612900" cy="698500"/>
          </a:xfrm>
        </p:grpSpPr>
        <p:sp>
          <p:nvSpPr>
            <p:cNvPr id="27" name="AutoShape 23"/>
            <p:cNvSpPr>
              <a:spLocks noChangeArrowheads="1"/>
            </p:cNvSpPr>
            <p:nvPr/>
          </p:nvSpPr>
          <p:spPr bwMode="auto">
            <a:xfrm>
              <a:off x="5514975" y="720179"/>
              <a:ext cx="1612900" cy="395288"/>
            </a:xfrm>
            <a:custGeom>
              <a:avLst/>
              <a:gdLst>
                <a:gd name="T0" fmla="*/ 113952654 w 21600"/>
                <a:gd name="T1" fmla="*/ 3616958 h 21600"/>
                <a:gd name="T2" fmla="*/ 60218667 w 21600"/>
                <a:gd name="T3" fmla="*/ 7233917 h 21600"/>
                <a:gd name="T4" fmla="*/ 6484679 w 21600"/>
                <a:gd name="T5" fmla="*/ 3616958 h 21600"/>
                <a:gd name="T6" fmla="*/ 60218667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lnTo>
                    <a:pt x="0" y="0"/>
                  </a:lnTo>
                  <a:close/>
                </a:path>
              </a:pathLst>
            </a:custGeom>
            <a:gradFill rotWithShape="1">
              <a:gsLst>
                <a:gs pos="0">
                  <a:srgbClr val="F8F8F8"/>
                </a:gs>
                <a:gs pos="100000">
                  <a:srgbClr val="DDDDDD"/>
                </a:gs>
              </a:gsLst>
              <a:lin ang="2700000" scaled="1"/>
            </a:gradFill>
            <a:ln w="12700" algn="ctr">
              <a:solidFill>
                <a:srgbClr val="C0C0C0"/>
              </a:solidFill>
              <a:miter lim="800000"/>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8" name="WordArt 24"/>
            <p:cNvSpPr>
              <a:spLocks noChangeArrowheads="1" noChangeShapeType="1" noTextEdit="1"/>
            </p:cNvSpPr>
            <p:nvPr/>
          </p:nvSpPr>
          <p:spPr bwMode="auto">
            <a:xfrm>
              <a:off x="6161088" y="832892"/>
              <a:ext cx="320675" cy="174625"/>
            </a:xfrm>
            <a:prstGeom prst="rect">
              <a:avLst/>
            </a:prstGeom>
          </p:spPr>
          <p:txBody>
            <a:bodyPr wrap="none" fromWordArt="1">
              <a:prstTxWarp prst="textPlain">
                <a:avLst>
                  <a:gd name="adj" fmla="val 50000"/>
                </a:avLst>
              </a:prstTxWarp>
            </a:bodyPr>
            <a:lstStyle/>
            <a:p>
              <a:pPr algn="ctr">
                <a:defRPr/>
              </a:pPr>
              <a:r>
                <a:rPr lang="en-US" altLang="zh-CN" sz="24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rPr>
                <a:t>5%</a:t>
              </a:r>
              <a:endParaRPr lang="zh-CN" altLang="en-US" sz="2400" kern="10" dirty="0">
                <a:ln w="9525">
                  <a:solidFill>
                    <a:srgbClr val="0875F8"/>
                  </a:solidFill>
                  <a:round/>
                </a:ln>
                <a:solidFill>
                  <a:srgbClr val="3399FF"/>
                </a:solidFill>
                <a:latin typeface="微软雅黑" panose="020B0503020204020204" pitchFamily="34" charset="-122"/>
                <a:ea typeface="微软雅黑" panose="020B0503020204020204" pitchFamily="34" charset="-122"/>
                <a:cs typeface="Arial" panose="020B0604020202020204"/>
              </a:endParaRPr>
            </a:p>
          </p:txBody>
        </p:sp>
        <p:sp>
          <p:nvSpPr>
            <p:cNvPr id="29" name="AutoShape 25"/>
            <p:cNvSpPr>
              <a:spLocks noChangeArrowheads="1"/>
            </p:cNvSpPr>
            <p:nvPr/>
          </p:nvSpPr>
          <p:spPr bwMode="auto">
            <a:xfrm rot="10800000">
              <a:off x="5514975" y="416967"/>
              <a:ext cx="1612900" cy="306387"/>
            </a:xfrm>
            <a:custGeom>
              <a:avLst/>
              <a:gdLst>
                <a:gd name="T0" fmla="*/ 90328000 w 21600"/>
                <a:gd name="T1" fmla="*/ 2172993 h 21600"/>
                <a:gd name="T2" fmla="*/ 60218667 w 21600"/>
                <a:gd name="T3" fmla="*/ 4345972 h 21600"/>
                <a:gd name="T4" fmla="*/ 30109333 w 21600"/>
                <a:gd name="T5" fmla="*/ 2172993 h 21600"/>
                <a:gd name="T6" fmla="*/ 60218667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adFill rotWithShape="1">
              <a:gsLst>
                <a:gs pos="0">
                  <a:srgbClr val="B2B2B2">
                    <a:alpha val="39998"/>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0" name="Line 28"/>
          <p:cNvSpPr>
            <a:spLocks noChangeShapeType="1"/>
          </p:cNvSpPr>
          <p:nvPr/>
        </p:nvSpPr>
        <p:spPr bwMode="auto">
          <a:xfrm flipH="1">
            <a:off x="468313" y="1584350"/>
            <a:ext cx="4716462"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1" name="Rectangle 29"/>
          <p:cNvSpPr>
            <a:spLocks noChangeArrowheads="1"/>
          </p:cNvSpPr>
          <p:nvPr/>
        </p:nvSpPr>
        <p:spPr bwMode="auto">
          <a:xfrm>
            <a:off x="468313" y="1116037"/>
            <a:ext cx="32750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单击此处添加段落文字内容</a:t>
            </a:r>
          </a:p>
        </p:txBody>
      </p:sp>
      <p:sp>
        <p:nvSpPr>
          <p:cNvPr id="32" name="Line 30"/>
          <p:cNvSpPr>
            <a:spLocks noChangeShapeType="1"/>
          </p:cNvSpPr>
          <p:nvPr/>
        </p:nvSpPr>
        <p:spPr bwMode="auto">
          <a:xfrm flipH="1">
            <a:off x="468313" y="2340000"/>
            <a:ext cx="4391025"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3" name="Rectangle 31"/>
          <p:cNvSpPr>
            <a:spLocks noChangeArrowheads="1"/>
          </p:cNvSpPr>
          <p:nvPr/>
        </p:nvSpPr>
        <p:spPr bwMode="auto">
          <a:xfrm>
            <a:off x="468313" y="1908200"/>
            <a:ext cx="32750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单击此处添加段落文字内容</a:t>
            </a:r>
          </a:p>
        </p:txBody>
      </p:sp>
      <p:sp>
        <p:nvSpPr>
          <p:cNvPr id="34" name="Line 32"/>
          <p:cNvSpPr>
            <a:spLocks noChangeShapeType="1"/>
          </p:cNvSpPr>
          <p:nvPr/>
        </p:nvSpPr>
        <p:spPr bwMode="auto">
          <a:xfrm flipH="1">
            <a:off x="468313" y="3276625"/>
            <a:ext cx="4103687" cy="0"/>
          </a:xfrm>
          <a:prstGeom prst="line">
            <a:avLst/>
          </a:prstGeom>
          <a:noFill/>
          <a:ln w="9525">
            <a:solidFill>
              <a:schemeClr val="accent2"/>
            </a:solidFill>
            <a:round/>
          </a:ln>
          <a:extLst>
            <a:ext uri="{909E8E84-426E-40DD-AFC4-6F175D3DCCD1}">
              <a14:hiddenFill xmlns:a14="http://schemas.microsoft.com/office/drawing/2010/main">
                <a:noFill/>
              </a14:hiddenFill>
            </a:ext>
          </a:extLst>
        </p:spPr>
        <p:txBody>
          <a:bodyPr/>
          <a:lstStyle/>
          <a:p>
            <a:pPr>
              <a:defRPr/>
            </a:pPr>
            <a:endParaRPr lang="zh-CN" altLang="en-US" kern="0">
              <a:ln>
                <a:solidFill>
                  <a:schemeClr val="accent2"/>
                </a:solidFill>
              </a:ln>
              <a:solidFill>
                <a:schemeClr val="accent4">
                  <a:lumMod val="50000"/>
                </a:schemeClr>
              </a:solidFill>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468313" y="2844825"/>
            <a:ext cx="32750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chemeClr val="tx2"/>
                </a:solidFill>
                <a:latin typeface="微软雅黑" panose="020B0503020204020204" pitchFamily="34" charset="-122"/>
                <a:ea typeface="微软雅黑" panose="020B0503020204020204" pitchFamily="34" charset="-122"/>
              </a:rPr>
              <a:t>单击此处添加段落文字内容</a:t>
            </a:r>
          </a:p>
        </p:txBody>
      </p:sp>
      <p:sp>
        <p:nvSpPr>
          <p:cNvPr id="36" name="Line 34"/>
          <p:cNvSpPr>
            <a:spLocks noChangeShapeType="1"/>
          </p:cNvSpPr>
          <p:nvPr/>
        </p:nvSpPr>
        <p:spPr bwMode="auto">
          <a:xfrm flipH="1">
            <a:off x="468313" y="4464075"/>
            <a:ext cx="3887787" cy="0"/>
          </a:xfrm>
          <a:prstGeom prst="line">
            <a:avLst/>
          </a:prstGeom>
          <a:noFill/>
          <a:ln w="9525">
            <a:solidFill>
              <a:srgbClr val="969696"/>
            </a:solidFill>
            <a:round/>
          </a:ln>
          <a:extLst>
            <a:ext uri="{909E8E84-426E-40DD-AFC4-6F175D3DCCD1}">
              <a14:hiddenFill xmlns:a14="http://schemas.microsoft.com/office/drawing/2010/main">
                <a:noFill/>
              </a14:hiddenFill>
            </a:ext>
          </a:extLst>
        </p:spPr>
        <p:txBody>
          <a:bodyPr/>
          <a:lstStyle/>
          <a:p>
            <a:pPr>
              <a:defRPr/>
            </a:pPr>
            <a:endParaRPr lang="zh-CN" altLang="en-US" kern="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7" name="Rectangle 35"/>
          <p:cNvSpPr>
            <a:spLocks noChangeArrowheads="1"/>
          </p:cNvSpPr>
          <p:nvPr/>
        </p:nvSpPr>
        <p:spPr bwMode="auto">
          <a:xfrm>
            <a:off x="468313" y="4032275"/>
            <a:ext cx="327501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单击此处添加段落文字内容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
        <p14:prism/>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50"/>
                                        <p:tgtEl>
                                          <p:spTgt spid="18"/>
                                        </p:tgtEl>
                                      </p:cBhvr>
                                    </p:animEffect>
                                    <p:anim calcmode="lin" valueType="num">
                                      <p:cBhvr>
                                        <p:cTn id="19" dur="750" fill="hold"/>
                                        <p:tgtEl>
                                          <p:spTgt spid="18"/>
                                        </p:tgtEl>
                                        <p:attrNameLst>
                                          <p:attrName>ppt_x</p:attrName>
                                        </p:attrNameLst>
                                      </p:cBhvr>
                                      <p:tavLst>
                                        <p:tav tm="0">
                                          <p:val>
                                            <p:strVal val="#ppt_x"/>
                                          </p:val>
                                        </p:tav>
                                        <p:tav tm="100000">
                                          <p:val>
                                            <p:strVal val="#ppt_x"/>
                                          </p:val>
                                        </p:tav>
                                      </p:tavLst>
                                    </p:anim>
                                    <p:anim calcmode="lin" valueType="num">
                                      <p:cBhvr>
                                        <p:cTn id="20" dur="75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anim calcmode="lin" valueType="num">
                                      <p:cBhvr>
                                        <p:cTn id="25" dur="750" fill="hold"/>
                                        <p:tgtEl>
                                          <p:spTgt spid="6"/>
                                        </p:tgtEl>
                                        <p:attrNameLst>
                                          <p:attrName>ppt_x</p:attrName>
                                        </p:attrNameLst>
                                      </p:cBhvr>
                                      <p:tavLst>
                                        <p:tav tm="0">
                                          <p:val>
                                            <p:strVal val="#ppt_x"/>
                                          </p:val>
                                        </p:tav>
                                        <p:tav tm="100000">
                                          <p:val>
                                            <p:strVal val="#ppt_x"/>
                                          </p:val>
                                        </p:tav>
                                      </p:tavLst>
                                    </p:anim>
                                    <p:anim calcmode="lin" valueType="num">
                                      <p:cBhvr>
                                        <p:cTn id="26" dur="750" fill="hold"/>
                                        <p:tgtEl>
                                          <p:spTgt spid="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750"/>
                                        <p:tgtEl>
                                          <p:spTgt spid="10"/>
                                        </p:tgtEl>
                                      </p:cBhvr>
                                    </p:animEffect>
                                    <p:anim calcmode="lin" valueType="num">
                                      <p:cBhvr>
                                        <p:cTn id="30" dur="750" fill="hold"/>
                                        <p:tgtEl>
                                          <p:spTgt spid="10"/>
                                        </p:tgtEl>
                                        <p:attrNameLst>
                                          <p:attrName>ppt_x</p:attrName>
                                        </p:attrNameLst>
                                      </p:cBhvr>
                                      <p:tavLst>
                                        <p:tav tm="0">
                                          <p:val>
                                            <p:strVal val="#ppt_x"/>
                                          </p:val>
                                        </p:tav>
                                        <p:tav tm="100000">
                                          <p:val>
                                            <p:strVal val="#ppt_x"/>
                                          </p:val>
                                        </p:tav>
                                      </p:tavLst>
                                    </p:anim>
                                    <p:anim calcmode="lin" valueType="num">
                                      <p:cBhvr>
                                        <p:cTn id="31" dur="750" fill="hold"/>
                                        <p:tgtEl>
                                          <p:spTgt spid="1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50"/>
                                        <p:tgtEl>
                                          <p:spTgt spid="14"/>
                                        </p:tgtEl>
                                      </p:cBhvr>
                                    </p:animEffect>
                                    <p:anim calcmode="lin" valueType="num">
                                      <p:cBhvr>
                                        <p:cTn id="35" dur="750" fill="hold"/>
                                        <p:tgtEl>
                                          <p:spTgt spid="14"/>
                                        </p:tgtEl>
                                        <p:attrNameLst>
                                          <p:attrName>ppt_x</p:attrName>
                                        </p:attrNameLst>
                                      </p:cBhvr>
                                      <p:tavLst>
                                        <p:tav tm="0">
                                          <p:val>
                                            <p:strVal val="#ppt_x"/>
                                          </p:val>
                                        </p:tav>
                                        <p:tav tm="100000">
                                          <p:val>
                                            <p:strVal val="#ppt_x"/>
                                          </p:val>
                                        </p:tav>
                                      </p:tavLst>
                                    </p:anim>
                                    <p:anim calcmode="lin" valueType="num">
                                      <p:cBhvr>
                                        <p:cTn id="36" dur="75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5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750"/>
                                        <p:tgtEl>
                                          <p:spTgt spid="22"/>
                                        </p:tgtEl>
                                      </p:cBhvr>
                                    </p:animEffect>
                                    <p:anim calcmode="lin" valueType="num">
                                      <p:cBhvr>
                                        <p:cTn id="40" dur="750" fill="hold"/>
                                        <p:tgtEl>
                                          <p:spTgt spid="22"/>
                                        </p:tgtEl>
                                        <p:attrNameLst>
                                          <p:attrName>ppt_x</p:attrName>
                                        </p:attrNameLst>
                                      </p:cBhvr>
                                      <p:tavLst>
                                        <p:tav tm="0">
                                          <p:val>
                                            <p:strVal val="#ppt_x"/>
                                          </p:val>
                                        </p:tav>
                                        <p:tav tm="100000">
                                          <p:val>
                                            <p:strVal val="#ppt_x"/>
                                          </p:val>
                                        </p:tav>
                                      </p:tavLst>
                                    </p:anim>
                                    <p:anim calcmode="lin" valueType="num">
                                      <p:cBhvr>
                                        <p:cTn id="41" dur="750" fill="hold"/>
                                        <p:tgtEl>
                                          <p:spTgt spid="22"/>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2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750"/>
                                        <p:tgtEl>
                                          <p:spTgt spid="26"/>
                                        </p:tgtEl>
                                      </p:cBhvr>
                                    </p:animEffect>
                                    <p:anim calcmode="lin" valueType="num">
                                      <p:cBhvr>
                                        <p:cTn id="45" dur="750" fill="hold"/>
                                        <p:tgtEl>
                                          <p:spTgt spid="26"/>
                                        </p:tgtEl>
                                        <p:attrNameLst>
                                          <p:attrName>ppt_x</p:attrName>
                                        </p:attrNameLst>
                                      </p:cBhvr>
                                      <p:tavLst>
                                        <p:tav tm="0">
                                          <p:val>
                                            <p:strVal val="#ppt_x"/>
                                          </p:val>
                                        </p:tav>
                                        <p:tav tm="100000">
                                          <p:val>
                                            <p:strVal val="#ppt_x"/>
                                          </p:val>
                                        </p:tav>
                                      </p:tavLst>
                                    </p:anim>
                                    <p:anim calcmode="lin" valueType="num">
                                      <p:cBhvr>
                                        <p:cTn id="46" dur="75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5500"/>
                            </p:stCondLst>
                            <p:childTnLst>
                              <p:par>
                                <p:cTn id="72" presetID="10"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0" grpId="0" animBg="1"/>
      <p:bldP spid="31" grpId="0"/>
      <p:bldP spid="32" grpId="0" animBg="1"/>
      <p:bldP spid="33" grpId="0"/>
      <p:bldP spid="34" grpId="0" animBg="1"/>
      <p:bldP spid="35" grpId="0"/>
      <p:bldP spid="36" grpId="0" animBg="1"/>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Group 8"/>
          <p:cNvGrpSpPr/>
          <p:nvPr/>
        </p:nvGrpSpPr>
        <p:grpSpPr bwMode="auto">
          <a:xfrm>
            <a:off x="791949" y="1166911"/>
            <a:ext cx="3313113" cy="3421063"/>
            <a:chOff x="883" y="1298"/>
            <a:chExt cx="2087" cy="2155"/>
          </a:xfrm>
        </p:grpSpPr>
        <p:grpSp>
          <p:nvGrpSpPr>
            <p:cNvPr id="7" name="Group 9"/>
            <p:cNvGrpSpPr/>
            <p:nvPr/>
          </p:nvGrpSpPr>
          <p:grpSpPr bwMode="auto">
            <a:xfrm>
              <a:off x="1609" y="2069"/>
              <a:ext cx="635" cy="658"/>
              <a:chOff x="1400" y="679"/>
              <a:chExt cx="2960" cy="2960"/>
            </a:xfrm>
          </p:grpSpPr>
          <p:sp>
            <p:nvSpPr>
              <p:cNvPr id="112" name="Freeform 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13" name="Freeform 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4" name="Freeform 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8" name="Group 13"/>
            <p:cNvGrpSpPr/>
            <p:nvPr/>
          </p:nvGrpSpPr>
          <p:grpSpPr bwMode="auto">
            <a:xfrm>
              <a:off x="1609" y="1684"/>
              <a:ext cx="635" cy="658"/>
              <a:chOff x="1400" y="679"/>
              <a:chExt cx="2960" cy="2960"/>
            </a:xfrm>
          </p:grpSpPr>
          <p:sp>
            <p:nvSpPr>
              <p:cNvPr id="109" name="Freeform 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10" name="Freeform 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1" name="Freeform 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9" name="Group 17"/>
            <p:cNvGrpSpPr/>
            <p:nvPr/>
          </p:nvGrpSpPr>
          <p:grpSpPr bwMode="auto">
            <a:xfrm>
              <a:off x="1609" y="1298"/>
              <a:ext cx="635" cy="658"/>
              <a:chOff x="1400" y="679"/>
              <a:chExt cx="2960" cy="2960"/>
            </a:xfrm>
          </p:grpSpPr>
          <p:sp>
            <p:nvSpPr>
              <p:cNvPr id="106"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7"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8"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0" name="Group 21"/>
            <p:cNvGrpSpPr/>
            <p:nvPr/>
          </p:nvGrpSpPr>
          <p:grpSpPr bwMode="auto">
            <a:xfrm>
              <a:off x="1972" y="2250"/>
              <a:ext cx="635" cy="658"/>
              <a:chOff x="1400" y="679"/>
              <a:chExt cx="2960" cy="2960"/>
            </a:xfrm>
          </p:grpSpPr>
          <p:sp>
            <p:nvSpPr>
              <p:cNvPr id="103" name="Freeform 2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4" name="Freeform 2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5" name="Freeform 2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1" name="Group 25"/>
            <p:cNvGrpSpPr/>
            <p:nvPr/>
          </p:nvGrpSpPr>
          <p:grpSpPr bwMode="auto">
            <a:xfrm>
              <a:off x="1972" y="1865"/>
              <a:ext cx="635" cy="658"/>
              <a:chOff x="1400" y="679"/>
              <a:chExt cx="2960" cy="2960"/>
            </a:xfrm>
          </p:grpSpPr>
          <p:sp>
            <p:nvSpPr>
              <p:cNvPr id="100" name="Freeform 2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1" name="Freeform 2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 name="Freeform 2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2" name="Group 29"/>
            <p:cNvGrpSpPr/>
            <p:nvPr/>
          </p:nvGrpSpPr>
          <p:grpSpPr bwMode="auto">
            <a:xfrm>
              <a:off x="1972" y="1479"/>
              <a:ext cx="635" cy="658"/>
              <a:chOff x="1400" y="679"/>
              <a:chExt cx="2960" cy="2960"/>
            </a:xfrm>
          </p:grpSpPr>
          <p:sp>
            <p:nvSpPr>
              <p:cNvPr id="97"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8"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9"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3" name="Group 33"/>
            <p:cNvGrpSpPr/>
            <p:nvPr/>
          </p:nvGrpSpPr>
          <p:grpSpPr bwMode="auto">
            <a:xfrm>
              <a:off x="2335" y="2432"/>
              <a:ext cx="635" cy="658"/>
              <a:chOff x="1400" y="679"/>
              <a:chExt cx="2960" cy="2960"/>
            </a:xfrm>
          </p:grpSpPr>
          <p:sp>
            <p:nvSpPr>
              <p:cNvPr id="94" name="Freeform 3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5" name="Freeform 3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6" name="Freeform 3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4" name="Group 37"/>
            <p:cNvGrpSpPr/>
            <p:nvPr/>
          </p:nvGrpSpPr>
          <p:grpSpPr bwMode="auto">
            <a:xfrm>
              <a:off x="2335" y="2047"/>
              <a:ext cx="635" cy="658"/>
              <a:chOff x="1400" y="679"/>
              <a:chExt cx="2960" cy="2960"/>
            </a:xfrm>
          </p:grpSpPr>
          <p:sp>
            <p:nvSpPr>
              <p:cNvPr id="91" name="Freeform 3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2" name="Freeform 3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3" name="Freeform 4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5" name="Group 41"/>
            <p:cNvGrpSpPr/>
            <p:nvPr/>
          </p:nvGrpSpPr>
          <p:grpSpPr bwMode="auto">
            <a:xfrm>
              <a:off x="2335" y="1661"/>
              <a:ext cx="635" cy="658"/>
              <a:chOff x="1400" y="679"/>
              <a:chExt cx="2960" cy="2960"/>
            </a:xfrm>
          </p:grpSpPr>
          <p:sp>
            <p:nvSpPr>
              <p:cNvPr id="88" name="Freeform 4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chemeClr val="bg1">
                  <a:alpha val="25000"/>
                </a:schemeClr>
              </a:solidFill>
              <a:ln w="19050" cap="rnd">
                <a:solidFill>
                  <a:srgbClr val="969696"/>
                </a:solidFill>
                <a:prstDash val="sysDot"/>
                <a:round/>
              </a:ln>
            </p:spPr>
            <p:txBody>
              <a:bodyPr/>
              <a:lstStyle/>
              <a:p>
                <a:endParaRPr lang="zh-CN" altLang="en-US"/>
              </a:p>
            </p:txBody>
          </p:sp>
          <p:sp>
            <p:nvSpPr>
              <p:cNvPr id="89" name="Freeform 4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0" name="Freeform 4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chemeClr val="bg1">
                  <a:alpha val="25000"/>
                </a:schemeClr>
              </a:solidFill>
              <a:ln w="19050" cap="rnd" cmpd="sng">
                <a:solidFill>
                  <a:srgbClr val="969696"/>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6" name="Group 45"/>
            <p:cNvGrpSpPr/>
            <p:nvPr/>
          </p:nvGrpSpPr>
          <p:grpSpPr bwMode="auto">
            <a:xfrm>
              <a:off x="1246" y="2250"/>
              <a:ext cx="635" cy="658"/>
              <a:chOff x="1400" y="679"/>
              <a:chExt cx="2960" cy="2960"/>
            </a:xfrm>
          </p:grpSpPr>
          <p:sp>
            <p:nvSpPr>
              <p:cNvPr id="85" name="Freeform 4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6" name="Freeform 4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7" name="Freeform 4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7" name="Group 49"/>
            <p:cNvGrpSpPr/>
            <p:nvPr/>
          </p:nvGrpSpPr>
          <p:grpSpPr bwMode="auto">
            <a:xfrm>
              <a:off x="1246" y="1865"/>
              <a:ext cx="635" cy="658"/>
              <a:chOff x="1400" y="679"/>
              <a:chExt cx="2960" cy="2960"/>
            </a:xfrm>
          </p:grpSpPr>
          <p:sp>
            <p:nvSpPr>
              <p:cNvPr id="82" name="Freeform 5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3" name="Freeform 5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4" name="Freeform 5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8" name="Group 53"/>
            <p:cNvGrpSpPr/>
            <p:nvPr/>
          </p:nvGrpSpPr>
          <p:grpSpPr bwMode="auto">
            <a:xfrm>
              <a:off x="1246" y="1479"/>
              <a:ext cx="635" cy="658"/>
              <a:chOff x="1400" y="679"/>
              <a:chExt cx="2960" cy="2960"/>
            </a:xfrm>
          </p:grpSpPr>
          <p:sp>
            <p:nvSpPr>
              <p:cNvPr id="79"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0"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1"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19" name="Group 57"/>
            <p:cNvGrpSpPr/>
            <p:nvPr/>
          </p:nvGrpSpPr>
          <p:grpSpPr bwMode="auto">
            <a:xfrm>
              <a:off x="1609" y="2431"/>
              <a:ext cx="635" cy="658"/>
              <a:chOff x="1400" y="679"/>
              <a:chExt cx="2960" cy="2960"/>
            </a:xfrm>
          </p:grpSpPr>
          <p:sp>
            <p:nvSpPr>
              <p:cNvPr id="76" name="Freeform 5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7" name="Freeform 5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8" name="Freeform 6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0" name="Group 61"/>
            <p:cNvGrpSpPr/>
            <p:nvPr/>
          </p:nvGrpSpPr>
          <p:grpSpPr bwMode="auto">
            <a:xfrm>
              <a:off x="1609" y="2046"/>
              <a:ext cx="635" cy="658"/>
              <a:chOff x="1400" y="679"/>
              <a:chExt cx="2960" cy="2960"/>
            </a:xfrm>
          </p:grpSpPr>
          <p:sp>
            <p:nvSpPr>
              <p:cNvPr id="73" name="Freeform 6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4" name="Freeform 6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5" name="Freeform 6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1" name="Group 65"/>
            <p:cNvGrpSpPr/>
            <p:nvPr/>
          </p:nvGrpSpPr>
          <p:grpSpPr bwMode="auto">
            <a:xfrm>
              <a:off x="1609" y="1660"/>
              <a:ext cx="635" cy="658"/>
              <a:chOff x="1400" y="679"/>
              <a:chExt cx="2960" cy="2960"/>
            </a:xfrm>
          </p:grpSpPr>
          <p:sp>
            <p:nvSpPr>
              <p:cNvPr id="70"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1"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2"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2" name="Group 69"/>
            <p:cNvGrpSpPr/>
            <p:nvPr/>
          </p:nvGrpSpPr>
          <p:grpSpPr bwMode="auto">
            <a:xfrm>
              <a:off x="1972" y="2613"/>
              <a:ext cx="635" cy="658"/>
              <a:chOff x="1400" y="679"/>
              <a:chExt cx="2960" cy="2960"/>
            </a:xfrm>
          </p:grpSpPr>
          <p:sp>
            <p:nvSpPr>
              <p:cNvPr id="67" name="Freeform 7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8" name="Freeform 7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9" name="Freeform 7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3" name="Group 73"/>
            <p:cNvGrpSpPr/>
            <p:nvPr/>
          </p:nvGrpSpPr>
          <p:grpSpPr bwMode="auto">
            <a:xfrm>
              <a:off x="1972" y="2228"/>
              <a:ext cx="635" cy="658"/>
              <a:chOff x="1400" y="679"/>
              <a:chExt cx="2960" cy="2960"/>
            </a:xfrm>
          </p:grpSpPr>
          <p:sp>
            <p:nvSpPr>
              <p:cNvPr id="64" name="Freeform 7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5" name="Freeform 7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6" name="Freeform 7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4" name="Group 77"/>
            <p:cNvGrpSpPr/>
            <p:nvPr/>
          </p:nvGrpSpPr>
          <p:grpSpPr bwMode="auto">
            <a:xfrm>
              <a:off x="1972" y="1842"/>
              <a:ext cx="635" cy="658"/>
              <a:chOff x="1400" y="679"/>
              <a:chExt cx="2960" cy="2960"/>
            </a:xfrm>
          </p:grpSpPr>
          <p:sp>
            <p:nvSpPr>
              <p:cNvPr id="61" name="Freeform 7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62" name="Freeform 7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3" name="Freeform 8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5" name="Group 81"/>
            <p:cNvGrpSpPr/>
            <p:nvPr/>
          </p:nvGrpSpPr>
          <p:grpSpPr bwMode="auto">
            <a:xfrm>
              <a:off x="883" y="2432"/>
              <a:ext cx="635" cy="658"/>
              <a:chOff x="1400" y="679"/>
              <a:chExt cx="2960" cy="2960"/>
            </a:xfrm>
          </p:grpSpPr>
          <p:sp>
            <p:nvSpPr>
              <p:cNvPr id="58" name="Freeform 8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9" name="Freeform 8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0" name="Freeform 8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6" name="Group 85"/>
            <p:cNvGrpSpPr/>
            <p:nvPr/>
          </p:nvGrpSpPr>
          <p:grpSpPr bwMode="auto">
            <a:xfrm>
              <a:off x="883" y="2047"/>
              <a:ext cx="635" cy="658"/>
              <a:chOff x="1400" y="679"/>
              <a:chExt cx="2960" cy="2960"/>
            </a:xfrm>
          </p:grpSpPr>
          <p:sp>
            <p:nvSpPr>
              <p:cNvPr id="55" name="Freeform 8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6" name="Freeform 8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7" name="Freeform 8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7" name="Group 89"/>
            <p:cNvGrpSpPr/>
            <p:nvPr/>
          </p:nvGrpSpPr>
          <p:grpSpPr bwMode="auto">
            <a:xfrm>
              <a:off x="883" y="1661"/>
              <a:ext cx="635" cy="658"/>
              <a:chOff x="1400" y="679"/>
              <a:chExt cx="2960" cy="2960"/>
            </a:xfrm>
          </p:grpSpPr>
          <p:sp>
            <p:nvSpPr>
              <p:cNvPr id="52" name="Freeform 9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3" name="Freeform 9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4" name="Freeform 9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8" name="Group 93"/>
            <p:cNvGrpSpPr/>
            <p:nvPr/>
          </p:nvGrpSpPr>
          <p:grpSpPr bwMode="auto">
            <a:xfrm>
              <a:off x="1246" y="2613"/>
              <a:ext cx="635" cy="658"/>
              <a:chOff x="1400" y="679"/>
              <a:chExt cx="2960" cy="2960"/>
            </a:xfrm>
          </p:grpSpPr>
          <p:sp>
            <p:nvSpPr>
              <p:cNvPr id="49" name="Freeform 9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50" name="Freeform 9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1" name="Freeform 9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29" name="Group 97"/>
            <p:cNvGrpSpPr/>
            <p:nvPr/>
          </p:nvGrpSpPr>
          <p:grpSpPr bwMode="auto">
            <a:xfrm>
              <a:off x="1246" y="2228"/>
              <a:ext cx="635" cy="658"/>
              <a:chOff x="1400" y="679"/>
              <a:chExt cx="2960" cy="2960"/>
            </a:xfrm>
          </p:grpSpPr>
          <p:sp>
            <p:nvSpPr>
              <p:cNvPr id="46" name="Freeform 9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7" name="Freeform 9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8" name="Freeform 10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30" name="Group 101"/>
            <p:cNvGrpSpPr/>
            <p:nvPr/>
          </p:nvGrpSpPr>
          <p:grpSpPr bwMode="auto">
            <a:xfrm>
              <a:off x="1246" y="1842"/>
              <a:ext cx="635" cy="658"/>
              <a:chOff x="1400" y="679"/>
              <a:chExt cx="2960" cy="2960"/>
            </a:xfrm>
          </p:grpSpPr>
          <p:sp>
            <p:nvSpPr>
              <p:cNvPr id="43" name="Freeform 10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4" name="Freeform 10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5" name="Freeform 10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31" name="Group 105"/>
            <p:cNvGrpSpPr/>
            <p:nvPr/>
          </p:nvGrpSpPr>
          <p:grpSpPr bwMode="auto">
            <a:xfrm>
              <a:off x="1609" y="2795"/>
              <a:ext cx="635" cy="658"/>
              <a:chOff x="1400" y="679"/>
              <a:chExt cx="2960" cy="2960"/>
            </a:xfrm>
          </p:grpSpPr>
          <p:sp>
            <p:nvSpPr>
              <p:cNvPr id="40" name="Freeform 10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1" name="Freeform 10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2" name="Freeform 10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32" name="Group 109"/>
            <p:cNvGrpSpPr/>
            <p:nvPr/>
          </p:nvGrpSpPr>
          <p:grpSpPr bwMode="auto">
            <a:xfrm>
              <a:off x="1609" y="2410"/>
              <a:ext cx="635" cy="658"/>
              <a:chOff x="1400" y="679"/>
              <a:chExt cx="2960" cy="2960"/>
            </a:xfrm>
          </p:grpSpPr>
          <p:sp>
            <p:nvSpPr>
              <p:cNvPr id="37" name="Freeform 1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8" name="Freeform 1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9" name="Freeform 1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nvGrpSpPr>
            <p:cNvPr id="33" name="Group 113"/>
            <p:cNvGrpSpPr/>
            <p:nvPr/>
          </p:nvGrpSpPr>
          <p:grpSpPr bwMode="auto">
            <a:xfrm>
              <a:off x="1609" y="2024"/>
              <a:ext cx="635" cy="658"/>
              <a:chOff x="1400" y="679"/>
              <a:chExt cx="2960" cy="2960"/>
            </a:xfrm>
          </p:grpSpPr>
          <p:sp>
            <p:nvSpPr>
              <p:cNvPr id="34" name="Freeform 1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5" name="Freeform 1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 name="Freeform 1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pSp>
      <p:sp>
        <p:nvSpPr>
          <p:cNvPr id="115" name="Arc 117"/>
          <p:cNvSpPr/>
          <p:nvPr/>
        </p:nvSpPr>
        <p:spPr bwMode="auto">
          <a:xfrm>
            <a:off x="4357474" y="1995586"/>
            <a:ext cx="792163" cy="79216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808080"/>
            </a:solidFill>
            <a:prstDash val="sysDot"/>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6" name="Group 118"/>
          <p:cNvGrpSpPr/>
          <p:nvPr/>
        </p:nvGrpSpPr>
        <p:grpSpPr bwMode="auto">
          <a:xfrm>
            <a:off x="4646399" y="2967136"/>
            <a:ext cx="1008063" cy="1044575"/>
            <a:chOff x="1400" y="679"/>
            <a:chExt cx="2960" cy="2960"/>
          </a:xfrm>
        </p:grpSpPr>
        <p:sp>
          <p:nvSpPr>
            <p:cNvPr id="117" name="Freeform 119"/>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Lst>
              <a:ahLst/>
              <a:cxnLst>
                <a:cxn ang="0">
                  <a:pos x="T0" y="T1"/>
                </a:cxn>
                <a:cxn ang="0">
                  <a:pos x="T2" y="T3"/>
                </a:cxn>
                <a:cxn ang="0">
                  <a:pos x="T4" y="T5"/>
                </a:cxn>
                <a:cxn ang="0">
                  <a:pos x="T6" y="T7"/>
                </a:cxn>
                <a:cxn ang="0">
                  <a:pos x="T8" y="T9"/>
                </a:cxn>
              </a:cxnLst>
              <a:rect l="0" t="0" r="r" b="b"/>
              <a:pathLst>
                <a:path w="2960" h="1480">
                  <a:moveTo>
                    <a:pt x="1480" y="1480"/>
                  </a:moveTo>
                  <a:lnTo>
                    <a:pt x="0" y="740"/>
                  </a:lnTo>
                  <a:lnTo>
                    <a:pt x="1480" y="0"/>
                  </a:lnTo>
                  <a:lnTo>
                    <a:pt x="2960" y="740"/>
                  </a:lnTo>
                  <a:lnTo>
                    <a:pt x="1480" y="1480"/>
                  </a:lnTo>
                  <a:close/>
                </a:path>
              </a:pathLst>
            </a:custGeom>
            <a:solidFill>
              <a:schemeClr val="accent2"/>
            </a:soli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8" name="Freeform 120"/>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Lst>
              <a:ahLst/>
              <a:cxnLst>
                <a:cxn ang="0">
                  <a:pos x="T0" y="T1"/>
                </a:cxn>
                <a:cxn ang="0">
                  <a:pos x="T2" y="T3"/>
                </a:cxn>
                <a:cxn ang="0">
                  <a:pos x="T4" y="T5"/>
                </a:cxn>
                <a:cxn ang="0">
                  <a:pos x="T6" y="T7"/>
                </a:cxn>
                <a:cxn ang="0">
                  <a:pos x="T8" y="T9"/>
                </a:cxn>
              </a:cxnLst>
              <a:rect l="0" t="0" r="r" b="b"/>
              <a:pathLst>
                <a:path w="1480" h="2220">
                  <a:moveTo>
                    <a:pt x="1480" y="740"/>
                  </a:moveTo>
                  <a:lnTo>
                    <a:pt x="1480" y="2220"/>
                  </a:lnTo>
                  <a:lnTo>
                    <a:pt x="0" y="1480"/>
                  </a:lnTo>
                  <a:lnTo>
                    <a:pt x="0" y="0"/>
                  </a:lnTo>
                  <a:lnTo>
                    <a:pt x="1480" y="740"/>
                  </a:lnTo>
                  <a:close/>
                </a:path>
              </a:pathLst>
            </a:custGeom>
            <a:solidFill>
              <a:schemeClr val="accent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schemeClr val="accent2"/>
                </a:solidFill>
              </a:endParaRPr>
            </a:p>
          </p:txBody>
        </p:sp>
        <p:sp>
          <p:nvSpPr>
            <p:cNvPr id="119" name="Freeform 121"/>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Lst>
              <a:ahLst/>
              <a:cxnLst>
                <a:cxn ang="0">
                  <a:pos x="T0" y="T1"/>
                </a:cxn>
                <a:cxn ang="0">
                  <a:pos x="T2" y="T3"/>
                </a:cxn>
                <a:cxn ang="0">
                  <a:pos x="T4" y="T5"/>
                </a:cxn>
                <a:cxn ang="0">
                  <a:pos x="T6" y="T7"/>
                </a:cxn>
                <a:cxn ang="0">
                  <a:pos x="T8" y="T9"/>
                </a:cxn>
              </a:cxnLst>
              <a:rect l="0" t="0" r="r" b="b"/>
              <a:pathLst>
                <a:path w="1480" h="2220">
                  <a:moveTo>
                    <a:pt x="1480" y="0"/>
                  </a:moveTo>
                  <a:lnTo>
                    <a:pt x="1480" y="1480"/>
                  </a:lnTo>
                  <a:lnTo>
                    <a:pt x="0" y="2220"/>
                  </a:lnTo>
                  <a:lnTo>
                    <a:pt x="0" y="740"/>
                  </a:lnTo>
                  <a:lnTo>
                    <a:pt x="1480" y="0"/>
                  </a:lnTo>
                  <a:close/>
                </a:path>
              </a:pathLst>
            </a:custGeom>
            <a:solidFill>
              <a:schemeClr val="accent2">
                <a:lumMod val="75000"/>
              </a:scheme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120" name="WordArt 123"/>
          <p:cNvSpPr>
            <a:spLocks noChangeArrowheads="1" noChangeShapeType="1" noTextEdit="1"/>
          </p:cNvSpPr>
          <p:nvPr/>
        </p:nvSpPr>
        <p:spPr bwMode="auto">
          <a:xfrm>
            <a:off x="4718407" y="4228058"/>
            <a:ext cx="899963" cy="2159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zh-CN" altLang="en-US" b="1" dirty="0">
                <a:solidFill>
                  <a:schemeClr val="accent2"/>
                </a:solidFill>
                <a:latin typeface="微软雅黑" panose="020B0503020204020204" pitchFamily="34" charset="-122"/>
                <a:ea typeface="微软雅黑" panose="020B0503020204020204" pitchFamily="34" charset="-122"/>
              </a:rPr>
              <a:t>填加文字</a:t>
            </a:r>
            <a:endParaRPr lang="en-US" altLang="ko-KR" b="1" dirty="0">
              <a:solidFill>
                <a:schemeClr val="accent2"/>
              </a:solidFill>
              <a:latin typeface="微软雅黑" panose="020B0503020204020204" pitchFamily="34" charset="-122"/>
              <a:ea typeface="微软雅黑" panose="020B0503020204020204" pitchFamily="34" charset="-122"/>
            </a:endParaRPr>
          </a:p>
        </p:txBody>
      </p:sp>
      <p:grpSp>
        <p:nvGrpSpPr>
          <p:cNvPr id="127" name="组合 126"/>
          <p:cNvGrpSpPr/>
          <p:nvPr/>
        </p:nvGrpSpPr>
        <p:grpSpPr>
          <a:xfrm>
            <a:off x="5832509" y="1131590"/>
            <a:ext cx="2483907" cy="3196670"/>
            <a:chOff x="467544" y="1772816"/>
            <a:chExt cx="2088232" cy="2687455"/>
          </a:xfrm>
        </p:grpSpPr>
        <p:sp>
          <p:nvSpPr>
            <p:cNvPr id="128" name="圆角矩形 127"/>
            <p:cNvSpPr/>
            <p:nvPr/>
          </p:nvSpPr>
          <p:spPr>
            <a:xfrm>
              <a:off x="467544" y="1772816"/>
              <a:ext cx="2088232" cy="43204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单击此处添加标题</a:t>
              </a:r>
            </a:p>
          </p:txBody>
        </p:sp>
        <p:sp>
          <p:nvSpPr>
            <p:cNvPr id="129" name="矩形 128"/>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1000">
        <p14:prism/>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left)">
                                          <p:cBhvr>
                                            <p:cTn id="26" dur="500"/>
                                            <p:tgtEl>
                                              <p:spTgt spid="115"/>
                                            </p:tgtEl>
                                          </p:cBhvr>
                                        </p:animEffect>
                                      </p:childTnLst>
                                    </p:cTn>
                                  </p:par>
                                </p:childTnLst>
                              </p:cTn>
                            </p:par>
                            <p:par>
                              <p:cTn id="27" fill="hold">
                                <p:stCondLst>
                                  <p:cond delay="500"/>
                                </p:stCondLst>
                                <p:childTnLst>
                                  <p:par>
                                    <p:cTn id="28" presetID="49" presetClass="entr" presetSubtype="0" decel="100000" fill="hold" nodeType="afterEffect">
                                      <p:stCondLst>
                                        <p:cond delay="0"/>
                                      </p:stCondLst>
                                      <p:childTnLst>
                                        <p:set>
                                          <p:cBhvr>
                                            <p:cTn id="29" dur="1" fill="hold">
                                              <p:stCondLst>
                                                <p:cond delay="0"/>
                                              </p:stCondLst>
                                            </p:cTn>
                                            <p:tgtEl>
                                              <p:spTgt spid="116"/>
                                            </p:tgtEl>
                                            <p:attrNameLst>
                                              <p:attrName>style.visibility</p:attrName>
                                            </p:attrNameLst>
                                          </p:cBhvr>
                                          <p:to>
                                            <p:strVal val="visible"/>
                                          </p:to>
                                        </p:set>
                                        <p:anim calcmode="lin" valueType="num">
                                          <p:cBhvr>
                                            <p:cTn id="30" dur="500" fill="hold"/>
                                            <p:tgtEl>
                                              <p:spTgt spid="116"/>
                                            </p:tgtEl>
                                            <p:attrNameLst>
                                              <p:attrName>ppt_w</p:attrName>
                                            </p:attrNameLst>
                                          </p:cBhvr>
                                          <p:tavLst>
                                            <p:tav tm="0">
                                              <p:val>
                                                <p:fltVal val="0"/>
                                              </p:val>
                                            </p:tav>
                                            <p:tav tm="100000">
                                              <p:val>
                                                <p:strVal val="#ppt_w"/>
                                              </p:val>
                                            </p:tav>
                                          </p:tavLst>
                                        </p:anim>
                                        <p:anim calcmode="lin" valueType="num">
                                          <p:cBhvr>
                                            <p:cTn id="31" dur="500" fill="hold"/>
                                            <p:tgtEl>
                                              <p:spTgt spid="116"/>
                                            </p:tgtEl>
                                            <p:attrNameLst>
                                              <p:attrName>ppt_h</p:attrName>
                                            </p:attrNameLst>
                                          </p:cBhvr>
                                          <p:tavLst>
                                            <p:tav tm="0">
                                              <p:val>
                                                <p:fltVal val="0"/>
                                              </p:val>
                                            </p:tav>
                                            <p:tav tm="100000">
                                              <p:val>
                                                <p:strVal val="#ppt_h"/>
                                              </p:val>
                                            </p:tav>
                                          </p:tavLst>
                                        </p:anim>
                                        <p:anim calcmode="lin" valueType="num">
                                          <p:cBhvr>
                                            <p:cTn id="32" dur="500" fill="hold"/>
                                            <p:tgtEl>
                                              <p:spTgt spid="116"/>
                                            </p:tgtEl>
                                            <p:attrNameLst>
                                              <p:attrName>style.rotation</p:attrName>
                                            </p:attrNameLst>
                                          </p:cBhvr>
                                          <p:tavLst>
                                            <p:tav tm="0">
                                              <p:val>
                                                <p:fltVal val="360"/>
                                              </p:val>
                                            </p:tav>
                                            <p:tav tm="100000">
                                              <p:val>
                                                <p:fltVal val="0"/>
                                              </p:val>
                                            </p:tav>
                                          </p:tavLst>
                                        </p:anim>
                                        <p:animEffect transition="in" filter="fade">
                                          <p:cBhvr>
                                            <p:cTn id="33" dur="500"/>
                                            <p:tgtEl>
                                              <p:spTgt spid="116"/>
                                            </p:tgtEl>
                                          </p:cBhvr>
                                        </p:animEffect>
                                      </p:childTnLst>
                                    </p:cTn>
                                  </p:par>
                                </p:childTnLst>
                              </p:cTn>
                            </p:par>
                            <p:par>
                              <p:cTn id="34" fill="hold">
                                <p:stCondLst>
                                  <p:cond delay="1000"/>
                                </p:stCondLst>
                                <p:childTnLst>
                                  <p:par>
                                    <p:cTn id="35" presetID="49" presetClass="entr" presetSubtype="0" decel="100000" fill="hold" grpId="0" nodeType="afterEffect">
                                      <p:stCondLst>
                                        <p:cond delay="0"/>
                                      </p:stCondLst>
                                      <p:childTnLst>
                                        <p:set>
                                          <p:cBhvr>
                                            <p:cTn id="36" dur="1" fill="hold">
                                              <p:stCondLst>
                                                <p:cond delay="0"/>
                                              </p:stCondLst>
                                            </p:cTn>
                                            <p:tgtEl>
                                              <p:spTgt spid="120"/>
                                            </p:tgtEl>
                                            <p:attrNameLst>
                                              <p:attrName>style.visibility</p:attrName>
                                            </p:attrNameLst>
                                          </p:cBhvr>
                                          <p:to>
                                            <p:strVal val="visible"/>
                                          </p:to>
                                        </p:set>
                                        <p:anim calcmode="lin" valueType="num">
                                          <p:cBhvr>
                                            <p:cTn id="37" dur="500" fill="hold"/>
                                            <p:tgtEl>
                                              <p:spTgt spid="120"/>
                                            </p:tgtEl>
                                            <p:attrNameLst>
                                              <p:attrName>ppt_w</p:attrName>
                                            </p:attrNameLst>
                                          </p:cBhvr>
                                          <p:tavLst>
                                            <p:tav tm="0">
                                              <p:val>
                                                <p:fltVal val="0"/>
                                              </p:val>
                                            </p:tav>
                                            <p:tav tm="100000">
                                              <p:val>
                                                <p:strVal val="#ppt_w"/>
                                              </p:val>
                                            </p:tav>
                                          </p:tavLst>
                                        </p:anim>
                                        <p:anim calcmode="lin" valueType="num">
                                          <p:cBhvr>
                                            <p:cTn id="38" dur="500" fill="hold"/>
                                            <p:tgtEl>
                                              <p:spTgt spid="120"/>
                                            </p:tgtEl>
                                            <p:attrNameLst>
                                              <p:attrName>ppt_h</p:attrName>
                                            </p:attrNameLst>
                                          </p:cBhvr>
                                          <p:tavLst>
                                            <p:tav tm="0">
                                              <p:val>
                                                <p:fltVal val="0"/>
                                              </p:val>
                                            </p:tav>
                                            <p:tav tm="100000">
                                              <p:val>
                                                <p:strVal val="#ppt_h"/>
                                              </p:val>
                                            </p:tav>
                                          </p:tavLst>
                                        </p:anim>
                                        <p:anim calcmode="lin" valueType="num">
                                          <p:cBhvr>
                                            <p:cTn id="39" dur="500" fill="hold"/>
                                            <p:tgtEl>
                                              <p:spTgt spid="120"/>
                                            </p:tgtEl>
                                            <p:attrNameLst>
                                              <p:attrName>style.rotation</p:attrName>
                                            </p:attrNameLst>
                                          </p:cBhvr>
                                          <p:tavLst>
                                            <p:tav tm="0">
                                              <p:val>
                                                <p:fltVal val="360"/>
                                              </p:val>
                                            </p:tav>
                                            <p:tav tm="100000">
                                              <p:val>
                                                <p:fltVal val="0"/>
                                              </p:val>
                                            </p:tav>
                                          </p:tavLst>
                                        </p:anim>
                                        <p:animEffect transition="in" filter="fade">
                                          <p:cBhvr>
                                            <p:cTn id="40" dur="500"/>
                                            <p:tgtEl>
                                              <p:spTgt spid="120"/>
                                            </p:tgtEl>
                                          </p:cBhvr>
                                        </p:animEffect>
                                      </p:childTnLst>
                                    </p:cTn>
                                  </p:par>
                                </p:childTnLst>
                              </p:cTn>
                            </p:par>
                            <p:par>
                              <p:cTn id="41" fill="hold">
                                <p:stCondLst>
                                  <p:cond delay="1500"/>
                                </p:stCondLst>
                                <p:childTnLst>
                                  <p:par>
                                    <p:cTn id="42" presetID="2" presetClass="entr" presetSubtype="2" fill="hold" nodeType="afterEffect" p14:presetBounceEnd="48000">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14:bounceEnd="48000">
                                          <p:cBhvr additive="base">
                                            <p:cTn id="44" dur="500" fill="hold"/>
                                            <p:tgtEl>
                                              <p:spTgt spid="127"/>
                                            </p:tgtEl>
                                            <p:attrNameLst>
                                              <p:attrName>ppt_x</p:attrName>
                                            </p:attrNameLst>
                                          </p:cBhvr>
                                          <p:tavLst>
                                            <p:tav tm="0">
                                              <p:val>
                                                <p:strVal val="1+#ppt_w/2"/>
                                              </p:val>
                                            </p:tav>
                                            <p:tav tm="100000">
                                              <p:val>
                                                <p:strVal val="#ppt_x"/>
                                              </p:val>
                                            </p:tav>
                                          </p:tavLst>
                                        </p:anim>
                                        <p:anim calcmode="lin" valueType="num" p14:bounceEnd="48000">
                                          <p:cBhvr additive="base">
                                            <p:cTn id="45" dur="5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5" grpId="0" animBg="1"/>
          <p:bldP spid="1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left)">
                                          <p:cBhvr>
                                            <p:cTn id="26" dur="500"/>
                                            <p:tgtEl>
                                              <p:spTgt spid="115"/>
                                            </p:tgtEl>
                                          </p:cBhvr>
                                        </p:animEffect>
                                      </p:childTnLst>
                                    </p:cTn>
                                  </p:par>
                                </p:childTnLst>
                              </p:cTn>
                            </p:par>
                            <p:par>
                              <p:cTn id="27" fill="hold">
                                <p:stCondLst>
                                  <p:cond delay="500"/>
                                </p:stCondLst>
                                <p:childTnLst>
                                  <p:par>
                                    <p:cTn id="28" presetID="49" presetClass="entr" presetSubtype="0" decel="100000" fill="hold" nodeType="afterEffect">
                                      <p:stCondLst>
                                        <p:cond delay="0"/>
                                      </p:stCondLst>
                                      <p:childTnLst>
                                        <p:set>
                                          <p:cBhvr>
                                            <p:cTn id="29" dur="1" fill="hold">
                                              <p:stCondLst>
                                                <p:cond delay="0"/>
                                              </p:stCondLst>
                                            </p:cTn>
                                            <p:tgtEl>
                                              <p:spTgt spid="116"/>
                                            </p:tgtEl>
                                            <p:attrNameLst>
                                              <p:attrName>style.visibility</p:attrName>
                                            </p:attrNameLst>
                                          </p:cBhvr>
                                          <p:to>
                                            <p:strVal val="visible"/>
                                          </p:to>
                                        </p:set>
                                        <p:anim calcmode="lin" valueType="num">
                                          <p:cBhvr>
                                            <p:cTn id="30" dur="500" fill="hold"/>
                                            <p:tgtEl>
                                              <p:spTgt spid="116"/>
                                            </p:tgtEl>
                                            <p:attrNameLst>
                                              <p:attrName>ppt_w</p:attrName>
                                            </p:attrNameLst>
                                          </p:cBhvr>
                                          <p:tavLst>
                                            <p:tav tm="0">
                                              <p:val>
                                                <p:fltVal val="0"/>
                                              </p:val>
                                            </p:tav>
                                            <p:tav tm="100000">
                                              <p:val>
                                                <p:strVal val="#ppt_w"/>
                                              </p:val>
                                            </p:tav>
                                          </p:tavLst>
                                        </p:anim>
                                        <p:anim calcmode="lin" valueType="num">
                                          <p:cBhvr>
                                            <p:cTn id="31" dur="500" fill="hold"/>
                                            <p:tgtEl>
                                              <p:spTgt spid="116"/>
                                            </p:tgtEl>
                                            <p:attrNameLst>
                                              <p:attrName>ppt_h</p:attrName>
                                            </p:attrNameLst>
                                          </p:cBhvr>
                                          <p:tavLst>
                                            <p:tav tm="0">
                                              <p:val>
                                                <p:fltVal val="0"/>
                                              </p:val>
                                            </p:tav>
                                            <p:tav tm="100000">
                                              <p:val>
                                                <p:strVal val="#ppt_h"/>
                                              </p:val>
                                            </p:tav>
                                          </p:tavLst>
                                        </p:anim>
                                        <p:anim calcmode="lin" valueType="num">
                                          <p:cBhvr>
                                            <p:cTn id="32" dur="500" fill="hold"/>
                                            <p:tgtEl>
                                              <p:spTgt spid="116"/>
                                            </p:tgtEl>
                                            <p:attrNameLst>
                                              <p:attrName>style.rotation</p:attrName>
                                            </p:attrNameLst>
                                          </p:cBhvr>
                                          <p:tavLst>
                                            <p:tav tm="0">
                                              <p:val>
                                                <p:fltVal val="360"/>
                                              </p:val>
                                            </p:tav>
                                            <p:tav tm="100000">
                                              <p:val>
                                                <p:fltVal val="0"/>
                                              </p:val>
                                            </p:tav>
                                          </p:tavLst>
                                        </p:anim>
                                        <p:animEffect transition="in" filter="fade">
                                          <p:cBhvr>
                                            <p:cTn id="33" dur="500"/>
                                            <p:tgtEl>
                                              <p:spTgt spid="116"/>
                                            </p:tgtEl>
                                          </p:cBhvr>
                                        </p:animEffect>
                                      </p:childTnLst>
                                    </p:cTn>
                                  </p:par>
                                </p:childTnLst>
                              </p:cTn>
                            </p:par>
                            <p:par>
                              <p:cTn id="34" fill="hold">
                                <p:stCondLst>
                                  <p:cond delay="1000"/>
                                </p:stCondLst>
                                <p:childTnLst>
                                  <p:par>
                                    <p:cTn id="35" presetID="49" presetClass="entr" presetSubtype="0" decel="100000" fill="hold" grpId="0" nodeType="afterEffect">
                                      <p:stCondLst>
                                        <p:cond delay="0"/>
                                      </p:stCondLst>
                                      <p:childTnLst>
                                        <p:set>
                                          <p:cBhvr>
                                            <p:cTn id="36" dur="1" fill="hold">
                                              <p:stCondLst>
                                                <p:cond delay="0"/>
                                              </p:stCondLst>
                                            </p:cTn>
                                            <p:tgtEl>
                                              <p:spTgt spid="120"/>
                                            </p:tgtEl>
                                            <p:attrNameLst>
                                              <p:attrName>style.visibility</p:attrName>
                                            </p:attrNameLst>
                                          </p:cBhvr>
                                          <p:to>
                                            <p:strVal val="visible"/>
                                          </p:to>
                                        </p:set>
                                        <p:anim calcmode="lin" valueType="num">
                                          <p:cBhvr>
                                            <p:cTn id="37" dur="500" fill="hold"/>
                                            <p:tgtEl>
                                              <p:spTgt spid="120"/>
                                            </p:tgtEl>
                                            <p:attrNameLst>
                                              <p:attrName>ppt_w</p:attrName>
                                            </p:attrNameLst>
                                          </p:cBhvr>
                                          <p:tavLst>
                                            <p:tav tm="0">
                                              <p:val>
                                                <p:fltVal val="0"/>
                                              </p:val>
                                            </p:tav>
                                            <p:tav tm="100000">
                                              <p:val>
                                                <p:strVal val="#ppt_w"/>
                                              </p:val>
                                            </p:tav>
                                          </p:tavLst>
                                        </p:anim>
                                        <p:anim calcmode="lin" valueType="num">
                                          <p:cBhvr>
                                            <p:cTn id="38" dur="500" fill="hold"/>
                                            <p:tgtEl>
                                              <p:spTgt spid="120"/>
                                            </p:tgtEl>
                                            <p:attrNameLst>
                                              <p:attrName>ppt_h</p:attrName>
                                            </p:attrNameLst>
                                          </p:cBhvr>
                                          <p:tavLst>
                                            <p:tav tm="0">
                                              <p:val>
                                                <p:fltVal val="0"/>
                                              </p:val>
                                            </p:tav>
                                            <p:tav tm="100000">
                                              <p:val>
                                                <p:strVal val="#ppt_h"/>
                                              </p:val>
                                            </p:tav>
                                          </p:tavLst>
                                        </p:anim>
                                        <p:anim calcmode="lin" valueType="num">
                                          <p:cBhvr>
                                            <p:cTn id="39" dur="500" fill="hold"/>
                                            <p:tgtEl>
                                              <p:spTgt spid="120"/>
                                            </p:tgtEl>
                                            <p:attrNameLst>
                                              <p:attrName>style.rotation</p:attrName>
                                            </p:attrNameLst>
                                          </p:cBhvr>
                                          <p:tavLst>
                                            <p:tav tm="0">
                                              <p:val>
                                                <p:fltVal val="360"/>
                                              </p:val>
                                            </p:tav>
                                            <p:tav tm="100000">
                                              <p:val>
                                                <p:fltVal val="0"/>
                                              </p:val>
                                            </p:tav>
                                          </p:tavLst>
                                        </p:anim>
                                        <p:animEffect transition="in" filter="fade">
                                          <p:cBhvr>
                                            <p:cTn id="40" dur="500"/>
                                            <p:tgtEl>
                                              <p:spTgt spid="120"/>
                                            </p:tgtEl>
                                          </p:cBhvr>
                                        </p:animEffect>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1+#ppt_w/2"/>
                                              </p:val>
                                            </p:tav>
                                            <p:tav tm="100000">
                                              <p:val>
                                                <p:strVal val="#ppt_x"/>
                                              </p:val>
                                            </p:tav>
                                          </p:tavLst>
                                        </p:anim>
                                        <p:anim calcmode="lin" valueType="num">
                                          <p:cBhvr additive="base">
                                            <p:cTn id="45" dur="5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5" grpId="0" animBg="1"/>
          <p:bldP spid="1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7"/>
          <p:cNvSpPr/>
          <p:nvPr/>
        </p:nvSpPr>
        <p:spPr>
          <a:xfrm>
            <a:off x="0" y="339502"/>
            <a:ext cx="1403648"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1"/>
          <p:cNvSpPr txBox="1"/>
          <p:nvPr/>
        </p:nvSpPr>
        <p:spPr>
          <a:xfrm>
            <a:off x="230832" y="303498"/>
            <a:ext cx="1080443"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过渡页</a:t>
            </a:r>
          </a:p>
        </p:txBody>
      </p:sp>
      <p:grpSp>
        <p:nvGrpSpPr>
          <p:cNvPr id="39" name="组合 38"/>
          <p:cNvGrpSpPr/>
          <p:nvPr/>
        </p:nvGrpSpPr>
        <p:grpSpPr>
          <a:xfrm>
            <a:off x="2217254" y="2102909"/>
            <a:ext cx="5595106" cy="559867"/>
            <a:chOff x="3203848" y="1942036"/>
            <a:chExt cx="4123615" cy="412624"/>
          </a:xfrm>
          <a:solidFill>
            <a:schemeClr val="accent1"/>
          </a:solidFill>
        </p:grpSpPr>
        <p:sp>
          <p:nvSpPr>
            <p:cNvPr id="40" name="圆角矩形 39"/>
            <p:cNvSpPr/>
            <p:nvPr/>
          </p:nvSpPr>
          <p:spPr>
            <a:xfrm>
              <a:off x="3203848" y="1942036"/>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矩形 40"/>
            <p:cNvSpPr/>
            <p:nvPr/>
          </p:nvSpPr>
          <p:spPr>
            <a:xfrm>
              <a:off x="4119059" y="2012303"/>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42" name="组合 41"/>
          <p:cNvGrpSpPr/>
          <p:nvPr/>
        </p:nvGrpSpPr>
        <p:grpSpPr>
          <a:xfrm>
            <a:off x="2217254" y="3812084"/>
            <a:ext cx="5595106" cy="559862"/>
            <a:chOff x="3203848" y="3311254"/>
            <a:chExt cx="4123615" cy="412621"/>
          </a:xfrm>
          <a:solidFill>
            <a:schemeClr val="accent1"/>
          </a:solidFill>
        </p:grpSpPr>
        <p:sp>
          <p:nvSpPr>
            <p:cNvPr id="43" name="圆角矩形 42"/>
            <p:cNvSpPr/>
            <p:nvPr/>
          </p:nvSpPr>
          <p:spPr>
            <a:xfrm>
              <a:off x="3203848" y="331125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4112076" y="3381519"/>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45" name="组合 44"/>
          <p:cNvGrpSpPr/>
          <p:nvPr/>
        </p:nvGrpSpPr>
        <p:grpSpPr>
          <a:xfrm>
            <a:off x="2217254" y="2947991"/>
            <a:ext cx="5595106" cy="559863"/>
            <a:chOff x="3203848" y="2626644"/>
            <a:chExt cx="4123615" cy="412621"/>
          </a:xfrm>
          <a:solidFill>
            <a:schemeClr val="accent1"/>
          </a:solidFill>
        </p:grpSpPr>
        <p:sp>
          <p:nvSpPr>
            <p:cNvPr id="46" name="圆角矩形 45"/>
            <p:cNvSpPr/>
            <p:nvPr/>
          </p:nvSpPr>
          <p:spPr>
            <a:xfrm>
              <a:off x="3203848" y="2626644"/>
              <a:ext cx="4123615" cy="4126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矩形 46"/>
            <p:cNvSpPr/>
            <p:nvPr/>
          </p:nvSpPr>
          <p:spPr>
            <a:xfrm>
              <a:off x="4119059" y="2696911"/>
              <a:ext cx="1837343" cy="294883"/>
            </a:xfrm>
            <a:prstGeom prst="rect">
              <a:avLst/>
            </a:prstGeom>
            <a:noFill/>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grpSp>
        <p:nvGrpSpPr>
          <p:cNvPr id="48" name="组合 47"/>
          <p:cNvGrpSpPr/>
          <p:nvPr/>
        </p:nvGrpSpPr>
        <p:grpSpPr>
          <a:xfrm>
            <a:off x="1547665" y="1219796"/>
            <a:ext cx="6264695" cy="559866"/>
            <a:chOff x="2195736" y="1500982"/>
            <a:chExt cx="6264695" cy="559866"/>
          </a:xfrm>
        </p:grpSpPr>
        <p:grpSp>
          <p:nvGrpSpPr>
            <p:cNvPr id="50" name="组合 49"/>
            <p:cNvGrpSpPr/>
            <p:nvPr/>
          </p:nvGrpSpPr>
          <p:grpSpPr>
            <a:xfrm>
              <a:off x="2865325" y="1500982"/>
              <a:ext cx="5595106" cy="559866"/>
              <a:chOff x="3203848" y="1257430"/>
              <a:chExt cx="4123615" cy="412624"/>
            </a:xfrm>
          </p:grpSpPr>
          <p:sp>
            <p:nvSpPr>
              <p:cNvPr id="52" name="圆角矩形 51"/>
              <p:cNvSpPr/>
              <p:nvPr/>
            </p:nvSpPr>
            <p:spPr>
              <a:xfrm>
                <a:off x="3203848" y="1257430"/>
                <a:ext cx="4123615" cy="41262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3" name="矩形 52"/>
              <p:cNvSpPr/>
              <p:nvPr/>
            </p:nvSpPr>
            <p:spPr>
              <a:xfrm>
                <a:off x="4112076" y="1326728"/>
                <a:ext cx="1837343" cy="294883"/>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单击填加文本或标题</a:t>
                </a:r>
              </a:p>
            </p:txBody>
          </p:sp>
        </p:grpSp>
        <p:sp>
          <p:nvSpPr>
            <p:cNvPr id="51" name="圆角矩形 10"/>
            <p:cNvSpPr/>
            <p:nvPr/>
          </p:nvSpPr>
          <p:spPr>
            <a:xfrm>
              <a:off x="2195736" y="1500982"/>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grpSp>
      <p:sp>
        <p:nvSpPr>
          <p:cNvPr id="54" name="圆角矩形 10"/>
          <p:cNvSpPr/>
          <p:nvPr/>
        </p:nvSpPr>
        <p:spPr>
          <a:xfrm>
            <a:off x="1547665" y="2102907"/>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55" name="圆角矩形 10"/>
          <p:cNvSpPr/>
          <p:nvPr/>
        </p:nvSpPr>
        <p:spPr>
          <a:xfrm>
            <a:off x="1547665" y="3812084"/>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sp>
        <p:nvSpPr>
          <p:cNvPr id="56" name="圆角矩形 10"/>
          <p:cNvSpPr/>
          <p:nvPr/>
        </p:nvSpPr>
        <p:spPr>
          <a:xfrm>
            <a:off x="1547665" y="2947988"/>
            <a:ext cx="1031891" cy="559866"/>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4.44444E-6 -9.57677E-7 L 0.62865 -9.57677E-7 " pathEditMode="relative" rAng="0" ptsTypes="AA">
                                      <p:cBhvr>
                                        <p:cTn id="11" dur="1000" fill="hold"/>
                                        <p:tgtEl>
                                          <p:spTgt spid="54"/>
                                        </p:tgtEl>
                                        <p:attrNameLst>
                                          <p:attrName>ppt_x</p:attrName>
                                          <p:attrName>ppt_y</p:attrName>
                                        </p:attrNameLst>
                                      </p:cBhvr>
                                      <p:rCtr x="31424" y="0"/>
                                    </p:animMotion>
                                  </p:childTnLst>
                                </p:cTn>
                              </p:par>
                              <p:par>
                                <p:cTn id="12" presetID="63" presetClass="path" presetSubtype="0" accel="50000" decel="50000" fill="hold" grpId="0" nodeType="withEffect">
                                  <p:stCondLst>
                                    <p:cond delay="0"/>
                                  </p:stCondLst>
                                  <p:childTnLst>
                                    <p:animMotion origin="layout" path="M -4.44444E-6 -1.384E-6 L 0.62865 -1.384E-6 " pathEditMode="relative" rAng="0" ptsTypes="AA">
                                      <p:cBhvr>
                                        <p:cTn id="13" dur="1000" fill="hold"/>
                                        <p:tgtEl>
                                          <p:spTgt spid="56"/>
                                        </p:tgtEl>
                                        <p:attrNameLst>
                                          <p:attrName>ppt_x</p:attrName>
                                          <p:attrName>ppt_y</p:attrName>
                                        </p:attrNameLst>
                                      </p:cBhvr>
                                      <p:rCtr x="31424" y="0"/>
                                    </p:animMotion>
                                  </p:childTnLst>
                                </p:cTn>
                              </p:par>
                              <p:par>
                                <p:cTn id="14" presetID="63" presetClass="path" presetSubtype="0" accel="50000" decel="50000" fill="hold" grpId="0" nodeType="withEffect">
                                  <p:stCondLst>
                                    <p:cond delay="0"/>
                                  </p:stCondLst>
                                  <p:childTnLst>
                                    <p:animMotion origin="layout" path="M -4.44444E-6 1.77325E-6 L 0.62865 1.77325E-6 " pathEditMode="relative" rAng="0" ptsTypes="AA">
                                      <p:cBhvr>
                                        <p:cTn id="15" dur="1000" fill="hold"/>
                                        <p:tgtEl>
                                          <p:spTgt spid="55"/>
                                        </p:tgtEl>
                                        <p:attrNameLst>
                                          <p:attrName>ppt_x</p:attrName>
                                          <p:attrName>ppt_y</p:attrName>
                                        </p:attrNameLst>
                                      </p:cBhvr>
                                      <p:rCtr x="31424" y="0"/>
                                    </p:animMotion>
                                  </p:childTnLst>
                                </p:cTn>
                              </p:par>
                            </p:childTnLst>
                          </p:cTn>
                        </p:par>
                        <p:par>
                          <p:cTn id="16" fill="hold">
                            <p:stCondLst>
                              <p:cond delay="1500"/>
                            </p:stCondLst>
                            <p:childTnLst>
                              <p:par>
                                <p:cTn id="17" presetID="2" presetClass="exit" presetSubtype="2" fill="hold" grpId="1" nodeType="afterEffect">
                                  <p:stCondLst>
                                    <p:cond delay="0"/>
                                  </p:stCondLst>
                                  <p:childTnLst>
                                    <p:anim calcmode="lin" valueType="num">
                                      <p:cBhvr additive="base">
                                        <p:cTn id="18" dur="500"/>
                                        <p:tgtEl>
                                          <p:spTgt spid="54"/>
                                        </p:tgtEl>
                                        <p:attrNameLst>
                                          <p:attrName>ppt_x</p:attrName>
                                        </p:attrNameLst>
                                      </p:cBhvr>
                                      <p:tavLst>
                                        <p:tav tm="0">
                                          <p:val>
                                            <p:strVal val="ppt_x"/>
                                          </p:val>
                                        </p:tav>
                                        <p:tav tm="100000">
                                          <p:val>
                                            <p:strVal val="1+ppt_w/2"/>
                                          </p:val>
                                        </p:tav>
                                      </p:tavLst>
                                    </p:anim>
                                    <p:anim calcmode="lin" valueType="num">
                                      <p:cBhvr additive="base">
                                        <p:cTn id="19" dur="500"/>
                                        <p:tgtEl>
                                          <p:spTgt spid="54"/>
                                        </p:tgtEl>
                                        <p:attrNameLst>
                                          <p:attrName>ppt_y</p:attrName>
                                        </p:attrNameLst>
                                      </p:cBhvr>
                                      <p:tavLst>
                                        <p:tav tm="0">
                                          <p:val>
                                            <p:strVal val="ppt_y"/>
                                          </p:val>
                                        </p:tav>
                                        <p:tav tm="100000">
                                          <p:val>
                                            <p:strVal val="ppt_y"/>
                                          </p:val>
                                        </p:tav>
                                      </p:tavLst>
                                    </p:anim>
                                    <p:set>
                                      <p:cBhvr>
                                        <p:cTn id="20" dur="1" fill="hold">
                                          <p:stCondLst>
                                            <p:cond delay="499"/>
                                          </p:stCondLst>
                                        </p:cTn>
                                        <p:tgtEl>
                                          <p:spTgt spid="54"/>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39"/>
                                        </p:tgtEl>
                                        <p:attrNameLst>
                                          <p:attrName>ppt_x</p:attrName>
                                        </p:attrNameLst>
                                      </p:cBhvr>
                                      <p:tavLst>
                                        <p:tav tm="0">
                                          <p:val>
                                            <p:strVal val="ppt_x"/>
                                          </p:val>
                                        </p:tav>
                                        <p:tav tm="100000">
                                          <p:val>
                                            <p:strVal val="1+ppt_w/2"/>
                                          </p:val>
                                        </p:tav>
                                      </p:tavLst>
                                    </p:anim>
                                    <p:anim calcmode="lin" valueType="num">
                                      <p:cBhvr additive="base">
                                        <p:cTn id="23" dur="500"/>
                                        <p:tgtEl>
                                          <p:spTgt spid="39"/>
                                        </p:tgtEl>
                                        <p:attrNameLst>
                                          <p:attrName>ppt_y</p:attrName>
                                        </p:attrNameLst>
                                      </p:cBhvr>
                                      <p:tavLst>
                                        <p:tav tm="0">
                                          <p:val>
                                            <p:strVal val="ppt_y"/>
                                          </p:val>
                                        </p:tav>
                                        <p:tav tm="100000">
                                          <p:val>
                                            <p:strVal val="ppt_y"/>
                                          </p:val>
                                        </p:tav>
                                      </p:tavLst>
                                    </p:anim>
                                    <p:set>
                                      <p:cBhvr>
                                        <p:cTn id="24" dur="1" fill="hold">
                                          <p:stCondLst>
                                            <p:cond delay="499"/>
                                          </p:stCondLst>
                                        </p:cTn>
                                        <p:tgtEl>
                                          <p:spTgt spid="39"/>
                                        </p:tgtEl>
                                        <p:attrNameLst>
                                          <p:attrName>style.visibility</p:attrName>
                                        </p:attrNameLst>
                                      </p:cBhvr>
                                      <p:to>
                                        <p:strVal val="hidden"/>
                                      </p:to>
                                    </p:set>
                                  </p:childTnLst>
                                </p:cTn>
                              </p:par>
                              <p:par>
                                <p:cTn id="25" presetID="2" presetClass="exit" presetSubtype="2" fill="hold" grpId="1" nodeType="withEffect">
                                  <p:stCondLst>
                                    <p:cond delay="0"/>
                                  </p:stCondLst>
                                  <p:childTnLst>
                                    <p:anim calcmode="lin" valueType="num">
                                      <p:cBhvr additive="base">
                                        <p:cTn id="26" dur="500"/>
                                        <p:tgtEl>
                                          <p:spTgt spid="56"/>
                                        </p:tgtEl>
                                        <p:attrNameLst>
                                          <p:attrName>ppt_x</p:attrName>
                                        </p:attrNameLst>
                                      </p:cBhvr>
                                      <p:tavLst>
                                        <p:tav tm="0">
                                          <p:val>
                                            <p:strVal val="ppt_x"/>
                                          </p:val>
                                        </p:tav>
                                        <p:tav tm="100000">
                                          <p:val>
                                            <p:strVal val="1+ppt_w/2"/>
                                          </p:val>
                                        </p:tav>
                                      </p:tavLst>
                                    </p:anim>
                                    <p:anim calcmode="lin" valueType="num">
                                      <p:cBhvr additive="base">
                                        <p:cTn id="27" dur="500"/>
                                        <p:tgtEl>
                                          <p:spTgt spid="56"/>
                                        </p:tgtEl>
                                        <p:attrNameLst>
                                          <p:attrName>ppt_y</p:attrName>
                                        </p:attrNameLst>
                                      </p:cBhvr>
                                      <p:tavLst>
                                        <p:tav tm="0">
                                          <p:val>
                                            <p:strVal val="ppt_y"/>
                                          </p:val>
                                        </p:tav>
                                        <p:tav tm="100000">
                                          <p:val>
                                            <p:strVal val="ppt_y"/>
                                          </p:val>
                                        </p:tav>
                                      </p:tavLst>
                                    </p:anim>
                                    <p:set>
                                      <p:cBhvr>
                                        <p:cTn id="28" dur="1" fill="hold">
                                          <p:stCondLst>
                                            <p:cond delay="499"/>
                                          </p:stCondLst>
                                        </p:cTn>
                                        <p:tgtEl>
                                          <p:spTgt spid="56"/>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45"/>
                                        </p:tgtEl>
                                        <p:attrNameLst>
                                          <p:attrName>ppt_x</p:attrName>
                                        </p:attrNameLst>
                                      </p:cBhvr>
                                      <p:tavLst>
                                        <p:tav tm="0">
                                          <p:val>
                                            <p:strVal val="ppt_x"/>
                                          </p:val>
                                        </p:tav>
                                        <p:tav tm="100000">
                                          <p:val>
                                            <p:strVal val="1+ppt_w/2"/>
                                          </p:val>
                                        </p:tav>
                                      </p:tavLst>
                                    </p:anim>
                                    <p:anim calcmode="lin" valueType="num">
                                      <p:cBhvr additive="base">
                                        <p:cTn id="31" dur="500"/>
                                        <p:tgtEl>
                                          <p:spTgt spid="45"/>
                                        </p:tgtEl>
                                        <p:attrNameLst>
                                          <p:attrName>ppt_y</p:attrName>
                                        </p:attrNameLst>
                                      </p:cBhvr>
                                      <p:tavLst>
                                        <p:tav tm="0">
                                          <p:val>
                                            <p:strVal val="ppt_y"/>
                                          </p:val>
                                        </p:tav>
                                        <p:tav tm="100000">
                                          <p:val>
                                            <p:strVal val="ppt_y"/>
                                          </p:val>
                                        </p:tav>
                                      </p:tavLst>
                                    </p:anim>
                                    <p:set>
                                      <p:cBhvr>
                                        <p:cTn id="32" dur="1" fill="hold">
                                          <p:stCondLst>
                                            <p:cond delay="499"/>
                                          </p:stCondLst>
                                        </p:cTn>
                                        <p:tgtEl>
                                          <p:spTgt spid="45"/>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55"/>
                                        </p:tgtEl>
                                        <p:attrNameLst>
                                          <p:attrName>ppt_x</p:attrName>
                                        </p:attrNameLst>
                                      </p:cBhvr>
                                      <p:tavLst>
                                        <p:tav tm="0">
                                          <p:val>
                                            <p:strVal val="ppt_x"/>
                                          </p:val>
                                        </p:tav>
                                        <p:tav tm="100000">
                                          <p:val>
                                            <p:strVal val="1+ppt_w/2"/>
                                          </p:val>
                                        </p:tav>
                                      </p:tavLst>
                                    </p:anim>
                                    <p:anim calcmode="lin" valueType="num">
                                      <p:cBhvr additive="base">
                                        <p:cTn id="35" dur="500"/>
                                        <p:tgtEl>
                                          <p:spTgt spid="55"/>
                                        </p:tgtEl>
                                        <p:attrNameLst>
                                          <p:attrName>ppt_y</p:attrName>
                                        </p:attrNameLst>
                                      </p:cBhvr>
                                      <p:tavLst>
                                        <p:tav tm="0">
                                          <p:val>
                                            <p:strVal val="ppt_y"/>
                                          </p:val>
                                        </p:tav>
                                        <p:tav tm="100000">
                                          <p:val>
                                            <p:strVal val="ppt_y"/>
                                          </p:val>
                                        </p:tav>
                                      </p:tavLst>
                                    </p:anim>
                                    <p:set>
                                      <p:cBhvr>
                                        <p:cTn id="36" dur="1" fill="hold">
                                          <p:stCondLst>
                                            <p:cond delay="499"/>
                                          </p:stCondLst>
                                        </p:cTn>
                                        <p:tgtEl>
                                          <p:spTgt spid="55"/>
                                        </p:tgtEl>
                                        <p:attrNameLst>
                                          <p:attrName>style.visibility</p:attrName>
                                        </p:attrNameLst>
                                      </p:cBhvr>
                                      <p:to>
                                        <p:strVal val="hidden"/>
                                      </p:to>
                                    </p:set>
                                  </p:childTnLst>
                                </p:cTn>
                              </p:par>
                              <p:par>
                                <p:cTn id="37" presetID="2" presetClass="exit" presetSubtype="2" fill="hold" nodeType="withEffect">
                                  <p:stCondLst>
                                    <p:cond delay="0"/>
                                  </p:stCondLst>
                                  <p:childTnLst>
                                    <p:anim calcmode="lin" valueType="num">
                                      <p:cBhvr additive="base">
                                        <p:cTn id="38" dur="500"/>
                                        <p:tgtEl>
                                          <p:spTgt spid="42"/>
                                        </p:tgtEl>
                                        <p:attrNameLst>
                                          <p:attrName>ppt_x</p:attrName>
                                        </p:attrNameLst>
                                      </p:cBhvr>
                                      <p:tavLst>
                                        <p:tav tm="0">
                                          <p:val>
                                            <p:strVal val="ppt_x"/>
                                          </p:val>
                                        </p:tav>
                                        <p:tav tm="100000">
                                          <p:val>
                                            <p:strVal val="1+ppt_w/2"/>
                                          </p:val>
                                        </p:tav>
                                      </p:tavLst>
                                    </p:anim>
                                    <p:anim calcmode="lin" valueType="num">
                                      <p:cBhvr additive="base">
                                        <p:cTn id="39" dur="500"/>
                                        <p:tgtEl>
                                          <p:spTgt spid="42"/>
                                        </p:tgtEl>
                                        <p:attrNameLst>
                                          <p:attrName>ppt_y</p:attrName>
                                        </p:attrNameLst>
                                      </p:cBhvr>
                                      <p:tavLst>
                                        <p:tav tm="0">
                                          <p:val>
                                            <p:strVal val="ppt_y"/>
                                          </p:val>
                                        </p:tav>
                                        <p:tav tm="100000">
                                          <p:val>
                                            <p:strVal val="ppt_y"/>
                                          </p:val>
                                        </p:tav>
                                      </p:tavLst>
                                    </p:anim>
                                    <p:set>
                                      <p:cBhvr>
                                        <p:cTn id="40" dur="1" fill="hold">
                                          <p:stCondLst>
                                            <p:cond delay="499"/>
                                          </p:stCondLst>
                                        </p:cTn>
                                        <p:tgtEl>
                                          <p:spTgt spid="42"/>
                                        </p:tgtEl>
                                        <p:attrNameLst>
                                          <p:attrName>style.visibility</p:attrName>
                                        </p:attrNameLst>
                                      </p:cBhvr>
                                      <p:to>
                                        <p:strVal val="hidden"/>
                                      </p:to>
                                    </p:set>
                                  </p:childTnLst>
                                </p:cTn>
                              </p:par>
                            </p:childTnLst>
                          </p:cTn>
                        </p:par>
                        <p:par>
                          <p:cTn id="41" fill="hold">
                            <p:stCondLst>
                              <p:cond delay="2000"/>
                            </p:stCondLst>
                            <p:childTnLst>
                              <p:par>
                                <p:cTn id="42" presetID="42" presetClass="path" presetSubtype="0" accel="50000" decel="50000" fill="hold" nodeType="afterEffect">
                                  <p:stCondLst>
                                    <p:cond delay="0"/>
                                  </p:stCondLst>
                                  <p:childTnLst>
                                    <p:animMotion origin="layout" path="M 4.44444E-6 -1.98473E-6 L 4.44444E-6 0.19824 " pathEditMode="relative" rAng="0" ptsTypes="AA">
                                      <p:cBhvr>
                                        <p:cTn id="43" dur="500" fill="hold"/>
                                        <p:tgtEl>
                                          <p:spTgt spid="48"/>
                                        </p:tgtEl>
                                        <p:attrNameLst>
                                          <p:attrName>ppt_x</p:attrName>
                                          <p:attrName>ppt_y</p:attrName>
                                        </p:attrNameLst>
                                      </p:cBhvr>
                                      <p:rCtr x="0" y="99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54" grpId="0" animBg="1"/>
      <p:bldP spid="54" grpId="1" animBg="1"/>
      <p:bldP spid="55" grpId="0" animBg="1"/>
      <p:bldP spid="55" grpId="1" animBg="1"/>
      <p:bldP spid="56" grpId="0" animBg="1"/>
      <p:bldP spid="5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52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C:\Users\zjd\Desktop\7WAkwraH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0" y="-164554"/>
            <a:ext cx="9093750" cy="56520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156077" y="1851670"/>
            <a:ext cx="2160240" cy="584775"/>
          </a:xfrm>
          <a:prstGeom prst="rect">
            <a:avLst/>
          </a:prstGeom>
          <a:noFill/>
        </p:spPr>
        <p:txBody>
          <a:bodyPr wrap="square" lIns="91428" tIns="45715" rIns="91428" bIns="45715" rtlCol="0">
            <a:spAutoFit/>
          </a:bodyPr>
          <a:lstStyle/>
          <a:p>
            <a:pPr algn="ctr"/>
            <a:r>
              <a:rPr lang="zh-CN" altLang="en-US" sz="3200" b="1" dirty="0">
                <a:solidFill>
                  <a:schemeClr val="tx2"/>
                </a:solidFill>
                <a:latin typeface="微软雅黑" panose="020B0503020204020204" pitchFamily="34" charset="-122"/>
                <a:ea typeface="微软雅黑" panose="020B0503020204020204" pitchFamily="34" charset="-122"/>
              </a:rPr>
              <a:t>谢谢观赏！</a:t>
            </a:r>
          </a:p>
        </p:txBody>
      </p:sp>
      <p:sp>
        <p:nvSpPr>
          <p:cNvPr id="18" name="矩形 17"/>
          <p:cNvSpPr/>
          <p:nvPr/>
        </p:nvSpPr>
        <p:spPr>
          <a:xfrm>
            <a:off x="1868058" y="2499742"/>
            <a:ext cx="2492966" cy="484353"/>
          </a:xfrm>
          <a:prstGeom prst="rect">
            <a:avLst/>
          </a:prstGeom>
        </p:spPr>
        <p:txBody>
          <a:bodyPr wrap="none" lIns="91428" tIns="45715" rIns="91428" bIns="45715">
            <a:spAutoFit/>
          </a:bodyPr>
          <a:lstStyle/>
          <a:p>
            <a:pPr algn="ctr">
              <a:lnSpc>
                <a:spcPct val="200000"/>
              </a:lnSpc>
            </a:pPr>
            <a:r>
              <a:rPr lang="zh-CN" altLang="en-US" sz="1500" b="1" dirty="0">
                <a:solidFill>
                  <a:schemeClr val="tx2"/>
                </a:solidFill>
                <a:latin typeface="微软雅黑" panose="020B0503020204020204" pitchFamily="34" charset="-122"/>
                <a:ea typeface="微软雅黑" panose="020B0503020204020204" pitchFamily="34" charset="-122"/>
              </a:rPr>
              <a:t>单击此处添加您的联系方式</a:t>
            </a:r>
          </a:p>
        </p:txBody>
      </p:sp>
    </p:spTree>
  </p:cSld>
  <p:clrMapOvr>
    <a:masterClrMapping/>
  </p:clrMapOvr>
  <p:transition spd="slow" advClick="0" advTm="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32"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700" fill="hold"/>
                                        <p:tgtEl>
                                          <p:spTgt spid="17"/>
                                        </p:tgtEl>
                                        <p:attrNameLst>
                                          <p:attrName>ppt_w</p:attrName>
                                        </p:attrNameLst>
                                      </p:cBhvr>
                                      <p:tavLst>
                                        <p:tav tm="0">
                                          <p:val>
                                            <p:strVal val="4*#ppt_w"/>
                                          </p:val>
                                        </p:tav>
                                        <p:tav tm="100000">
                                          <p:val>
                                            <p:strVal val="#ppt_w"/>
                                          </p:val>
                                        </p:tav>
                                      </p:tavLst>
                                    </p:anim>
                                    <p:anim calcmode="lin" valueType="num">
                                      <p:cBhvr>
                                        <p:cTn id="13" dur="700" fill="hold"/>
                                        <p:tgtEl>
                                          <p:spTgt spid="17"/>
                                        </p:tgtEl>
                                        <p:attrNameLst>
                                          <p:attrName>ppt_h</p:attrName>
                                        </p:attrNameLst>
                                      </p:cBhvr>
                                      <p:tavLst>
                                        <p:tav tm="0">
                                          <p:val>
                                            <p:strVal val="4*#ppt_h"/>
                                          </p:val>
                                        </p:tav>
                                        <p:tav tm="100000">
                                          <p:val>
                                            <p:strVal val="#ppt_h"/>
                                          </p:val>
                                        </p:tav>
                                      </p:tavLst>
                                    </p:anim>
                                  </p:childTnLst>
                                </p:cTn>
                              </p:par>
                            </p:childTnLst>
                          </p:cTn>
                        </p:par>
                        <p:par>
                          <p:cTn id="14" fill="hold">
                            <p:stCondLst>
                              <p:cond delay="979"/>
                            </p:stCondLst>
                            <p:childTnLst>
                              <p:par>
                                <p:cTn id="15" presetID="23" presetClass="entr" presetSubtype="32" fill="hold" grpId="0" nodeType="after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1020" fill="hold"/>
                                        <p:tgtEl>
                                          <p:spTgt spid="18"/>
                                        </p:tgtEl>
                                        <p:attrNameLst>
                                          <p:attrName>ppt_w</p:attrName>
                                        </p:attrNameLst>
                                      </p:cBhvr>
                                      <p:tavLst>
                                        <p:tav tm="0">
                                          <p:val>
                                            <p:strVal val="4*#ppt_w"/>
                                          </p:val>
                                        </p:tav>
                                        <p:tav tm="100000">
                                          <p:val>
                                            <p:strVal val="#ppt_w"/>
                                          </p:val>
                                        </p:tav>
                                      </p:tavLst>
                                    </p:anim>
                                    <p:anim calcmode="lin" valueType="num">
                                      <p:cBhvr>
                                        <p:cTn id="18" dur="102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23" name="组合 22"/>
          <p:cNvGrpSpPr/>
          <p:nvPr/>
        </p:nvGrpSpPr>
        <p:grpSpPr>
          <a:xfrm>
            <a:off x="1043608" y="771550"/>
            <a:ext cx="4896544" cy="4052718"/>
            <a:chOff x="555625" y="285751"/>
            <a:chExt cx="7940675" cy="6572250"/>
          </a:xfrm>
          <a:solidFill>
            <a:schemeClr val="tx2"/>
          </a:solidFill>
          <a:effectLst>
            <a:outerShdw blurRad="50800" dist="38100" dir="5400000" algn="t" rotWithShape="0">
              <a:prstClr val="black">
                <a:alpha val="40000"/>
              </a:prstClr>
            </a:outerShdw>
          </a:effectLst>
        </p:grpSpPr>
        <p:sp>
          <p:nvSpPr>
            <p:cNvPr id="2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2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2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2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2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1"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2"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4"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5"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6"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7"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8"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39"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0"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1"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2"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3"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4"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5"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6"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7"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8"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9"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1"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2"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3"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4"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5"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6"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3"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8"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9"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1"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2"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3"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4"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5"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6"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845722" y="2559053"/>
            <a:ext cx="3686718" cy="1613459"/>
            <a:chOff x="4485682" y="2466775"/>
            <a:chExt cx="3686718" cy="1613459"/>
          </a:xfrm>
        </p:grpSpPr>
        <p:cxnSp>
          <p:nvCxnSpPr>
            <p:cNvPr id="91" name="直接连接符 90"/>
            <p:cNvCxnSpPr>
              <a:stCxn id="74" idx="8"/>
              <a:endCxn id="92" idx="1"/>
            </p:cNvCxnSpPr>
            <p:nvPr/>
          </p:nvCxnSpPr>
          <p:spPr>
            <a:xfrm>
              <a:off x="4485682" y="2601866"/>
              <a:ext cx="1094430" cy="671639"/>
            </a:xfrm>
            <a:prstGeom prst="line">
              <a:avLst/>
            </a:prstGeom>
            <a:ln w="1905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92" name="圆角矩形 91"/>
            <p:cNvSpPr/>
            <p:nvPr/>
          </p:nvSpPr>
          <p:spPr>
            <a:xfrm>
              <a:off x="5580112" y="2466775"/>
              <a:ext cx="2592288" cy="1613459"/>
            </a:xfrm>
            <a:prstGeom prst="roundRect">
              <a:avLst>
                <a:gd name="adj" fmla="val 0"/>
              </a:avLst>
            </a:prstGeom>
            <a:solidFill>
              <a:schemeClr val="bg1">
                <a:lumMod val="50000"/>
                <a:alpha val="30000"/>
              </a:schemeClr>
            </a:solidFill>
            <a:ln w="19050">
              <a:noFill/>
              <a:prstDash val="sysDash"/>
              <a:headEnd type="oval"/>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5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500" dirty="0">
                <a:solidFill>
                  <a:sysClr val="windowText" lastClr="000000"/>
                </a:solidFill>
                <a:latin typeface="微软雅黑" panose="020B0503020204020204" pitchFamily="34" charset="-122"/>
                <a:ea typeface="微软雅黑" panose="020B0503020204020204" pitchFamily="34" charset="-122"/>
              </a:endParaRPr>
            </a:p>
            <a:p>
              <a:pPr algn="ct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sp>
        <p:nvSpPr>
          <p:cNvPr id="93" name="矩形 92"/>
          <p:cNvSpPr/>
          <p:nvPr/>
        </p:nvSpPr>
        <p:spPr>
          <a:xfrm>
            <a:off x="6228184" y="1941270"/>
            <a:ext cx="1939467" cy="44451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
        <p14:flip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left)">
                                      <p:cBhvr>
                                        <p:cTn id="24" dur="500"/>
                                        <p:tgtEl>
                                          <p:spTgt spid="90"/>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anim calcmode="lin" valueType="num">
                                      <p:cBhvr>
                                        <p:cTn id="29" dur="500" fill="hold"/>
                                        <p:tgtEl>
                                          <p:spTgt spid="93"/>
                                        </p:tgtEl>
                                        <p:attrNameLst>
                                          <p:attrName>ppt_x</p:attrName>
                                        </p:attrNameLst>
                                      </p:cBhvr>
                                      <p:tavLst>
                                        <p:tav tm="0">
                                          <p:val>
                                            <p:strVal val="#ppt_x"/>
                                          </p:val>
                                        </p:tav>
                                        <p:tav tm="100000">
                                          <p:val>
                                            <p:strVal val="#ppt_x"/>
                                          </p:val>
                                        </p:tav>
                                      </p:tavLst>
                                    </p:anim>
                                    <p:anim calcmode="lin" valueType="num">
                                      <p:cBhvr>
                                        <p:cTn id="30" dur="5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6" name="组合 5"/>
          <p:cNvGrpSpPr/>
          <p:nvPr/>
        </p:nvGrpSpPr>
        <p:grpSpPr>
          <a:xfrm>
            <a:off x="1212638" y="2297939"/>
            <a:ext cx="2087747" cy="2002003"/>
            <a:chOff x="1212638" y="2240516"/>
            <a:chExt cx="2087747" cy="2002003"/>
          </a:xfrm>
        </p:grpSpPr>
        <p:grpSp>
          <p:nvGrpSpPr>
            <p:cNvPr id="7" name="组合 6"/>
            <p:cNvGrpSpPr/>
            <p:nvPr/>
          </p:nvGrpSpPr>
          <p:grpSpPr>
            <a:xfrm>
              <a:off x="1212638" y="2240516"/>
              <a:ext cx="2087747" cy="2002003"/>
              <a:chOff x="1212638" y="2240516"/>
              <a:chExt cx="2087747" cy="2002003"/>
            </a:xfrm>
          </p:grpSpPr>
          <p:sp>
            <p:nvSpPr>
              <p:cNvPr id="12" name="AutoShape 2"/>
              <p:cNvSpPr>
                <a:spLocks noChangeArrowheads="1"/>
              </p:cNvSpPr>
              <p:nvPr/>
            </p:nvSpPr>
            <p:spPr bwMode="auto">
              <a:xfrm>
                <a:off x="1212638" y="2240516"/>
                <a:ext cx="2087747" cy="1908463"/>
              </a:xfrm>
              <a:prstGeom prst="roundRect">
                <a:avLst>
                  <a:gd name="adj" fmla="val 894"/>
                </a:avLst>
              </a:prstGeom>
              <a:solidFill>
                <a:schemeClr val="bg1">
                  <a:lumMod val="95000"/>
                </a:schemeClr>
              </a:soli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13" name="Picture 27" descr="投影2"/>
              <p:cNvPicPr>
                <a:picLocks noChangeAspect="1" noChangeArrowheads="1"/>
              </p:cNvPicPr>
              <p:nvPr/>
            </p:nvPicPr>
            <p:blipFill>
              <a:blip r:embed="rId2" cstate="print">
                <a:extLst>
                  <a:ext uri="{28A0092B-C50C-407E-A947-70E740481C1C}">
                    <a14:useLocalDpi xmlns:a14="http://schemas.microsoft.com/office/drawing/2010/main" val="0"/>
                  </a:ext>
                </a:extLst>
              </a:blip>
              <a:srcRect l="2441" t="61200" r="8347" b="7201"/>
              <a:stretch>
                <a:fillRect/>
              </a:stretch>
            </p:blipFill>
            <p:spPr bwMode="auto">
              <a:xfrm>
                <a:off x="1212638"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9"/>
            <p:cNvSpPr>
              <a:spLocks noChangeArrowheads="1"/>
            </p:cNvSpPr>
            <p:nvPr/>
          </p:nvSpPr>
          <p:spPr bwMode="auto">
            <a:xfrm>
              <a:off x="1272399"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pic>
          <p:nvPicPr>
            <p:cNvPr id="9" name="Picture 14" descr="图片1"/>
            <p:cNvPicPr>
              <a:picLocks noChangeAspect="1" noChangeArrowheads="1"/>
            </p:cNvPicPr>
            <p:nvPr/>
          </p:nvPicPr>
          <p:blipFill>
            <a:blip r:embed="rId3" cstate="print">
              <a:extLst>
                <a:ext uri="{28A0092B-C50C-407E-A947-70E740481C1C}">
                  <a14:useLocalDpi xmlns:a14="http://schemas.microsoft.com/office/drawing/2010/main" val="0"/>
                </a:ext>
              </a:extLst>
            </a:blip>
            <a:srcRect l="7112" r="7730" b="73112"/>
            <a:stretch>
              <a:fillRect/>
            </a:stretch>
          </p:blipFill>
          <p:spPr bwMode="auto">
            <a:xfrm>
              <a:off x="2332512" y="2402911"/>
              <a:ext cx="824966" cy="7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a:spLocks noChangeArrowheads="1"/>
            </p:cNvSpPr>
            <p:nvPr/>
          </p:nvSpPr>
          <p:spPr bwMode="auto">
            <a:xfrm>
              <a:off x="1271101" y="26965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11" name="Rectangle 16"/>
            <p:cNvSpPr>
              <a:spLocks noChangeArrowheads="1"/>
            </p:cNvSpPr>
            <p:nvPr/>
          </p:nvSpPr>
          <p:spPr bwMode="auto">
            <a:xfrm>
              <a:off x="2332512" y="2376928"/>
              <a:ext cx="822367" cy="822367"/>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452386" y="2297939"/>
            <a:ext cx="2087747" cy="2002003"/>
            <a:chOff x="3452386" y="2240516"/>
            <a:chExt cx="2087747" cy="2002003"/>
          </a:xfrm>
        </p:grpSpPr>
        <p:grpSp>
          <p:nvGrpSpPr>
            <p:cNvPr id="15" name="组合 14"/>
            <p:cNvGrpSpPr/>
            <p:nvPr/>
          </p:nvGrpSpPr>
          <p:grpSpPr>
            <a:xfrm>
              <a:off x="3452386" y="2240516"/>
              <a:ext cx="2087747" cy="2002003"/>
              <a:chOff x="3452386" y="2240516"/>
              <a:chExt cx="2087747" cy="2002003"/>
            </a:xfrm>
          </p:grpSpPr>
          <p:pic>
            <p:nvPicPr>
              <p:cNvPr id="20" name="Picture 3" descr="投影2"/>
              <p:cNvPicPr>
                <a:picLocks noChangeAspect="1" noChangeArrowheads="1"/>
              </p:cNvPicPr>
              <p:nvPr/>
            </p:nvPicPr>
            <p:blipFill>
              <a:blip r:embed="rId2" cstate="print">
                <a:extLst>
                  <a:ext uri="{28A0092B-C50C-407E-A947-70E740481C1C}">
                    <a14:useLocalDpi xmlns:a14="http://schemas.microsoft.com/office/drawing/2010/main" val="0"/>
                  </a:ext>
                </a:extLst>
              </a:blip>
              <a:srcRect l="2441" t="61200" r="8347" b="7201"/>
              <a:stretch>
                <a:fillRect/>
              </a:stretch>
            </p:blipFill>
            <p:spPr bwMode="auto">
              <a:xfrm>
                <a:off x="3452386"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4"/>
              <p:cNvSpPr>
                <a:spLocks noChangeArrowheads="1"/>
              </p:cNvSpPr>
              <p:nvPr/>
            </p:nvSpPr>
            <p:spPr bwMode="auto">
              <a:xfrm>
                <a:off x="3452386" y="2240516"/>
                <a:ext cx="2087747" cy="1908463"/>
              </a:xfrm>
              <a:prstGeom prst="roundRect">
                <a:avLst>
                  <a:gd name="adj" fmla="val 894"/>
                </a:avLst>
              </a:prstGeom>
              <a:solidFill>
                <a:schemeClr val="bg1">
                  <a:lumMod val="95000"/>
                </a:schemeClr>
              </a:solidFill>
              <a:ln w="6350" algn="ctr">
                <a:solidFill>
                  <a:srgbClr val="808080"/>
                </a:solidFill>
                <a:round/>
              </a:ln>
              <a:effectLst/>
            </p:spPr>
            <p:txBody>
              <a:bodyPr wrap="none" anchor="ctr"/>
              <a:lstStyle/>
              <a:p>
                <a:pPr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pic>
          <p:nvPicPr>
            <p:cNvPr id="16" name="Picture 7" descr="图片2"/>
            <p:cNvPicPr>
              <a:picLocks noChangeAspect="1" noChangeArrowheads="1"/>
            </p:cNvPicPr>
            <p:nvPr/>
          </p:nvPicPr>
          <p:blipFill>
            <a:blip r:embed="rId4" cstate="print">
              <a:extLst>
                <a:ext uri="{28A0092B-C50C-407E-A947-70E740481C1C}">
                  <a14:useLocalDpi xmlns:a14="http://schemas.microsoft.com/office/drawing/2010/main" val="0"/>
                </a:ext>
              </a:extLst>
            </a:blip>
            <a:srcRect l="5891" r="2945" b="74030"/>
            <a:stretch>
              <a:fillRect/>
            </a:stretch>
          </p:blipFill>
          <p:spPr bwMode="auto">
            <a:xfrm>
              <a:off x="4564465" y="2415903"/>
              <a:ext cx="804179" cy="76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
            <p:cNvSpPr>
              <a:spLocks noChangeArrowheads="1"/>
            </p:cNvSpPr>
            <p:nvPr/>
          </p:nvSpPr>
          <p:spPr bwMode="auto">
            <a:xfrm>
              <a:off x="3488763" y="26965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18" name="Rectangle 11"/>
            <p:cNvSpPr>
              <a:spLocks noChangeArrowheads="1"/>
            </p:cNvSpPr>
            <p:nvPr/>
          </p:nvSpPr>
          <p:spPr bwMode="auto">
            <a:xfrm>
              <a:off x="3490062"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sp>
          <p:nvSpPr>
            <p:cNvPr id="19" name="Rectangle 17"/>
            <p:cNvSpPr>
              <a:spLocks noChangeArrowheads="1"/>
            </p:cNvSpPr>
            <p:nvPr/>
          </p:nvSpPr>
          <p:spPr bwMode="auto">
            <a:xfrm>
              <a:off x="4563167" y="2375629"/>
              <a:ext cx="808076" cy="808076"/>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690836" y="2297939"/>
            <a:ext cx="2121524" cy="2002003"/>
            <a:chOff x="5690836" y="2240516"/>
            <a:chExt cx="2121524" cy="2002003"/>
          </a:xfrm>
        </p:grpSpPr>
        <p:grpSp>
          <p:nvGrpSpPr>
            <p:cNvPr id="23" name="组合 22"/>
            <p:cNvGrpSpPr/>
            <p:nvPr/>
          </p:nvGrpSpPr>
          <p:grpSpPr>
            <a:xfrm>
              <a:off x="5690836" y="2240516"/>
              <a:ext cx="2121524" cy="2002003"/>
              <a:chOff x="5690836" y="2240516"/>
              <a:chExt cx="2121524" cy="2002003"/>
            </a:xfrm>
          </p:grpSpPr>
          <p:pic>
            <p:nvPicPr>
              <p:cNvPr id="28" name="Picture 5" descr="投影2"/>
              <p:cNvPicPr>
                <a:picLocks noChangeAspect="1" noChangeArrowheads="1"/>
              </p:cNvPicPr>
              <p:nvPr/>
            </p:nvPicPr>
            <p:blipFill>
              <a:blip r:embed="rId2" cstate="print">
                <a:extLst>
                  <a:ext uri="{28A0092B-C50C-407E-A947-70E740481C1C}">
                    <a14:useLocalDpi xmlns:a14="http://schemas.microsoft.com/office/drawing/2010/main" val="0"/>
                  </a:ext>
                </a:extLst>
              </a:blip>
              <a:srcRect l="2441" t="61200" r="8347" b="7201"/>
              <a:stretch>
                <a:fillRect/>
              </a:stretch>
            </p:blipFill>
            <p:spPr bwMode="auto">
              <a:xfrm>
                <a:off x="5690836" y="4160672"/>
                <a:ext cx="2121524"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6"/>
              <p:cNvSpPr>
                <a:spLocks noChangeArrowheads="1"/>
              </p:cNvSpPr>
              <p:nvPr/>
            </p:nvSpPr>
            <p:spPr bwMode="auto">
              <a:xfrm>
                <a:off x="5690836" y="2240516"/>
                <a:ext cx="2121524" cy="1908463"/>
              </a:xfrm>
              <a:prstGeom prst="roundRect">
                <a:avLst>
                  <a:gd name="adj" fmla="val 894"/>
                </a:avLst>
              </a:prstGeom>
              <a:solidFill>
                <a:schemeClr val="bg1">
                  <a:lumMod val="95000"/>
                </a:schemeClr>
              </a:solidFill>
              <a:ln w="6350" algn="ctr">
                <a:solidFill>
                  <a:srgbClr val="808080"/>
                </a:solid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pic>
          <p:nvPicPr>
            <p:cNvPr id="24" name="Picture 8" descr="图片3"/>
            <p:cNvPicPr>
              <a:picLocks noChangeAspect="1" noChangeArrowheads="1"/>
            </p:cNvPicPr>
            <p:nvPr/>
          </p:nvPicPr>
          <p:blipFill>
            <a:blip r:embed="rId5" cstate="print">
              <a:extLst>
                <a:ext uri="{28A0092B-C50C-407E-A947-70E740481C1C}">
                  <a14:useLocalDpi xmlns:a14="http://schemas.microsoft.com/office/drawing/2010/main" val="0"/>
                </a:ext>
              </a:extLst>
            </a:blip>
            <a:srcRect l="6876" r="15500" b="73854"/>
            <a:stretch>
              <a:fillRect/>
            </a:stretch>
          </p:blipFill>
          <p:spPr bwMode="auto">
            <a:xfrm>
              <a:off x="6844488" y="2410706"/>
              <a:ext cx="806777"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p:nvSpPr>
          <p:spPr bwMode="auto">
            <a:xfrm>
              <a:off x="5751896" y="269652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26" name="Rectangle 13"/>
            <p:cNvSpPr>
              <a:spLocks noChangeArrowheads="1"/>
            </p:cNvSpPr>
            <p:nvPr/>
          </p:nvSpPr>
          <p:spPr bwMode="auto">
            <a:xfrm>
              <a:off x="5753195"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sp>
          <p:nvSpPr>
            <p:cNvPr id="27" name="Rectangle 18"/>
            <p:cNvSpPr>
              <a:spLocks noChangeArrowheads="1"/>
            </p:cNvSpPr>
            <p:nvPr/>
          </p:nvSpPr>
          <p:spPr bwMode="auto">
            <a:xfrm>
              <a:off x="6849684" y="2375629"/>
              <a:ext cx="808076" cy="808076"/>
            </a:xfrm>
            <a:prstGeom prst="rect">
              <a:avLst/>
            </a:prstGeom>
            <a:noFill/>
            <a:ln w="9525" algn="ctr">
              <a:solidFill>
                <a:srgbClr val="808080"/>
              </a:solid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30" name="Group 19"/>
          <p:cNvGrpSpPr/>
          <p:nvPr/>
        </p:nvGrpSpPr>
        <p:grpSpPr bwMode="auto">
          <a:xfrm>
            <a:off x="2232477" y="1800362"/>
            <a:ext cx="4537958" cy="497577"/>
            <a:chOff x="666" y="1599"/>
            <a:chExt cx="3398" cy="383"/>
          </a:xfrm>
        </p:grpSpPr>
        <p:cxnSp>
          <p:nvCxnSpPr>
            <p:cNvPr id="31"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32" name="AutoShape 21"/>
            <p:cNvCxnSpPr>
              <a:cxnSpLocks noChangeShapeType="1"/>
            </p:cNvCxnSpPr>
            <p:nvPr/>
          </p:nvCxnSpPr>
          <p:spPr bwMode="auto">
            <a:xfrm rot="16200000" flipH="1">
              <a:off x="1535" y="1157"/>
              <a:ext cx="383" cy="126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33"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grpSp>
      <p:sp>
        <p:nvSpPr>
          <p:cNvPr id="34" name="AutoShape 23"/>
          <p:cNvSpPr>
            <a:spLocks noChangeArrowheads="1"/>
          </p:cNvSpPr>
          <p:nvPr/>
        </p:nvSpPr>
        <p:spPr bwMode="auto">
          <a:xfrm>
            <a:off x="2744346" y="1176766"/>
            <a:ext cx="4891329" cy="566433"/>
          </a:xfrm>
          <a:prstGeom prst="roundRect">
            <a:avLst>
              <a:gd name="adj" fmla="val 10250"/>
            </a:avLst>
          </a:prstGeom>
          <a:solidFill>
            <a:schemeClr val="accent1"/>
          </a:soli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5" name="AutoShape 24"/>
          <p:cNvSpPr>
            <a:spLocks noChangeArrowheads="1"/>
          </p:cNvSpPr>
          <p:nvPr/>
        </p:nvSpPr>
        <p:spPr bwMode="auto">
          <a:xfrm>
            <a:off x="1389323" y="1117005"/>
            <a:ext cx="1579776" cy="684656"/>
          </a:xfrm>
          <a:prstGeom prst="roundRect">
            <a:avLst>
              <a:gd name="adj" fmla="val 12144"/>
            </a:avLst>
          </a:prstGeom>
          <a:solidFill>
            <a:schemeClr val="accent2"/>
          </a:solidFill>
          <a:ln>
            <a:noFill/>
          </a:ln>
        </p:spPr>
        <p:txBody>
          <a:bodyPr wrap="none" anchor="ctr"/>
          <a:lstStyle/>
          <a:p>
            <a:pPr algn="ctr">
              <a:defRPr/>
            </a:pPr>
            <a:r>
              <a:rPr lang="zh-CN" altLang="en-US" sz="2000" kern="0">
                <a:solidFill>
                  <a:srgbClr val="FFFFFF"/>
                </a:solidFill>
                <a:latin typeface="微软雅黑" panose="020B0503020204020204" pitchFamily="34" charset="-122"/>
                <a:ea typeface="微软雅黑" panose="020B0503020204020204" pitchFamily="34" charset="-122"/>
              </a:rPr>
              <a:t>单击此处</a:t>
            </a:r>
          </a:p>
          <a:p>
            <a:pPr algn="ctr">
              <a:defRPr/>
            </a:pPr>
            <a:r>
              <a:rPr lang="zh-CN" altLang="en-US" sz="2000" kern="0">
                <a:solidFill>
                  <a:srgbClr val="FFFFFF"/>
                </a:solidFill>
                <a:latin typeface="微软雅黑" panose="020B0503020204020204" pitchFamily="34" charset="-122"/>
                <a:ea typeface="微软雅黑" panose="020B0503020204020204" pitchFamily="34" charset="-122"/>
              </a:rPr>
              <a:t>添加文字</a:t>
            </a:r>
            <a:endParaRPr lang="zh-CN" altLang="zh-CN" sz="2000" kern="0">
              <a:solidFill>
                <a:srgbClr val="FFFFFF"/>
              </a:solidFill>
              <a:latin typeface="微软雅黑" panose="020B0503020204020204" pitchFamily="34" charset="-122"/>
              <a:ea typeface="微软雅黑" panose="020B0503020204020204" pitchFamily="34" charset="-122"/>
            </a:endParaRPr>
          </a:p>
        </p:txBody>
      </p:sp>
      <p:sp>
        <p:nvSpPr>
          <p:cNvPr id="36" name="Rectangle 26"/>
          <p:cNvSpPr>
            <a:spLocks noChangeArrowheads="1"/>
          </p:cNvSpPr>
          <p:nvPr/>
        </p:nvSpPr>
        <p:spPr bwMode="auto">
          <a:xfrm>
            <a:off x="2980792" y="1235228"/>
            <a:ext cx="4596421" cy="46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zh-CN" altLang="en-US" kern="0" dirty="0">
                <a:solidFill>
                  <a:sysClr val="windowText" lastClr="000000"/>
                </a:solidFill>
                <a:latin typeface="微软雅黑" panose="020B0503020204020204" pitchFamily="34" charset="-122"/>
                <a:ea typeface="微软雅黑" panose="020B0503020204020204" pitchFamily="34" charset="-122"/>
              </a:rPr>
              <a:t>单击此处添加段落文字内容</a:t>
            </a:r>
          </a:p>
        </p:txBody>
      </p:sp>
    </p:spTree>
  </p:cSld>
  <p:clrMapOvr>
    <a:masterClrMapping/>
  </p:clrMapOvr>
  <mc:AlternateContent xmlns:mc="http://schemas.openxmlformats.org/markup-compatibility/2006" xmlns:p14="http://schemas.microsoft.com/office/powerpoint/2010/main">
    <mc:Choice Requires="p14">
      <p:transition spd="slow" p14:dur="1300" advClick="0" advTm="1000">
        <p14:pa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750"/>
                                        <p:tgtEl>
                                          <p:spTgt spid="3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750"/>
                                        <p:tgtEl>
                                          <p:spTgt spid="30"/>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750"/>
                                        <p:tgtEl>
                                          <p:spTgt spid="6"/>
                                        </p:tgtEl>
                                      </p:cBhvr>
                                    </p:animEffect>
                                    <p:anim calcmode="lin" valueType="num">
                                      <p:cBhvr>
                                        <p:cTn id="36" dur="750" fill="hold"/>
                                        <p:tgtEl>
                                          <p:spTgt spid="6"/>
                                        </p:tgtEl>
                                        <p:attrNameLst>
                                          <p:attrName>ppt_x</p:attrName>
                                        </p:attrNameLst>
                                      </p:cBhvr>
                                      <p:tavLst>
                                        <p:tav tm="0">
                                          <p:val>
                                            <p:strVal val="#ppt_x"/>
                                          </p:val>
                                        </p:tav>
                                        <p:tav tm="100000">
                                          <p:val>
                                            <p:strVal val="#ppt_x"/>
                                          </p:val>
                                        </p:tav>
                                      </p:tavLst>
                                    </p:anim>
                                    <p:anim calcmode="lin" valueType="num">
                                      <p:cBhvr>
                                        <p:cTn id="37" dur="75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anim calcmode="lin" valueType="num">
                                      <p:cBhvr>
                                        <p:cTn id="41" dur="750" fill="hold"/>
                                        <p:tgtEl>
                                          <p:spTgt spid="14"/>
                                        </p:tgtEl>
                                        <p:attrNameLst>
                                          <p:attrName>ppt_x</p:attrName>
                                        </p:attrNameLst>
                                      </p:cBhvr>
                                      <p:tavLst>
                                        <p:tav tm="0">
                                          <p:val>
                                            <p:strVal val="#ppt_x"/>
                                          </p:val>
                                        </p:tav>
                                        <p:tav tm="100000">
                                          <p:val>
                                            <p:strVal val="#ppt_x"/>
                                          </p:val>
                                        </p:tav>
                                      </p:tavLst>
                                    </p:anim>
                                    <p:anim calcmode="lin" valueType="num">
                                      <p:cBhvr>
                                        <p:cTn id="42" dur="75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750"/>
                                        <p:tgtEl>
                                          <p:spTgt spid="22"/>
                                        </p:tgtEl>
                                      </p:cBhvr>
                                    </p:animEffect>
                                    <p:anim calcmode="lin" valueType="num">
                                      <p:cBhvr>
                                        <p:cTn id="46" dur="750" fill="hold"/>
                                        <p:tgtEl>
                                          <p:spTgt spid="22"/>
                                        </p:tgtEl>
                                        <p:attrNameLst>
                                          <p:attrName>ppt_x</p:attrName>
                                        </p:attrNameLst>
                                      </p:cBhvr>
                                      <p:tavLst>
                                        <p:tav tm="0">
                                          <p:val>
                                            <p:strVal val="#ppt_x"/>
                                          </p:val>
                                        </p:tav>
                                        <p:tav tm="100000">
                                          <p:val>
                                            <p:strVal val="#ppt_x"/>
                                          </p:val>
                                        </p:tav>
                                      </p:tavLst>
                                    </p:anim>
                                    <p:anim calcmode="lin" valueType="num">
                                      <p:cBhvr>
                                        <p:cTn id="47"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34" grpId="0" animBg="1"/>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23" name="任意多边形 22"/>
          <p:cNvSpPr/>
          <p:nvPr/>
        </p:nvSpPr>
        <p:spPr>
          <a:xfrm>
            <a:off x="1134854" y="2924597"/>
            <a:ext cx="1899437" cy="1455363"/>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7316" tIns="43658" rIns="87316" bIns="436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任意多边形 23"/>
          <p:cNvSpPr/>
          <p:nvPr/>
        </p:nvSpPr>
        <p:spPr>
          <a:xfrm>
            <a:off x="2444474" y="2932934"/>
            <a:ext cx="1899437" cy="1437906"/>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7316" tIns="43658" rIns="87316" bIns="436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任意多边形 24"/>
          <p:cNvSpPr/>
          <p:nvPr/>
        </p:nvSpPr>
        <p:spPr>
          <a:xfrm>
            <a:off x="3778428" y="2924206"/>
            <a:ext cx="1899437" cy="1455363"/>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7316" tIns="43658" rIns="87316" bIns="436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任意多边形 25"/>
          <p:cNvSpPr/>
          <p:nvPr/>
        </p:nvSpPr>
        <p:spPr>
          <a:xfrm>
            <a:off x="5126572" y="2932933"/>
            <a:ext cx="1899437" cy="1437907"/>
          </a:xfrm>
          <a:custGeom>
            <a:avLst/>
            <a:gdLst>
              <a:gd name="connsiteX0" fmla="*/ 0 w 1988820"/>
              <a:gd name="connsiteY0" fmla="*/ 0 h 1524000"/>
              <a:gd name="connsiteX1" fmla="*/ 1074420 w 1988820"/>
              <a:gd name="connsiteY1" fmla="*/ 1524000 h 1524000"/>
              <a:gd name="connsiteX2" fmla="*/ 1988820 w 1988820"/>
              <a:gd name="connsiteY2" fmla="*/ 1524000 h 1524000"/>
              <a:gd name="connsiteX3" fmla="*/ 914400 w 1988820"/>
              <a:gd name="connsiteY3" fmla="*/ 7620 h 1524000"/>
              <a:gd name="connsiteX4" fmla="*/ 0 w 1988820"/>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820" h="1524000">
                <a:moveTo>
                  <a:pt x="0" y="0"/>
                </a:moveTo>
                <a:lnTo>
                  <a:pt x="1074420" y="1524000"/>
                </a:lnTo>
                <a:lnTo>
                  <a:pt x="1988820" y="1524000"/>
                </a:lnTo>
                <a:lnTo>
                  <a:pt x="914400" y="7620"/>
                </a:lnTo>
                <a:lnTo>
                  <a:pt x="0" y="0"/>
                </a:lnTo>
                <a:close/>
              </a:path>
            </a:pathLst>
          </a:custGeom>
          <a:gradFill flip="none" rotWithShape="1">
            <a:gsLst>
              <a:gs pos="100000">
                <a:schemeClr val="tx2"/>
              </a:gs>
              <a:gs pos="0">
                <a:schemeClr val="tx2">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7316" tIns="43658" rIns="87316" bIns="436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1095223" y="1276417"/>
            <a:ext cx="2022997" cy="365168"/>
          </a:xfrm>
          <a:prstGeom prst="rect">
            <a:avLst/>
          </a:prstGeom>
        </p:spPr>
        <p:txBody>
          <a:bodyPr wrap="none" lIns="87316" tIns="43658" rIns="87316" bIns="43658">
            <a:spAutoFit/>
          </a:bodyPr>
          <a:lstStyle/>
          <a:p>
            <a:r>
              <a:rPr lang="zh-CN" altLang="en-US" b="1" dirty="0">
                <a:solidFill>
                  <a:schemeClr val="tx2"/>
                </a:solidFill>
                <a:latin typeface="微软雅黑" panose="020B0503020204020204" pitchFamily="34" charset="-122"/>
                <a:ea typeface="微软雅黑" panose="020B0503020204020204" pitchFamily="34" charset="-122"/>
              </a:rPr>
              <a:t>单击此处添加标题</a:t>
            </a:r>
          </a:p>
        </p:txBody>
      </p:sp>
      <p:cxnSp>
        <p:nvCxnSpPr>
          <p:cNvPr id="28" name="直接连接符 27"/>
          <p:cNvCxnSpPr/>
          <p:nvPr/>
        </p:nvCxnSpPr>
        <p:spPr>
          <a:xfrm>
            <a:off x="1149781" y="1689932"/>
            <a:ext cx="3578366" cy="0"/>
          </a:xfrm>
          <a:prstGeom prst="line">
            <a:avLst/>
          </a:prstGeom>
          <a:noFill/>
          <a:ln w="12700" cap="flat" cmpd="sng" algn="ctr">
            <a:solidFill>
              <a:schemeClr val="tx2"/>
            </a:solidFill>
            <a:prstDash val="dash"/>
            <a:headEnd type="none" w="med" len="med"/>
            <a:tailEnd type="none" w="med" len="med"/>
          </a:ln>
          <a:effectLst/>
        </p:spPr>
      </p:cxnSp>
      <p:sp>
        <p:nvSpPr>
          <p:cNvPr id="29" name="TextBox 28"/>
          <p:cNvSpPr txBox="1"/>
          <p:nvPr/>
        </p:nvSpPr>
        <p:spPr>
          <a:xfrm>
            <a:off x="1086506" y="1757772"/>
            <a:ext cx="4893756" cy="519056"/>
          </a:xfrm>
          <a:prstGeom prst="rect">
            <a:avLst/>
          </a:prstGeom>
          <a:noFill/>
        </p:spPr>
        <p:txBody>
          <a:bodyPr wrap="square" lIns="87316" tIns="43658" rIns="87316" bIns="43658" rtlCol="0">
            <a:spAutoFit/>
          </a:bodyPr>
          <a:lstStyle/>
          <a:p>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nvGrpSpPr>
          <p:cNvPr id="30" name="组合 29"/>
          <p:cNvGrpSpPr/>
          <p:nvPr/>
        </p:nvGrpSpPr>
        <p:grpSpPr>
          <a:xfrm>
            <a:off x="2164537" y="2938998"/>
            <a:ext cx="1161494" cy="1440962"/>
            <a:chOff x="2190657" y="2872581"/>
            <a:chExt cx="1216152" cy="1508919"/>
          </a:xfrm>
          <a:solidFill>
            <a:schemeClr val="accent2"/>
          </a:solidFill>
        </p:grpSpPr>
        <p:sp>
          <p:nvSpPr>
            <p:cNvPr id="31" name="平行四边形 30"/>
            <p:cNvSpPr/>
            <p:nvPr/>
          </p:nvSpPr>
          <p:spPr>
            <a:xfrm>
              <a:off x="2190657" y="2872581"/>
              <a:ext cx="1216152" cy="15089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TextBox 31"/>
            <p:cNvSpPr txBox="1"/>
            <p:nvPr/>
          </p:nvSpPr>
          <p:spPr>
            <a:xfrm>
              <a:off x="2444959" y="3439145"/>
              <a:ext cx="707548" cy="386750"/>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grpSp>
        <p:nvGrpSpPr>
          <p:cNvPr id="33" name="组合 32"/>
          <p:cNvGrpSpPr/>
          <p:nvPr/>
        </p:nvGrpSpPr>
        <p:grpSpPr>
          <a:xfrm>
            <a:off x="3491652" y="2932935"/>
            <a:ext cx="1161494" cy="1437906"/>
            <a:chOff x="3580223" y="2866231"/>
            <a:chExt cx="1216152" cy="1505719"/>
          </a:xfrm>
          <a:solidFill>
            <a:schemeClr val="accent2"/>
          </a:solidFill>
        </p:grpSpPr>
        <p:sp>
          <p:nvSpPr>
            <p:cNvPr id="34" name="平行四边形 33"/>
            <p:cNvSpPr/>
            <p:nvPr/>
          </p:nvSpPr>
          <p:spPr>
            <a:xfrm>
              <a:off x="3580223"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3834525" y="3439145"/>
              <a:ext cx="707548" cy="386750"/>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grpSp>
        <p:nvGrpSpPr>
          <p:cNvPr id="36" name="组合 35"/>
          <p:cNvGrpSpPr/>
          <p:nvPr/>
        </p:nvGrpSpPr>
        <p:grpSpPr>
          <a:xfrm>
            <a:off x="4818766" y="2938998"/>
            <a:ext cx="1161494" cy="1437906"/>
            <a:chOff x="4969789" y="2872581"/>
            <a:chExt cx="1216152" cy="1505719"/>
          </a:xfrm>
          <a:solidFill>
            <a:schemeClr val="accent2"/>
          </a:solidFill>
        </p:grpSpPr>
        <p:sp>
          <p:nvSpPr>
            <p:cNvPr id="37" name="平行四边形 36"/>
            <p:cNvSpPr/>
            <p:nvPr/>
          </p:nvSpPr>
          <p:spPr>
            <a:xfrm>
              <a:off x="4969789" y="287258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5224091" y="3439145"/>
              <a:ext cx="707548" cy="386750"/>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grpSp>
        <p:nvGrpSpPr>
          <p:cNvPr id="39" name="组合 38"/>
          <p:cNvGrpSpPr/>
          <p:nvPr/>
        </p:nvGrpSpPr>
        <p:grpSpPr>
          <a:xfrm>
            <a:off x="6592079" y="1133880"/>
            <a:ext cx="1436305" cy="3598110"/>
            <a:chOff x="6826550" y="982331"/>
            <a:chExt cx="1503894" cy="3767801"/>
          </a:xfrm>
          <a:solidFill>
            <a:schemeClr val="accent2"/>
          </a:solidFill>
        </p:grpSpPr>
        <p:sp>
          <p:nvSpPr>
            <p:cNvPr id="40" name="等腰三角形 3"/>
            <p:cNvSpPr/>
            <p:nvPr/>
          </p:nvSpPr>
          <p:spPr>
            <a:xfrm rot="1530055">
              <a:off x="6826550" y="982331"/>
              <a:ext cx="1503894" cy="3767801"/>
            </a:xfrm>
            <a:custGeom>
              <a:avLst/>
              <a:gdLst/>
              <a:ahLst/>
              <a:cxnLst/>
              <a:rect l="l" t="t" r="r" b="b"/>
              <a:pathLst>
                <a:path w="1503894" h="3767801">
                  <a:moveTo>
                    <a:pt x="751947" y="0"/>
                  </a:moveTo>
                  <a:lnTo>
                    <a:pt x="1503894" y="1296461"/>
                  </a:lnTo>
                  <a:lnTo>
                    <a:pt x="1188146" y="1296461"/>
                  </a:lnTo>
                  <a:lnTo>
                    <a:pt x="1170187" y="3352644"/>
                  </a:lnTo>
                  <a:lnTo>
                    <a:pt x="299827" y="3767801"/>
                  </a:lnTo>
                  <a:lnTo>
                    <a:pt x="321413" y="1296461"/>
                  </a:lnTo>
                  <a:lnTo>
                    <a:pt x="0" y="12964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TextBox 40"/>
            <p:cNvSpPr txBox="1"/>
            <p:nvPr/>
          </p:nvSpPr>
          <p:spPr>
            <a:xfrm rot="17637637">
              <a:off x="6248451" y="2577884"/>
              <a:ext cx="2762492" cy="386712"/>
            </a:xfrm>
            <a:prstGeom prst="rect">
              <a:avLst/>
            </a:prstGeom>
            <a:grp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42" name="组合 41"/>
          <p:cNvGrpSpPr/>
          <p:nvPr/>
        </p:nvGrpSpPr>
        <p:grpSpPr>
          <a:xfrm>
            <a:off x="837422" y="2932935"/>
            <a:ext cx="1161494" cy="1437906"/>
            <a:chOff x="801091" y="2866231"/>
            <a:chExt cx="1216152" cy="1505719"/>
          </a:xfrm>
          <a:solidFill>
            <a:schemeClr val="accent2"/>
          </a:solidFill>
        </p:grpSpPr>
        <p:sp>
          <p:nvSpPr>
            <p:cNvPr id="43" name="平行四边形 42"/>
            <p:cNvSpPr/>
            <p:nvPr/>
          </p:nvSpPr>
          <p:spPr>
            <a:xfrm>
              <a:off x="801091" y="2866231"/>
              <a:ext cx="1216152" cy="150571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4" name="TextBox 43"/>
            <p:cNvSpPr txBox="1"/>
            <p:nvPr/>
          </p:nvSpPr>
          <p:spPr>
            <a:xfrm>
              <a:off x="1055393" y="3439145"/>
              <a:ext cx="707548" cy="386750"/>
            </a:xfrm>
            <a:prstGeom prst="rect">
              <a:avLst/>
            </a:prstGeom>
            <a:grp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文本</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1000">
        <p14:pan dir="u"/>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200"/>
                                        <p:tgtEl>
                                          <p:spTgt spid="42"/>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200"/>
                                        <p:tgtEl>
                                          <p:spTgt spid="23"/>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200"/>
                                        <p:tgtEl>
                                          <p:spTgt spid="30"/>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00"/>
                                        <p:tgtEl>
                                          <p:spTgt spid="24"/>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200"/>
                                        <p:tgtEl>
                                          <p:spTgt spid="33"/>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200"/>
                                        <p:tgtEl>
                                          <p:spTgt spid="25"/>
                                        </p:tgtEl>
                                      </p:cBhvr>
                                    </p:animEffect>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200"/>
                                        <p:tgtEl>
                                          <p:spTgt spid="36"/>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200"/>
                                        <p:tgtEl>
                                          <p:spTgt spid="26"/>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down)">
                                      <p:cBhvr>
                                        <p:cTn id="50" dur="300"/>
                                        <p:tgtEl>
                                          <p:spTgt spid="39"/>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nodeType="withEffect">
                                  <p:stCondLst>
                                    <p:cond delay="50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3" grpId="0" animBg="1"/>
      <p:bldP spid="24" grpId="0" animBg="1"/>
      <p:bldP spid="25" grpId="0" animBg="1"/>
      <p:bldP spid="26" grpId="0" animBg="1"/>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grpSp>
        <p:nvGrpSpPr>
          <p:cNvPr id="7" name="组合 6"/>
          <p:cNvGrpSpPr/>
          <p:nvPr/>
        </p:nvGrpSpPr>
        <p:grpSpPr>
          <a:xfrm>
            <a:off x="1007973" y="1419622"/>
            <a:ext cx="2483907" cy="3196670"/>
            <a:chOff x="467544" y="1772816"/>
            <a:chExt cx="2088232" cy="2687455"/>
          </a:xfrm>
        </p:grpSpPr>
        <p:sp>
          <p:nvSpPr>
            <p:cNvPr id="8" name="圆角矩形 7"/>
            <p:cNvSpPr/>
            <p:nvPr/>
          </p:nvSpPr>
          <p:spPr>
            <a:xfrm>
              <a:off x="467544" y="1772816"/>
              <a:ext cx="2088232" cy="43204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b="1" dirty="0">
                  <a:latin typeface="微软雅黑" panose="020B0503020204020204" pitchFamily="34" charset="-122"/>
                  <a:ea typeface="微软雅黑" panose="020B0503020204020204" pitchFamily="34" charset="-122"/>
                </a:rPr>
                <a:t>单击此处添加标题</a:t>
              </a:r>
            </a:p>
          </p:txBody>
        </p:sp>
        <p:sp>
          <p:nvSpPr>
            <p:cNvPr id="9" name="矩形 8"/>
            <p:cNvSpPr/>
            <p:nvPr/>
          </p:nvSpPr>
          <p:spPr>
            <a:xfrm>
              <a:off x="467544" y="2204863"/>
              <a:ext cx="2088232" cy="2255408"/>
            </a:xfrm>
            <a:prstGeom prst="rect">
              <a:avLst/>
            </a:prstGeom>
            <a:solidFill>
              <a:schemeClr val="tx1">
                <a:lumMod val="65000"/>
                <a:alpha val="30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单击此处添加文本</a:t>
              </a:r>
            </a:p>
          </p:txBody>
        </p:sp>
      </p:grpSp>
      <p:grpSp>
        <p:nvGrpSpPr>
          <p:cNvPr id="10" name="Group 149"/>
          <p:cNvGrpSpPr/>
          <p:nvPr/>
        </p:nvGrpSpPr>
        <p:grpSpPr bwMode="auto">
          <a:xfrm>
            <a:off x="5238979" y="411510"/>
            <a:ext cx="969233" cy="967255"/>
            <a:chOff x="4216906" y="4857744"/>
            <a:chExt cx="713232" cy="713231"/>
          </a:xfrm>
        </p:grpSpPr>
        <p:sp>
          <p:nvSpPr>
            <p:cNvPr id="11"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2" name="Gruppe 67"/>
            <p:cNvGrpSpPr/>
            <p:nvPr/>
          </p:nvGrpSpPr>
          <p:grpSpPr bwMode="auto">
            <a:xfrm>
              <a:off x="4370796" y="5028441"/>
              <a:ext cx="405456" cy="371850"/>
              <a:chOff x="355442" y="4350695"/>
              <a:chExt cx="900893" cy="825896"/>
            </a:xfrm>
            <a:solidFill>
              <a:srgbClr val="000000"/>
            </a:solidFill>
          </p:grpSpPr>
          <p:sp>
            <p:nvSpPr>
              <p:cNvPr id="13"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1">
                  <a:lumMod val="65000"/>
                  <a:alpha val="50000"/>
                </a:schemeClr>
              </a:solidFill>
              <a:ln w="9525">
                <a:noFill/>
                <a:round/>
              </a:ln>
            </p:spPr>
            <p:txBody>
              <a:bodyPr/>
              <a:lstStyle/>
              <a:p>
                <a:pPr>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1">
                  <a:lumMod val="65000"/>
                  <a:alpha val="50000"/>
                </a:schemeClr>
              </a:solidFill>
              <a:ln w="9525">
                <a:noFill/>
                <a:round/>
              </a:ln>
            </p:spPr>
            <p:txBody>
              <a:bodyPr/>
              <a:lstStyle/>
              <a:p>
                <a:pPr>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1" name="Group 139"/>
          <p:cNvGrpSpPr/>
          <p:nvPr/>
        </p:nvGrpSpPr>
        <p:grpSpPr bwMode="auto">
          <a:xfrm>
            <a:off x="7341140" y="3883828"/>
            <a:ext cx="967079" cy="969409"/>
            <a:chOff x="5765300" y="4002787"/>
            <a:chExt cx="713233" cy="713232"/>
          </a:xfrm>
        </p:grpSpPr>
        <p:sp>
          <p:nvSpPr>
            <p:cNvPr id="22"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23" name="Gruppe 344"/>
            <p:cNvGrpSpPr/>
            <p:nvPr/>
          </p:nvGrpSpPr>
          <p:grpSpPr bwMode="auto">
            <a:xfrm>
              <a:off x="6014540" y="4178404"/>
              <a:ext cx="214736" cy="361996"/>
              <a:chOff x="2114233" y="1516380"/>
              <a:chExt cx="263525" cy="444500"/>
            </a:xfrm>
          </p:grpSpPr>
          <p:sp>
            <p:nvSpPr>
              <p:cNvPr id="24"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1">
                  <a:alpha val="50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bg1">
                  <a:lumMod val="65000"/>
                  <a:alpha val="50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17"/>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1">
                  <a:lumMod val="65000"/>
                  <a:alpha val="50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7" name="Group 131"/>
          <p:cNvGrpSpPr/>
          <p:nvPr/>
        </p:nvGrpSpPr>
        <p:grpSpPr bwMode="auto">
          <a:xfrm>
            <a:off x="6451599" y="684325"/>
            <a:ext cx="967078" cy="967255"/>
            <a:chOff x="5109971" y="1507999"/>
            <a:chExt cx="713232" cy="713232"/>
          </a:xfrm>
        </p:grpSpPr>
        <p:sp>
          <p:nvSpPr>
            <p:cNvPr id="28"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9"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tx1">
                <a:lumMod val="65000"/>
                <a:alpha val="44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0" name="Group 132"/>
          <p:cNvGrpSpPr/>
          <p:nvPr/>
        </p:nvGrpSpPr>
        <p:grpSpPr bwMode="auto">
          <a:xfrm>
            <a:off x="7327211" y="1546267"/>
            <a:ext cx="967079" cy="969409"/>
            <a:chOff x="5765300" y="2141983"/>
            <a:chExt cx="713233" cy="713232"/>
          </a:xfrm>
        </p:grpSpPr>
        <p:sp>
          <p:nvSpPr>
            <p:cNvPr id="31"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2"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1">
                <a:lumMod val="65000"/>
                <a:alpha val="50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3" name="Group 133"/>
          <p:cNvGrpSpPr/>
          <p:nvPr/>
        </p:nvGrpSpPr>
        <p:grpSpPr bwMode="auto">
          <a:xfrm>
            <a:off x="7637369" y="2714762"/>
            <a:ext cx="967079" cy="967254"/>
            <a:chOff x="5993893" y="3065525"/>
            <a:chExt cx="713232" cy="713232"/>
          </a:xfrm>
        </p:grpSpPr>
        <p:sp>
          <p:nvSpPr>
            <p:cNvPr id="34"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5"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tx1">
                <a:lumMod val="65000"/>
                <a:alpha val="50000"/>
              </a:scheme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302875" y="1732658"/>
            <a:ext cx="2976562" cy="2976563"/>
            <a:chOff x="3838128" y="1779629"/>
            <a:chExt cx="2976562" cy="2976563"/>
          </a:xfrm>
        </p:grpSpPr>
        <p:sp>
          <p:nvSpPr>
            <p:cNvPr id="40" name="Freeform 41"/>
            <p:cNvSpPr>
              <a:spLocks noEditPoints="1"/>
            </p:cNvSpPr>
            <p:nvPr/>
          </p:nvSpPr>
          <p:spPr bwMode="auto">
            <a:xfrm>
              <a:off x="4520753" y="2594017"/>
              <a:ext cx="1603375" cy="129063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0000">
                <a:alpha val="15000"/>
              </a:srgbClr>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41" name="Donut 8"/>
            <p:cNvSpPr>
              <a:spLocks noChangeArrowheads="1"/>
            </p:cNvSpPr>
            <p:nvPr/>
          </p:nvSpPr>
          <p:spPr bwMode="auto">
            <a:xfrm>
              <a:off x="3838128" y="1779629"/>
              <a:ext cx="2976562" cy="2976563"/>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57200" fontAlgn="base">
                <a:spcBef>
                  <a:spcPct val="0"/>
                </a:spcBef>
                <a:spcAft>
                  <a:spcPct val="0"/>
                </a:spcAft>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42" name="Rektangel 76"/>
            <p:cNvSpPr>
              <a:spLocks noChangeArrowheads="1"/>
            </p:cNvSpPr>
            <p:nvPr/>
          </p:nvSpPr>
          <p:spPr bwMode="auto">
            <a:xfrm>
              <a:off x="4634948" y="2996952"/>
              <a:ext cx="1374984" cy="707886"/>
            </a:xfrm>
            <a:prstGeom prst="rect">
              <a:avLst/>
            </a:prstGeom>
            <a:noFill/>
            <a:ln w="9525">
              <a:noFill/>
              <a:miter lim="800000"/>
            </a:ln>
          </p:spPr>
          <p:txBody>
            <a:bodyPr wrap="square">
              <a:spAutoFit/>
            </a:bodyPr>
            <a:lstStyle/>
            <a:p>
              <a:pPr algn="ctr" fontAlgn="base">
                <a:spcBef>
                  <a:spcPct val="0"/>
                </a:spcBef>
                <a:spcAft>
                  <a:spcPct val="0"/>
                </a:spcAft>
              </a:pPr>
              <a:r>
                <a:rPr lang="zh-CN" altLang="en-US" sz="2000" b="1" dirty="0">
                  <a:solidFill>
                    <a:srgbClr val="008DCB"/>
                  </a:solidFill>
                  <a:latin typeface="微软雅黑" panose="020B0503020204020204" pitchFamily="34" charset="-122"/>
                  <a:ea typeface="微软雅黑" panose="020B0503020204020204" pitchFamily="34" charset="-122"/>
                </a:rPr>
                <a:t>单击此处添加文本</a:t>
              </a:r>
              <a:endParaRPr lang="da-DK" sz="2000" b="1" dirty="0">
                <a:solidFill>
                  <a:srgbClr val="008DCB"/>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1000">
        <p14:pan dir="r"/>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 fill="hold"/>
                                            <p:tgtEl>
                                              <p:spTgt spid="39"/>
                                            </p:tgtEl>
                                            <p:attrNameLst>
                                              <p:attrName>ppt_w</p:attrName>
                                            </p:attrNameLst>
                                          </p:cBhvr>
                                          <p:tavLst>
                                            <p:tav tm="0">
                                              <p:val>
                                                <p:fltVal val="0"/>
                                              </p:val>
                                            </p:tav>
                                            <p:tav tm="100000">
                                              <p:val>
                                                <p:strVal val="#ppt_w"/>
                                              </p:val>
                                            </p:tav>
                                          </p:tavLst>
                                        </p:anim>
                                        <p:anim calcmode="lin" valueType="num">
                                          <p:cBhvr>
                                            <p:cTn id="19" dur="100" fill="hold"/>
                                            <p:tgtEl>
                                              <p:spTgt spid="39"/>
                                            </p:tgtEl>
                                            <p:attrNameLst>
                                              <p:attrName>ppt_h</p:attrName>
                                            </p:attrNameLst>
                                          </p:cBhvr>
                                          <p:tavLst>
                                            <p:tav tm="0">
                                              <p:val>
                                                <p:fltVal val="0"/>
                                              </p:val>
                                            </p:tav>
                                            <p:tav tm="100000">
                                              <p:val>
                                                <p:strVal val="#ppt_h"/>
                                              </p:val>
                                            </p:tav>
                                          </p:tavLst>
                                        </p:anim>
                                        <p:animEffect transition="in" filter="fade">
                                          <p:cBhvr>
                                            <p:cTn id="20" dur="100"/>
                                            <p:tgtEl>
                                              <p:spTgt spid="39"/>
                                            </p:tgtEl>
                                          </p:cBhvr>
                                        </p:animEffect>
                                      </p:childTnLst>
                                    </p:cTn>
                                  </p:par>
                                  <p:par>
                                    <p:cTn id="21" presetID="6" presetClass="emph" presetSubtype="0" fill="hold" nodeType="withEffect">
                                      <p:stCondLst>
                                        <p:cond delay="100"/>
                                      </p:stCondLst>
                                      <p:childTnLst>
                                        <p:animScale>
                                          <p:cBhvr>
                                            <p:cTn id="22" dur="100" fill="hold"/>
                                            <p:tgtEl>
                                              <p:spTgt spid="39"/>
                                            </p:tgtEl>
                                          </p:cBhvr>
                                          <p:by x="110000" y="110000"/>
                                        </p:animScale>
                                      </p:childTnLst>
                                    </p:cTn>
                                  </p:par>
                                  <p:par>
                                    <p:cTn id="23" presetID="6" presetClass="emph" presetSubtype="0" fill="hold" nodeType="withEffect">
                                      <p:stCondLst>
                                        <p:cond delay="200"/>
                                      </p:stCondLst>
                                      <p:childTnLst>
                                        <p:animScale>
                                          <p:cBhvr>
                                            <p:cTn id="24" dur="200" fill="hold"/>
                                            <p:tgtEl>
                                              <p:spTgt spid="39"/>
                                            </p:tgtEl>
                                          </p:cBhvr>
                                          <p:by x="90000" y="90000"/>
                                        </p:animScale>
                                      </p:childTnLst>
                                    </p:cTn>
                                  </p:par>
                                  <p:par>
                                    <p:cTn id="25" presetID="6" presetClass="emph" presetSubtype="0" fill="hold" nodeType="withEffect">
                                      <p:stCondLst>
                                        <p:cond delay="400"/>
                                      </p:stCondLst>
                                      <p:childTnLst>
                                        <p:animScale>
                                          <p:cBhvr>
                                            <p:cTn id="26" dur="100" fill="hold"/>
                                            <p:tgtEl>
                                              <p:spTgt spid="39"/>
                                            </p:tgtEl>
                                          </p:cBhvr>
                                          <p:by x="105000" y="105000"/>
                                        </p:animScale>
                                      </p:childTnLst>
                                    </p:cTn>
                                  </p:par>
                                  <p:par>
                                    <p:cTn id="27" presetID="6" presetClass="emph" presetSubtype="0" fill="hold" nodeType="withEffect">
                                      <p:stCondLst>
                                        <p:cond delay="500"/>
                                      </p:stCondLst>
                                      <p:childTnLst>
                                        <p:animScale>
                                          <p:cBhvr>
                                            <p:cTn id="28" dur="200" fill="hold"/>
                                            <p:tgtEl>
                                              <p:spTgt spid="39"/>
                                            </p:tgtEl>
                                          </p:cBhvr>
                                          <p:by x="95000" y="95000"/>
                                        </p:animScale>
                                      </p:childTnLst>
                                    </p:cTn>
                                  </p:par>
                                  <p:par>
                                    <p:cTn id="29" presetID="10"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6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8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11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1000"/>
                                </p:stCondLst>
                                <p:childTnLst>
                                  <p:par>
                                    <p:cTn id="45" presetID="2" presetClass="entr" presetSubtype="8" fill="hold" nodeType="afterEffect" p14:presetBounceEnd="48000">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14:bounceEnd="48000">
                                          <p:cBhvr additive="base">
                                            <p:cTn id="47" dur="500" fill="hold"/>
                                            <p:tgtEl>
                                              <p:spTgt spid="7"/>
                                            </p:tgtEl>
                                            <p:attrNameLst>
                                              <p:attrName>ppt_x</p:attrName>
                                            </p:attrNameLst>
                                          </p:cBhvr>
                                          <p:tavLst>
                                            <p:tav tm="0">
                                              <p:val>
                                                <p:strVal val="0-#ppt_w/2"/>
                                              </p:val>
                                            </p:tav>
                                            <p:tav tm="100000">
                                              <p:val>
                                                <p:strVal val="#ppt_x"/>
                                              </p:val>
                                            </p:tav>
                                          </p:tavLst>
                                        </p:anim>
                                        <p:anim calcmode="lin" valueType="num" p14:bounceEnd="48000">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 fill="hold"/>
                                            <p:tgtEl>
                                              <p:spTgt spid="39"/>
                                            </p:tgtEl>
                                            <p:attrNameLst>
                                              <p:attrName>ppt_w</p:attrName>
                                            </p:attrNameLst>
                                          </p:cBhvr>
                                          <p:tavLst>
                                            <p:tav tm="0">
                                              <p:val>
                                                <p:fltVal val="0"/>
                                              </p:val>
                                            </p:tav>
                                            <p:tav tm="100000">
                                              <p:val>
                                                <p:strVal val="#ppt_w"/>
                                              </p:val>
                                            </p:tav>
                                          </p:tavLst>
                                        </p:anim>
                                        <p:anim calcmode="lin" valueType="num">
                                          <p:cBhvr>
                                            <p:cTn id="19" dur="100" fill="hold"/>
                                            <p:tgtEl>
                                              <p:spTgt spid="39"/>
                                            </p:tgtEl>
                                            <p:attrNameLst>
                                              <p:attrName>ppt_h</p:attrName>
                                            </p:attrNameLst>
                                          </p:cBhvr>
                                          <p:tavLst>
                                            <p:tav tm="0">
                                              <p:val>
                                                <p:fltVal val="0"/>
                                              </p:val>
                                            </p:tav>
                                            <p:tav tm="100000">
                                              <p:val>
                                                <p:strVal val="#ppt_h"/>
                                              </p:val>
                                            </p:tav>
                                          </p:tavLst>
                                        </p:anim>
                                        <p:animEffect transition="in" filter="fade">
                                          <p:cBhvr>
                                            <p:cTn id="20" dur="100"/>
                                            <p:tgtEl>
                                              <p:spTgt spid="39"/>
                                            </p:tgtEl>
                                          </p:cBhvr>
                                        </p:animEffect>
                                      </p:childTnLst>
                                    </p:cTn>
                                  </p:par>
                                  <p:par>
                                    <p:cTn id="21" presetID="6" presetClass="emph" presetSubtype="0" fill="hold" nodeType="withEffect">
                                      <p:stCondLst>
                                        <p:cond delay="100"/>
                                      </p:stCondLst>
                                      <p:childTnLst>
                                        <p:animScale>
                                          <p:cBhvr>
                                            <p:cTn id="22" dur="100" fill="hold"/>
                                            <p:tgtEl>
                                              <p:spTgt spid="39"/>
                                            </p:tgtEl>
                                          </p:cBhvr>
                                          <p:by x="110000" y="110000"/>
                                        </p:animScale>
                                      </p:childTnLst>
                                    </p:cTn>
                                  </p:par>
                                  <p:par>
                                    <p:cTn id="23" presetID="6" presetClass="emph" presetSubtype="0" fill="hold" nodeType="withEffect">
                                      <p:stCondLst>
                                        <p:cond delay="200"/>
                                      </p:stCondLst>
                                      <p:childTnLst>
                                        <p:animScale>
                                          <p:cBhvr>
                                            <p:cTn id="24" dur="200" fill="hold"/>
                                            <p:tgtEl>
                                              <p:spTgt spid="39"/>
                                            </p:tgtEl>
                                          </p:cBhvr>
                                          <p:by x="90000" y="90000"/>
                                        </p:animScale>
                                      </p:childTnLst>
                                    </p:cTn>
                                  </p:par>
                                  <p:par>
                                    <p:cTn id="25" presetID="6" presetClass="emph" presetSubtype="0" fill="hold" nodeType="withEffect">
                                      <p:stCondLst>
                                        <p:cond delay="400"/>
                                      </p:stCondLst>
                                      <p:childTnLst>
                                        <p:animScale>
                                          <p:cBhvr>
                                            <p:cTn id="26" dur="100" fill="hold"/>
                                            <p:tgtEl>
                                              <p:spTgt spid="39"/>
                                            </p:tgtEl>
                                          </p:cBhvr>
                                          <p:by x="105000" y="105000"/>
                                        </p:animScale>
                                      </p:childTnLst>
                                    </p:cTn>
                                  </p:par>
                                  <p:par>
                                    <p:cTn id="27" presetID="6" presetClass="emph" presetSubtype="0" fill="hold" nodeType="withEffect">
                                      <p:stCondLst>
                                        <p:cond delay="500"/>
                                      </p:stCondLst>
                                      <p:childTnLst>
                                        <p:animScale>
                                          <p:cBhvr>
                                            <p:cTn id="28" dur="200" fill="hold"/>
                                            <p:tgtEl>
                                              <p:spTgt spid="39"/>
                                            </p:tgtEl>
                                          </p:cBhvr>
                                          <p:by x="95000" y="95000"/>
                                        </p:animScale>
                                      </p:childTnLst>
                                    </p:cTn>
                                  </p:par>
                                  <p:par>
                                    <p:cTn id="29" presetID="10"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6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8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11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1000"/>
                                </p:stCondLst>
                                <p:childTnLst>
                                  <p:par>
                                    <p:cTn id="45" presetID="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 y="339502"/>
            <a:ext cx="3059833"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txBox="1"/>
          <p:nvPr/>
        </p:nvSpPr>
        <p:spPr>
          <a:xfrm>
            <a:off x="395536" y="303498"/>
            <a:ext cx="2468960" cy="432048"/>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2000" dirty="0"/>
              <a:t>单击此处添加标题</a:t>
            </a:r>
          </a:p>
        </p:txBody>
      </p:sp>
      <p:sp>
        <p:nvSpPr>
          <p:cNvPr id="6" name="Freeform 2"/>
          <p:cNvSpPr/>
          <p:nvPr/>
        </p:nvSpPr>
        <p:spPr bwMode="auto">
          <a:xfrm>
            <a:off x="36279" y="483518"/>
            <a:ext cx="5467950" cy="4740231"/>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tx2">
                  <a:alpha val="73000"/>
                </a:schemeClr>
              </a:gs>
              <a:gs pos="100000">
                <a:srgbClr val="FFFFFF">
                  <a:alpha val="0"/>
                </a:srgbClr>
              </a:gs>
            </a:gsLst>
            <a:lin ang="5400000" scaled="1"/>
          </a:gradFill>
          <a:ln w="9525">
            <a:noFill/>
            <a:round/>
          </a:ln>
        </p:spPr>
        <p:txBody>
          <a:bodyPr wrap="none" lIns="79205" tIns="39603" rIns="79205" bIns="39603" anchor="ctr"/>
          <a:lstStyle/>
          <a:p>
            <a:pPr algn="ctr" fontAlgn="base">
              <a:spcBef>
                <a:spcPct val="0"/>
              </a:spcBef>
              <a:spcAft>
                <a:spcPct val="0"/>
              </a:spcAft>
              <a:defRPr/>
            </a:pPr>
            <a:endParaRPr lang="zh-CN" altLang="en-US" sz="1600" b="1" kern="0">
              <a:solidFill>
                <a:srgbClr val="0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626578" y="3422661"/>
            <a:ext cx="1996222" cy="374242"/>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2010</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月</a:t>
            </a:r>
          </a:p>
        </p:txBody>
      </p:sp>
      <p:sp>
        <p:nvSpPr>
          <p:cNvPr id="8" name="圆角矩形 7"/>
          <p:cNvSpPr/>
          <p:nvPr/>
        </p:nvSpPr>
        <p:spPr>
          <a:xfrm>
            <a:off x="2312779" y="2599267"/>
            <a:ext cx="1996222" cy="374242"/>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2011</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p>
        </p:txBody>
      </p:sp>
      <p:sp>
        <p:nvSpPr>
          <p:cNvPr id="9" name="圆角矩形 8"/>
          <p:cNvSpPr/>
          <p:nvPr/>
        </p:nvSpPr>
        <p:spPr>
          <a:xfrm>
            <a:off x="2936598" y="1775873"/>
            <a:ext cx="1996222" cy="374242"/>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2012</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a:t>
            </a:r>
          </a:p>
        </p:txBody>
      </p:sp>
      <p:sp>
        <p:nvSpPr>
          <p:cNvPr id="10" name="圆角矩形 9"/>
          <p:cNvSpPr/>
          <p:nvPr/>
        </p:nvSpPr>
        <p:spPr>
          <a:xfrm>
            <a:off x="3747563" y="952478"/>
            <a:ext cx="1996222" cy="374242"/>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20xx</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月</a:t>
            </a:r>
          </a:p>
        </p:txBody>
      </p:sp>
      <p:sp>
        <p:nvSpPr>
          <p:cNvPr id="11" name="圆角矩形 10"/>
          <p:cNvSpPr/>
          <p:nvPr/>
        </p:nvSpPr>
        <p:spPr>
          <a:xfrm>
            <a:off x="978304" y="4246053"/>
            <a:ext cx="1996222" cy="374242"/>
          </a:xfrm>
          <a:prstGeom prst="round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9205" tIns="39603" rIns="79205" bIns="39603" rtlCol="0" anchor="ctr"/>
          <a:lstStyle/>
          <a:p>
            <a:pPr algn="ctr"/>
            <a:r>
              <a:rPr lang="en-US" altLang="zh-CN" sz="1600" dirty="0">
                <a:latin typeface="微软雅黑" panose="020B0503020204020204" pitchFamily="34" charset="-122"/>
                <a:ea typeface="微软雅黑" panose="020B0503020204020204" pitchFamily="34" charset="-122"/>
              </a:rPr>
              <a:t>2009</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月</a:t>
            </a:r>
          </a:p>
        </p:txBody>
      </p:sp>
      <p:sp>
        <p:nvSpPr>
          <p:cNvPr id="12" name="矩形 11"/>
          <p:cNvSpPr/>
          <p:nvPr/>
        </p:nvSpPr>
        <p:spPr>
          <a:xfrm>
            <a:off x="3635896" y="4221123"/>
            <a:ext cx="1980406" cy="510867"/>
          </a:xfrm>
          <a:prstGeom prst="rect">
            <a:avLst/>
          </a:prstGeom>
          <a:ln>
            <a:solidFill>
              <a:schemeClr val="tx2"/>
            </a:solidFill>
            <a:prstDash val="dash"/>
          </a:ln>
        </p:spPr>
        <p:txBody>
          <a:bodyPr wrap="square" lIns="79205" tIns="39603" rIns="79205" bIns="39603">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4163457" y="3348063"/>
            <a:ext cx="1980406" cy="510867"/>
          </a:xfrm>
          <a:prstGeom prst="rect">
            <a:avLst/>
          </a:prstGeom>
          <a:ln>
            <a:solidFill>
              <a:schemeClr val="tx2"/>
            </a:solidFill>
            <a:prstDash val="dash"/>
          </a:ln>
        </p:spPr>
        <p:txBody>
          <a:bodyPr wrap="square" lIns="79205" tIns="39603" rIns="79205" bIns="39603">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4675385" y="2528786"/>
            <a:ext cx="1980406" cy="510867"/>
          </a:xfrm>
          <a:prstGeom prst="rect">
            <a:avLst/>
          </a:prstGeom>
          <a:ln>
            <a:solidFill>
              <a:schemeClr val="tx2"/>
            </a:solidFill>
            <a:prstDash val="dash"/>
          </a:ln>
        </p:spPr>
        <p:txBody>
          <a:bodyPr wrap="square" lIns="79205" tIns="39603" rIns="79205" bIns="39603">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5" name="矩形 14"/>
          <p:cNvSpPr/>
          <p:nvPr/>
        </p:nvSpPr>
        <p:spPr>
          <a:xfrm>
            <a:off x="5153661" y="1701274"/>
            <a:ext cx="1980406" cy="510867"/>
          </a:xfrm>
          <a:prstGeom prst="rect">
            <a:avLst/>
          </a:prstGeom>
          <a:ln>
            <a:solidFill>
              <a:schemeClr val="tx2"/>
            </a:solidFill>
            <a:prstDash val="dash"/>
          </a:ln>
        </p:spPr>
        <p:txBody>
          <a:bodyPr wrap="square" lIns="79205" tIns="39603" rIns="79205" bIns="39603">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
        <p:nvSpPr>
          <p:cNvPr id="16" name="矩形 15"/>
          <p:cNvSpPr/>
          <p:nvPr/>
        </p:nvSpPr>
        <p:spPr>
          <a:xfrm>
            <a:off x="5831954" y="877880"/>
            <a:ext cx="1980406" cy="510867"/>
          </a:xfrm>
          <a:prstGeom prst="rect">
            <a:avLst/>
          </a:prstGeom>
          <a:ln>
            <a:solidFill>
              <a:schemeClr val="tx2"/>
            </a:solidFill>
            <a:prstDash val="dash"/>
          </a:ln>
        </p:spPr>
        <p:txBody>
          <a:bodyPr wrap="square" lIns="79205" tIns="39603" rIns="79205" bIns="39603">
            <a:spAutoFit/>
          </a:bodyPr>
          <a:lstStyle/>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accent4">
                    <a:lumMod val="50000"/>
                  </a:schemeClr>
                </a:solidFill>
                <a:latin typeface="微软雅黑" panose="020B0503020204020204" pitchFamily="34" charset="-122"/>
                <a:ea typeface="微软雅黑" panose="020B0503020204020204" pitchFamily="34" charset="-122"/>
              </a:rPr>
              <a:t>单击此处添加文本</a:t>
            </a:r>
          </a:p>
        </p:txBody>
      </p:sp>
    </p:spTree>
  </p:cSld>
  <p:clrMapOvr>
    <a:masterClrMapping/>
  </p:clrMapOvr>
  <mc:AlternateContent xmlns:mc="http://schemas.openxmlformats.org/markup-compatibility/2006" xmlns:p14="http://schemas.microsoft.com/office/powerpoint/2010/main">
    <mc:Choice Requires="p14">
      <p:transition spd="slow" p14:dur="1100" advClick="0" advTm="1000">
        <p14:switch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 presetClass="entr" presetSubtype="8" fill="hold" grpId="0" nodeType="withEffect">
                                  <p:stCondLst>
                                    <p:cond delay="3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7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7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90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9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20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0-#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120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1+#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Office 主题">
  <a:themeElements>
    <a:clrScheme name="自定义 24">
      <a:dk1>
        <a:srgbClr val="FFFFFF"/>
      </a:dk1>
      <a:lt1>
        <a:srgbClr val="FFFFFF"/>
      </a:lt1>
      <a:dk2>
        <a:srgbClr val="0070C0"/>
      </a:dk2>
      <a:lt2>
        <a:srgbClr val="FFC000"/>
      </a:lt2>
      <a:accent1>
        <a:srgbClr val="FFC000"/>
      </a:accent1>
      <a:accent2>
        <a:srgbClr val="0070C0"/>
      </a:accent2>
      <a:accent3>
        <a:srgbClr val="FFFFFF"/>
      </a:accent3>
      <a:accent4>
        <a:srgbClr val="7F7F7F"/>
      </a:accent4>
      <a:accent5>
        <a:srgbClr val="A5A5A5"/>
      </a:accent5>
      <a:accent6>
        <a:srgbClr val="7F7F7F"/>
      </a:accent6>
      <a:hlink>
        <a:srgbClr val="7F7F7F"/>
      </a:hlink>
      <a:folHlink>
        <a:srgbClr val="8E8E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全屏显示(16:9)</PresentationFormat>
  <Paragraphs>533</Paragraphs>
  <Slides>40</Slides>
  <Notes>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方正兰亭黑_GBK</vt:lpstr>
      <vt:lpstr>微软雅黑</vt:lpstr>
      <vt:lpstr>Arial</vt:lpstr>
      <vt:lpstr>Arial Black</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248</cp:revision>
  <dcterms:created xsi:type="dcterms:W3CDTF">2020-05-09T06:06:08Z</dcterms:created>
  <dcterms:modified xsi:type="dcterms:W3CDTF">2021-01-05T22:44:08Z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