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7" r:id="rId2"/>
    <p:sldId id="258" r:id="rId3"/>
    <p:sldId id="259" r:id="rId4"/>
    <p:sldId id="263" r:id="rId5"/>
    <p:sldId id="269" r:id="rId6"/>
    <p:sldId id="265" r:id="rId7"/>
    <p:sldId id="267" r:id="rId8"/>
    <p:sldId id="268" r:id="rId9"/>
    <p:sldId id="286" r:id="rId10"/>
    <p:sldId id="262" r:id="rId11"/>
    <p:sldId id="270" r:id="rId12"/>
    <p:sldId id="271" r:id="rId13"/>
    <p:sldId id="273" r:id="rId14"/>
    <p:sldId id="287" r:id="rId15"/>
    <p:sldId id="274" r:id="rId16"/>
    <p:sldId id="275" r:id="rId17"/>
    <p:sldId id="261" r:id="rId18"/>
    <p:sldId id="277" r:id="rId19"/>
    <p:sldId id="288" r:id="rId20"/>
    <p:sldId id="260" r:id="rId21"/>
    <p:sldId id="278" r:id="rId22"/>
    <p:sldId id="285" r:id="rId23"/>
    <p:sldId id="284" r:id="rId24"/>
    <p:sldId id="289" r:id="rId25"/>
    <p:sldId id="282" r:id="rId26"/>
    <p:sldId id="266" r:id="rId27"/>
    <p:sldId id="283" r:id="rId28"/>
    <p:sldId id="280" r:id="rId29"/>
    <p:sldId id="279" r:id="rId30"/>
    <p:sldId id="290" r:id="rId31"/>
  </p:sldIdLst>
  <p:sldSz cx="12192000" cy="6858000"/>
  <p:notesSz cx="6858000" cy="9144000"/>
  <p:embeddedFontLst>
    <p:embeddedFont>
      <p:font typeface="等线" panose="02010600030101010101" pitchFamily="2" charset="-122"/>
      <p:regular r:id="rId34"/>
      <p:bold r:id="rId35"/>
    </p:embeddedFont>
    <p:embeddedFont>
      <p:font typeface="微软雅黑" panose="020B0503020204020204" pitchFamily="34" charset="-122"/>
      <p:regular r:id="rId36"/>
      <p:bold r:id="rId37"/>
    </p:embeddedFont>
    <p:embeddedFont>
      <p:font typeface="Calibri" panose="020F0502020204030204" pitchFamily="34" charset="0"/>
      <p:regular r:id="rId38"/>
      <p:bold r:id="rId39"/>
      <p:italic r:id="rId40"/>
      <p:boldItalic r:id="rId41"/>
    </p:embeddedFont>
    <p:embeddedFont>
      <p:font typeface="Impact" panose="020B0806030902050204" pitchFamily="34" charset="0"/>
      <p:regular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D851D-4B90-4DE8-B2E3-F5DCCEFF866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E7B31-CCC5-4720-8F0E-BFB44F38395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99F6DE-8419-4E99-A620-AFB2DDC3F3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a:off x="0" y="5004"/>
            <a:ext cx="12192000" cy="6850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987"/>
            <a:ext cx="12192000" cy="6850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2.xml"/><Relationship Id="rId7" Type="http://schemas.openxmlformats.org/officeDocument/2006/relationships/image" Target="../media/image4.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38044" y="2381955"/>
            <a:ext cx="6953956" cy="1919111"/>
          </a:xfrm>
          <a:prstGeom prst="rect">
            <a:avLst/>
          </a:prstGeom>
          <a:gradFill>
            <a:gsLst>
              <a:gs pos="0">
                <a:schemeClr val="accent1">
                  <a:lumMod val="5000"/>
                  <a:lumOff val="95000"/>
                  <a:alpha val="0"/>
                </a:schemeClr>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8300"/>
            <a:ext cx="4789377" cy="5909700"/>
          </a:xfrm>
          <a:prstGeom prst="rect">
            <a:avLst/>
          </a:prstGeom>
        </p:spPr>
      </p:pic>
      <p:sp>
        <p:nvSpPr>
          <p:cNvPr id="4" name="文本框 3"/>
          <p:cNvSpPr txBox="1"/>
          <p:nvPr/>
        </p:nvSpPr>
        <p:spPr>
          <a:xfrm>
            <a:off x="5390055" y="1256214"/>
            <a:ext cx="2218055" cy="1322070"/>
          </a:xfrm>
          <a:prstGeom prst="rect">
            <a:avLst/>
          </a:prstGeom>
          <a:noFill/>
        </p:spPr>
        <p:txBody>
          <a:bodyPr vert="horz" wrap="none" rtlCol="0">
            <a:spAutoFit/>
          </a:bodyPr>
          <a:lstStyle>
            <a:defPPr>
              <a:defRPr lang="zh-CN"/>
            </a:defPPr>
            <a:lvl1pPr algn="ctr">
              <a:defRPr sz="7200" b="1">
                <a:solidFill>
                  <a:schemeClr val="accent5">
                    <a:lumMod val="50000"/>
                  </a:schemeClr>
                </a:solidFill>
                <a:latin typeface="Agency FB" panose="020B05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rPr>
              <a:t>20XX</a:t>
            </a:r>
            <a:endParaRPr kumimoji="0" lang="zh-CN" altLang="en-US" sz="80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5" name="文本框 4"/>
          <p:cNvSpPr txBox="1"/>
          <p:nvPr/>
        </p:nvSpPr>
        <p:spPr>
          <a:xfrm>
            <a:off x="5369333" y="2464256"/>
            <a:ext cx="584775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企业宣传大数据云计算</a:t>
            </a:r>
          </a:p>
        </p:txBody>
      </p:sp>
      <p:sp>
        <p:nvSpPr>
          <p:cNvPr id="6" name="文本框 5"/>
          <p:cNvSpPr txBox="1"/>
          <p:nvPr/>
        </p:nvSpPr>
        <p:spPr>
          <a:xfrm>
            <a:off x="5448163" y="3417521"/>
            <a:ext cx="5654112" cy="400110"/>
          </a:xfrm>
          <a:prstGeom prst="rect">
            <a:avLst/>
          </a:prstGeom>
          <a:noFill/>
          <a:effectLst>
            <a:outerShdw blurRad="114300" dist="38100" dir="5460000" algn="tr" rotWithShape="0">
              <a:prstClr val="black">
                <a:alpha val="16000"/>
              </a:prstClr>
            </a:outerShdw>
          </a:effectLst>
        </p:spPr>
        <p:txBody>
          <a:bodyPr wrap="none" rtlCol="0">
            <a:spAutoFit/>
          </a:bodyPr>
          <a:lstStyle>
            <a:defPPr>
              <a:defRPr lang="zh-CN"/>
            </a:defPPr>
            <a:lvl1pPr>
              <a:defRPr sz="4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企业宣传 </a:t>
            </a:r>
            <a:r>
              <a:rPr kumimoji="0" lang="en-US" altLang="zh-CN"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大数据 </a:t>
            </a:r>
            <a:r>
              <a:rPr kumimoji="0" lang="en-US" altLang="zh-CN"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云计算 </a:t>
            </a:r>
            <a:r>
              <a:rPr kumimoji="0" lang="en-US" altLang="zh-CN"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科技公司 </a:t>
            </a:r>
            <a:r>
              <a:rPr kumimoji="0" lang="en-US" altLang="zh-CN"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企业介绍</a:t>
            </a:r>
          </a:p>
        </p:txBody>
      </p:sp>
      <p:cxnSp>
        <p:nvCxnSpPr>
          <p:cNvPr id="7" name="直接连接符 6"/>
          <p:cNvCxnSpPr/>
          <p:nvPr/>
        </p:nvCxnSpPr>
        <p:spPr>
          <a:xfrm>
            <a:off x="5566472" y="3295536"/>
            <a:ext cx="53905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84"/>
          <p:cNvSpPr txBox="1"/>
          <p:nvPr/>
        </p:nvSpPr>
        <p:spPr>
          <a:xfrm>
            <a:off x="5479695" y="3882184"/>
            <a:ext cx="27685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姓名：</a:t>
            </a:r>
            <a:r>
              <a:rPr kumimoji="0" lang="en-US" altLang="zh-CN" sz="1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xiazaii  </a:t>
            </a:r>
            <a:r>
              <a:rPr kumimoji="0" lang="zh-CN" altLang="en-US" sz="1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日期：</a:t>
            </a:r>
            <a:r>
              <a:rPr kumimoji="0" lang="en-US" altLang="zh-CN" sz="1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20XX.X.X</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14:presetBounceEnd="40000">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649"/>
                                </p:stCondLst>
                                <p:childTnLst>
                                  <p:par>
                                    <p:cTn id="18" presetID="2" presetClass="entr" presetSubtype="8" fill="hold" grpId="0" nodeType="afterEffect" p14:presetBounceEnd="40000">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14:bounceEnd="40000">
                                          <p:cBhvr additive="base">
                                            <p:cTn id="20"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16" presetClass="entr" presetSubtype="37"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childTnLst>
                              </p:cTn>
                            </p:par>
                            <p:par>
                              <p:cTn id="25" fill="hold">
                                <p:stCondLst>
                                  <p:cond delay="1599"/>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99"/>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P spid="6"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649"/>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16" presetClass="entr" presetSubtype="37"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childTnLst>
                              </p:cTn>
                            </p:par>
                            <p:par>
                              <p:cTn id="25" fill="hold">
                                <p:stCondLst>
                                  <p:cond delay="1599"/>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99"/>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P spid="6" grpId="0"/>
          <p:bldP spid="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矩形 50"/>
          <p:cNvSpPr>
            <a:spLocks noChangeArrowheads="1"/>
          </p:cNvSpPr>
          <p:nvPr/>
        </p:nvSpPr>
        <p:spPr bwMode="auto">
          <a:xfrm>
            <a:off x="1358902" y="2809875"/>
            <a:ext cx="300990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9" tIns="45719" rIns="91439" bIns="4571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添加内容</a:t>
            </a:r>
          </a:p>
        </p:txBody>
      </p:sp>
      <p:sp>
        <p:nvSpPr>
          <p:cNvPr id="4" name="矩形 17"/>
          <p:cNvSpPr>
            <a:spLocks noChangeArrowheads="1"/>
          </p:cNvSpPr>
          <p:nvPr/>
        </p:nvSpPr>
        <p:spPr bwMode="auto">
          <a:xfrm>
            <a:off x="1775521" y="4459065"/>
            <a:ext cx="2256036" cy="127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9" tIns="45719" rIns="91439" bIns="4571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a:t>
            </a:r>
            <a:endParaRPr kumimoji="0" lang="en-US" altLang="zh-CN"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a:t>
            </a:r>
          </a:p>
        </p:txBody>
      </p:sp>
      <p:sp>
        <p:nvSpPr>
          <p:cNvPr id="5" name="矩形 59"/>
          <p:cNvSpPr>
            <a:spLocks noChangeArrowheads="1"/>
          </p:cNvSpPr>
          <p:nvPr/>
        </p:nvSpPr>
        <p:spPr bwMode="auto">
          <a:xfrm>
            <a:off x="4591051" y="2809875"/>
            <a:ext cx="300990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9" tIns="45719" rIns="91439" bIns="4571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添加内容</a:t>
            </a:r>
          </a:p>
        </p:txBody>
      </p:sp>
      <p:sp>
        <p:nvSpPr>
          <p:cNvPr id="6" name="矩形 62"/>
          <p:cNvSpPr>
            <a:spLocks noChangeArrowheads="1"/>
          </p:cNvSpPr>
          <p:nvPr/>
        </p:nvSpPr>
        <p:spPr bwMode="auto">
          <a:xfrm>
            <a:off x="7823202" y="2809875"/>
            <a:ext cx="300990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9" tIns="45719" rIns="91439" bIns="45719">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添加内容</a:t>
            </a:r>
          </a:p>
        </p:txBody>
      </p:sp>
      <p:sp>
        <p:nvSpPr>
          <p:cNvPr id="7" name="矩形 17"/>
          <p:cNvSpPr>
            <a:spLocks noChangeArrowheads="1"/>
          </p:cNvSpPr>
          <p:nvPr/>
        </p:nvSpPr>
        <p:spPr bwMode="auto">
          <a:xfrm>
            <a:off x="5073516" y="4435477"/>
            <a:ext cx="2265537" cy="127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9" tIns="45719" rIns="91439" bIns="4571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a:t>
            </a:r>
            <a:endParaRPr kumimoji="0" lang="en-US" altLang="zh-CN"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a:t>
            </a:r>
          </a:p>
        </p:txBody>
      </p:sp>
      <p:sp>
        <p:nvSpPr>
          <p:cNvPr id="8" name="矩形 17"/>
          <p:cNvSpPr>
            <a:spLocks noChangeArrowheads="1"/>
          </p:cNvSpPr>
          <p:nvPr/>
        </p:nvSpPr>
        <p:spPr bwMode="auto">
          <a:xfrm>
            <a:off x="8208236" y="4435477"/>
            <a:ext cx="2313161" cy="127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9" tIns="45719" rIns="91439" bIns="4571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a:t>
            </a:r>
            <a:endParaRPr kumimoji="0" lang="en-US" altLang="zh-CN"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a:t>
            </a:r>
          </a:p>
        </p:txBody>
      </p:sp>
      <p:grpSp>
        <p:nvGrpSpPr>
          <p:cNvPr id="9" name="组合 40"/>
          <p:cNvGrpSpPr/>
          <p:nvPr/>
        </p:nvGrpSpPr>
        <p:grpSpPr bwMode="auto">
          <a:xfrm>
            <a:off x="4946651" y="1862141"/>
            <a:ext cx="2298700" cy="2289175"/>
            <a:chOff x="0" y="0"/>
            <a:chExt cx="2882188" cy="2872143"/>
          </a:xfrm>
        </p:grpSpPr>
        <p:sp>
          <p:nvSpPr>
            <p:cNvPr id="10" name="新月形 41"/>
            <p:cNvSpPr>
              <a:spLocks noChangeArrowheads="1"/>
            </p:cNvSpPr>
            <p:nvPr/>
          </p:nvSpPr>
          <p:spPr bwMode="auto">
            <a:xfrm rot="20751297">
              <a:off x="0" y="201607"/>
              <a:ext cx="1331655" cy="2663312"/>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1" name="新月形 42"/>
            <p:cNvSpPr>
              <a:spLocks noChangeArrowheads="1"/>
            </p:cNvSpPr>
            <p:nvPr/>
          </p:nvSpPr>
          <p:spPr bwMode="auto">
            <a:xfrm rot="4551297">
              <a:off x="681991" y="-665827"/>
              <a:ext cx="1331655" cy="2663310"/>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2" name="新月形 43"/>
            <p:cNvSpPr>
              <a:spLocks noChangeArrowheads="1"/>
            </p:cNvSpPr>
            <p:nvPr/>
          </p:nvSpPr>
          <p:spPr bwMode="auto">
            <a:xfrm rot="9951297">
              <a:off x="1550533" y="16873"/>
              <a:ext cx="1331655" cy="2663311"/>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3" name="新月形 44"/>
            <p:cNvSpPr>
              <a:spLocks noChangeArrowheads="1"/>
            </p:cNvSpPr>
            <p:nvPr/>
          </p:nvSpPr>
          <p:spPr bwMode="auto">
            <a:xfrm rot="15351297">
              <a:off x="879962" y="874661"/>
              <a:ext cx="1331655" cy="2663310"/>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4" name="组合 45"/>
          <p:cNvGrpSpPr/>
          <p:nvPr/>
        </p:nvGrpSpPr>
        <p:grpSpPr bwMode="auto">
          <a:xfrm>
            <a:off x="1736728" y="1862141"/>
            <a:ext cx="2297113" cy="2289175"/>
            <a:chOff x="0" y="0"/>
            <a:chExt cx="2882188" cy="2872143"/>
          </a:xfrm>
        </p:grpSpPr>
        <p:sp>
          <p:nvSpPr>
            <p:cNvPr id="15" name="新月形 46"/>
            <p:cNvSpPr>
              <a:spLocks noChangeArrowheads="1"/>
            </p:cNvSpPr>
            <p:nvPr/>
          </p:nvSpPr>
          <p:spPr bwMode="auto">
            <a:xfrm rot="20751297">
              <a:off x="0" y="201607"/>
              <a:ext cx="1331655" cy="2663312"/>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6" name="新月形 47"/>
            <p:cNvSpPr>
              <a:spLocks noChangeArrowheads="1"/>
            </p:cNvSpPr>
            <p:nvPr/>
          </p:nvSpPr>
          <p:spPr bwMode="auto">
            <a:xfrm rot="4551297">
              <a:off x="681991" y="-665827"/>
              <a:ext cx="1331655" cy="2663310"/>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7" name="新月形 48"/>
            <p:cNvSpPr>
              <a:spLocks noChangeArrowheads="1"/>
            </p:cNvSpPr>
            <p:nvPr/>
          </p:nvSpPr>
          <p:spPr bwMode="auto">
            <a:xfrm rot="9951297">
              <a:off x="1550533" y="16873"/>
              <a:ext cx="1331655" cy="2663310"/>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8" name="新月形 49"/>
            <p:cNvSpPr>
              <a:spLocks noChangeArrowheads="1"/>
            </p:cNvSpPr>
            <p:nvPr/>
          </p:nvSpPr>
          <p:spPr bwMode="auto">
            <a:xfrm rot="15351297">
              <a:off x="879962" y="874661"/>
              <a:ext cx="1331655" cy="2663310"/>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9" name="组合 50"/>
          <p:cNvGrpSpPr/>
          <p:nvPr/>
        </p:nvGrpSpPr>
        <p:grpSpPr bwMode="auto">
          <a:xfrm>
            <a:off x="8159751" y="1862141"/>
            <a:ext cx="2298700" cy="2289175"/>
            <a:chOff x="0" y="0"/>
            <a:chExt cx="2882188" cy="2872143"/>
          </a:xfrm>
        </p:grpSpPr>
        <p:sp>
          <p:nvSpPr>
            <p:cNvPr id="20" name="新月形 51"/>
            <p:cNvSpPr>
              <a:spLocks noChangeArrowheads="1"/>
            </p:cNvSpPr>
            <p:nvPr/>
          </p:nvSpPr>
          <p:spPr bwMode="auto">
            <a:xfrm rot="20751297">
              <a:off x="0" y="201607"/>
              <a:ext cx="1331655" cy="2663312"/>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1" name="新月形 52"/>
            <p:cNvSpPr>
              <a:spLocks noChangeArrowheads="1"/>
            </p:cNvSpPr>
            <p:nvPr/>
          </p:nvSpPr>
          <p:spPr bwMode="auto">
            <a:xfrm rot="4551297">
              <a:off x="681991" y="-665827"/>
              <a:ext cx="1331655" cy="2663310"/>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2" name="新月形 53"/>
            <p:cNvSpPr>
              <a:spLocks noChangeArrowheads="1"/>
            </p:cNvSpPr>
            <p:nvPr/>
          </p:nvSpPr>
          <p:spPr bwMode="auto">
            <a:xfrm rot="9951297">
              <a:off x="1550533" y="16873"/>
              <a:ext cx="1331655" cy="2663311"/>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3" name="新月形 54"/>
            <p:cNvSpPr>
              <a:spLocks noChangeArrowheads="1"/>
            </p:cNvSpPr>
            <p:nvPr/>
          </p:nvSpPr>
          <p:spPr bwMode="auto">
            <a:xfrm rot="15351297">
              <a:off x="879962" y="874661"/>
              <a:ext cx="1331655" cy="2663310"/>
            </a:xfrm>
            <a:prstGeom prst="moon">
              <a:avLst>
                <a:gd name="adj" fmla="val 15190"/>
              </a:avLst>
            </a:prstGeom>
            <a:gradFill flip="none" rotWithShape="1">
              <a:gsLst>
                <a:gs pos="0">
                  <a:srgbClr val="00B0F0"/>
                </a:gs>
                <a:gs pos="48000">
                  <a:srgbClr val="00B0F0">
                    <a:lumMod val="50000"/>
                    <a:lumOff val="50000"/>
                  </a:srgbClr>
                </a:gs>
                <a:gs pos="100000">
                  <a:srgbClr val="00B0F0"/>
                </a:gs>
              </a:gsLst>
              <a:lin ang="8100000" scaled="1"/>
              <a:tileRect/>
            </a:gra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8" presetClass="emph" presetSubtype="0" repeatCount="indefinite" fill="hold" nodeType="withEffect">
                                  <p:stCondLst>
                                    <p:cond delay="0"/>
                                  </p:stCondLst>
                                  <p:childTnLst>
                                    <p:animRot by="21600000">
                                      <p:cBhvr>
                                        <p:cTn id="15" dur="2000" fill="hold"/>
                                        <p:tgtEl>
                                          <p:spTgt spid="9"/>
                                        </p:tgtEl>
                                        <p:attrNameLst>
                                          <p:attrName>r</p:attrName>
                                        </p:attrNameLst>
                                      </p:cBhvr>
                                    </p:animRo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8" presetClass="emph" presetSubtype="0" repeatCount="indefinite" fill="hold" nodeType="withEffect">
                                  <p:stCondLst>
                                    <p:cond delay="0"/>
                                  </p:stCondLst>
                                  <p:childTnLst>
                                    <p:animRot by="21600000">
                                      <p:cBhvr>
                                        <p:cTn id="22" dur="2000" fill="hold"/>
                                        <p:tgtEl>
                                          <p:spTgt spid="14"/>
                                        </p:tgtEl>
                                        <p:attrNameLst>
                                          <p:attrName>r</p:attrName>
                                        </p:attrNameLst>
                                      </p:cBhvr>
                                    </p:animRot>
                                  </p:childTnLst>
                                </p:cTn>
                              </p:par>
                              <p:par>
                                <p:cTn id="23" presetID="2" presetClass="entr" presetSubtype="8"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0-#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par>
                                <p:cTn id="27" presetID="8" presetClass="emph" presetSubtype="0" repeatCount="indefinite" fill="hold" nodeType="withEffect">
                                  <p:stCondLst>
                                    <p:cond delay="0"/>
                                  </p:stCondLst>
                                  <p:childTnLst>
                                    <p:animRot by="21600000">
                                      <p:cBhvr>
                                        <p:cTn id="28" dur="2000" fill="hold"/>
                                        <p:tgtEl>
                                          <p:spTgt spid="19"/>
                                        </p:tgtEl>
                                        <p:attrNameLst>
                                          <p:attrName>r</p:attrName>
                                        </p:attrNameLst>
                                      </p:cBhvr>
                                    </p:animRo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utoUpdateAnimBg="0"/>
      <p:bldP spid="4" grpId="0" bldLvl="0" autoUpdateAnimBg="0"/>
      <p:bldP spid="5" grpId="0" bldLvl="0" autoUpdateAnimBg="0"/>
      <p:bldP spid="6" grpId="0" bldLvl="0" autoUpdateAnimBg="0"/>
      <p:bldP spid="7" grpId="0" bldLvl="0" autoUpdateAnimBg="0"/>
      <p:bldP spid="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任意多边形 39"/>
          <p:cNvSpPr>
            <a:spLocks noChangeArrowheads="1"/>
          </p:cNvSpPr>
          <p:nvPr/>
        </p:nvSpPr>
        <p:spPr bwMode="auto">
          <a:xfrm>
            <a:off x="2" y="2719390"/>
            <a:ext cx="2241551" cy="1192212"/>
          </a:xfrm>
          <a:custGeom>
            <a:avLst/>
            <a:gdLst>
              <a:gd name="T0" fmla="*/ 0 w 2242058"/>
              <a:gd name="T1" fmla="*/ 0 h 1191491"/>
              <a:gd name="T2" fmla="*/ 2242058 w 2242058"/>
              <a:gd name="T3" fmla="*/ 0 h 1191491"/>
              <a:gd name="T4" fmla="*/ 2222651 w 2242058"/>
              <a:gd name="T5" fmla="*/ 40286 h 1191491"/>
              <a:gd name="T6" fmla="*/ 2110509 w 2242058"/>
              <a:gd name="T7" fmla="*/ 595746 h 1191491"/>
              <a:gd name="T8" fmla="*/ 2222651 w 2242058"/>
              <a:gd name="T9" fmla="*/ 1151206 h 1191491"/>
              <a:gd name="T10" fmla="*/ 2242057 w 2242058"/>
              <a:gd name="T11" fmla="*/ 1191491 h 1191491"/>
              <a:gd name="T12" fmla="*/ 0 w 2242058"/>
              <a:gd name="T13" fmla="*/ 1191491 h 1191491"/>
              <a:gd name="T14" fmla="*/ 0 w 2242058"/>
              <a:gd name="T15" fmla="*/ 0 h 1191491"/>
              <a:gd name="T16" fmla="*/ 0 60000 65536"/>
              <a:gd name="T17" fmla="*/ 0 60000 65536"/>
              <a:gd name="T18" fmla="*/ 0 60000 65536"/>
              <a:gd name="T19" fmla="*/ 0 60000 65536"/>
              <a:gd name="T20" fmla="*/ 0 60000 65536"/>
              <a:gd name="T21" fmla="*/ 0 60000 65536"/>
              <a:gd name="T22" fmla="*/ 0 60000 65536"/>
              <a:gd name="T23" fmla="*/ 0 60000 65536"/>
              <a:gd name="T24" fmla="*/ 0 w 2242058"/>
              <a:gd name="T25" fmla="*/ 0 h 1191491"/>
              <a:gd name="T26" fmla="*/ 2242058 w 2242058"/>
              <a:gd name="T27" fmla="*/ 1191491 h 11914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2058" h="1191491">
                <a:moveTo>
                  <a:pt x="0" y="0"/>
                </a:moveTo>
                <a:lnTo>
                  <a:pt x="2242058" y="0"/>
                </a:lnTo>
                <a:lnTo>
                  <a:pt x="2222651" y="40286"/>
                </a:lnTo>
                <a:cubicBezTo>
                  <a:pt x="2150440" y="211012"/>
                  <a:pt x="2110509" y="398716"/>
                  <a:pt x="2110509" y="595746"/>
                </a:cubicBezTo>
                <a:cubicBezTo>
                  <a:pt x="2110509" y="792776"/>
                  <a:pt x="2150440" y="980480"/>
                  <a:pt x="2222651" y="1151206"/>
                </a:cubicBezTo>
                <a:lnTo>
                  <a:pt x="2242057" y="1191491"/>
                </a:lnTo>
                <a:lnTo>
                  <a:pt x="0" y="1191491"/>
                </a:lnTo>
                <a:lnTo>
                  <a:pt x="0" y="0"/>
                </a:lnTo>
                <a:close/>
              </a:path>
            </a:pathLst>
          </a:custGeom>
          <a:solidFill>
            <a:srgbClr val="00B0F0"/>
          </a:solidFill>
          <a:ln>
            <a:noFill/>
          </a:ln>
        </p:spPr>
        <p:txBody>
          <a:bodyPr lIns="121909" tIns="60955" rIns="121909"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 name="任意多边形 70"/>
          <p:cNvSpPr>
            <a:spLocks noChangeArrowheads="1"/>
          </p:cNvSpPr>
          <p:nvPr/>
        </p:nvSpPr>
        <p:spPr bwMode="auto">
          <a:xfrm>
            <a:off x="9950451" y="2719390"/>
            <a:ext cx="2241551" cy="1192212"/>
          </a:xfrm>
          <a:custGeom>
            <a:avLst/>
            <a:gdLst>
              <a:gd name="T0" fmla="*/ 0 w 2242056"/>
              <a:gd name="T1" fmla="*/ 0 h 1191491"/>
              <a:gd name="T2" fmla="*/ 2242056 w 2242056"/>
              <a:gd name="T3" fmla="*/ 0 h 1191491"/>
              <a:gd name="T4" fmla="*/ 2242056 w 2242056"/>
              <a:gd name="T5" fmla="*/ 1191491 h 1191491"/>
              <a:gd name="T6" fmla="*/ 1 w 2242056"/>
              <a:gd name="T7" fmla="*/ 1191491 h 1191491"/>
              <a:gd name="T8" fmla="*/ 19407 w 2242056"/>
              <a:gd name="T9" fmla="*/ 1151206 h 1191491"/>
              <a:gd name="T10" fmla="*/ 131549 w 2242056"/>
              <a:gd name="T11" fmla="*/ 595746 h 1191491"/>
              <a:gd name="T12" fmla="*/ 19407 w 2242056"/>
              <a:gd name="T13" fmla="*/ 40286 h 1191491"/>
              <a:gd name="T14" fmla="*/ 0 w 2242056"/>
              <a:gd name="T15" fmla="*/ 0 h 1191491"/>
              <a:gd name="T16" fmla="*/ 0 60000 65536"/>
              <a:gd name="T17" fmla="*/ 0 60000 65536"/>
              <a:gd name="T18" fmla="*/ 0 60000 65536"/>
              <a:gd name="T19" fmla="*/ 0 60000 65536"/>
              <a:gd name="T20" fmla="*/ 0 60000 65536"/>
              <a:gd name="T21" fmla="*/ 0 60000 65536"/>
              <a:gd name="T22" fmla="*/ 0 60000 65536"/>
              <a:gd name="T23" fmla="*/ 0 60000 65536"/>
              <a:gd name="T24" fmla="*/ 0 w 2242056"/>
              <a:gd name="T25" fmla="*/ 0 h 1191491"/>
              <a:gd name="T26" fmla="*/ 2242056 w 2242056"/>
              <a:gd name="T27" fmla="*/ 1191491 h 11914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2056" h="1191491">
                <a:moveTo>
                  <a:pt x="0" y="0"/>
                </a:moveTo>
                <a:lnTo>
                  <a:pt x="2242056" y="0"/>
                </a:lnTo>
                <a:lnTo>
                  <a:pt x="2242056" y="1191491"/>
                </a:lnTo>
                <a:lnTo>
                  <a:pt x="1" y="1191491"/>
                </a:lnTo>
                <a:lnTo>
                  <a:pt x="19407" y="1151206"/>
                </a:lnTo>
                <a:cubicBezTo>
                  <a:pt x="91618" y="980480"/>
                  <a:pt x="131549" y="792776"/>
                  <a:pt x="131549" y="595746"/>
                </a:cubicBezTo>
                <a:cubicBezTo>
                  <a:pt x="131549" y="398716"/>
                  <a:pt x="91618" y="211012"/>
                  <a:pt x="19407" y="40286"/>
                </a:cubicBezTo>
                <a:lnTo>
                  <a:pt x="0" y="0"/>
                </a:lnTo>
                <a:close/>
              </a:path>
            </a:pathLst>
          </a:custGeom>
          <a:solidFill>
            <a:srgbClr val="00B0F0"/>
          </a:solidFill>
          <a:ln>
            <a:noFill/>
          </a:ln>
        </p:spPr>
        <p:txBody>
          <a:bodyPr lIns="121909" tIns="60955" rIns="121909"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 name="Oval 3"/>
          <p:cNvSpPr>
            <a:spLocks noChangeArrowheads="1"/>
          </p:cNvSpPr>
          <p:nvPr/>
        </p:nvSpPr>
        <p:spPr bwMode="auto">
          <a:xfrm>
            <a:off x="2111376" y="1889127"/>
            <a:ext cx="2854325" cy="2854325"/>
          </a:xfrm>
          <a:prstGeom prst="ellipse">
            <a:avLst/>
          </a:prstGeom>
          <a:noFill/>
          <a:ln w="12700" cap="flat" cmpd="sng">
            <a:solidFill>
              <a:srgbClr val="00B0F0"/>
            </a:solidFill>
            <a:beve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6" name="Oval 4"/>
          <p:cNvSpPr>
            <a:spLocks noChangeArrowheads="1"/>
          </p:cNvSpPr>
          <p:nvPr/>
        </p:nvSpPr>
        <p:spPr bwMode="auto">
          <a:xfrm>
            <a:off x="4668840" y="1889127"/>
            <a:ext cx="2854325" cy="2854325"/>
          </a:xfrm>
          <a:prstGeom prst="ellipse">
            <a:avLst/>
          </a:prstGeom>
          <a:solidFill>
            <a:srgbClr val="00CCFF"/>
          </a:solidFill>
          <a:ln w="38100" cap="flat" cmpd="sng">
            <a:noFill/>
            <a:beve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7" name="Oval 6"/>
          <p:cNvSpPr>
            <a:spLocks noChangeArrowheads="1"/>
          </p:cNvSpPr>
          <p:nvPr/>
        </p:nvSpPr>
        <p:spPr bwMode="auto">
          <a:xfrm>
            <a:off x="7227888" y="1889127"/>
            <a:ext cx="2854325" cy="2854325"/>
          </a:xfrm>
          <a:prstGeom prst="ellipse">
            <a:avLst/>
          </a:prstGeom>
          <a:noFill/>
          <a:ln w="12700" cap="flat" cmpd="sng">
            <a:solidFill>
              <a:srgbClr val="00CCFF"/>
            </a:solidFill>
            <a:beve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grpSp>
        <p:nvGrpSpPr>
          <p:cNvPr id="8" name="Group 24"/>
          <p:cNvGrpSpPr/>
          <p:nvPr/>
        </p:nvGrpSpPr>
        <p:grpSpPr bwMode="auto">
          <a:xfrm>
            <a:off x="5526090" y="2744790"/>
            <a:ext cx="1139825" cy="1141412"/>
            <a:chOff x="0" y="0"/>
            <a:chExt cx="490538" cy="490538"/>
          </a:xfrm>
          <a:solidFill>
            <a:schemeClr val="bg1"/>
          </a:solidFill>
        </p:grpSpPr>
        <p:sp>
          <p:nvSpPr>
            <p:cNvPr id="9" name="Freeform 5"/>
            <p:cNvSpPr>
              <a:spLocks noEditPoints="1" noChangeArrowheads="1"/>
            </p:cNvSpPr>
            <p:nvPr/>
          </p:nvSpPr>
          <p:spPr bwMode="auto">
            <a:xfrm>
              <a:off x="0" y="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28"/>
                <a:gd name="T83" fmla="*/ 128 w 128"/>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10" name="Freeform 6"/>
            <p:cNvSpPr>
              <a:spLocks noChangeArrowheads="1"/>
            </p:cNvSpPr>
            <p:nvPr/>
          </p:nvSpPr>
          <p:spPr bwMode="auto">
            <a:xfrm>
              <a:off x="290513" y="1841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11" name="Freeform 7"/>
            <p:cNvSpPr>
              <a:spLocks noChangeArrowheads="1"/>
            </p:cNvSpPr>
            <p:nvPr/>
          </p:nvSpPr>
          <p:spPr bwMode="auto">
            <a:xfrm>
              <a:off x="290513" y="1381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12" name="Freeform 8"/>
            <p:cNvSpPr>
              <a:spLocks noChangeArrowheads="1"/>
            </p:cNvSpPr>
            <p:nvPr/>
          </p:nvSpPr>
          <p:spPr bwMode="auto">
            <a:xfrm>
              <a:off x="290513" y="920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13" name="Freeform 9"/>
            <p:cNvSpPr>
              <a:spLocks noChangeArrowheads="1"/>
            </p:cNvSpPr>
            <p:nvPr/>
          </p:nvSpPr>
          <p:spPr bwMode="auto">
            <a:xfrm>
              <a:off x="122238" y="4143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14" name="Freeform 10"/>
            <p:cNvSpPr>
              <a:spLocks noChangeArrowheads="1"/>
            </p:cNvSpPr>
            <p:nvPr/>
          </p:nvSpPr>
          <p:spPr bwMode="auto">
            <a:xfrm>
              <a:off x="122238" y="3683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15" name="Freeform 11"/>
            <p:cNvSpPr>
              <a:spLocks noChangeArrowheads="1"/>
            </p:cNvSpPr>
            <p:nvPr/>
          </p:nvSpPr>
          <p:spPr bwMode="auto">
            <a:xfrm>
              <a:off x="122238" y="3222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16" name="Freeform 12"/>
            <p:cNvSpPr>
              <a:spLocks noChangeArrowheads="1"/>
            </p:cNvSpPr>
            <p:nvPr/>
          </p:nvSpPr>
          <p:spPr bwMode="auto">
            <a:xfrm>
              <a:off x="290513" y="4143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17" name="Freeform 13"/>
            <p:cNvSpPr>
              <a:spLocks noChangeArrowheads="1"/>
            </p:cNvSpPr>
            <p:nvPr/>
          </p:nvSpPr>
          <p:spPr bwMode="auto">
            <a:xfrm>
              <a:off x="290513" y="3683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18" name="Freeform 14"/>
            <p:cNvSpPr>
              <a:spLocks noChangeArrowheads="1"/>
            </p:cNvSpPr>
            <p:nvPr/>
          </p:nvSpPr>
          <p:spPr bwMode="auto">
            <a:xfrm>
              <a:off x="290513" y="3222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19" name="Freeform 15"/>
            <p:cNvSpPr>
              <a:spLocks noChangeArrowheads="1"/>
            </p:cNvSpPr>
            <p:nvPr/>
          </p:nvSpPr>
          <p:spPr bwMode="auto">
            <a:xfrm>
              <a:off x="122238" y="2301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20" name="Freeform 16"/>
            <p:cNvSpPr>
              <a:spLocks noChangeArrowheads="1"/>
            </p:cNvSpPr>
            <p:nvPr/>
          </p:nvSpPr>
          <p:spPr bwMode="auto">
            <a:xfrm>
              <a:off x="122238" y="2762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21" name="Freeform 17"/>
            <p:cNvSpPr>
              <a:spLocks noEditPoints="1" noChangeArrowheads="1"/>
            </p:cNvSpPr>
            <p:nvPr/>
          </p:nvSpPr>
          <p:spPr bwMode="auto">
            <a:xfrm>
              <a:off x="122238" y="603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grpSp>
      <p:sp>
        <p:nvSpPr>
          <p:cNvPr id="22" name="Freeform 26"/>
          <p:cNvSpPr>
            <a:spLocks noEditPoints="1" noChangeArrowheads="1"/>
          </p:cNvSpPr>
          <p:nvPr/>
        </p:nvSpPr>
        <p:spPr bwMode="auto">
          <a:xfrm>
            <a:off x="8083553" y="2655889"/>
            <a:ext cx="1298575" cy="1249363"/>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grpSp>
        <p:nvGrpSpPr>
          <p:cNvPr id="23" name="Group 82"/>
          <p:cNvGrpSpPr/>
          <p:nvPr/>
        </p:nvGrpSpPr>
        <p:grpSpPr bwMode="auto">
          <a:xfrm>
            <a:off x="3028951" y="2735265"/>
            <a:ext cx="1017588" cy="1158875"/>
            <a:chOff x="0" y="0"/>
            <a:chExt cx="1017588" cy="1158875"/>
          </a:xfrm>
          <a:solidFill>
            <a:schemeClr val="bg1"/>
          </a:solidFill>
        </p:grpSpPr>
        <p:sp>
          <p:nvSpPr>
            <p:cNvPr id="24" name="Freeform 35"/>
            <p:cNvSpPr>
              <a:spLocks noEditPoints="1" noChangeArrowheads="1"/>
            </p:cNvSpPr>
            <p:nvPr/>
          </p:nvSpPr>
          <p:spPr bwMode="auto">
            <a:xfrm>
              <a:off x="0" y="0"/>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28"/>
                <a:gd name="T125" fmla="*/ 112 w 112"/>
                <a:gd name="T126" fmla="*/ 128 h 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25" name="Oval 36"/>
            <p:cNvSpPr>
              <a:spLocks noChangeArrowheads="1"/>
            </p:cNvSpPr>
            <p:nvPr/>
          </p:nvSpPr>
          <p:spPr bwMode="auto">
            <a:xfrm>
              <a:off x="800100" y="904875"/>
              <a:ext cx="71438" cy="73025"/>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26" name="Oval 37"/>
            <p:cNvSpPr>
              <a:spLocks noChangeArrowheads="1"/>
            </p:cNvSpPr>
            <p:nvPr/>
          </p:nvSpPr>
          <p:spPr bwMode="auto">
            <a:xfrm>
              <a:off x="800100" y="687388"/>
              <a:ext cx="71438" cy="73025"/>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27" name="Oval 38"/>
            <p:cNvSpPr>
              <a:spLocks noChangeArrowheads="1"/>
            </p:cNvSpPr>
            <p:nvPr/>
          </p:nvSpPr>
          <p:spPr bwMode="auto">
            <a:xfrm>
              <a:off x="800100" y="471488"/>
              <a:ext cx="71438" cy="71438"/>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grpSp>
      <p:sp>
        <p:nvSpPr>
          <p:cNvPr id="28" name="矩形 143"/>
          <p:cNvSpPr>
            <a:spLocks noChangeArrowheads="1"/>
          </p:cNvSpPr>
          <p:nvPr/>
        </p:nvSpPr>
        <p:spPr bwMode="auto">
          <a:xfrm>
            <a:off x="2829874" y="4886326"/>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9" name="矩形 47"/>
          <p:cNvSpPr>
            <a:spLocks noChangeArrowheads="1"/>
          </p:cNvSpPr>
          <p:nvPr/>
        </p:nvSpPr>
        <p:spPr bwMode="auto">
          <a:xfrm>
            <a:off x="2474913" y="5273675"/>
            <a:ext cx="212407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在此录入本图表的综合描述说明，在此录入本图表的综合描述说明。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0" name="矩形 145"/>
          <p:cNvSpPr>
            <a:spLocks noChangeArrowheads="1"/>
          </p:cNvSpPr>
          <p:nvPr/>
        </p:nvSpPr>
        <p:spPr bwMode="auto">
          <a:xfrm>
            <a:off x="5388128" y="4886326"/>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1" name="矩形 47"/>
          <p:cNvSpPr>
            <a:spLocks noChangeArrowheads="1"/>
          </p:cNvSpPr>
          <p:nvPr/>
        </p:nvSpPr>
        <p:spPr bwMode="auto">
          <a:xfrm>
            <a:off x="5033965" y="5273675"/>
            <a:ext cx="212407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在此录入本图表的综合描述说明，在此录入本图表的综合描述说明。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2" name="矩形 147"/>
          <p:cNvSpPr>
            <a:spLocks noChangeArrowheads="1"/>
          </p:cNvSpPr>
          <p:nvPr/>
        </p:nvSpPr>
        <p:spPr bwMode="auto">
          <a:xfrm>
            <a:off x="7946386" y="4886326"/>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3" name="矩形 47"/>
          <p:cNvSpPr>
            <a:spLocks noChangeArrowheads="1"/>
          </p:cNvSpPr>
          <p:nvPr/>
        </p:nvSpPr>
        <p:spPr bwMode="auto">
          <a:xfrm>
            <a:off x="7593013" y="5273675"/>
            <a:ext cx="212407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在此录入本图表的综合描述说明，在此录入本图表的综合描述说明。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p:cBhvr>
                                        <p:cTn id="16" dur="5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250"/>
                                        <p:tgtEl>
                                          <p:spTgt spid="28"/>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p:cBhvr>
                                        <p:cTn id="34" dur="500"/>
                                        <p:tgtEl>
                                          <p:spTgt spid="6"/>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250"/>
                                        <p:tgtEl>
                                          <p:spTgt spid="30"/>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p:cBhvr>
                                        <p:cTn id="52" dur="500"/>
                                        <p:tgtEl>
                                          <p:spTgt spid="7"/>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right)">
                                      <p:cBhvr>
                                        <p:cTn id="55" dur="500"/>
                                        <p:tgtEl>
                                          <p:spTgt spid="4"/>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250"/>
                                        <p:tgtEl>
                                          <p:spTgt spid="32"/>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autoUpdateAnimBg="0"/>
      <p:bldP spid="4" grpId="0" bldLvl="0" animBg="1" autoUpdateAnimBg="0"/>
      <p:bldP spid="5" grpId="0" bldLvl="0" animBg="1"/>
      <p:bldP spid="6" grpId="0" bldLvl="0" animBg="1" autoUpdateAnimBg="0"/>
      <p:bldP spid="7" grpId="0" bldLvl="0" animBg="1" autoUpdateAnimBg="0"/>
      <p:bldP spid="22" grpId="0" animBg="1"/>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直接连接符 8"/>
          <p:cNvSpPr>
            <a:spLocks noChangeShapeType="1"/>
          </p:cNvSpPr>
          <p:nvPr/>
        </p:nvSpPr>
        <p:spPr bwMode="auto">
          <a:xfrm>
            <a:off x="1476377" y="3157540"/>
            <a:ext cx="1987551" cy="1587"/>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4" name="直接连接符 9"/>
          <p:cNvSpPr>
            <a:spLocks noChangeShapeType="1"/>
          </p:cNvSpPr>
          <p:nvPr/>
        </p:nvSpPr>
        <p:spPr bwMode="auto">
          <a:xfrm>
            <a:off x="1476377" y="4598989"/>
            <a:ext cx="1987551" cy="1587"/>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5" name="矩形 50"/>
          <p:cNvSpPr>
            <a:spLocks noChangeArrowheads="1"/>
          </p:cNvSpPr>
          <p:nvPr/>
        </p:nvSpPr>
        <p:spPr bwMode="auto">
          <a:xfrm>
            <a:off x="1381128" y="1763714"/>
            <a:ext cx="14700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6" name="矩形 47"/>
          <p:cNvSpPr>
            <a:spLocks noChangeArrowheads="1"/>
          </p:cNvSpPr>
          <p:nvPr/>
        </p:nvSpPr>
        <p:spPr bwMode="auto">
          <a:xfrm>
            <a:off x="1384301" y="2178051"/>
            <a:ext cx="2265363"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7" name="矩形 54"/>
          <p:cNvSpPr>
            <a:spLocks noChangeArrowheads="1"/>
          </p:cNvSpPr>
          <p:nvPr/>
        </p:nvSpPr>
        <p:spPr bwMode="auto">
          <a:xfrm>
            <a:off x="1381128" y="3238501"/>
            <a:ext cx="14700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8" name="矩形 47"/>
          <p:cNvSpPr>
            <a:spLocks noChangeArrowheads="1"/>
          </p:cNvSpPr>
          <p:nvPr/>
        </p:nvSpPr>
        <p:spPr bwMode="auto">
          <a:xfrm>
            <a:off x="1384301" y="3651251"/>
            <a:ext cx="2265363"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9" name="矩形 56"/>
          <p:cNvSpPr>
            <a:spLocks noChangeArrowheads="1"/>
          </p:cNvSpPr>
          <p:nvPr/>
        </p:nvSpPr>
        <p:spPr bwMode="auto">
          <a:xfrm>
            <a:off x="1381128" y="4711701"/>
            <a:ext cx="14700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0" name="矩形 47"/>
          <p:cNvSpPr>
            <a:spLocks noChangeArrowheads="1"/>
          </p:cNvSpPr>
          <p:nvPr/>
        </p:nvSpPr>
        <p:spPr bwMode="auto">
          <a:xfrm>
            <a:off x="1384301" y="5126039"/>
            <a:ext cx="2265363"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grpSp>
        <p:nvGrpSpPr>
          <p:cNvPr id="11" name="组合 97"/>
          <p:cNvGrpSpPr/>
          <p:nvPr/>
        </p:nvGrpSpPr>
        <p:grpSpPr bwMode="auto">
          <a:xfrm>
            <a:off x="3790952" y="3967166"/>
            <a:ext cx="2193925" cy="1893887"/>
            <a:chOff x="0" y="0"/>
            <a:chExt cx="2331720" cy="1752600"/>
          </a:xfrm>
        </p:grpSpPr>
        <p:sp>
          <p:nvSpPr>
            <p:cNvPr id="12" name="文本框 98"/>
            <p:cNvSpPr>
              <a:spLocks noChangeArrowheads="1"/>
            </p:cNvSpPr>
            <p:nvPr/>
          </p:nvSpPr>
          <p:spPr bwMode="auto">
            <a:xfrm>
              <a:off x="121860" y="719623"/>
              <a:ext cx="2088001" cy="455706"/>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rPr>
                <a:t>TEXT HERE</a:t>
              </a:r>
              <a:endParaRPr kumimoji="0" lang="zh-CN" alt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3" name="文本框 99"/>
            <p:cNvSpPr>
              <a:spLocks noChangeArrowheads="1"/>
            </p:cNvSpPr>
            <p:nvPr/>
          </p:nvSpPr>
          <p:spPr bwMode="auto">
            <a:xfrm>
              <a:off x="121860" y="1260485"/>
              <a:ext cx="2088001" cy="341779"/>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rPr>
                <a:t>TEXT HERE</a:t>
              </a:r>
              <a:endParaRPr kumimoji="0" lang="zh-CN" alt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4" name="文本框 100"/>
            <p:cNvSpPr>
              <a:spLocks noChangeArrowheads="1"/>
            </p:cNvSpPr>
            <p:nvPr/>
          </p:nvSpPr>
          <p:spPr bwMode="auto">
            <a:xfrm>
              <a:off x="121860" y="178764"/>
              <a:ext cx="2088001" cy="341779"/>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rPr>
                <a:t>TEXT HERE</a:t>
              </a:r>
              <a:endParaRPr kumimoji="0" lang="zh-CN" alt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5" name="矩形 101"/>
            <p:cNvSpPr>
              <a:spLocks noChangeArrowheads="1"/>
            </p:cNvSpPr>
            <p:nvPr/>
          </p:nvSpPr>
          <p:spPr bwMode="auto">
            <a:xfrm>
              <a:off x="0" y="0"/>
              <a:ext cx="2331720" cy="1752600"/>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16" name="组合 104"/>
          <p:cNvGrpSpPr/>
          <p:nvPr/>
        </p:nvGrpSpPr>
        <p:grpSpPr bwMode="auto">
          <a:xfrm>
            <a:off x="6242052" y="3967166"/>
            <a:ext cx="2193925" cy="1893887"/>
            <a:chOff x="0" y="0"/>
            <a:chExt cx="2331720" cy="1752600"/>
          </a:xfrm>
        </p:grpSpPr>
        <p:sp>
          <p:nvSpPr>
            <p:cNvPr id="17" name="文本框 105"/>
            <p:cNvSpPr>
              <a:spLocks noChangeArrowheads="1"/>
            </p:cNvSpPr>
            <p:nvPr/>
          </p:nvSpPr>
          <p:spPr bwMode="auto">
            <a:xfrm>
              <a:off x="121860" y="719624"/>
              <a:ext cx="2088001" cy="455706"/>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rPr>
                <a:t>TEXT HERE</a:t>
              </a:r>
              <a:endParaRPr kumimoji="0" lang="zh-CN" alt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8" name="文本框 106"/>
            <p:cNvSpPr>
              <a:spLocks noChangeArrowheads="1"/>
            </p:cNvSpPr>
            <p:nvPr/>
          </p:nvSpPr>
          <p:spPr bwMode="auto">
            <a:xfrm>
              <a:off x="121860" y="1260485"/>
              <a:ext cx="2088001" cy="341779"/>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rPr>
                <a:t>TEXT HERE</a:t>
              </a:r>
              <a:endParaRPr kumimoji="0" lang="zh-CN" alt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9" name="文本框 107"/>
            <p:cNvSpPr>
              <a:spLocks noChangeArrowheads="1"/>
            </p:cNvSpPr>
            <p:nvPr/>
          </p:nvSpPr>
          <p:spPr bwMode="auto">
            <a:xfrm>
              <a:off x="121860" y="178764"/>
              <a:ext cx="2088001" cy="341779"/>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rPr>
                <a:t>TEXT HERE</a:t>
              </a:r>
              <a:endParaRPr kumimoji="0" lang="zh-CN" alt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0" name="矩形 108"/>
            <p:cNvSpPr>
              <a:spLocks noChangeArrowheads="1"/>
            </p:cNvSpPr>
            <p:nvPr/>
          </p:nvSpPr>
          <p:spPr bwMode="auto">
            <a:xfrm>
              <a:off x="0" y="0"/>
              <a:ext cx="2331720" cy="1752600"/>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grpSp>
        <p:nvGrpSpPr>
          <p:cNvPr id="21" name="组合 111"/>
          <p:cNvGrpSpPr/>
          <p:nvPr/>
        </p:nvGrpSpPr>
        <p:grpSpPr bwMode="auto">
          <a:xfrm>
            <a:off x="8648702" y="3967166"/>
            <a:ext cx="2195513" cy="1893887"/>
            <a:chOff x="0" y="0"/>
            <a:chExt cx="2331720" cy="1752600"/>
          </a:xfrm>
        </p:grpSpPr>
        <p:sp>
          <p:nvSpPr>
            <p:cNvPr id="22" name="文本框 112"/>
            <p:cNvSpPr>
              <a:spLocks noChangeArrowheads="1"/>
            </p:cNvSpPr>
            <p:nvPr/>
          </p:nvSpPr>
          <p:spPr bwMode="auto">
            <a:xfrm>
              <a:off x="121860" y="719624"/>
              <a:ext cx="2088001" cy="455706"/>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rPr>
                <a:t>TEXT HERE</a:t>
              </a:r>
              <a:endParaRPr kumimoji="0" lang="zh-CN" alt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3" name="文本框 113"/>
            <p:cNvSpPr>
              <a:spLocks noChangeArrowheads="1"/>
            </p:cNvSpPr>
            <p:nvPr/>
          </p:nvSpPr>
          <p:spPr bwMode="auto">
            <a:xfrm>
              <a:off x="121860" y="1260485"/>
              <a:ext cx="2088001" cy="341779"/>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rPr>
                <a:t>TEXT HERE</a:t>
              </a:r>
              <a:endParaRPr kumimoji="0" lang="zh-CN" alt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4" name="文本框 114"/>
            <p:cNvSpPr>
              <a:spLocks noChangeArrowheads="1"/>
            </p:cNvSpPr>
            <p:nvPr/>
          </p:nvSpPr>
          <p:spPr bwMode="auto">
            <a:xfrm>
              <a:off x="121860" y="178764"/>
              <a:ext cx="2088001" cy="341779"/>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rPr>
                <a:t>TEXT HERE</a:t>
              </a:r>
              <a:endParaRPr kumimoji="0" lang="zh-CN" altLang="en-US"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5" name="矩形 115"/>
            <p:cNvSpPr>
              <a:spLocks noChangeArrowheads="1"/>
            </p:cNvSpPr>
            <p:nvPr/>
          </p:nvSpPr>
          <p:spPr bwMode="auto">
            <a:xfrm>
              <a:off x="0" y="0"/>
              <a:ext cx="2331720" cy="1752600"/>
            </a:xfrm>
            <a:prstGeom prst="rect">
              <a:avLst/>
            </a:pr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grpSp>
        <p:nvGrpSpPr>
          <p:cNvPr id="26" name="组合 118"/>
          <p:cNvGrpSpPr/>
          <p:nvPr/>
        </p:nvGrpSpPr>
        <p:grpSpPr bwMode="auto">
          <a:xfrm>
            <a:off x="3790952" y="1892302"/>
            <a:ext cx="2193925" cy="2076450"/>
            <a:chOff x="0" y="0"/>
            <a:chExt cx="2331720" cy="1920240"/>
          </a:xfrm>
        </p:grpSpPr>
        <p:sp>
          <p:nvSpPr>
            <p:cNvPr id="27" name="矩形 119"/>
            <p:cNvSpPr>
              <a:spLocks noChangeArrowheads="1"/>
            </p:cNvSpPr>
            <p:nvPr/>
          </p:nvSpPr>
          <p:spPr bwMode="auto">
            <a:xfrm>
              <a:off x="0" y="0"/>
              <a:ext cx="2331720" cy="1920240"/>
            </a:xfrm>
            <a:prstGeom prst="rect">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8" name="Freeform 151"/>
            <p:cNvSpPr>
              <a:spLocks noEditPoints="1" noChangeArrowheads="1"/>
            </p:cNvSpPr>
            <p:nvPr/>
          </p:nvSpPr>
          <p:spPr bwMode="auto">
            <a:xfrm>
              <a:off x="656771" y="33702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9" name="文本框 121"/>
            <p:cNvSpPr>
              <a:spLocks noChangeArrowheads="1"/>
            </p:cNvSpPr>
            <p:nvPr/>
          </p:nvSpPr>
          <p:spPr bwMode="auto">
            <a:xfrm>
              <a:off x="121860" y="1442827"/>
              <a:ext cx="2088001" cy="42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TEXT HERE</a:t>
              </a:r>
              <a:endParaRPr kumimoji="0" lang="zh-CN" altLang="en-US" sz="24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30" name="组合 122"/>
          <p:cNvGrpSpPr/>
          <p:nvPr/>
        </p:nvGrpSpPr>
        <p:grpSpPr bwMode="auto">
          <a:xfrm>
            <a:off x="6256339" y="1892301"/>
            <a:ext cx="2195512" cy="2076451"/>
            <a:chOff x="0" y="0"/>
            <a:chExt cx="2331720" cy="1920240"/>
          </a:xfrm>
        </p:grpSpPr>
        <p:sp>
          <p:nvSpPr>
            <p:cNvPr id="31" name="矩形 123"/>
            <p:cNvSpPr>
              <a:spLocks noChangeArrowheads="1"/>
            </p:cNvSpPr>
            <p:nvPr/>
          </p:nvSpPr>
          <p:spPr bwMode="auto">
            <a:xfrm>
              <a:off x="0" y="0"/>
              <a:ext cx="2331720" cy="1920240"/>
            </a:xfrm>
            <a:prstGeom prst="rect">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32" name="文本框 124"/>
            <p:cNvSpPr>
              <a:spLocks noChangeArrowheads="1"/>
            </p:cNvSpPr>
            <p:nvPr/>
          </p:nvSpPr>
          <p:spPr bwMode="auto">
            <a:xfrm>
              <a:off x="106620" y="1442825"/>
              <a:ext cx="2088000" cy="42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TEXT HERE</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33" name="组合 125"/>
          <p:cNvGrpSpPr/>
          <p:nvPr/>
        </p:nvGrpSpPr>
        <p:grpSpPr bwMode="auto">
          <a:xfrm>
            <a:off x="8656639" y="1892301"/>
            <a:ext cx="2195512" cy="2076451"/>
            <a:chOff x="0" y="0"/>
            <a:chExt cx="2331720" cy="1920240"/>
          </a:xfrm>
        </p:grpSpPr>
        <p:sp>
          <p:nvSpPr>
            <p:cNvPr id="34" name="矩形 126"/>
            <p:cNvSpPr>
              <a:spLocks noChangeArrowheads="1"/>
            </p:cNvSpPr>
            <p:nvPr/>
          </p:nvSpPr>
          <p:spPr bwMode="auto">
            <a:xfrm>
              <a:off x="0" y="0"/>
              <a:ext cx="2331720" cy="1920240"/>
            </a:xfrm>
            <a:prstGeom prst="rect">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35" name="Freeform 145"/>
            <p:cNvSpPr>
              <a:spLocks noEditPoints="1" noChangeArrowheads="1"/>
            </p:cNvSpPr>
            <p:nvPr/>
          </p:nvSpPr>
          <p:spPr bwMode="auto">
            <a:xfrm>
              <a:off x="686559" y="37383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36" name="文本框 128"/>
            <p:cNvSpPr>
              <a:spLocks noChangeArrowheads="1"/>
            </p:cNvSpPr>
            <p:nvPr/>
          </p:nvSpPr>
          <p:spPr bwMode="auto">
            <a:xfrm>
              <a:off x="114240" y="1442825"/>
              <a:ext cx="2088000" cy="42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TEXT HERE</a:t>
              </a:r>
              <a:endParaRPr kumimoji="0" lang="zh-CN" altLang="en-US"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grpSp>
      <p:sp>
        <p:nvSpPr>
          <p:cNvPr id="37" name="Freeform 123"/>
          <p:cNvSpPr>
            <a:spLocks noEditPoints="1" noChangeArrowheads="1"/>
          </p:cNvSpPr>
          <p:nvPr/>
        </p:nvSpPr>
        <p:spPr bwMode="auto">
          <a:xfrm>
            <a:off x="6950076" y="2476502"/>
            <a:ext cx="806451" cy="569913"/>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bg1"/>
          </a:solidFill>
          <a:ln>
            <a:noFill/>
          </a:ln>
        </p:spPr>
        <p:txBody>
          <a:bodyPr lIns="91428" tIns="45715" rIns="91428" bIns="4571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par>
                                <p:cTn id="12" presetID="16" presetClass="entr" presetSubtype="21" fill="hold" nodeType="with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par>
                                <p:cTn id="15" presetID="16" presetClass="entr" presetSubtype="21" fill="hold" nodeType="withEffect">
                                  <p:stCondLst>
                                    <p:cond delay="125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grpId="0" nodeType="withEffect">
                                  <p:stCondLst>
                                    <p:cond delay="150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250"/>
                                        <p:tgtEl>
                                          <p:spTgt spid="37"/>
                                        </p:tgtEl>
                                      </p:cBhvr>
                                    </p:animEffect>
                                  </p:childTnLst>
                                </p:cTn>
                              </p:par>
                              <p:par>
                                <p:cTn id="21" presetID="16" presetClass="entr" presetSubtype="21" fill="hold" nodeType="withEffect">
                                  <p:stCondLst>
                                    <p:cond delay="125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225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par>
                          <p:cTn id="30" fill="hold">
                            <p:stCondLst>
                              <p:cond delay="1250"/>
                            </p:stCondLst>
                            <p:childTnLst>
                              <p:par>
                                <p:cTn id="31" presetID="14" presetClass="entr" presetSubtype="1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randombar(horizontal)">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bldLvl="0" autoUpdateAnimBg="0"/>
      <p:bldP spid="6" grpId="0" bldLvl="0" autoUpdateAnimBg="0"/>
      <p:bldP spid="7" grpId="0" bldLvl="0" autoUpdateAnimBg="0"/>
      <p:bldP spid="8" grpId="0" bldLvl="0" autoUpdateAnimBg="0"/>
      <p:bldP spid="9" grpId="0" bldLvl="0" autoUpdateAnimBg="0"/>
      <p:bldP spid="10" grpId="0" bldLvl="0" autoUpdateAnimBg="0"/>
      <p:bldP spid="37"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矩形 42"/>
          <p:cNvSpPr>
            <a:spLocks noChangeArrowheads="1"/>
          </p:cNvSpPr>
          <p:nvPr/>
        </p:nvSpPr>
        <p:spPr bwMode="auto">
          <a:xfrm>
            <a:off x="9785352" y="3838575"/>
            <a:ext cx="923925" cy="2260600"/>
          </a:xfrm>
          <a:prstGeom prst="rect">
            <a:avLst/>
          </a:prstGeom>
          <a:solidFill>
            <a:srgbClr val="00B0F0"/>
          </a:solidFill>
          <a:ln>
            <a:noFill/>
          </a:ln>
        </p:spPr>
        <p:txBody>
          <a:bodyPr lIns="121909" tIns="60955" rIns="121909"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 name="矩形 37"/>
          <p:cNvSpPr>
            <a:spLocks noChangeArrowheads="1"/>
          </p:cNvSpPr>
          <p:nvPr/>
        </p:nvSpPr>
        <p:spPr bwMode="auto">
          <a:xfrm>
            <a:off x="4995864" y="3838575"/>
            <a:ext cx="4667251" cy="2260600"/>
          </a:xfrm>
          <a:prstGeom prst="rect">
            <a:avLst/>
          </a:prstGeom>
          <a:solidFill>
            <a:srgbClr val="00B0F0"/>
          </a:solidFill>
          <a:ln>
            <a:noFill/>
          </a:ln>
        </p:spPr>
        <p:txBody>
          <a:bodyPr lIns="121909" tIns="60955" rIns="121909"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5" name="矩形 46"/>
          <p:cNvSpPr>
            <a:spLocks noChangeAspect="1" noChangeArrowheads="1"/>
          </p:cNvSpPr>
          <p:nvPr/>
        </p:nvSpPr>
        <p:spPr bwMode="auto">
          <a:xfrm>
            <a:off x="1485902" y="3838575"/>
            <a:ext cx="3389313" cy="2260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09" tIns="60955" rIns="121909"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6" name="矩形 47"/>
          <p:cNvSpPr>
            <a:spLocks noChangeAspect="1" noChangeArrowheads="1"/>
          </p:cNvSpPr>
          <p:nvPr/>
        </p:nvSpPr>
        <p:spPr bwMode="auto">
          <a:xfrm>
            <a:off x="3840166" y="1485900"/>
            <a:ext cx="3386137" cy="225901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09" tIns="60955" rIns="121909"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7" name="矩形 1"/>
          <p:cNvSpPr>
            <a:spLocks noChangeArrowheads="1"/>
          </p:cNvSpPr>
          <p:nvPr/>
        </p:nvSpPr>
        <p:spPr bwMode="auto">
          <a:xfrm>
            <a:off x="1485900" y="1484313"/>
            <a:ext cx="2260600" cy="2260600"/>
          </a:xfrm>
          <a:prstGeom prst="rect">
            <a:avLst/>
          </a:prstGeom>
          <a:solidFill>
            <a:srgbClr val="00B0F0"/>
          </a:solidFill>
          <a:ln>
            <a:noFill/>
          </a:ln>
        </p:spPr>
        <p:txBody>
          <a:bodyPr lIns="121909" tIns="60955" rIns="121909"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8" name="矩形 59"/>
          <p:cNvSpPr>
            <a:spLocks noChangeAspect="1" noChangeArrowheads="1"/>
          </p:cNvSpPr>
          <p:nvPr/>
        </p:nvSpPr>
        <p:spPr bwMode="auto">
          <a:xfrm>
            <a:off x="7319963" y="1484313"/>
            <a:ext cx="3389312" cy="22606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09" tIns="60955" rIns="121909"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9" name="矩形 56"/>
          <p:cNvSpPr>
            <a:spLocks noChangeArrowheads="1"/>
          </p:cNvSpPr>
          <p:nvPr/>
        </p:nvSpPr>
        <p:spPr bwMode="auto">
          <a:xfrm>
            <a:off x="1485901" y="1612902"/>
            <a:ext cx="2152651"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9" tIns="60955" rIns="121909" bIns="6095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添加主题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0" name="矩形 57"/>
          <p:cNvSpPr>
            <a:spLocks noChangeArrowheads="1"/>
          </p:cNvSpPr>
          <p:nvPr/>
        </p:nvSpPr>
        <p:spPr bwMode="auto">
          <a:xfrm>
            <a:off x="1801815" y="2062164"/>
            <a:ext cx="1841500" cy="120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9" tIns="60955" rIns="121909" bIns="60955">
            <a:spAutoFit/>
          </a:bodyPr>
          <a:lstStyle/>
          <a:p>
            <a:pPr marL="0" marR="0" lvl="0" indent="0" algn="r" defTabSz="914400" rtl="0" eaLnBrk="1" fontAlgn="auto" latinLnBrk="0" hangingPunct="1">
              <a:lnSpc>
                <a:spcPts val="2125"/>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点击添加文字内容文字描述，总结概点击添加文字内容点击括，内容大纲</a:t>
            </a:r>
            <a:r>
              <a:rPr kumimoji="0" lang="en-US" sz="14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 </a:t>
            </a:r>
            <a:endParaRPr kumimoji="0" lang="zh-CN" altLang="en-US" sz="14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1" name="矩形 44"/>
          <p:cNvSpPr>
            <a:spLocks noChangeArrowheads="1"/>
          </p:cNvSpPr>
          <p:nvPr/>
        </p:nvSpPr>
        <p:spPr bwMode="auto">
          <a:xfrm>
            <a:off x="5126039" y="3979863"/>
            <a:ext cx="3098800"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9" tIns="60955" rIns="121909" bIns="6095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添加主题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2" name="矩形 45"/>
          <p:cNvSpPr>
            <a:spLocks noChangeArrowheads="1"/>
          </p:cNvSpPr>
          <p:nvPr/>
        </p:nvSpPr>
        <p:spPr bwMode="auto">
          <a:xfrm>
            <a:off x="5126041" y="4440259"/>
            <a:ext cx="4281487" cy="10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9" tIns="60955" rIns="121909" bIns="6095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kumimoji="0" lang="zh-CN" altLang="en-US" sz="14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0-#ppt_w/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0-#ppt_w/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1+#ppt_w/2"/>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0-#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1+#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ppt_x</p:attrName>
                                        </p:attrNameLst>
                                      </p:cBhvr>
                                      <p:tavLst>
                                        <p:tav tm="0">
                                          <p:val>
                                            <p:strVal val="1+#ppt_w/2"/>
                                          </p:val>
                                        </p:tav>
                                        <p:tav tm="100000">
                                          <p:val>
                                            <p:strVal val="#ppt_x"/>
                                          </p:val>
                                        </p:tav>
                                      </p:tavLst>
                                    </p:anim>
                                    <p:anim calcmode="lin" valueType="num">
                                      <p:cBhvr>
                                        <p:cTn id="37" dur="500" fill="hold"/>
                                        <p:tgtEl>
                                          <p:spTgt spid="3"/>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bldLvl="0" animBg="1" autoUpdateAnimBg="0"/>
      <p:bldP spid="9" grpId="0" bldLvl="0" autoUpdateAnimBg="0"/>
      <p:bldP spid="10" grpId="0" bldLvl="0" autoUpdateAnimBg="0"/>
      <p:bldP spid="11" grpId="0" bldLvl="0" autoUpdateAnimBg="0"/>
      <p:bldP spid="12"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53865" y="2445520"/>
            <a:ext cx="4185761" cy="830997"/>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400" normalizeH="0" baseline="0" noProof="0" dirty="0">
                <a:ln>
                  <a:noFill/>
                </a:ln>
                <a:solidFill>
                  <a:srgbClr val="00CCFF"/>
                </a:solidFill>
                <a:effectLst/>
                <a:uLnTx/>
                <a:uFillTx/>
                <a:latin typeface="微软雅黑" panose="020B0503020204020204" charset="-122"/>
                <a:ea typeface="微软雅黑" panose="020B0503020204020204" charset="-122"/>
                <a:cs typeface="+mn-cs"/>
              </a:rPr>
              <a:t>点击添加内容</a:t>
            </a:r>
          </a:p>
        </p:txBody>
      </p:sp>
      <p:sp>
        <p:nvSpPr>
          <p:cNvPr id="9" name="文本框 9"/>
          <p:cNvSpPr txBox="1"/>
          <p:nvPr/>
        </p:nvSpPr>
        <p:spPr>
          <a:xfrm>
            <a:off x="5768109" y="3276516"/>
            <a:ext cx="3957271" cy="775597"/>
          </a:xfrm>
          <a:prstGeom prst="rect">
            <a:avLst/>
          </a:prstGeom>
          <a:noFill/>
        </p:spPr>
        <p:txBody>
          <a:bodyPr wrap="square" lIns="0" tIns="0" rIns="0" bIns="0" rtlCol="0">
            <a:spAutoFit/>
          </a:bodyPr>
          <a:lstStyle/>
          <a:p>
            <a:pPr marL="0" marR="0" lvl="1"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点击这里添加重点文字说明内容点击这里添加重点文字说明内容点击这里添加重点文字说明内容点击这里添加重点文字说明内容</a:t>
            </a:r>
          </a:p>
        </p:txBody>
      </p:sp>
      <p:grpSp>
        <p:nvGrpSpPr>
          <p:cNvPr id="5" name="组合 4"/>
          <p:cNvGrpSpPr/>
          <p:nvPr/>
        </p:nvGrpSpPr>
        <p:grpSpPr>
          <a:xfrm>
            <a:off x="3166241" y="1967262"/>
            <a:ext cx="2257335" cy="2618509"/>
            <a:chOff x="8015332" y="1759443"/>
            <a:chExt cx="2257335" cy="2618509"/>
          </a:xfrm>
        </p:grpSpPr>
        <p:sp>
          <p:nvSpPr>
            <p:cNvPr id="4" name="六边形 3"/>
            <p:cNvSpPr/>
            <p:nvPr/>
          </p:nvSpPr>
          <p:spPr>
            <a:xfrm rot="5400000">
              <a:off x="7834745" y="1940030"/>
              <a:ext cx="2618509" cy="225733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0" name="文本框 29"/>
            <p:cNvSpPr txBox="1"/>
            <p:nvPr/>
          </p:nvSpPr>
          <p:spPr>
            <a:xfrm>
              <a:off x="8486607" y="2353638"/>
              <a:ext cx="1497526"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rPr>
                <a:t>03</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Rectangle 9"/>
          <p:cNvSpPr>
            <a:spLocks noChangeArrowheads="1"/>
          </p:cNvSpPr>
          <p:nvPr/>
        </p:nvSpPr>
        <p:spPr bwMode="auto">
          <a:xfrm>
            <a:off x="2" y="4381500"/>
            <a:ext cx="12204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14:hiddenLine>
            </a:ext>
          </a:extLst>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4" name="Rectangle 11"/>
          <p:cNvSpPr>
            <a:spLocks noChangeArrowheads="1"/>
          </p:cNvSpPr>
          <p:nvPr/>
        </p:nvSpPr>
        <p:spPr bwMode="auto">
          <a:xfrm>
            <a:off x="1" y="4381502"/>
            <a:ext cx="12192000" cy="682625"/>
          </a:xfrm>
          <a:prstGeom prst="rect">
            <a:avLst/>
          </a:prstGeom>
          <a:solidFill>
            <a:srgbClr val="00B0F0"/>
          </a:soli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grpSp>
        <p:nvGrpSpPr>
          <p:cNvPr id="5" name="组合 3"/>
          <p:cNvGrpSpPr/>
          <p:nvPr/>
        </p:nvGrpSpPr>
        <p:grpSpPr bwMode="auto">
          <a:xfrm>
            <a:off x="4327527" y="2146300"/>
            <a:ext cx="3536951" cy="2133600"/>
            <a:chOff x="0" y="0"/>
            <a:chExt cx="3536515" cy="2133600"/>
          </a:xfrm>
        </p:grpSpPr>
        <p:pic>
          <p:nvPicPr>
            <p:cNvPr id="6"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p:nvSpPr>
          <p:spPr bwMode="auto">
            <a:xfrm>
              <a:off x="519687"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grpSp>
      <p:grpSp>
        <p:nvGrpSpPr>
          <p:cNvPr id="8" name="组合 2"/>
          <p:cNvGrpSpPr/>
          <p:nvPr/>
        </p:nvGrpSpPr>
        <p:grpSpPr bwMode="auto">
          <a:xfrm>
            <a:off x="873127" y="2146300"/>
            <a:ext cx="3536951" cy="2133600"/>
            <a:chOff x="0" y="0"/>
            <a:chExt cx="3536515" cy="2133600"/>
          </a:xfrm>
        </p:grpSpPr>
        <p:pic>
          <p:nvPicPr>
            <p:cNvPr id="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9"/>
            <p:cNvSpPr>
              <a:spLocks noChangeArrowheads="1"/>
            </p:cNvSpPr>
            <p:nvPr/>
          </p:nvSpPr>
          <p:spPr bwMode="auto">
            <a:xfrm>
              <a:off x="524581"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grpSp>
      <p:grpSp>
        <p:nvGrpSpPr>
          <p:cNvPr id="11" name="组合 4"/>
          <p:cNvGrpSpPr/>
          <p:nvPr/>
        </p:nvGrpSpPr>
        <p:grpSpPr bwMode="auto">
          <a:xfrm>
            <a:off x="7781925" y="2146300"/>
            <a:ext cx="3535363" cy="2133600"/>
            <a:chOff x="0" y="0"/>
            <a:chExt cx="3536515" cy="2133600"/>
          </a:xfrm>
        </p:grpSpPr>
        <p:pic>
          <p:nvPicPr>
            <p:cNvPr id="12" name="Picture 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0"/>
            <p:cNvSpPr>
              <a:spLocks noChangeArrowheads="1"/>
            </p:cNvSpPr>
            <p:nvPr/>
          </p:nvSpPr>
          <p:spPr bwMode="auto">
            <a:xfrm>
              <a:off x="515715" y="255890"/>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grpSp>
      <p:sp>
        <p:nvSpPr>
          <p:cNvPr id="14" name="矩形 37"/>
          <p:cNvSpPr>
            <a:spLocks noChangeArrowheads="1"/>
          </p:cNvSpPr>
          <p:nvPr/>
        </p:nvSpPr>
        <p:spPr bwMode="auto">
          <a:xfrm>
            <a:off x="1316039" y="1457326"/>
            <a:ext cx="9593263" cy="67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在此录入上述图表的综合描述说明，在此录入上述图表的综合描述说明。在此录入上述图表的综合描述说明，在此录入上述图表的综合描述说明，在此录入上述图表的综合描述说明。点击添加文字内容点击添加文字内容</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5" name="矩形 38"/>
          <p:cNvSpPr>
            <a:spLocks noChangeArrowheads="1"/>
          </p:cNvSpPr>
          <p:nvPr/>
        </p:nvSpPr>
        <p:spPr bwMode="auto">
          <a:xfrm>
            <a:off x="1626744" y="4491039"/>
            <a:ext cx="2031301"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点击添加内容</a:t>
            </a:r>
            <a:endParaRPr kumimoji="0" 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6" name="矩形 47"/>
          <p:cNvSpPr>
            <a:spLocks noChangeArrowheads="1"/>
          </p:cNvSpPr>
          <p:nvPr/>
        </p:nvSpPr>
        <p:spPr bwMode="auto">
          <a:xfrm>
            <a:off x="1477965" y="5129215"/>
            <a:ext cx="2328863" cy="126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7" name="矩形 51"/>
          <p:cNvSpPr>
            <a:spLocks noChangeArrowheads="1"/>
          </p:cNvSpPr>
          <p:nvPr/>
        </p:nvSpPr>
        <p:spPr bwMode="auto">
          <a:xfrm>
            <a:off x="5081144" y="4491039"/>
            <a:ext cx="2031301"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点击添加内容</a:t>
            </a:r>
            <a:endParaRPr kumimoji="0" lang="en-US" altLang="zh-CN"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8" name="矩形 47"/>
          <p:cNvSpPr>
            <a:spLocks noChangeArrowheads="1"/>
          </p:cNvSpPr>
          <p:nvPr/>
        </p:nvSpPr>
        <p:spPr bwMode="auto">
          <a:xfrm>
            <a:off x="4930778" y="5129215"/>
            <a:ext cx="2328863" cy="126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9" name="矩形 53"/>
          <p:cNvSpPr>
            <a:spLocks noChangeArrowheads="1"/>
          </p:cNvSpPr>
          <p:nvPr/>
        </p:nvSpPr>
        <p:spPr bwMode="auto">
          <a:xfrm>
            <a:off x="8533956" y="4491039"/>
            <a:ext cx="2031301"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点击添加内容</a:t>
            </a:r>
            <a:endParaRPr kumimoji="0" lang="en-US" altLang="zh-CN"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0" name="矩形 47"/>
          <p:cNvSpPr>
            <a:spLocks noChangeArrowheads="1"/>
          </p:cNvSpPr>
          <p:nvPr/>
        </p:nvSpPr>
        <p:spPr bwMode="auto">
          <a:xfrm>
            <a:off x="8385178" y="5129215"/>
            <a:ext cx="2328863" cy="126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2000"/>
                            </p:stCondLst>
                            <p:childTnLst>
                              <p:par>
                                <p:cTn id="17" presetID="1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down)">
                                      <p:cBhvr>
                                        <p:cTn id="20" dur="500"/>
                                        <p:tgtEl>
                                          <p:spTgt spid="5"/>
                                        </p:tgtEl>
                                      </p:cBhvr>
                                    </p:animEffect>
                                  </p:childTnLst>
                                </p:cTn>
                              </p:par>
                            </p:childTnLst>
                          </p:cTn>
                        </p:par>
                        <p:par>
                          <p:cTn id="21" fill="hold">
                            <p:stCondLst>
                              <p:cond delay="2500"/>
                            </p:stCondLst>
                            <p:childTnLst>
                              <p:par>
                                <p:cTn id="22" presetID="1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ppt_x</p:attrName>
                                        </p:attrNameLst>
                                      </p:cBhvr>
                                      <p:tavLst>
                                        <p:tav tm="0">
                                          <p:val>
                                            <p:strVal val="#ppt_x+#ppt_w*1.125000"/>
                                          </p:val>
                                        </p:tav>
                                        <p:tav tm="100000">
                                          <p:val>
                                            <p:strVal val="#ppt_x"/>
                                          </p:val>
                                        </p:tav>
                                      </p:tavLst>
                                    </p:anim>
                                    <p:animEffect transition="in" filter="wipe(left)">
                                      <p:cBhvr>
                                        <p:cTn id="25" dur="500"/>
                                        <p:tgtEl>
                                          <p:spTgt spid="8"/>
                                        </p:tgtEl>
                                      </p:cBhvr>
                                    </p:animEffect>
                                  </p:childTnLst>
                                </p:cTn>
                              </p:par>
                              <p:par>
                                <p:cTn id="26" presetID="1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2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p:cBhvr>
                                        <p:cTn id="46" dur="750"/>
                                        <p:tgtEl>
                                          <p:spTgt spid="18"/>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p:cBhvr>
                                        <p:cTn id="49" dur="750"/>
                                        <p:tgtEl>
                                          <p:spTgt spid="16"/>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p:cBhvr>
                                        <p:cTn id="52"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grpSp>
        <p:nvGrpSpPr>
          <p:cNvPr id="3" name="Group 5"/>
          <p:cNvGrpSpPr/>
          <p:nvPr/>
        </p:nvGrpSpPr>
        <p:grpSpPr bwMode="auto">
          <a:xfrm>
            <a:off x="1955801" y="3798888"/>
            <a:ext cx="1270000" cy="1271587"/>
            <a:chOff x="0" y="0"/>
            <a:chExt cx="1080120" cy="1080120"/>
          </a:xfrm>
          <a:solidFill>
            <a:srgbClr val="00B0F0"/>
          </a:solidFill>
        </p:grpSpPr>
        <p:sp>
          <p:nvSpPr>
            <p:cNvPr id="4" name="椭圆 6"/>
            <p:cNvSpPr>
              <a:spLocks noChangeArrowheads="1"/>
            </p:cNvSpPr>
            <p:nvPr/>
          </p:nvSpPr>
          <p:spPr bwMode="auto">
            <a:xfrm>
              <a:off x="0" y="0"/>
              <a:ext cx="1080120" cy="108012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5" name="文本框 10"/>
            <p:cNvSpPr>
              <a:spLocks noChangeArrowheads="1"/>
            </p:cNvSpPr>
            <p:nvPr/>
          </p:nvSpPr>
          <p:spPr bwMode="auto">
            <a:xfrm>
              <a:off x="52439" y="365759"/>
              <a:ext cx="969604" cy="322490"/>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添加内容</a:t>
              </a:r>
            </a:p>
          </p:txBody>
        </p:sp>
      </p:grpSp>
      <p:grpSp>
        <p:nvGrpSpPr>
          <p:cNvPr id="6" name="Group 10"/>
          <p:cNvGrpSpPr/>
          <p:nvPr/>
        </p:nvGrpSpPr>
        <p:grpSpPr bwMode="auto">
          <a:xfrm>
            <a:off x="3267075" y="2108200"/>
            <a:ext cx="1741488" cy="1741488"/>
            <a:chOff x="0" y="0"/>
            <a:chExt cx="1080120" cy="1080120"/>
          </a:xfrm>
          <a:solidFill>
            <a:srgbClr val="00B0F0"/>
          </a:solidFill>
        </p:grpSpPr>
        <p:sp>
          <p:nvSpPr>
            <p:cNvPr id="7" name="椭圆 27"/>
            <p:cNvSpPr>
              <a:spLocks noChangeArrowheads="1"/>
            </p:cNvSpPr>
            <p:nvPr/>
          </p:nvSpPr>
          <p:spPr bwMode="auto">
            <a:xfrm>
              <a:off x="0" y="0"/>
              <a:ext cx="1080120" cy="108012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8" name="文本框 26"/>
            <p:cNvSpPr>
              <a:spLocks noChangeArrowheads="1"/>
            </p:cNvSpPr>
            <p:nvPr/>
          </p:nvSpPr>
          <p:spPr bwMode="auto">
            <a:xfrm>
              <a:off x="101013" y="400115"/>
              <a:ext cx="878102" cy="286338"/>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添加内容</a:t>
              </a:r>
            </a:p>
          </p:txBody>
        </p:sp>
      </p:grpSp>
      <p:grpSp>
        <p:nvGrpSpPr>
          <p:cNvPr id="9" name="Group 15"/>
          <p:cNvGrpSpPr/>
          <p:nvPr/>
        </p:nvGrpSpPr>
        <p:grpSpPr bwMode="auto">
          <a:xfrm>
            <a:off x="5572129" y="3798888"/>
            <a:ext cx="1560513" cy="1560512"/>
            <a:chOff x="0" y="0"/>
            <a:chExt cx="1080120" cy="1080120"/>
          </a:xfrm>
          <a:solidFill>
            <a:srgbClr val="00B0F0"/>
          </a:solidFill>
        </p:grpSpPr>
        <p:sp>
          <p:nvSpPr>
            <p:cNvPr id="10" name="椭圆 32"/>
            <p:cNvSpPr>
              <a:spLocks noChangeArrowheads="1"/>
            </p:cNvSpPr>
            <p:nvPr/>
          </p:nvSpPr>
          <p:spPr bwMode="auto">
            <a:xfrm>
              <a:off x="0" y="0"/>
              <a:ext cx="1080120" cy="108012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1" name="文本框 31"/>
            <p:cNvSpPr>
              <a:spLocks noChangeArrowheads="1"/>
            </p:cNvSpPr>
            <p:nvPr/>
          </p:nvSpPr>
          <p:spPr bwMode="auto">
            <a:xfrm>
              <a:off x="50094" y="398075"/>
              <a:ext cx="979937" cy="319545"/>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添加内容</a:t>
              </a:r>
            </a:p>
          </p:txBody>
        </p:sp>
      </p:grpSp>
      <p:grpSp>
        <p:nvGrpSpPr>
          <p:cNvPr id="12" name="Group 20"/>
          <p:cNvGrpSpPr/>
          <p:nvPr/>
        </p:nvGrpSpPr>
        <p:grpSpPr bwMode="auto">
          <a:xfrm>
            <a:off x="7399340" y="1346200"/>
            <a:ext cx="2287587" cy="2286000"/>
            <a:chOff x="0" y="0"/>
            <a:chExt cx="1080120" cy="1080120"/>
          </a:xfrm>
          <a:solidFill>
            <a:srgbClr val="00B0F0"/>
          </a:solidFill>
        </p:grpSpPr>
        <p:sp>
          <p:nvSpPr>
            <p:cNvPr id="13" name="椭圆 38"/>
            <p:cNvSpPr>
              <a:spLocks noChangeArrowheads="1"/>
            </p:cNvSpPr>
            <p:nvPr/>
          </p:nvSpPr>
          <p:spPr bwMode="auto">
            <a:xfrm>
              <a:off x="0" y="0"/>
              <a:ext cx="1080120" cy="108012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4" name="文本框 37"/>
            <p:cNvSpPr>
              <a:spLocks noChangeArrowheads="1"/>
            </p:cNvSpPr>
            <p:nvPr/>
          </p:nvSpPr>
          <p:spPr bwMode="auto">
            <a:xfrm>
              <a:off x="205818" y="414093"/>
              <a:ext cx="668479" cy="218134"/>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添加内容</a:t>
              </a:r>
            </a:p>
          </p:txBody>
        </p:sp>
      </p:grpSp>
      <p:cxnSp>
        <p:nvCxnSpPr>
          <p:cNvPr id="15" name="直接连接符 13"/>
          <p:cNvCxnSpPr>
            <a:cxnSpLocks noChangeShapeType="1"/>
            <a:stCxn id="4" idx="7"/>
            <a:endCxn id="7" idx="3"/>
          </p:cNvCxnSpPr>
          <p:nvPr/>
        </p:nvCxnSpPr>
        <p:spPr bwMode="auto">
          <a:xfrm flipV="1">
            <a:off x="3040063" y="3594100"/>
            <a:ext cx="481012" cy="390525"/>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16" name="直接连接符 17"/>
          <p:cNvSpPr>
            <a:spLocks noChangeShapeType="1"/>
          </p:cNvSpPr>
          <p:nvPr/>
        </p:nvSpPr>
        <p:spPr bwMode="auto">
          <a:xfrm>
            <a:off x="4892676" y="3373437"/>
            <a:ext cx="908051" cy="654051"/>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cxnSp>
        <p:nvCxnSpPr>
          <p:cNvPr id="17" name="直接连接符 20"/>
          <p:cNvCxnSpPr>
            <a:cxnSpLocks noChangeShapeType="1"/>
            <a:stCxn id="10" idx="7"/>
            <a:endCxn id="13" idx="3"/>
          </p:cNvCxnSpPr>
          <p:nvPr/>
        </p:nvCxnSpPr>
        <p:spPr bwMode="auto">
          <a:xfrm flipV="1">
            <a:off x="6902449" y="3297240"/>
            <a:ext cx="831851" cy="731837"/>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18" name="直接连接符 23"/>
          <p:cNvCxnSpPr>
            <a:cxnSpLocks noChangeShapeType="1"/>
            <a:stCxn id="27" idx="5"/>
            <a:endCxn id="4" idx="1"/>
          </p:cNvCxnSpPr>
          <p:nvPr/>
        </p:nvCxnSpPr>
        <p:spPr bwMode="auto">
          <a:xfrm>
            <a:off x="1743078" y="3700464"/>
            <a:ext cx="398463" cy="284163"/>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19" name="直接连接符 43"/>
          <p:cNvCxnSpPr>
            <a:cxnSpLocks noChangeShapeType="1"/>
            <a:stCxn id="28" idx="7"/>
            <a:endCxn id="10" idx="3"/>
          </p:cNvCxnSpPr>
          <p:nvPr/>
        </p:nvCxnSpPr>
        <p:spPr bwMode="auto">
          <a:xfrm flipV="1">
            <a:off x="5399088" y="5130801"/>
            <a:ext cx="401637" cy="371475"/>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20" name="直接连接符 72"/>
          <p:cNvCxnSpPr>
            <a:cxnSpLocks noChangeShapeType="1"/>
            <a:stCxn id="13" idx="6"/>
            <a:endCxn id="29" idx="1"/>
          </p:cNvCxnSpPr>
          <p:nvPr/>
        </p:nvCxnSpPr>
        <p:spPr bwMode="auto">
          <a:xfrm>
            <a:off x="9686927" y="2489201"/>
            <a:ext cx="557213" cy="374651"/>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21" name="矩形 76"/>
          <p:cNvSpPr>
            <a:spLocks noChangeArrowheads="1"/>
          </p:cNvSpPr>
          <p:nvPr/>
        </p:nvSpPr>
        <p:spPr bwMode="auto">
          <a:xfrm>
            <a:off x="1628778" y="5081590"/>
            <a:ext cx="1820863" cy="35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7524" tIns="53763" rIns="107524" bIns="53763">
            <a:spAutoFit/>
          </a:bodyPr>
          <a:lstStyle/>
          <a:p>
            <a:pPr marL="0" marR="0" lvl="0" indent="0" algn="ctr" defTabSz="914400" rtl="0" eaLnBrk="1" fontAlgn="auto" latinLnBrk="0" hangingPunct="1">
              <a:lnSpc>
                <a:spcPts val="1875"/>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点击添加描述总结</a:t>
            </a:r>
            <a:r>
              <a:rPr kumimoji="0" 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 </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2" name="矩形 80"/>
          <p:cNvSpPr>
            <a:spLocks noChangeArrowheads="1"/>
          </p:cNvSpPr>
          <p:nvPr/>
        </p:nvSpPr>
        <p:spPr bwMode="auto">
          <a:xfrm>
            <a:off x="3209927" y="3884614"/>
            <a:ext cx="1820863" cy="35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7524" tIns="53763" rIns="107524" bIns="53763">
            <a:spAutoFit/>
          </a:bodyPr>
          <a:lstStyle/>
          <a:p>
            <a:pPr marL="0" marR="0" lvl="0" indent="0" algn="ctr" defTabSz="914400" rtl="0" eaLnBrk="1" fontAlgn="auto" latinLnBrk="0" hangingPunct="1">
              <a:lnSpc>
                <a:spcPts val="1875"/>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点击添加描述总结</a:t>
            </a:r>
            <a:r>
              <a:rPr kumimoji="0" 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 </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3" name="矩形 81"/>
          <p:cNvSpPr>
            <a:spLocks noChangeArrowheads="1"/>
          </p:cNvSpPr>
          <p:nvPr/>
        </p:nvSpPr>
        <p:spPr bwMode="auto">
          <a:xfrm>
            <a:off x="5465765" y="5407026"/>
            <a:ext cx="1820863" cy="35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7524" tIns="53763" rIns="107524" bIns="53763">
            <a:spAutoFit/>
          </a:bodyPr>
          <a:lstStyle/>
          <a:p>
            <a:pPr marL="0" marR="0" lvl="0" indent="0" algn="ctr" defTabSz="914400" rtl="0" eaLnBrk="1" fontAlgn="auto" latinLnBrk="0" hangingPunct="1">
              <a:lnSpc>
                <a:spcPts val="1875"/>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点击添加描述总结</a:t>
            </a:r>
            <a:r>
              <a:rPr kumimoji="0" 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 </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4" name="矩形 82"/>
          <p:cNvSpPr>
            <a:spLocks noChangeArrowheads="1"/>
          </p:cNvSpPr>
          <p:nvPr/>
        </p:nvSpPr>
        <p:spPr bwMode="auto">
          <a:xfrm>
            <a:off x="7659689" y="3662364"/>
            <a:ext cx="1822451" cy="35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7524" tIns="53763" rIns="107524" bIns="53763">
            <a:spAutoFit/>
          </a:bodyPr>
          <a:lstStyle/>
          <a:p>
            <a:pPr marL="0" marR="0" lvl="0" indent="0" algn="ctr" defTabSz="914400" rtl="0" eaLnBrk="1" fontAlgn="auto" latinLnBrk="0" hangingPunct="1">
              <a:lnSpc>
                <a:spcPts val="1875"/>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点击添加描述总结</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5" name="矩形 85"/>
          <p:cNvSpPr>
            <a:spLocks noChangeArrowheads="1"/>
          </p:cNvSpPr>
          <p:nvPr/>
        </p:nvSpPr>
        <p:spPr bwMode="auto">
          <a:xfrm>
            <a:off x="7632171" y="4293096"/>
            <a:ext cx="3098800" cy="48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205" tIns="57601" rIns="115205" bIns="5760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添加主要内容</a:t>
            </a:r>
            <a:endPar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6" name="文本框 13"/>
          <p:cNvSpPr>
            <a:spLocks noChangeArrowheads="1"/>
          </p:cNvSpPr>
          <p:nvPr/>
        </p:nvSpPr>
        <p:spPr bwMode="auto">
          <a:xfrm>
            <a:off x="7632172" y="4735993"/>
            <a:ext cx="3654425" cy="144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5" rIns="91432"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7" name="椭圆 56"/>
          <p:cNvSpPr>
            <a:spLocks noChangeArrowheads="1"/>
          </p:cNvSpPr>
          <p:nvPr/>
        </p:nvSpPr>
        <p:spPr bwMode="auto">
          <a:xfrm rot="21019160">
            <a:off x="1277937" y="3297241"/>
            <a:ext cx="512763" cy="511175"/>
          </a:xfrm>
          <a:prstGeom prst="ellipse">
            <a:avLst/>
          </a:prstGeom>
          <a:solidFill>
            <a:srgbClr val="00B0F0"/>
          </a:solidFill>
          <a:ln>
            <a:noFill/>
          </a:ln>
        </p:spPr>
        <p:txBody>
          <a:bodyPr lIns="107524" tIns="53763" rIns="107524" bIns="53763"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13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8" name="椭圆 58"/>
          <p:cNvSpPr>
            <a:spLocks noChangeArrowheads="1"/>
          </p:cNvSpPr>
          <p:nvPr/>
        </p:nvSpPr>
        <p:spPr bwMode="auto">
          <a:xfrm>
            <a:off x="4837116" y="5405439"/>
            <a:ext cx="657225" cy="658812"/>
          </a:xfrm>
          <a:prstGeom prst="ellipse">
            <a:avLst/>
          </a:prstGeom>
          <a:solidFill>
            <a:srgbClr val="00B0F0"/>
          </a:solidFill>
          <a:ln>
            <a:noFill/>
          </a:ln>
        </p:spPr>
        <p:txBody>
          <a:bodyPr lIns="107524" tIns="53763" rIns="107524" bIns="53763"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13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9" name="椭圆 70"/>
          <p:cNvSpPr>
            <a:spLocks noChangeArrowheads="1"/>
          </p:cNvSpPr>
          <p:nvPr/>
        </p:nvSpPr>
        <p:spPr bwMode="auto">
          <a:xfrm>
            <a:off x="10133015" y="2752727"/>
            <a:ext cx="760412" cy="760413"/>
          </a:xfrm>
          <a:prstGeom prst="ellipse">
            <a:avLst/>
          </a:prstGeom>
          <a:solidFill>
            <a:srgbClr val="00B0F0"/>
          </a:solidFill>
          <a:ln>
            <a:noFill/>
          </a:ln>
        </p:spPr>
        <p:txBody>
          <a:bodyPr lIns="107524" tIns="53763" rIns="107524" bIns="53763"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13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6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650"/>
                                        <p:tgtEl>
                                          <p:spTgt spid="3"/>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60"/>
                                        <p:tgtEl>
                                          <p:spTgt spid="15"/>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750"/>
                                        <p:tgtEl>
                                          <p:spTgt spid="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60"/>
                                        <p:tgtEl>
                                          <p:spTgt spid="16"/>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650"/>
                                        <p:tgtEl>
                                          <p:spTgt spid="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160"/>
                                        <p:tgtEl>
                                          <p:spTgt spid="17"/>
                                        </p:tgtEl>
                                      </p:cBhvr>
                                    </p:animEffect>
                                  </p:childTnLst>
                                </p:cTn>
                              </p:par>
                              <p:par>
                                <p:cTn id="49" presetID="22" presetClass="entr" presetSubtype="2"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16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750"/>
                                        <p:tgtEl>
                                          <p:spTgt spid="1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right)">
                                      <p:cBhvr>
                                        <p:cTn id="61" dur="400"/>
                                        <p:tgtEl>
                                          <p:spTgt spid="28"/>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160"/>
                                        <p:tgtEl>
                                          <p:spTgt spid="20"/>
                                        </p:tgtEl>
                                      </p:cBhvr>
                                    </p:animEffect>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400"/>
                                        <p:tgtEl>
                                          <p:spTgt spid="29"/>
                                        </p:tgtEl>
                                      </p:cBhvr>
                                    </p:animEffect>
                                  </p:childTnLst>
                                </p:cTn>
                              </p:par>
                            </p:childTnLst>
                          </p:cTn>
                        </p:par>
                        <p:par>
                          <p:cTn id="70" fill="hold">
                            <p:stCondLst>
                              <p:cond delay="8000"/>
                            </p:stCondLst>
                            <p:childTnLst>
                              <p:par>
                                <p:cTn id="71" presetID="26" presetClass="emph" presetSubtype="0" fill="hold" nodeType="afterEffect">
                                  <p:stCondLst>
                                    <p:cond delay="0"/>
                                  </p:stCondLst>
                                  <p:childTnLst>
                                    <p:animEffect transition="out" filter="fade">
                                      <p:cBhvr>
                                        <p:cTn id="72" dur="500" tmFilter="0, 0; .2, .5; .8, .5; 1, 0"/>
                                        <p:tgtEl>
                                          <p:spTgt spid="3"/>
                                        </p:tgtEl>
                                      </p:cBhvr>
                                    </p:animEffect>
                                    <p:animScale>
                                      <p:cBhvr>
                                        <p:cTn id="73" dur="250" autoRev="1" fill="hold"/>
                                        <p:tgtEl>
                                          <p:spTgt spid="3"/>
                                        </p:tgtEl>
                                      </p:cBhvr>
                                      <p:by x="105000" y="105000"/>
                                    </p:animScale>
                                  </p:childTnLst>
                                </p:cTn>
                              </p:par>
                              <p:par>
                                <p:cTn id="74" presetID="26" presetClass="emph" presetSubtype="0" fill="hold" nodeType="withEffect">
                                  <p:stCondLst>
                                    <p:cond delay="500"/>
                                  </p:stCondLst>
                                  <p:childTnLst>
                                    <p:animEffect transition="out" filter="fade">
                                      <p:cBhvr>
                                        <p:cTn id="75" dur="500" tmFilter="0, 0; .2, .5; .8, .5; 1, 0"/>
                                        <p:tgtEl>
                                          <p:spTgt spid="6"/>
                                        </p:tgtEl>
                                      </p:cBhvr>
                                    </p:animEffect>
                                    <p:animScale>
                                      <p:cBhvr>
                                        <p:cTn id="76" dur="250" autoRev="1" fill="hold"/>
                                        <p:tgtEl>
                                          <p:spTgt spid="6"/>
                                        </p:tgtEl>
                                      </p:cBhvr>
                                      <p:by x="105000" y="105000"/>
                                    </p:animScale>
                                  </p:childTnLst>
                                </p:cTn>
                              </p:par>
                              <p:par>
                                <p:cTn id="77" presetID="26" presetClass="emph" presetSubtype="0" fill="hold" nodeType="withEffect">
                                  <p:stCondLst>
                                    <p:cond delay="25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par>
                                <p:cTn id="80" presetID="26" presetClass="emph" presetSubtype="0" fill="hold" nodeType="withEffect">
                                  <p:stCondLst>
                                    <p:cond delay="75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right)">
                                      <p:cBhvr>
                                        <p:cTn id="86" dur="500"/>
                                        <p:tgtEl>
                                          <p:spTgt spid="25"/>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right)">
                                      <p:cBhvr>
                                        <p:cTn id="8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nimBg="1" autoUpdateAnimBg="0"/>
      <p:bldP spid="28" grpId="0" bldLvl="0" animBg="1" autoUpdateAnimBg="0"/>
      <p:bldP spid="29"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grpSp>
        <p:nvGrpSpPr>
          <p:cNvPr id="3" name="组合 13"/>
          <p:cNvGrpSpPr/>
          <p:nvPr/>
        </p:nvGrpSpPr>
        <p:grpSpPr bwMode="auto">
          <a:xfrm>
            <a:off x="1377951" y="1709740"/>
            <a:ext cx="3678239" cy="441211"/>
            <a:chOff x="0" y="0"/>
            <a:chExt cx="3240360" cy="331093"/>
          </a:xfrm>
        </p:grpSpPr>
        <p:sp>
          <p:nvSpPr>
            <p:cNvPr id="4" name="矩形 14"/>
            <p:cNvSpPr>
              <a:spLocks noChangeArrowheads="1"/>
            </p:cNvSpPr>
            <p:nvPr/>
          </p:nvSpPr>
          <p:spPr bwMode="auto">
            <a:xfrm>
              <a:off x="0" y="1900"/>
              <a:ext cx="3240360" cy="326896"/>
            </a:xfrm>
            <a:prstGeom prst="rect">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5" name="文本框 11"/>
            <p:cNvSpPr>
              <a:spLocks noChangeArrowheads="1"/>
            </p:cNvSpPr>
            <p:nvPr/>
          </p:nvSpPr>
          <p:spPr bwMode="auto">
            <a:xfrm>
              <a:off x="72008" y="0"/>
              <a:ext cx="2662227" cy="33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2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1    </a:t>
              </a:r>
              <a:r>
                <a:rPr kumimoji="0" lang="zh-CN" altLang="en-US" sz="22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点击添加文字内容</a:t>
              </a:r>
            </a:p>
          </p:txBody>
        </p:sp>
      </p:grpSp>
      <p:sp>
        <p:nvSpPr>
          <p:cNvPr id="6" name="矩形 17"/>
          <p:cNvSpPr>
            <a:spLocks noChangeArrowheads="1"/>
          </p:cNvSpPr>
          <p:nvPr/>
        </p:nvSpPr>
        <p:spPr bwMode="auto">
          <a:xfrm>
            <a:off x="1333503" y="2217739"/>
            <a:ext cx="3878263" cy="8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在此录入上述图表的综合分析说明，在此录入上述图表的综合分析说明，在此录入上述图表的综合分析说明。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nvGrpSpPr>
          <p:cNvPr id="7" name="组合 18"/>
          <p:cNvGrpSpPr/>
          <p:nvPr/>
        </p:nvGrpSpPr>
        <p:grpSpPr bwMode="auto">
          <a:xfrm>
            <a:off x="1377951" y="3373440"/>
            <a:ext cx="3678239" cy="441211"/>
            <a:chOff x="0" y="0"/>
            <a:chExt cx="3240360" cy="331093"/>
          </a:xfrm>
        </p:grpSpPr>
        <p:sp>
          <p:nvSpPr>
            <p:cNvPr id="8" name="矩形 19"/>
            <p:cNvSpPr>
              <a:spLocks noChangeArrowheads="1"/>
            </p:cNvSpPr>
            <p:nvPr/>
          </p:nvSpPr>
          <p:spPr bwMode="auto">
            <a:xfrm>
              <a:off x="0" y="1900"/>
              <a:ext cx="3240360" cy="326896"/>
            </a:xfrm>
            <a:prstGeom prst="rect">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9" name="文本框 11"/>
            <p:cNvSpPr>
              <a:spLocks noChangeArrowheads="1"/>
            </p:cNvSpPr>
            <p:nvPr/>
          </p:nvSpPr>
          <p:spPr bwMode="auto">
            <a:xfrm>
              <a:off x="72008" y="0"/>
              <a:ext cx="2662227" cy="33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2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2    </a:t>
              </a:r>
              <a:r>
                <a:rPr kumimoji="0" lang="zh-CN" altLang="en-US" sz="22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点击添加文字内容</a:t>
              </a:r>
            </a:p>
          </p:txBody>
        </p:sp>
      </p:grpSp>
      <p:sp>
        <p:nvSpPr>
          <p:cNvPr id="10" name="矩形 21"/>
          <p:cNvSpPr>
            <a:spLocks noChangeArrowheads="1"/>
          </p:cNvSpPr>
          <p:nvPr/>
        </p:nvSpPr>
        <p:spPr bwMode="auto">
          <a:xfrm>
            <a:off x="1333503" y="3881440"/>
            <a:ext cx="3878263" cy="6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在此录入上述图表的综合分析说明，在此录入上述图表的综合分析说明。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nvGrpSpPr>
          <p:cNvPr id="11" name="组合 22"/>
          <p:cNvGrpSpPr/>
          <p:nvPr/>
        </p:nvGrpSpPr>
        <p:grpSpPr bwMode="auto">
          <a:xfrm>
            <a:off x="1377951" y="4775202"/>
            <a:ext cx="3678239" cy="441211"/>
            <a:chOff x="0" y="0"/>
            <a:chExt cx="3240360" cy="331093"/>
          </a:xfrm>
        </p:grpSpPr>
        <p:sp>
          <p:nvSpPr>
            <p:cNvPr id="12" name="矩形 23"/>
            <p:cNvSpPr>
              <a:spLocks noChangeArrowheads="1"/>
            </p:cNvSpPr>
            <p:nvPr/>
          </p:nvSpPr>
          <p:spPr bwMode="auto">
            <a:xfrm>
              <a:off x="0" y="1900"/>
              <a:ext cx="3240360" cy="326896"/>
            </a:xfrm>
            <a:prstGeom prst="rect">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3" name="文本框 11"/>
            <p:cNvSpPr>
              <a:spLocks noChangeArrowheads="1"/>
            </p:cNvSpPr>
            <p:nvPr/>
          </p:nvSpPr>
          <p:spPr bwMode="auto">
            <a:xfrm>
              <a:off x="72008" y="0"/>
              <a:ext cx="2662227" cy="33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2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3    </a:t>
              </a:r>
              <a:r>
                <a:rPr kumimoji="0" lang="zh-CN" altLang="en-US" sz="22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点击添加文字内容</a:t>
              </a:r>
            </a:p>
          </p:txBody>
        </p:sp>
      </p:grpSp>
      <p:sp>
        <p:nvSpPr>
          <p:cNvPr id="14" name="矩形 25"/>
          <p:cNvSpPr>
            <a:spLocks noChangeArrowheads="1"/>
          </p:cNvSpPr>
          <p:nvPr/>
        </p:nvSpPr>
        <p:spPr bwMode="auto">
          <a:xfrm>
            <a:off x="1333503" y="5283202"/>
            <a:ext cx="3878263" cy="8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在此录入上述图表的综合分析说明，在此录入上述图表的综合分析说明，在此录入上述图表的综合分析说明。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pic>
        <p:nvPicPr>
          <p:cNvPr id="15" name="图片 2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62016" y="1713536"/>
            <a:ext cx="6059424" cy="4307753"/>
          </a:xfrm>
          <a:prstGeom prst="rect">
            <a:avLst/>
          </a:prstGeom>
          <a:noFill/>
          <a:ln w="28575" cmpd="sng">
            <a:solidFill>
              <a:srgbClr val="00B0F0"/>
            </a:solidFill>
            <a:beve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0-#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1+#ppt_w/2"/>
                                          </p:val>
                                        </p:tav>
                                        <p:tav tm="100000">
                                          <p:val>
                                            <p:strVal val="#ppt_x"/>
                                          </p:val>
                                        </p:tav>
                                      </p:tavLst>
                                    </p:anim>
                                    <p:anim calcmode="lin" valueType="num">
                                      <p:cBhvr additive="base">
                                        <p:cTn id="24" dur="75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grpId="0" nodeType="afterEffect">
                                  <p:stCondLst>
                                    <p:cond delay="25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750"/>
                                        <p:tgtEl>
                                          <p:spTgt spid="6"/>
                                        </p:tgtEl>
                                      </p:cBhvr>
                                    </p:animEffect>
                                  </p:childTnLst>
                                </p:cTn>
                              </p:par>
                            </p:childTnLst>
                          </p:cTn>
                        </p:par>
                        <p:par>
                          <p:cTn id="29" fill="hold">
                            <p:stCondLst>
                              <p:cond delay="275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250"/>
                            </p:stCondLst>
                            <p:childTnLst>
                              <p:par>
                                <p:cTn id="34" presetID="22"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utoUpdateAnimBg="0"/>
      <p:bldP spid="10" grpId="0" bldLvl="0" autoUpdateAnimBg="0"/>
      <p:bldP spid="14"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08680" y="2076207"/>
            <a:ext cx="2837114" cy="2890717"/>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00CCFF">
              <a:alpha val="40000"/>
            </a:srgbClr>
          </a:solidFill>
          <a:ln w="9525" cap="rnd">
            <a:noFill/>
            <a:prstDash val="solid"/>
            <a:round/>
          </a:ln>
        </p:spPr>
        <p:txBody>
          <a:bodyPr vert="eaVert" lIns="89430" tIns="44715" rIns="89430" bIns="4471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rgbClr val="00CCFF"/>
              </a:solidFill>
              <a:effectLst/>
              <a:uLnTx/>
              <a:uFillTx/>
              <a:latin typeface="微软雅黑" panose="020B0503020204020204" charset="-122"/>
              <a:ea typeface="微软雅黑" panose="020B0503020204020204" charset="-122"/>
              <a:cs typeface="+mn-cs"/>
            </a:endParaRPr>
          </a:p>
        </p:txBody>
      </p:sp>
      <p:sp>
        <p:nvSpPr>
          <p:cNvPr id="5" name="等腰三角形 21"/>
          <p:cNvSpPr/>
          <p:nvPr/>
        </p:nvSpPr>
        <p:spPr bwMode="auto">
          <a:xfrm rot="5400000">
            <a:off x="3309567" y="2076207"/>
            <a:ext cx="2837114" cy="2890717"/>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00CCFF">
              <a:alpha val="40000"/>
            </a:srgbClr>
          </a:solidFill>
          <a:ln w="9525" cap="rnd">
            <a:noFill/>
            <a:prstDash val="solid"/>
            <a:round/>
          </a:ln>
        </p:spPr>
        <p:txBody>
          <a:bodyPr vert="eaVert" lIns="89430" tIns="44715" rIns="89430" bIns="4471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rgbClr val="00CCFF"/>
              </a:solidFill>
              <a:effectLst/>
              <a:uLnTx/>
              <a:uFillTx/>
              <a:latin typeface="微软雅黑" panose="020B0503020204020204" charset="-122"/>
              <a:ea typeface="微软雅黑" panose="020B0503020204020204" charset="-122"/>
              <a:cs typeface="+mn-cs"/>
            </a:endParaRPr>
          </a:p>
        </p:txBody>
      </p:sp>
      <p:sp>
        <p:nvSpPr>
          <p:cNvPr id="6" name="椭圆 5"/>
          <p:cNvSpPr/>
          <p:nvPr/>
        </p:nvSpPr>
        <p:spPr bwMode="auto">
          <a:xfrm>
            <a:off x="3284553" y="1866355"/>
            <a:ext cx="3563483" cy="3577820"/>
          </a:xfrm>
          <a:prstGeom prst="ellipse">
            <a:avLst/>
          </a:prstGeom>
          <a:noFill/>
          <a:ln w="25400" cap="flat" cmpd="sng" algn="ctr">
            <a:solidFill>
              <a:srgbClr val="00CCFF"/>
            </a:solidFill>
            <a:prstDash val="solid"/>
          </a:ln>
          <a:effectLst/>
        </p:spPr>
        <p:txBody>
          <a:bodyPr lIns="89430" tIns="44715" rIns="89430" bIns="4471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CCFF"/>
              </a:solidFill>
              <a:effectLst/>
              <a:uLnTx/>
              <a:uFillTx/>
              <a:latin typeface="Calibri" panose="020F0502020204030204"/>
              <a:ea typeface="微软雅黑" panose="020B0503020204020204" charset="-122"/>
              <a:cs typeface="+mn-cs"/>
            </a:endParaRPr>
          </a:p>
        </p:txBody>
      </p:sp>
      <p:sp>
        <p:nvSpPr>
          <p:cNvPr id="7" name="椭圆 6"/>
          <p:cNvSpPr/>
          <p:nvPr/>
        </p:nvSpPr>
        <p:spPr bwMode="auto">
          <a:xfrm>
            <a:off x="5416750" y="1866355"/>
            <a:ext cx="3565033" cy="3577820"/>
          </a:xfrm>
          <a:prstGeom prst="ellipse">
            <a:avLst/>
          </a:prstGeom>
          <a:noFill/>
          <a:ln w="25400" cap="flat" cmpd="sng" algn="ctr">
            <a:solidFill>
              <a:srgbClr val="00CCFF"/>
            </a:solidFill>
            <a:prstDash val="solid"/>
          </a:ln>
          <a:effectLst/>
        </p:spPr>
        <p:txBody>
          <a:bodyPr lIns="89430" tIns="44715" rIns="89430" bIns="4471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CCFF"/>
              </a:solidFill>
              <a:effectLst/>
              <a:uLnTx/>
              <a:uFillTx/>
              <a:latin typeface="Calibri" panose="020F0502020204030204"/>
              <a:ea typeface="微软雅黑" panose="020B0503020204020204" charset="-122"/>
              <a:cs typeface="+mn-cs"/>
            </a:endParaRPr>
          </a:p>
        </p:txBody>
      </p:sp>
      <p:cxnSp>
        <p:nvCxnSpPr>
          <p:cNvPr id="8" name="直接连接符 7"/>
          <p:cNvCxnSpPr>
            <a:cxnSpLocks noChangeShapeType="1"/>
          </p:cNvCxnSpPr>
          <p:nvPr/>
        </p:nvCxnSpPr>
        <p:spPr bwMode="auto">
          <a:xfrm>
            <a:off x="4263037" y="2739791"/>
            <a:ext cx="558248" cy="263120"/>
          </a:xfrm>
          <a:prstGeom prst="line">
            <a:avLst/>
          </a:prstGeom>
          <a:noFill/>
          <a:ln w="28575" algn="ctr">
            <a:solidFill>
              <a:srgbClr val="00CCFF"/>
            </a:solidFill>
            <a:round/>
            <a:headEnd type="none" w="med" len="med"/>
            <a:tailEnd type="arrow" w="med" len="med"/>
          </a:ln>
        </p:spPr>
      </p:cxnSp>
      <p:cxnSp>
        <p:nvCxnSpPr>
          <p:cNvPr id="9" name="直接连接符 8"/>
          <p:cNvCxnSpPr>
            <a:cxnSpLocks noChangeShapeType="1"/>
          </p:cNvCxnSpPr>
          <p:nvPr/>
        </p:nvCxnSpPr>
        <p:spPr bwMode="auto">
          <a:xfrm>
            <a:off x="3965304" y="3547835"/>
            <a:ext cx="576856" cy="0"/>
          </a:xfrm>
          <a:prstGeom prst="line">
            <a:avLst/>
          </a:prstGeom>
          <a:noFill/>
          <a:ln w="28575" algn="ctr">
            <a:solidFill>
              <a:srgbClr val="00CCFF"/>
            </a:solidFill>
            <a:round/>
            <a:headEnd type="none" w="med" len="med"/>
            <a:tailEnd type="arrow" w="med" len="med"/>
          </a:ln>
        </p:spPr>
      </p:cxnSp>
      <p:cxnSp>
        <p:nvCxnSpPr>
          <p:cNvPr id="10" name="直接连接符 9"/>
          <p:cNvCxnSpPr>
            <a:cxnSpLocks noChangeShapeType="1"/>
          </p:cNvCxnSpPr>
          <p:nvPr/>
        </p:nvCxnSpPr>
        <p:spPr bwMode="auto">
          <a:xfrm flipV="1">
            <a:off x="4263035" y="4070964"/>
            <a:ext cx="576856" cy="306715"/>
          </a:xfrm>
          <a:prstGeom prst="line">
            <a:avLst/>
          </a:prstGeom>
          <a:noFill/>
          <a:ln w="28575" algn="ctr">
            <a:solidFill>
              <a:srgbClr val="00CCFF"/>
            </a:solidFill>
            <a:round/>
            <a:headEnd type="none" w="med" len="med"/>
            <a:tailEnd type="arrow" w="med" len="med"/>
          </a:ln>
        </p:spPr>
      </p:cxnSp>
      <p:cxnSp>
        <p:nvCxnSpPr>
          <p:cNvPr id="11" name="直接连接符 10"/>
          <p:cNvCxnSpPr>
            <a:cxnSpLocks noChangeShapeType="1"/>
          </p:cNvCxnSpPr>
          <p:nvPr/>
        </p:nvCxnSpPr>
        <p:spPr bwMode="auto">
          <a:xfrm flipH="1" flipV="1">
            <a:off x="7517931" y="4058509"/>
            <a:ext cx="576856" cy="306715"/>
          </a:xfrm>
          <a:prstGeom prst="line">
            <a:avLst/>
          </a:prstGeom>
          <a:noFill/>
          <a:ln w="28575" algn="ctr">
            <a:solidFill>
              <a:srgbClr val="00CCFF"/>
            </a:solidFill>
            <a:round/>
            <a:headEnd type="none" w="med" len="med"/>
            <a:tailEnd type="arrow" w="med" len="med"/>
          </a:ln>
        </p:spPr>
      </p:cxnSp>
      <p:cxnSp>
        <p:nvCxnSpPr>
          <p:cNvPr id="12" name="直接连接符 11"/>
          <p:cNvCxnSpPr>
            <a:cxnSpLocks noChangeShapeType="1"/>
          </p:cNvCxnSpPr>
          <p:nvPr/>
        </p:nvCxnSpPr>
        <p:spPr bwMode="auto">
          <a:xfrm flipH="1">
            <a:off x="7806359" y="3544722"/>
            <a:ext cx="576856" cy="0"/>
          </a:xfrm>
          <a:prstGeom prst="line">
            <a:avLst/>
          </a:prstGeom>
          <a:noFill/>
          <a:ln w="28575" algn="ctr">
            <a:solidFill>
              <a:srgbClr val="00CCFF"/>
            </a:solidFill>
            <a:round/>
            <a:headEnd type="none" w="med" len="med"/>
            <a:tailEnd type="arrow" w="med" len="med"/>
          </a:ln>
        </p:spPr>
      </p:cxnSp>
      <p:cxnSp>
        <p:nvCxnSpPr>
          <p:cNvPr id="13" name="直接连接符 12"/>
          <p:cNvCxnSpPr>
            <a:cxnSpLocks noChangeShapeType="1"/>
          </p:cNvCxnSpPr>
          <p:nvPr/>
        </p:nvCxnSpPr>
        <p:spPr bwMode="auto">
          <a:xfrm flipH="1">
            <a:off x="7536540" y="2739791"/>
            <a:ext cx="558248" cy="263120"/>
          </a:xfrm>
          <a:prstGeom prst="line">
            <a:avLst/>
          </a:prstGeom>
          <a:noFill/>
          <a:ln w="28575" algn="ctr">
            <a:solidFill>
              <a:srgbClr val="00CCFF"/>
            </a:solidFill>
            <a:round/>
            <a:headEnd type="none" w="med" len="med"/>
            <a:tailEnd type="arrow" w="med" len="med"/>
          </a:ln>
        </p:spPr>
      </p:cxnSp>
      <p:grpSp>
        <p:nvGrpSpPr>
          <p:cNvPr id="14" name="组合 13"/>
          <p:cNvGrpSpPr/>
          <p:nvPr/>
        </p:nvGrpSpPr>
        <p:grpSpPr>
          <a:xfrm>
            <a:off x="5106613" y="2521821"/>
            <a:ext cx="2056212" cy="2064486"/>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00CCFF"/>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endParaRPr>
            </a:p>
          </p:txBody>
        </p:sp>
        <p:sp>
          <p:nvSpPr>
            <p:cNvPr id="16" name="Oval 19"/>
            <p:cNvSpPr>
              <a:spLocks noChangeArrowheads="1"/>
            </p:cNvSpPr>
            <p:nvPr/>
          </p:nvSpPr>
          <p:spPr bwMode="auto">
            <a:xfrm>
              <a:off x="5497512" y="3066331"/>
              <a:ext cx="1139825" cy="1139825"/>
            </a:xfrm>
            <a:prstGeom prst="ellipse">
              <a:avLst/>
            </a:prstGeom>
            <a:solidFill>
              <a:schemeClr val="tx1"/>
            </a:solidFill>
            <a:ln w="317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存在</a:t>
              </a:r>
              <a:endParaRPr kumimoji="0" lang="en-US" altLang="zh-CN" sz="2100" b="1" i="0" u="none" strike="noStrike" kern="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不足</a:t>
              </a:r>
              <a:endParaRPr kumimoji="0" lang="en-US" altLang="zh-CN" sz="2100" b="1" i="0" u="none" strike="noStrike" kern="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endParaRPr>
            </a:p>
          </p:txBody>
        </p:sp>
      </p:grpSp>
      <p:sp>
        <p:nvSpPr>
          <p:cNvPr id="17" name="Oval 19"/>
          <p:cNvSpPr>
            <a:spLocks noChangeArrowheads="1"/>
          </p:cNvSpPr>
          <p:nvPr/>
        </p:nvSpPr>
        <p:spPr bwMode="auto">
          <a:xfrm>
            <a:off x="3301609" y="1950430"/>
            <a:ext cx="969181" cy="973078"/>
          </a:xfrm>
          <a:prstGeom prst="ellipse">
            <a:avLst/>
          </a:prstGeom>
          <a:solidFill>
            <a:srgbClr val="00CCFF"/>
          </a:solidFill>
          <a:ln w="9525">
            <a:noFill/>
            <a:round/>
          </a:ln>
          <a:effectLst/>
        </p:spPr>
        <p:txBody>
          <a:bodyPr lIns="89430" tIns="44715" rIns="89430" bIns="44715"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rPr>
              <a:t>添加文本</a:t>
            </a:r>
          </a:p>
        </p:txBody>
      </p:sp>
      <p:sp>
        <p:nvSpPr>
          <p:cNvPr id="18" name="Oval 19"/>
          <p:cNvSpPr>
            <a:spLocks noChangeArrowheads="1"/>
          </p:cNvSpPr>
          <p:nvPr/>
        </p:nvSpPr>
        <p:spPr bwMode="auto">
          <a:xfrm>
            <a:off x="8045167" y="1965998"/>
            <a:ext cx="969180" cy="974636"/>
          </a:xfrm>
          <a:prstGeom prst="ellipse">
            <a:avLst/>
          </a:prstGeom>
          <a:solidFill>
            <a:srgbClr val="00CCFF"/>
          </a:solidFill>
          <a:ln w="9525">
            <a:noFill/>
            <a:round/>
          </a:ln>
          <a:effectLst/>
        </p:spPr>
        <p:txBody>
          <a:bodyPr lIns="89430" tIns="44715" rIns="89430" bIns="44715"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rPr>
              <a:t>添加文本</a:t>
            </a:r>
          </a:p>
        </p:txBody>
      </p:sp>
      <p:sp>
        <p:nvSpPr>
          <p:cNvPr id="19" name="Oval 19"/>
          <p:cNvSpPr>
            <a:spLocks noChangeArrowheads="1"/>
          </p:cNvSpPr>
          <p:nvPr/>
        </p:nvSpPr>
        <p:spPr bwMode="auto">
          <a:xfrm>
            <a:off x="8485563" y="3096328"/>
            <a:ext cx="970730" cy="974636"/>
          </a:xfrm>
          <a:prstGeom prst="ellipse">
            <a:avLst/>
          </a:prstGeom>
          <a:solidFill>
            <a:srgbClr val="00CCFF"/>
          </a:solidFill>
          <a:ln w="9525">
            <a:noFill/>
            <a:round/>
          </a:ln>
          <a:effectLst/>
        </p:spPr>
        <p:txBody>
          <a:bodyPr lIns="89430" tIns="44715" rIns="89430" bIns="44715"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rPr>
              <a:t>添加文本</a:t>
            </a:r>
          </a:p>
        </p:txBody>
      </p:sp>
      <p:sp>
        <p:nvSpPr>
          <p:cNvPr id="20" name="Oval 19"/>
          <p:cNvSpPr>
            <a:spLocks noChangeArrowheads="1"/>
          </p:cNvSpPr>
          <p:nvPr/>
        </p:nvSpPr>
        <p:spPr bwMode="auto">
          <a:xfrm>
            <a:off x="8093237" y="4214202"/>
            <a:ext cx="970730" cy="974636"/>
          </a:xfrm>
          <a:prstGeom prst="ellipse">
            <a:avLst/>
          </a:prstGeom>
          <a:solidFill>
            <a:srgbClr val="00CCFF"/>
          </a:solidFill>
          <a:ln w="9525">
            <a:noFill/>
            <a:round/>
          </a:ln>
          <a:effectLst/>
        </p:spPr>
        <p:txBody>
          <a:bodyPr lIns="89430" tIns="44715" rIns="89430" bIns="44715"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rPr>
              <a:t>添加文本</a:t>
            </a:r>
          </a:p>
        </p:txBody>
      </p:sp>
      <p:sp>
        <p:nvSpPr>
          <p:cNvPr id="21" name="Oval 19"/>
          <p:cNvSpPr>
            <a:spLocks noChangeArrowheads="1"/>
          </p:cNvSpPr>
          <p:nvPr/>
        </p:nvSpPr>
        <p:spPr bwMode="auto">
          <a:xfrm>
            <a:off x="2867417" y="3058962"/>
            <a:ext cx="970730" cy="974636"/>
          </a:xfrm>
          <a:prstGeom prst="ellipse">
            <a:avLst/>
          </a:prstGeom>
          <a:solidFill>
            <a:srgbClr val="00CCFF"/>
          </a:solidFill>
          <a:ln w="9525">
            <a:noFill/>
            <a:round/>
          </a:ln>
          <a:effectLst/>
        </p:spPr>
        <p:txBody>
          <a:bodyPr lIns="89430" tIns="44715" rIns="89430" bIns="44715"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rPr>
              <a:t>添加文本</a:t>
            </a:r>
          </a:p>
        </p:txBody>
      </p:sp>
      <p:sp>
        <p:nvSpPr>
          <p:cNvPr id="22" name="Oval 19"/>
          <p:cNvSpPr>
            <a:spLocks noChangeArrowheads="1"/>
          </p:cNvSpPr>
          <p:nvPr/>
        </p:nvSpPr>
        <p:spPr bwMode="auto">
          <a:xfrm>
            <a:off x="3264394" y="4207973"/>
            <a:ext cx="970730" cy="974636"/>
          </a:xfrm>
          <a:prstGeom prst="ellipse">
            <a:avLst/>
          </a:prstGeom>
          <a:solidFill>
            <a:srgbClr val="00CCFF"/>
          </a:solidFill>
          <a:ln w="9525">
            <a:noFill/>
            <a:round/>
          </a:ln>
          <a:effectLst/>
        </p:spPr>
        <p:txBody>
          <a:bodyPr lIns="89430" tIns="44715" rIns="89430" bIns="44715"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rPr>
              <a:t>添加文本</a:t>
            </a:r>
          </a:p>
        </p:txBody>
      </p:sp>
      <p:sp>
        <p:nvSpPr>
          <p:cNvPr id="23" name="TextBox 22"/>
          <p:cNvSpPr txBox="1"/>
          <p:nvPr/>
        </p:nvSpPr>
        <p:spPr>
          <a:xfrm>
            <a:off x="928071" y="1979948"/>
            <a:ext cx="2124410" cy="690155"/>
          </a:xfrm>
          <a:prstGeom prst="rect">
            <a:avLst/>
          </a:prstGeom>
          <a:noFill/>
        </p:spPr>
        <p:txBody>
          <a:bodyPr wrap="square" lIns="89430" tIns="44715" rIns="89430" bIns="44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您的内容打在这里，或者通过复制您的文本后。</a:t>
            </a:r>
          </a:p>
        </p:txBody>
      </p:sp>
      <p:sp>
        <p:nvSpPr>
          <p:cNvPr id="24" name="TextBox 23"/>
          <p:cNvSpPr txBox="1"/>
          <p:nvPr/>
        </p:nvSpPr>
        <p:spPr>
          <a:xfrm>
            <a:off x="9229444" y="1979948"/>
            <a:ext cx="2095658" cy="660909"/>
          </a:xfrm>
          <a:prstGeom prst="rect">
            <a:avLst/>
          </a:prstGeom>
          <a:noFill/>
        </p:spPr>
        <p:txBody>
          <a:bodyPr wrap="square" lIns="89430" tIns="44715" rIns="89430" bIns="44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您的内容打在这里，或者通过复制您的</a:t>
            </a:r>
            <a:r>
              <a:rPr kumimoji="0" lang="zh-CN" altLang="en-US" sz="1500" b="0" i="0" u="none" strike="noStrike" kern="1200" cap="none" spc="0" normalizeH="0" baseline="0" noProof="0">
                <a:ln>
                  <a:noFill/>
                </a:ln>
                <a:solidFill>
                  <a:srgbClr val="00CCFF"/>
                </a:solidFill>
                <a:effectLst/>
                <a:uLnTx/>
                <a:uFillTx/>
                <a:latin typeface="微软雅黑" panose="020B0503020204020204" charset="-122"/>
                <a:ea typeface="微软雅黑" panose="020B0503020204020204" charset="-122"/>
                <a:cs typeface="+mn-cs"/>
              </a:rPr>
              <a:t>文本后。</a:t>
            </a:r>
          </a:p>
        </p:txBody>
      </p:sp>
      <p:sp>
        <p:nvSpPr>
          <p:cNvPr id="25" name="TextBox 24"/>
          <p:cNvSpPr txBox="1"/>
          <p:nvPr/>
        </p:nvSpPr>
        <p:spPr>
          <a:xfrm>
            <a:off x="534795" y="3263684"/>
            <a:ext cx="2095658" cy="690155"/>
          </a:xfrm>
          <a:prstGeom prst="rect">
            <a:avLst/>
          </a:prstGeom>
          <a:noFill/>
        </p:spPr>
        <p:txBody>
          <a:bodyPr wrap="square" lIns="89430" tIns="44715" rIns="89430" bIns="44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您的内容打在这里，或者通过复制您的文本后。</a:t>
            </a:r>
          </a:p>
        </p:txBody>
      </p:sp>
      <p:sp>
        <p:nvSpPr>
          <p:cNvPr id="26" name="TextBox 25"/>
          <p:cNvSpPr txBox="1"/>
          <p:nvPr/>
        </p:nvSpPr>
        <p:spPr>
          <a:xfrm>
            <a:off x="9686013" y="3263684"/>
            <a:ext cx="2095658" cy="660909"/>
          </a:xfrm>
          <a:prstGeom prst="rect">
            <a:avLst/>
          </a:prstGeom>
          <a:noFill/>
        </p:spPr>
        <p:txBody>
          <a:bodyPr wrap="square" lIns="89430" tIns="44715" rIns="89430" bIns="44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您的内容打在这里，或者通过复制您的</a:t>
            </a:r>
            <a:r>
              <a:rPr kumimoji="0" lang="zh-CN" altLang="en-US" sz="1500" b="0" i="0" u="none" strike="noStrike" kern="1200" cap="none" spc="0" normalizeH="0" baseline="0" noProof="0">
                <a:ln>
                  <a:noFill/>
                </a:ln>
                <a:solidFill>
                  <a:srgbClr val="00CCFF"/>
                </a:solidFill>
                <a:effectLst/>
                <a:uLnTx/>
                <a:uFillTx/>
                <a:latin typeface="微软雅黑" panose="020B0503020204020204" charset="-122"/>
                <a:ea typeface="微软雅黑" panose="020B0503020204020204" charset="-122"/>
                <a:cs typeface="+mn-cs"/>
              </a:rPr>
              <a:t>文本后。</a:t>
            </a:r>
          </a:p>
        </p:txBody>
      </p:sp>
      <p:sp>
        <p:nvSpPr>
          <p:cNvPr id="27" name="TextBox 26"/>
          <p:cNvSpPr txBox="1"/>
          <p:nvPr/>
        </p:nvSpPr>
        <p:spPr>
          <a:xfrm>
            <a:off x="9254651" y="4381559"/>
            <a:ext cx="2095658" cy="660909"/>
          </a:xfrm>
          <a:prstGeom prst="rect">
            <a:avLst/>
          </a:prstGeom>
          <a:noFill/>
        </p:spPr>
        <p:txBody>
          <a:bodyPr wrap="square" lIns="89430" tIns="44715" rIns="89430" bIns="44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您的内容打在这里，或者通过复制您的</a:t>
            </a:r>
            <a:r>
              <a:rPr kumimoji="0" lang="zh-CN" altLang="en-US" sz="1500" b="0" i="0" u="none" strike="noStrike" kern="1200" cap="none" spc="0" normalizeH="0" baseline="0" noProof="0">
                <a:ln>
                  <a:noFill/>
                </a:ln>
                <a:solidFill>
                  <a:srgbClr val="00CCFF"/>
                </a:solidFill>
                <a:effectLst/>
                <a:uLnTx/>
                <a:uFillTx/>
                <a:latin typeface="微软雅黑" panose="020B0503020204020204" charset="-122"/>
                <a:ea typeface="微软雅黑" panose="020B0503020204020204" charset="-122"/>
                <a:cs typeface="+mn-cs"/>
              </a:rPr>
              <a:t>文本后。</a:t>
            </a:r>
          </a:p>
        </p:txBody>
      </p:sp>
      <p:sp>
        <p:nvSpPr>
          <p:cNvPr id="28" name="TextBox 27"/>
          <p:cNvSpPr txBox="1"/>
          <p:nvPr/>
        </p:nvSpPr>
        <p:spPr>
          <a:xfrm>
            <a:off x="928072" y="4381559"/>
            <a:ext cx="2095658" cy="660909"/>
          </a:xfrm>
          <a:prstGeom prst="rect">
            <a:avLst/>
          </a:prstGeom>
          <a:noFill/>
        </p:spPr>
        <p:txBody>
          <a:bodyPr wrap="square" lIns="89430" tIns="44715" rIns="89430" bIns="44715"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您的内容打在这里，或者通过复制您的</a:t>
            </a:r>
            <a:r>
              <a:rPr kumimoji="0" lang="zh-CN" altLang="en-US" sz="1500" b="0" i="0" u="none" strike="noStrike" kern="1200" cap="none" spc="0" normalizeH="0" baseline="0" noProof="0">
                <a:ln>
                  <a:noFill/>
                </a:ln>
                <a:solidFill>
                  <a:srgbClr val="00CCFF"/>
                </a:solidFill>
                <a:effectLst/>
                <a:uLnTx/>
                <a:uFillTx/>
                <a:latin typeface="微软雅黑" panose="020B0503020204020204" charset="-122"/>
                <a:ea typeface="微软雅黑" panose="020B0503020204020204" charset="-122"/>
                <a:cs typeface="+mn-cs"/>
              </a:rPr>
              <a:t>文本后。</a:t>
            </a:r>
          </a:p>
        </p:txBody>
      </p:sp>
      <p:sp>
        <p:nvSpPr>
          <p:cNvPr id="29"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1500"/>
                            </p:stCondLst>
                            <p:childTnLst>
                              <p:par>
                                <p:cTn id="29" presetID="5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Scale>
                                      <p:cBhvr>
                                        <p:cTn id="3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
                                        </p:tgtEl>
                                        <p:attrNameLst>
                                          <p:attrName>ppt_x</p:attrName>
                                          <p:attrName>ppt_y</p:attrName>
                                        </p:attrNameLst>
                                      </p:cBhvr>
                                    </p:animMotion>
                                    <p:animEffect transition="in" filter="fade">
                                      <p:cBhvr>
                                        <p:cTn id="33" dur="1000"/>
                                        <p:tgtEl>
                                          <p:spTgt spid="17"/>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18"/>
                                        </p:tgtEl>
                                        <p:attrNameLst>
                                          <p:attrName>style.visibility</p:attrName>
                                        </p:attrNameLst>
                                      </p:cBhvr>
                                      <p:to>
                                        <p:strVal val="visible"/>
                                      </p:to>
                                    </p:set>
                                    <p:animScale>
                                      <p:cBhvr>
                                        <p:cTn id="3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8"/>
                                        </p:tgtEl>
                                        <p:attrNameLst>
                                          <p:attrName>ppt_x</p:attrName>
                                          <p:attrName>ppt_y</p:attrName>
                                        </p:attrNameLst>
                                      </p:cBhvr>
                                    </p:animMotion>
                                    <p:animEffect transition="in" filter="fade">
                                      <p:cBhvr>
                                        <p:cTn id="38" dur="1000"/>
                                        <p:tgtEl>
                                          <p:spTgt spid="18"/>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1"/>
                                        </p:tgtEl>
                                        <p:attrNameLst>
                                          <p:attrName>style.visibility</p:attrName>
                                        </p:attrNameLst>
                                      </p:cBhvr>
                                      <p:to>
                                        <p:strVal val="visible"/>
                                      </p:to>
                                    </p:set>
                                    <p:animScale>
                                      <p:cBhvr>
                                        <p:cTn id="4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1"/>
                                        </p:tgtEl>
                                        <p:attrNameLst>
                                          <p:attrName>ppt_x</p:attrName>
                                          <p:attrName>ppt_y</p:attrName>
                                        </p:attrNameLst>
                                      </p:cBhvr>
                                    </p:animMotion>
                                    <p:animEffect transition="in" filter="fade">
                                      <p:cBhvr>
                                        <p:cTn id="43" dur="1000"/>
                                        <p:tgtEl>
                                          <p:spTgt spid="21"/>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19"/>
                                        </p:tgtEl>
                                        <p:attrNameLst>
                                          <p:attrName>style.visibility</p:attrName>
                                        </p:attrNameLst>
                                      </p:cBhvr>
                                      <p:to>
                                        <p:strVal val="visible"/>
                                      </p:to>
                                    </p:set>
                                    <p:animScale>
                                      <p:cBhvr>
                                        <p:cTn id="4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9"/>
                                        </p:tgtEl>
                                        <p:attrNameLst>
                                          <p:attrName>ppt_x</p:attrName>
                                          <p:attrName>ppt_y</p:attrName>
                                        </p:attrNameLst>
                                      </p:cBhvr>
                                    </p:animMotion>
                                    <p:animEffect transition="in" filter="fade">
                                      <p:cBhvr>
                                        <p:cTn id="48" dur="1000"/>
                                        <p:tgtEl>
                                          <p:spTgt spid="19"/>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22"/>
                                        </p:tgtEl>
                                        <p:attrNameLst>
                                          <p:attrName>style.visibility</p:attrName>
                                        </p:attrNameLst>
                                      </p:cBhvr>
                                      <p:to>
                                        <p:strVal val="visible"/>
                                      </p:to>
                                    </p:set>
                                    <p:animScale>
                                      <p:cBhvr>
                                        <p:cTn id="5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2"/>
                                        </p:tgtEl>
                                        <p:attrNameLst>
                                          <p:attrName>ppt_x</p:attrName>
                                          <p:attrName>ppt_y</p:attrName>
                                        </p:attrNameLst>
                                      </p:cBhvr>
                                    </p:animMotion>
                                    <p:animEffect transition="in" filter="fade">
                                      <p:cBhvr>
                                        <p:cTn id="53" dur="1000"/>
                                        <p:tgtEl>
                                          <p:spTgt spid="22"/>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20"/>
                                        </p:tgtEl>
                                        <p:attrNameLst>
                                          <p:attrName>style.visibility</p:attrName>
                                        </p:attrNameLst>
                                      </p:cBhvr>
                                      <p:to>
                                        <p:strVal val="visible"/>
                                      </p:to>
                                    </p:set>
                                    <p:animScale>
                                      <p:cBhvr>
                                        <p:cTn id="56"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0"/>
                                        </p:tgtEl>
                                        <p:attrNameLst>
                                          <p:attrName>ppt_x</p:attrName>
                                          <p:attrName>ppt_y</p:attrName>
                                        </p:attrNameLst>
                                      </p:cBhvr>
                                    </p:animMotion>
                                    <p:animEffect transition="in" filter="fade">
                                      <p:cBhvr>
                                        <p:cTn id="58" dur="1000"/>
                                        <p:tgtEl>
                                          <p:spTgt spid="20"/>
                                        </p:tgtEl>
                                      </p:cBhvr>
                                    </p:animEffect>
                                  </p:childTnLst>
                                </p:cTn>
                              </p:par>
                            </p:childTnLst>
                          </p:cTn>
                        </p:par>
                        <p:par>
                          <p:cTn id="59" fill="hold">
                            <p:stCondLst>
                              <p:cond delay="2500"/>
                            </p:stCondLst>
                            <p:childTnLst>
                              <p:par>
                                <p:cTn id="60" presetID="12" presetClass="entr" presetSubtype="8"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p:tgtEl>
                                          <p:spTgt spid="8"/>
                                        </p:tgtEl>
                                        <p:attrNameLst>
                                          <p:attrName>ppt_x</p:attrName>
                                        </p:attrNameLst>
                                      </p:cBhvr>
                                      <p:tavLst>
                                        <p:tav tm="0">
                                          <p:val>
                                            <p:strVal val="#ppt_x-#ppt_w*1.125000"/>
                                          </p:val>
                                        </p:tav>
                                        <p:tav tm="100000">
                                          <p:val>
                                            <p:strVal val="#ppt_x"/>
                                          </p:val>
                                        </p:tav>
                                      </p:tavLst>
                                    </p:anim>
                                    <p:animEffect transition="in" filter="wipe(right)">
                                      <p:cBhvr>
                                        <p:cTn id="63" dur="500"/>
                                        <p:tgtEl>
                                          <p:spTgt spid="8"/>
                                        </p:tgtEl>
                                      </p:cBhvr>
                                    </p:animEffect>
                                  </p:childTnLst>
                                </p:cTn>
                              </p:par>
                              <p:par>
                                <p:cTn id="64" presetID="12" presetClass="entr" presetSubtype="8"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p:tgtEl>
                                          <p:spTgt spid="9"/>
                                        </p:tgtEl>
                                        <p:attrNameLst>
                                          <p:attrName>ppt_x</p:attrName>
                                        </p:attrNameLst>
                                      </p:cBhvr>
                                      <p:tavLst>
                                        <p:tav tm="0">
                                          <p:val>
                                            <p:strVal val="#ppt_x-#ppt_w*1.125000"/>
                                          </p:val>
                                        </p:tav>
                                        <p:tav tm="100000">
                                          <p:val>
                                            <p:strVal val="#ppt_x"/>
                                          </p:val>
                                        </p:tav>
                                      </p:tavLst>
                                    </p:anim>
                                    <p:animEffect transition="in" filter="wipe(right)">
                                      <p:cBhvr>
                                        <p:cTn id="67" dur="500"/>
                                        <p:tgtEl>
                                          <p:spTgt spid="9"/>
                                        </p:tgtEl>
                                      </p:cBhvr>
                                    </p:animEffect>
                                  </p:childTnLst>
                                </p:cTn>
                              </p:par>
                              <p:par>
                                <p:cTn id="68" presetID="12" presetClass="entr" presetSubtype="8"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p:tgtEl>
                                          <p:spTgt spid="10"/>
                                        </p:tgtEl>
                                        <p:attrNameLst>
                                          <p:attrName>ppt_x</p:attrName>
                                        </p:attrNameLst>
                                      </p:cBhvr>
                                      <p:tavLst>
                                        <p:tav tm="0">
                                          <p:val>
                                            <p:strVal val="#ppt_x-#ppt_w*1.125000"/>
                                          </p:val>
                                        </p:tav>
                                        <p:tav tm="100000">
                                          <p:val>
                                            <p:strVal val="#ppt_x"/>
                                          </p:val>
                                        </p:tav>
                                      </p:tavLst>
                                    </p:anim>
                                    <p:animEffect transition="in" filter="wipe(right)">
                                      <p:cBhvr>
                                        <p:cTn id="71" dur="500"/>
                                        <p:tgtEl>
                                          <p:spTgt spid="10"/>
                                        </p:tgtEl>
                                      </p:cBhvr>
                                    </p:animEffect>
                                  </p:childTnLst>
                                </p:cTn>
                              </p:par>
                              <p:par>
                                <p:cTn id="72" presetID="1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p:tgtEl>
                                          <p:spTgt spid="13"/>
                                        </p:tgtEl>
                                        <p:attrNameLst>
                                          <p:attrName>ppt_x</p:attrName>
                                        </p:attrNameLst>
                                      </p:cBhvr>
                                      <p:tavLst>
                                        <p:tav tm="0">
                                          <p:val>
                                            <p:strVal val="#ppt_x+#ppt_w*1.125000"/>
                                          </p:val>
                                        </p:tav>
                                        <p:tav tm="100000">
                                          <p:val>
                                            <p:strVal val="#ppt_x"/>
                                          </p:val>
                                        </p:tav>
                                      </p:tavLst>
                                    </p:anim>
                                    <p:animEffect transition="in" filter="wipe(left)">
                                      <p:cBhvr>
                                        <p:cTn id="75" dur="500"/>
                                        <p:tgtEl>
                                          <p:spTgt spid="13"/>
                                        </p:tgtEl>
                                      </p:cBhvr>
                                    </p:animEffect>
                                  </p:childTnLst>
                                </p:cTn>
                              </p:par>
                              <p:par>
                                <p:cTn id="76" presetID="12" presetClass="entr" presetSubtype="2"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p:tgtEl>
                                          <p:spTgt spid="12"/>
                                        </p:tgtEl>
                                        <p:attrNameLst>
                                          <p:attrName>ppt_x</p:attrName>
                                        </p:attrNameLst>
                                      </p:cBhvr>
                                      <p:tavLst>
                                        <p:tav tm="0">
                                          <p:val>
                                            <p:strVal val="#ppt_x+#ppt_w*1.125000"/>
                                          </p:val>
                                        </p:tav>
                                        <p:tav tm="100000">
                                          <p:val>
                                            <p:strVal val="#ppt_x"/>
                                          </p:val>
                                        </p:tav>
                                      </p:tavLst>
                                    </p:anim>
                                    <p:animEffect transition="in" filter="wipe(left)">
                                      <p:cBhvr>
                                        <p:cTn id="79" dur="500"/>
                                        <p:tgtEl>
                                          <p:spTgt spid="12"/>
                                        </p:tgtEl>
                                      </p:cBhvr>
                                    </p:animEffect>
                                  </p:childTnLst>
                                </p:cTn>
                              </p:par>
                              <p:par>
                                <p:cTn id="80" presetID="12" presetClass="entr" presetSubtype="2"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p:tgtEl>
                                          <p:spTgt spid="11"/>
                                        </p:tgtEl>
                                        <p:attrNameLst>
                                          <p:attrName>ppt_x</p:attrName>
                                        </p:attrNameLst>
                                      </p:cBhvr>
                                      <p:tavLst>
                                        <p:tav tm="0">
                                          <p:val>
                                            <p:strVal val="#ppt_x+#ppt_w*1.125000"/>
                                          </p:val>
                                        </p:tav>
                                        <p:tav tm="100000">
                                          <p:val>
                                            <p:strVal val="#ppt_x"/>
                                          </p:val>
                                        </p:tav>
                                      </p:tavLst>
                                    </p:anim>
                                    <p:animEffect transition="in" filter="wipe(left)">
                                      <p:cBhvr>
                                        <p:cTn id="83" dur="500"/>
                                        <p:tgtEl>
                                          <p:spTgt spid="11"/>
                                        </p:tgtEl>
                                      </p:cBhvr>
                                    </p:animEffect>
                                  </p:childTnLst>
                                </p:cTn>
                              </p:par>
                            </p:childTnLst>
                          </p:cTn>
                        </p:par>
                        <p:par>
                          <p:cTn id="84" fill="hold">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500"/>
                                        <p:tgtEl>
                                          <p:spTgt spid="25"/>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500"/>
                                        <p:tgtEl>
                                          <p:spTgt spid="2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left)">
                                      <p:cBhvr>
                                        <p:cTn id="99" dur="500"/>
                                        <p:tgtEl>
                                          <p:spTgt spid="27"/>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53865" y="2445520"/>
            <a:ext cx="4185761" cy="830997"/>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400" normalizeH="0" baseline="0" noProof="0" dirty="0">
                <a:ln>
                  <a:noFill/>
                </a:ln>
                <a:solidFill>
                  <a:srgbClr val="00CCFF"/>
                </a:solidFill>
                <a:effectLst/>
                <a:uLnTx/>
                <a:uFillTx/>
                <a:latin typeface="微软雅黑" panose="020B0503020204020204" charset="-122"/>
                <a:ea typeface="微软雅黑" panose="020B0503020204020204" charset="-122"/>
                <a:cs typeface="+mn-cs"/>
              </a:rPr>
              <a:t>点击添加内容</a:t>
            </a:r>
          </a:p>
        </p:txBody>
      </p:sp>
      <p:sp>
        <p:nvSpPr>
          <p:cNvPr id="9" name="文本框 9"/>
          <p:cNvSpPr txBox="1"/>
          <p:nvPr/>
        </p:nvSpPr>
        <p:spPr>
          <a:xfrm>
            <a:off x="5768109" y="3276516"/>
            <a:ext cx="3957271" cy="775597"/>
          </a:xfrm>
          <a:prstGeom prst="rect">
            <a:avLst/>
          </a:prstGeom>
          <a:noFill/>
        </p:spPr>
        <p:txBody>
          <a:bodyPr wrap="square" lIns="0" tIns="0" rIns="0" bIns="0" rtlCol="0">
            <a:spAutoFit/>
          </a:bodyPr>
          <a:lstStyle/>
          <a:p>
            <a:pPr marL="0" marR="0" lvl="1"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点击这里添加重点文字说明内容点击这里添加重点文字说明内容点击这里添加重点文字说明内容点击这里添加重点文字说明内容</a:t>
            </a:r>
          </a:p>
        </p:txBody>
      </p:sp>
      <p:grpSp>
        <p:nvGrpSpPr>
          <p:cNvPr id="5" name="组合 4"/>
          <p:cNvGrpSpPr/>
          <p:nvPr/>
        </p:nvGrpSpPr>
        <p:grpSpPr>
          <a:xfrm>
            <a:off x="3166241" y="1967262"/>
            <a:ext cx="2257335" cy="2618509"/>
            <a:chOff x="8015332" y="1759443"/>
            <a:chExt cx="2257335" cy="2618509"/>
          </a:xfrm>
        </p:grpSpPr>
        <p:sp>
          <p:nvSpPr>
            <p:cNvPr id="4" name="六边形 3"/>
            <p:cNvSpPr/>
            <p:nvPr/>
          </p:nvSpPr>
          <p:spPr>
            <a:xfrm rot="5400000">
              <a:off x="7834745" y="1940030"/>
              <a:ext cx="2618509" cy="225733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0" name="文本框 29"/>
            <p:cNvSpPr txBox="1"/>
            <p:nvPr/>
          </p:nvSpPr>
          <p:spPr>
            <a:xfrm>
              <a:off x="8486607" y="2353638"/>
              <a:ext cx="1460656"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rPr>
                <a:t>04</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411161" y="229739"/>
            <a:ext cx="2956345" cy="4505498"/>
          </a:xfrm>
          <a:prstGeom prst="rect">
            <a:avLst/>
          </a:prstGeom>
        </p:spPr>
      </p:pic>
      <p:grpSp>
        <p:nvGrpSpPr>
          <p:cNvPr id="11" name="组合 9"/>
          <p:cNvGrpSpPr/>
          <p:nvPr/>
        </p:nvGrpSpPr>
        <p:grpSpPr bwMode="auto">
          <a:xfrm>
            <a:off x="2615174" y="1454208"/>
            <a:ext cx="776040" cy="658599"/>
            <a:chOff x="3040937" y="1844085"/>
            <a:chExt cx="843191" cy="713855"/>
          </a:xfrm>
        </p:grpSpPr>
        <p:sp>
          <p:nvSpPr>
            <p:cNvPr id="13" name="任意多边形 1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45B1D2">
                <a:alpha val="20000"/>
              </a:srgbClr>
            </a:solidFill>
            <a:ln>
              <a:solidFill>
                <a:schemeClr val="bg1"/>
              </a:solid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4197BF"/>
                </a:solidFill>
                <a:effectLst/>
                <a:uLnTx/>
                <a:uFillTx/>
                <a:latin typeface="微软雅黑" panose="020B0503020204020204" charset="-122"/>
                <a:ea typeface="微软雅黑" panose="020B0503020204020204" charset="-122"/>
                <a:cs typeface="+mn-cs"/>
              </a:endParaRPr>
            </a:p>
          </p:txBody>
        </p:sp>
        <p:sp>
          <p:nvSpPr>
            <p:cNvPr id="14" name="文本框 6"/>
            <p:cNvSpPr txBox="1">
              <a:spLocks noChangeArrowheads="1"/>
            </p:cNvSpPr>
            <p:nvPr/>
          </p:nvSpPr>
          <p:spPr bwMode="auto">
            <a:xfrm>
              <a:off x="3040937" y="1890742"/>
              <a:ext cx="761564" cy="667198"/>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4197B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01</a:t>
              </a:r>
              <a:endPar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5" name="组合 37"/>
          <p:cNvGrpSpPr/>
          <p:nvPr/>
        </p:nvGrpSpPr>
        <p:grpSpPr bwMode="auto">
          <a:xfrm>
            <a:off x="2601862" y="5289371"/>
            <a:ext cx="811328" cy="624200"/>
            <a:chOff x="3050206" y="1844053"/>
            <a:chExt cx="881613" cy="678154"/>
          </a:xfrm>
        </p:grpSpPr>
        <p:sp>
          <p:nvSpPr>
            <p:cNvPr id="16" name="任意多边形 15"/>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45B1D2">
                <a:alpha val="20000"/>
              </a:srgbClr>
            </a:solidFill>
            <a:ln>
              <a:solidFill>
                <a:schemeClr val="bg1"/>
              </a:solid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4197BF"/>
                </a:solidFill>
                <a:effectLst/>
                <a:uLnTx/>
                <a:uFillTx/>
                <a:latin typeface="微软雅黑" panose="020B0503020204020204" charset="-122"/>
                <a:ea typeface="微软雅黑" panose="020B0503020204020204" charset="-122"/>
                <a:cs typeface="+mn-cs"/>
              </a:endParaRPr>
            </a:p>
          </p:txBody>
        </p:sp>
        <p:sp>
          <p:nvSpPr>
            <p:cNvPr id="17" name="文本框 39"/>
            <p:cNvSpPr txBox="1">
              <a:spLocks noChangeArrowheads="1"/>
            </p:cNvSpPr>
            <p:nvPr/>
          </p:nvSpPr>
          <p:spPr bwMode="auto">
            <a:xfrm>
              <a:off x="3123827" y="1885459"/>
              <a:ext cx="807992" cy="535008"/>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4197BF"/>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05</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8" name="组合 40"/>
          <p:cNvGrpSpPr/>
          <p:nvPr/>
        </p:nvGrpSpPr>
        <p:grpSpPr bwMode="auto">
          <a:xfrm>
            <a:off x="2623669" y="4321142"/>
            <a:ext cx="767715" cy="624143"/>
            <a:chOff x="3050167" y="1844084"/>
            <a:chExt cx="834144" cy="678092"/>
          </a:xfrm>
        </p:grpSpPr>
        <p:sp>
          <p:nvSpPr>
            <p:cNvPr id="19" name="任意多边形 18"/>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45B1D2">
                <a:alpha val="20000"/>
              </a:srgbClr>
            </a:solidFill>
            <a:ln>
              <a:solidFill>
                <a:schemeClr val="bg1"/>
              </a:solid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4197BF"/>
                </a:solidFill>
                <a:effectLst/>
                <a:uLnTx/>
                <a:uFillTx/>
                <a:latin typeface="微软雅黑" panose="020B0503020204020204" charset="-122"/>
                <a:ea typeface="微软雅黑" panose="020B0503020204020204" charset="-122"/>
                <a:cs typeface="+mn-cs"/>
              </a:endParaRPr>
            </a:p>
          </p:txBody>
        </p:sp>
        <p:sp>
          <p:nvSpPr>
            <p:cNvPr id="20" name="文本框 42"/>
            <p:cNvSpPr txBox="1">
              <a:spLocks noChangeArrowheads="1"/>
            </p:cNvSpPr>
            <p:nvPr/>
          </p:nvSpPr>
          <p:spPr bwMode="auto">
            <a:xfrm>
              <a:off x="3123828" y="1901390"/>
              <a:ext cx="726001" cy="535008"/>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4197BF"/>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04</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21" name="组合 43"/>
          <p:cNvGrpSpPr/>
          <p:nvPr/>
        </p:nvGrpSpPr>
        <p:grpSpPr bwMode="auto">
          <a:xfrm>
            <a:off x="2623670" y="3376714"/>
            <a:ext cx="789520" cy="653636"/>
            <a:chOff x="3050167" y="1844084"/>
            <a:chExt cx="857835" cy="710133"/>
          </a:xfrm>
        </p:grpSpPr>
        <p:sp>
          <p:nvSpPr>
            <p:cNvPr id="22" name="任意多边形 21"/>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45B1D2">
                <a:alpha val="20000"/>
              </a:srgbClr>
            </a:solidFill>
            <a:ln>
              <a:solidFill>
                <a:schemeClr val="bg1"/>
              </a:solid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4197BF"/>
                </a:solidFill>
                <a:effectLst/>
                <a:uLnTx/>
                <a:uFillTx/>
                <a:latin typeface="微软雅黑" panose="020B0503020204020204" charset="-122"/>
                <a:ea typeface="微软雅黑" panose="020B0503020204020204" charset="-122"/>
                <a:cs typeface="+mn-cs"/>
              </a:endParaRPr>
            </a:p>
          </p:txBody>
        </p:sp>
        <p:sp>
          <p:nvSpPr>
            <p:cNvPr id="23" name="文本框 45"/>
            <p:cNvSpPr txBox="1">
              <a:spLocks noChangeArrowheads="1"/>
            </p:cNvSpPr>
            <p:nvPr/>
          </p:nvSpPr>
          <p:spPr bwMode="auto">
            <a:xfrm>
              <a:off x="3123826" y="1885458"/>
              <a:ext cx="784176" cy="668759"/>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4197B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03</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24" name="组合 46"/>
          <p:cNvGrpSpPr/>
          <p:nvPr/>
        </p:nvGrpSpPr>
        <p:grpSpPr bwMode="auto">
          <a:xfrm>
            <a:off x="2623836" y="2385997"/>
            <a:ext cx="767377" cy="653727"/>
            <a:chOff x="3050349" y="1844085"/>
            <a:chExt cx="833779" cy="708572"/>
          </a:xfrm>
        </p:grpSpPr>
        <p:sp>
          <p:nvSpPr>
            <p:cNvPr id="25" name="任意多边形 24"/>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45B1D2">
                <a:alpha val="20000"/>
              </a:srgbClr>
            </a:solidFill>
            <a:ln>
              <a:solidFill>
                <a:schemeClr val="bg1"/>
              </a:solid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4197BF"/>
                </a:solidFill>
                <a:effectLst/>
                <a:uLnTx/>
                <a:uFillTx/>
                <a:latin typeface="微软雅黑" panose="020B0503020204020204" charset="-122"/>
                <a:ea typeface="微软雅黑" panose="020B0503020204020204" charset="-122"/>
                <a:cs typeface="+mn-cs"/>
              </a:endParaRPr>
            </a:p>
          </p:txBody>
        </p:sp>
        <p:sp>
          <p:nvSpPr>
            <p:cNvPr id="26" name="文本框 48"/>
            <p:cNvSpPr txBox="1">
              <a:spLocks noChangeArrowheads="1"/>
            </p:cNvSpPr>
            <p:nvPr/>
          </p:nvSpPr>
          <p:spPr bwMode="auto">
            <a:xfrm>
              <a:off x="3123827" y="1885460"/>
              <a:ext cx="726001" cy="667197"/>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4197B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02</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27" name="组合 26"/>
          <p:cNvGrpSpPr/>
          <p:nvPr/>
        </p:nvGrpSpPr>
        <p:grpSpPr>
          <a:xfrm>
            <a:off x="3547773" y="1496062"/>
            <a:ext cx="3182062" cy="512256"/>
            <a:chOff x="6339097" y="1573726"/>
            <a:chExt cx="3744416" cy="512375"/>
          </a:xfrm>
        </p:grpSpPr>
        <p:sp>
          <p:nvSpPr>
            <p:cNvPr id="28" name="圆角矩形 27"/>
            <p:cNvSpPr/>
            <p:nvPr/>
          </p:nvSpPr>
          <p:spPr>
            <a:xfrm>
              <a:off x="6339097" y="1573726"/>
              <a:ext cx="3744416" cy="511504"/>
            </a:xfrm>
            <a:prstGeom prst="roundRect">
              <a:avLst/>
            </a:prstGeom>
            <a:solidFill>
              <a:srgbClr val="45B1D2">
                <a:alpha val="20000"/>
              </a:srgbClr>
            </a:solidFill>
            <a:ln>
              <a:solidFill>
                <a:schemeClr val="bg1"/>
              </a:solid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4197BF"/>
                </a:solidFill>
                <a:effectLst/>
                <a:uLnTx/>
                <a:uFillTx/>
                <a:latin typeface="微软雅黑" panose="020B0503020204020204" charset="-122"/>
                <a:ea typeface="微软雅黑" panose="020B0503020204020204" charset="-122"/>
                <a:cs typeface="+mn-cs"/>
              </a:endParaRPr>
            </a:p>
          </p:txBody>
        </p:sp>
        <p:sp>
          <p:nvSpPr>
            <p:cNvPr id="29" name="矩形 28"/>
            <p:cNvSpPr/>
            <p:nvPr/>
          </p:nvSpPr>
          <p:spPr>
            <a:xfrm>
              <a:off x="6723350" y="1614014"/>
              <a:ext cx="2653075" cy="472087"/>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点击添加主要文字内容</a:t>
              </a:r>
              <a:endParaRPr kumimoji="0" lang="zh-CN" altLang="zh-CN"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30" name="组合 29"/>
          <p:cNvGrpSpPr/>
          <p:nvPr/>
        </p:nvGrpSpPr>
        <p:grpSpPr>
          <a:xfrm>
            <a:off x="3523888" y="2420449"/>
            <a:ext cx="3182062" cy="512256"/>
            <a:chOff x="6315199" y="2410178"/>
            <a:chExt cx="3744416" cy="512375"/>
          </a:xfrm>
        </p:grpSpPr>
        <p:sp>
          <p:nvSpPr>
            <p:cNvPr id="31" name="圆角矩形 30"/>
            <p:cNvSpPr/>
            <p:nvPr/>
          </p:nvSpPr>
          <p:spPr>
            <a:xfrm>
              <a:off x="6315199" y="2410178"/>
              <a:ext cx="3744416" cy="511504"/>
            </a:xfrm>
            <a:prstGeom prst="roundRect">
              <a:avLst/>
            </a:prstGeom>
            <a:solidFill>
              <a:srgbClr val="45B1D2">
                <a:alpha val="20000"/>
              </a:srgbClr>
            </a:solidFill>
            <a:ln>
              <a:solidFill>
                <a:schemeClr val="bg1"/>
              </a:solid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4197BF"/>
                </a:solidFill>
                <a:effectLst/>
                <a:uLnTx/>
                <a:uFillTx/>
                <a:latin typeface="微软雅黑" panose="020B0503020204020204" charset="-122"/>
                <a:ea typeface="微软雅黑" panose="020B0503020204020204" charset="-122"/>
                <a:cs typeface="+mn-cs"/>
              </a:endParaRPr>
            </a:p>
          </p:txBody>
        </p:sp>
        <p:sp>
          <p:nvSpPr>
            <p:cNvPr id="32" name="矩形 31"/>
            <p:cNvSpPr/>
            <p:nvPr/>
          </p:nvSpPr>
          <p:spPr>
            <a:xfrm>
              <a:off x="6747248" y="2450466"/>
              <a:ext cx="2653075" cy="472087"/>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点击添加主要文字内容</a:t>
              </a:r>
              <a:endParaRPr kumimoji="0" lang="zh-CN" altLang="zh-CN"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33" name="组合 32"/>
          <p:cNvGrpSpPr/>
          <p:nvPr/>
        </p:nvGrpSpPr>
        <p:grpSpPr>
          <a:xfrm>
            <a:off x="3547773" y="3422668"/>
            <a:ext cx="3182062" cy="512256"/>
            <a:chOff x="6339097" y="3296031"/>
            <a:chExt cx="3744416" cy="512375"/>
          </a:xfrm>
        </p:grpSpPr>
        <p:sp>
          <p:nvSpPr>
            <p:cNvPr id="34" name="圆角矩形 33"/>
            <p:cNvSpPr/>
            <p:nvPr/>
          </p:nvSpPr>
          <p:spPr>
            <a:xfrm>
              <a:off x="6339097" y="3296031"/>
              <a:ext cx="3744416" cy="511504"/>
            </a:xfrm>
            <a:prstGeom prst="roundRect">
              <a:avLst/>
            </a:prstGeom>
            <a:solidFill>
              <a:srgbClr val="45B1D2">
                <a:alpha val="20000"/>
              </a:srgbClr>
            </a:solidFill>
            <a:ln>
              <a:solidFill>
                <a:schemeClr val="bg1"/>
              </a:solid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4197BF"/>
                </a:solidFill>
                <a:effectLst/>
                <a:uLnTx/>
                <a:uFillTx/>
                <a:latin typeface="微软雅黑" panose="020B0503020204020204" charset="-122"/>
                <a:ea typeface="微软雅黑" panose="020B0503020204020204" charset="-122"/>
                <a:cs typeface="+mn-cs"/>
              </a:endParaRPr>
            </a:p>
          </p:txBody>
        </p:sp>
        <p:sp>
          <p:nvSpPr>
            <p:cNvPr id="35" name="矩形 34"/>
            <p:cNvSpPr/>
            <p:nvPr/>
          </p:nvSpPr>
          <p:spPr>
            <a:xfrm>
              <a:off x="6723349" y="3336319"/>
              <a:ext cx="2736305" cy="472087"/>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点击添加主要文字内容</a:t>
              </a:r>
              <a:endParaRPr kumimoji="0" lang="zh-CN" altLang="zh-CN"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36" name="组合 35"/>
          <p:cNvGrpSpPr/>
          <p:nvPr/>
        </p:nvGrpSpPr>
        <p:grpSpPr>
          <a:xfrm>
            <a:off x="3547773" y="4379324"/>
            <a:ext cx="3182062" cy="512947"/>
            <a:chOff x="6339097" y="4180903"/>
            <a:chExt cx="3744416" cy="513066"/>
          </a:xfrm>
        </p:grpSpPr>
        <p:sp>
          <p:nvSpPr>
            <p:cNvPr id="37" name="圆角矩形 36"/>
            <p:cNvSpPr/>
            <p:nvPr/>
          </p:nvSpPr>
          <p:spPr>
            <a:xfrm>
              <a:off x="6339097" y="4180903"/>
              <a:ext cx="3744416" cy="511504"/>
            </a:xfrm>
            <a:prstGeom prst="roundRect">
              <a:avLst/>
            </a:prstGeom>
            <a:solidFill>
              <a:srgbClr val="45B1D2">
                <a:alpha val="20000"/>
              </a:srgbClr>
            </a:solidFill>
            <a:ln>
              <a:solidFill>
                <a:schemeClr val="bg1"/>
              </a:solid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4197BF"/>
                </a:solidFill>
                <a:effectLst/>
                <a:uLnTx/>
                <a:uFillTx/>
                <a:latin typeface="微软雅黑" panose="020B0503020204020204" charset="-122"/>
                <a:ea typeface="微软雅黑" panose="020B0503020204020204" charset="-122"/>
                <a:cs typeface="+mn-cs"/>
              </a:endParaRPr>
            </a:p>
          </p:txBody>
        </p:sp>
        <p:sp>
          <p:nvSpPr>
            <p:cNvPr id="38" name="矩形 37"/>
            <p:cNvSpPr/>
            <p:nvPr/>
          </p:nvSpPr>
          <p:spPr>
            <a:xfrm>
              <a:off x="6723349" y="4221882"/>
              <a:ext cx="2736305" cy="472087"/>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点击添加主要文字内容</a:t>
              </a:r>
              <a:endParaRPr kumimoji="0" lang="zh-CN" altLang="zh-CN"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39" name="组合 38"/>
          <p:cNvGrpSpPr/>
          <p:nvPr/>
        </p:nvGrpSpPr>
        <p:grpSpPr>
          <a:xfrm>
            <a:off x="3547773" y="5327697"/>
            <a:ext cx="3182062" cy="511385"/>
            <a:chOff x="6339097" y="5057483"/>
            <a:chExt cx="3744416" cy="511504"/>
          </a:xfrm>
        </p:grpSpPr>
        <p:sp>
          <p:nvSpPr>
            <p:cNvPr id="40" name="圆角矩形 39"/>
            <p:cNvSpPr/>
            <p:nvPr/>
          </p:nvSpPr>
          <p:spPr>
            <a:xfrm>
              <a:off x="6339097" y="5057483"/>
              <a:ext cx="3744416" cy="511504"/>
            </a:xfrm>
            <a:prstGeom prst="roundRect">
              <a:avLst/>
            </a:prstGeom>
            <a:solidFill>
              <a:srgbClr val="45B1D2">
                <a:alpha val="20000"/>
              </a:srgbClr>
            </a:solidFill>
            <a:ln>
              <a:solidFill>
                <a:schemeClr val="bg1"/>
              </a:solid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4197BF"/>
                </a:solidFill>
                <a:effectLst/>
                <a:uLnTx/>
                <a:uFillTx/>
                <a:latin typeface="微软雅黑" panose="020B0503020204020204" charset="-122"/>
                <a:ea typeface="微软雅黑" panose="020B0503020204020204" charset="-122"/>
                <a:cs typeface="+mn-cs"/>
              </a:endParaRPr>
            </a:p>
          </p:txBody>
        </p:sp>
        <p:sp>
          <p:nvSpPr>
            <p:cNvPr id="41" name="矩形 40"/>
            <p:cNvSpPr/>
            <p:nvPr/>
          </p:nvSpPr>
          <p:spPr>
            <a:xfrm>
              <a:off x="6723478" y="5085978"/>
              <a:ext cx="2736174" cy="472087"/>
            </a:xfrm>
            <a:prstGeom prst="rect">
              <a:avLst/>
            </a:prstGeom>
            <a:noFill/>
            <a:ln>
              <a:noFill/>
            </a:ln>
            <a:effectLst>
              <a:glow rad="1397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点击添加主要文字内容</a:t>
              </a:r>
              <a:endParaRPr kumimoji="0" lang="zh-CN" altLang="zh-CN"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42" name="组合 41"/>
          <p:cNvGrpSpPr/>
          <p:nvPr/>
        </p:nvGrpSpPr>
        <p:grpSpPr>
          <a:xfrm>
            <a:off x="7383455" y="904411"/>
            <a:ext cx="3830828" cy="3830826"/>
            <a:chOff x="610121" y="1614311"/>
            <a:chExt cx="3830828" cy="3830826"/>
          </a:xfrm>
        </p:grpSpPr>
        <p:sp>
          <p:nvSpPr>
            <p:cNvPr id="43" name="椭圆 42"/>
            <p:cNvSpPr/>
            <p:nvPr/>
          </p:nvSpPr>
          <p:spPr>
            <a:xfrm>
              <a:off x="851604" y="1887205"/>
              <a:ext cx="3347864" cy="3347862"/>
            </a:xfrm>
            <a:prstGeom prst="ellips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4" name="椭圆 43"/>
            <p:cNvSpPr/>
            <p:nvPr/>
          </p:nvSpPr>
          <p:spPr>
            <a:xfrm>
              <a:off x="610121" y="1614311"/>
              <a:ext cx="3830828" cy="3830826"/>
            </a:xfrm>
            <a:prstGeom prst="ellipse">
              <a:avLst/>
            </a:prstGeom>
            <a:noFill/>
            <a:ln w="12700" cap="flat" cmpd="sng">
              <a:solidFill>
                <a:schemeClr val="bg1"/>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45" name="组合 44"/>
          <p:cNvGrpSpPr/>
          <p:nvPr/>
        </p:nvGrpSpPr>
        <p:grpSpPr>
          <a:xfrm>
            <a:off x="8689964" y="1798951"/>
            <a:ext cx="1217810" cy="2494966"/>
            <a:chOff x="418534" y="2666409"/>
            <a:chExt cx="1217810" cy="2494966"/>
          </a:xfrm>
        </p:grpSpPr>
        <p:sp>
          <p:nvSpPr>
            <p:cNvPr id="46" name="矩形 45"/>
            <p:cNvSpPr/>
            <p:nvPr>
              <p:custDataLst>
                <p:tags r:id="rId2"/>
              </p:custDataLst>
            </p:nvPr>
          </p:nvSpPr>
          <p:spPr>
            <a:xfrm>
              <a:off x="534619" y="2666409"/>
              <a:ext cx="885825" cy="876300"/>
            </a:xfrm>
            <a:prstGeom prst="rect">
              <a:avLst/>
            </a:prstGeom>
            <a:noFill/>
            <a:ln w="12700" cap="flat" cmpd="sng" algn="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目</a:t>
              </a:r>
            </a:p>
          </p:txBody>
        </p:sp>
        <p:sp>
          <p:nvSpPr>
            <p:cNvPr id="47" name="矩形 46"/>
            <p:cNvSpPr/>
            <p:nvPr>
              <p:custDataLst>
                <p:tags r:id="rId3"/>
              </p:custDataLst>
            </p:nvPr>
          </p:nvSpPr>
          <p:spPr>
            <a:xfrm>
              <a:off x="1010869" y="3542836"/>
              <a:ext cx="625475" cy="619125"/>
            </a:xfrm>
            <a:prstGeom prst="rect">
              <a:avLst/>
            </a:prstGeom>
            <a:noFill/>
            <a:ln w="12700" cap="flat" cmpd="sng" algn="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录</a:t>
              </a:r>
            </a:p>
          </p:txBody>
        </p:sp>
        <p:sp>
          <p:nvSpPr>
            <p:cNvPr id="48" name="文本框 35"/>
            <p:cNvSpPr txBox="1"/>
            <p:nvPr>
              <p:custDataLst>
                <p:tags r:id="rId4"/>
              </p:custDataLst>
            </p:nvPr>
          </p:nvSpPr>
          <p:spPr>
            <a:xfrm>
              <a:off x="418534" y="3552601"/>
              <a:ext cx="677108" cy="1608774"/>
            </a:xfrm>
            <a:prstGeom prst="rect">
              <a:avLst/>
            </a:prstGeom>
            <a:noFill/>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Digiface" pitchFamily="2" charset="0"/>
                  <a:ea typeface="微软雅黑" panose="020B0503020204020204" charset="-122"/>
                  <a:cs typeface="+mn-cs"/>
                </a:rPr>
                <a:t>CONTENTS</a:t>
              </a:r>
              <a:endParaRPr kumimoji="0" lang="zh-CN" altLang="en-US" sz="3200" b="0" i="0" u="none" strike="noStrike" kern="0" cap="none" spc="0" normalizeH="0" baseline="0" noProof="0" dirty="0">
                <a:ln>
                  <a:noFill/>
                </a:ln>
                <a:solidFill>
                  <a:srgbClr val="FFFFFF"/>
                </a:solidFill>
                <a:effectLst/>
                <a:uLnTx/>
                <a:uFillTx/>
                <a:latin typeface="Digiface" pitchFamily="2"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2" presetClass="entr" presetSubtype="8" fill="hold" nodeType="withEffect" p14:presetBounceEnd="16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16000">
                                          <p:cBhvr additive="base">
                                            <p:cTn id="17" dur="500" fill="hold"/>
                                            <p:tgtEl>
                                              <p:spTgt spid="12"/>
                                            </p:tgtEl>
                                            <p:attrNameLst>
                                              <p:attrName>ppt_x</p:attrName>
                                            </p:attrNameLst>
                                          </p:cBhvr>
                                          <p:tavLst>
                                            <p:tav tm="0">
                                              <p:val>
                                                <p:strVal val="0-#ppt_w/2"/>
                                              </p:val>
                                            </p:tav>
                                            <p:tav tm="100000">
                                              <p:val>
                                                <p:strVal val="#ppt_x"/>
                                              </p:val>
                                            </p:tav>
                                          </p:tavLst>
                                        </p:anim>
                                        <p:anim calcmode="lin" valueType="num" p14:bounceEnd="16000">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22" presetClass="entr" presetSubtype="8"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10" presetClass="entr" presetSubtype="0" fill="hold" nodeType="withEffect">
                                      <p:stCondLst>
                                        <p:cond delay="3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22" presetClass="entr" presetSubtype="8" fill="hold" nodeType="withEffect">
                                      <p:stCondLst>
                                        <p:cond delay="60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10" presetClass="entr" presetSubtype="0" fill="hold" nodeType="withEffect">
                                      <p:stCondLst>
                                        <p:cond delay="6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22" presetClass="entr" presetSubtype="8" fill="hold" nodeType="withEffect">
                                      <p:stCondLst>
                                        <p:cond delay="90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10" presetClass="entr" presetSubtype="0" fill="hold" nodeType="withEffect">
                                      <p:stCondLst>
                                        <p:cond delay="9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22" presetClass="entr" presetSubtype="8" fill="hold" nodeType="withEffect">
                                      <p:stCondLst>
                                        <p:cond delay="120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par>
                                    <p:cTn id="44" presetID="10" presetClass="entr" presetSubtype="0" fill="hold" nodeType="withEffect">
                                      <p:stCondLst>
                                        <p:cond delay="12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22" presetClass="entr" presetSubtype="8" fill="hold" nodeType="withEffect">
                                      <p:stCondLst>
                                        <p:cond delay="150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22" presetClass="entr" presetSubtype="8"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10" presetClass="entr" presetSubtype="0" fill="hold" nodeType="withEffect">
                                      <p:stCondLst>
                                        <p:cond delay="3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22" presetClass="entr" presetSubtype="8" fill="hold" nodeType="withEffect">
                                      <p:stCondLst>
                                        <p:cond delay="60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10" presetClass="entr" presetSubtype="0" fill="hold" nodeType="withEffect">
                                      <p:stCondLst>
                                        <p:cond delay="6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22" presetClass="entr" presetSubtype="8" fill="hold" nodeType="withEffect">
                                      <p:stCondLst>
                                        <p:cond delay="90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10" presetClass="entr" presetSubtype="0" fill="hold" nodeType="withEffect">
                                      <p:stCondLst>
                                        <p:cond delay="9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22" presetClass="entr" presetSubtype="8" fill="hold" nodeType="withEffect">
                                      <p:stCondLst>
                                        <p:cond delay="120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par>
                                    <p:cTn id="44" presetID="10" presetClass="entr" presetSubtype="0" fill="hold" nodeType="withEffect">
                                      <p:stCondLst>
                                        <p:cond delay="12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22" presetClass="entr" presetSubtype="8" fill="hold" nodeType="withEffect">
                                      <p:stCondLst>
                                        <p:cond delay="150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pic>
        <p:nvPicPr>
          <p:cNvPr id="3" name="图片 2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527381" y="1604798"/>
            <a:ext cx="5989307" cy="301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 name="矩形 22"/>
          <p:cNvSpPr>
            <a:spLocks noChangeArrowheads="1"/>
          </p:cNvSpPr>
          <p:nvPr/>
        </p:nvSpPr>
        <p:spPr bwMode="auto">
          <a:xfrm>
            <a:off x="6516688" y="1604797"/>
            <a:ext cx="5243941" cy="3016251"/>
          </a:xfrm>
          <a:prstGeom prst="rect">
            <a:avLst/>
          </a:prstGeom>
          <a:solidFill>
            <a:srgbClr val="00B0F0">
              <a:alpha val="10000"/>
            </a:srgbClr>
          </a:solidFill>
          <a:ln>
            <a:noFill/>
          </a:ln>
        </p:spPr>
        <p:txBody>
          <a:bodyPr lIns="121917" tIns="60959" rIns="121917" bIns="6095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 name="矩形 19"/>
          <p:cNvSpPr>
            <a:spLocks noChangeArrowheads="1"/>
          </p:cNvSpPr>
          <p:nvPr/>
        </p:nvSpPr>
        <p:spPr bwMode="auto">
          <a:xfrm>
            <a:off x="6985002" y="2052473"/>
            <a:ext cx="4533900" cy="227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50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右键点击图片选择设置图片格式可直接替换图片。</a:t>
            </a:r>
            <a:endParaRPr kumimoji="0" 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a:p>
            <a:pPr marL="0" marR="0" lvl="0" indent="0" algn="l" defTabSz="914400" rtl="0" eaLnBrk="1" fontAlgn="auto" latinLnBrk="0" hangingPunct="1">
              <a:lnSpc>
                <a:spcPct val="130000"/>
              </a:lnSpc>
              <a:spcBef>
                <a:spcPts val="0"/>
              </a:spcBef>
              <a:spcAft>
                <a:spcPts val="50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您可以点击文字框输入您的描述说明，或者通过复制粘贴，在此录入上述图表的综合描述说明。</a:t>
            </a:r>
            <a:endParaRPr kumimoji="0" 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a:p>
            <a:pPr marL="0" marR="0" lvl="0" indent="0" algn="l" defTabSz="914400" rtl="0" eaLnBrk="1" fontAlgn="auto" latinLnBrk="0" hangingPunct="1">
              <a:lnSpc>
                <a:spcPct val="130000"/>
              </a:lnSpc>
              <a:spcBef>
                <a:spcPts val="0"/>
              </a:spcBef>
              <a:spcAft>
                <a:spcPts val="50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 。</a:t>
            </a:r>
            <a:endParaRPr kumimoji="0" 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6" name="矩形 47"/>
          <p:cNvSpPr>
            <a:spLocks noChangeArrowheads="1"/>
          </p:cNvSpPr>
          <p:nvPr/>
        </p:nvSpPr>
        <p:spPr bwMode="auto">
          <a:xfrm>
            <a:off x="527381" y="4773150"/>
            <a:ext cx="11233248" cy="97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矩形 1"/>
          <p:cNvSpPr>
            <a:spLocks noChangeArrowheads="1"/>
          </p:cNvSpPr>
          <p:nvPr/>
        </p:nvSpPr>
        <p:spPr bwMode="auto">
          <a:xfrm>
            <a:off x="1" y="3375027"/>
            <a:ext cx="6738939" cy="368300"/>
          </a:xfrm>
          <a:prstGeom prst="rect">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 name="文本框 3"/>
          <p:cNvSpPr>
            <a:spLocks noChangeArrowheads="1"/>
          </p:cNvSpPr>
          <p:nvPr/>
        </p:nvSpPr>
        <p:spPr bwMode="auto">
          <a:xfrm>
            <a:off x="6248438" y="1997076"/>
            <a:ext cx="1111177" cy="13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Step</a:t>
            </a:r>
          </a:p>
          <a:p>
            <a:pPr marL="0" marR="0" lvl="0" indent="0" algn="ctr" defTabSz="914400" rtl="0" eaLnBrk="1" fontAlgn="auto" latinLnBrk="0" hangingPunct="1">
              <a:lnSpc>
                <a:spcPct val="90000"/>
              </a:lnSpc>
              <a:spcBef>
                <a:spcPts val="0"/>
              </a:spcBef>
              <a:spcAft>
                <a:spcPts val="0"/>
              </a:spcAft>
              <a:buClrTx/>
              <a:buSzTx/>
              <a:buFontTx/>
              <a:buNone/>
              <a:defRPr/>
            </a:pPr>
            <a:r>
              <a:rPr kumimoji="0" lang="en-US" sz="586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01</a:t>
            </a:r>
            <a:endParaRPr kumimoji="0" lang="zh-CN" altLang="en-US" sz="586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nvGrpSpPr>
          <p:cNvPr id="5" name="组合 3"/>
          <p:cNvGrpSpPr/>
          <p:nvPr/>
        </p:nvGrpSpPr>
        <p:grpSpPr bwMode="auto">
          <a:xfrm>
            <a:off x="5619751" y="1428753"/>
            <a:ext cx="2312988" cy="2314575"/>
            <a:chOff x="0" y="0"/>
            <a:chExt cx="1970470" cy="1970470"/>
          </a:xfrm>
          <a:solidFill>
            <a:srgbClr val="00B0F0"/>
          </a:solidFill>
        </p:grpSpPr>
        <p:sp>
          <p:nvSpPr>
            <p:cNvPr id="6"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7"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sp>
        <p:nvSpPr>
          <p:cNvPr id="8" name="矩形 6"/>
          <p:cNvSpPr>
            <a:spLocks noChangeArrowheads="1"/>
          </p:cNvSpPr>
          <p:nvPr/>
        </p:nvSpPr>
        <p:spPr bwMode="auto">
          <a:xfrm flipV="1">
            <a:off x="0" y="4078291"/>
            <a:ext cx="4595813" cy="369887"/>
          </a:xfrm>
          <a:prstGeom prst="rect">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9" name="文本框 16"/>
          <p:cNvSpPr>
            <a:spLocks noChangeArrowheads="1"/>
          </p:cNvSpPr>
          <p:nvPr/>
        </p:nvSpPr>
        <p:spPr bwMode="auto">
          <a:xfrm>
            <a:off x="4051337" y="4629152"/>
            <a:ext cx="1111177" cy="13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Step</a:t>
            </a:r>
          </a:p>
          <a:p>
            <a:pPr marL="0" marR="0" lvl="0" indent="0" algn="ctr" defTabSz="914400" rtl="0" eaLnBrk="1" fontAlgn="auto" latinLnBrk="0" hangingPunct="1">
              <a:lnSpc>
                <a:spcPct val="90000"/>
              </a:lnSpc>
              <a:spcBef>
                <a:spcPts val="0"/>
              </a:spcBef>
              <a:spcAft>
                <a:spcPts val="0"/>
              </a:spcAft>
              <a:buClrTx/>
              <a:buSzTx/>
              <a:buFontTx/>
              <a:buNone/>
              <a:defRPr/>
            </a:pPr>
            <a:r>
              <a:rPr kumimoji="0" lang="en-US" sz="586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02</a:t>
            </a:r>
            <a:endParaRPr kumimoji="0" lang="zh-CN" altLang="en-US" sz="586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nvGrpSpPr>
          <p:cNvPr id="10" name="组合 8"/>
          <p:cNvGrpSpPr/>
          <p:nvPr/>
        </p:nvGrpSpPr>
        <p:grpSpPr bwMode="auto">
          <a:xfrm flipV="1">
            <a:off x="3454403" y="4078289"/>
            <a:ext cx="2314575" cy="2312987"/>
            <a:chOff x="0" y="0"/>
            <a:chExt cx="1970470" cy="1970470"/>
          </a:xfrm>
          <a:solidFill>
            <a:srgbClr val="00B0F0"/>
          </a:solidFill>
        </p:grpSpPr>
        <p:sp>
          <p:nvSpPr>
            <p:cNvPr id="11"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2"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sp>
        <p:nvSpPr>
          <p:cNvPr id="13" name="矩形 11"/>
          <p:cNvSpPr>
            <a:spLocks noChangeArrowheads="1"/>
          </p:cNvSpPr>
          <p:nvPr/>
        </p:nvSpPr>
        <p:spPr bwMode="auto">
          <a:xfrm flipV="1">
            <a:off x="6991349" y="4078291"/>
            <a:ext cx="5200651" cy="369887"/>
          </a:xfrm>
          <a:prstGeom prst="rect">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4" name="文本框 24"/>
          <p:cNvSpPr>
            <a:spLocks noChangeArrowheads="1"/>
          </p:cNvSpPr>
          <p:nvPr/>
        </p:nvSpPr>
        <p:spPr bwMode="auto">
          <a:xfrm>
            <a:off x="6543712" y="4645026"/>
            <a:ext cx="1111177" cy="13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Step</a:t>
            </a:r>
          </a:p>
          <a:p>
            <a:pPr marL="0" marR="0" lvl="0" indent="0" algn="ctr" defTabSz="914400" rtl="0" eaLnBrk="1" fontAlgn="auto" latinLnBrk="0" hangingPunct="1">
              <a:lnSpc>
                <a:spcPct val="90000"/>
              </a:lnSpc>
              <a:spcBef>
                <a:spcPts val="0"/>
              </a:spcBef>
              <a:spcAft>
                <a:spcPts val="0"/>
              </a:spcAft>
              <a:buClrTx/>
              <a:buSzTx/>
              <a:buFontTx/>
              <a:buNone/>
              <a:defRPr/>
            </a:pPr>
            <a:r>
              <a:rPr kumimoji="0" lang="en-US" sz="586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03</a:t>
            </a:r>
            <a:endParaRPr kumimoji="0" lang="zh-CN" altLang="en-US" sz="586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nvGrpSpPr>
          <p:cNvPr id="15" name="组合 13"/>
          <p:cNvGrpSpPr/>
          <p:nvPr/>
        </p:nvGrpSpPr>
        <p:grpSpPr bwMode="auto">
          <a:xfrm flipV="1">
            <a:off x="5899151" y="4078289"/>
            <a:ext cx="2312988" cy="2312987"/>
            <a:chOff x="0" y="0"/>
            <a:chExt cx="1970470" cy="1970470"/>
          </a:xfrm>
          <a:solidFill>
            <a:srgbClr val="00B0F0"/>
          </a:solidFill>
        </p:grpSpPr>
        <p:sp>
          <p:nvSpPr>
            <p:cNvPr id="16"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7"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sp>
        <p:nvSpPr>
          <p:cNvPr id="18" name="TextBox 59"/>
          <p:cNvSpPr>
            <a:spLocks noChangeArrowheads="1"/>
          </p:cNvSpPr>
          <p:nvPr/>
        </p:nvSpPr>
        <p:spPr bwMode="auto">
          <a:xfrm flipH="1">
            <a:off x="2640015" y="1874838"/>
            <a:ext cx="2589212" cy="42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点击此处输入内容</a:t>
            </a:r>
            <a:endParaRPr kumimoji="0" lang="en-US" sz="213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9" name="矩形 17"/>
          <p:cNvSpPr>
            <a:spLocks noChangeArrowheads="1"/>
          </p:cNvSpPr>
          <p:nvPr/>
        </p:nvSpPr>
        <p:spPr bwMode="auto">
          <a:xfrm>
            <a:off x="1352551" y="2247902"/>
            <a:ext cx="3968751" cy="112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在此录入上述图表的综合描述说明，在此录入上述图表的综合描述说明，在此录入上述图表的综合描述说明，在此录入上述图表的综合描述说明。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0" name="TextBox 59"/>
          <p:cNvSpPr>
            <a:spLocks noChangeArrowheads="1"/>
          </p:cNvSpPr>
          <p:nvPr/>
        </p:nvSpPr>
        <p:spPr bwMode="auto">
          <a:xfrm flipH="1">
            <a:off x="8308909" y="4581129"/>
            <a:ext cx="2587625" cy="42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点击此处输入内容</a:t>
            </a:r>
            <a:endParaRPr kumimoji="0" lang="en-US" sz="213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1" name="矩形 17"/>
          <p:cNvSpPr>
            <a:spLocks noChangeArrowheads="1"/>
          </p:cNvSpPr>
          <p:nvPr/>
        </p:nvSpPr>
        <p:spPr bwMode="auto">
          <a:xfrm>
            <a:off x="8439153" y="4987926"/>
            <a:ext cx="2587625" cy="112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在此录入上述图表的综合描述说明，在此录入上述图表的综合描述说明，在此录入上述图表的综合描述说明。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2" name="TextBox 59"/>
          <p:cNvSpPr>
            <a:spLocks noChangeArrowheads="1"/>
          </p:cNvSpPr>
          <p:nvPr/>
        </p:nvSpPr>
        <p:spPr bwMode="auto">
          <a:xfrm flipH="1">
            <a:off x="990600" y="4572002"/>
            <a:ext cx="2589213" cy="42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点击输入内容</a:t>
            </a:r>
            <a:endParaRPr kumimoji="0" lang="en-US" sz="213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3" name="矩形 17"/>
          <p:cNvSpPr>
            <a:spLocks noChangeArrowheads="1"/>
          </p:cNvSpPr>
          <p:nvPr/>
        </p:nvSpPr>
        <p:spPr bwMode="auto">
          <a:xfrm>
            <a:off x="1352551" y="4957766"/>
            <a:ext cx="1860551" cy="112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在此录入上述图表的综合描述说明，在此录入上述图表的综合描述说明。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4" fill="hold" nodeType="withEffect">
                                  <p:stCondLst>
                                    <p:cond delay="45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1" fill="hold" nodeType="with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2"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par>
                                <p:cTn id="24" presetID="22" presetClass="entr" presetSubtype="1" fill="hold" nodeType="withEffect">
                                  <p:stCondLst>
                                    <p:cond delay="70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1500"/>
                            </p:stCondLst>
                            <p:childTnLst>
                              <p:par>
                                <p:cTn id="38" presetID="22" presetClass="entr" presetSubtype="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right)">
                                      <p:cBhvr>
                                        <p:cTn id="46" dur="500"/>
                                        <p:tgtEl>
                                          <p:spTgt spid="22"/>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autoUpdateAnimBg="0"/>
      <p:bldP spid="4" grpId="0" bldLvl="0" autoUpdateAnimBg="0"/>
      <p:bldP spid="8" grpId="0" bldLvl="0" animBg="1" autoUpdateAnimBg="0"/>
      <p:bldP spid="9" grpId="0" bldLvl="0" autoUpdateAnimBg="0"/>
      <p:bldP spid="13" grpId="0" bldLvl="0" animBg="1" autoUpdateAnimBg="0"/>
      <p:bldP spid="14"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grpSp>
        <p:nvGrpSpPr>
          <p:cNvPr id="3" name="Gruppieren 43"/>
          <p:cNvGrpSpPr/>
          <p:nvPr/>
        </p:nvGrpSpPr>
        <p:grpSpPr bwMode="gray">
          <a:xfrm>
            <a:off x="4567551" y="2040464"/>
            <a:ext cx="2968549" cy="2989595"/>
            <a:chOff x="2804400" y="1911431"/>
            <a:chExt cx="3535200" cy="3535200"/>
          </a:xfrm>
          <a:solidFill>
            <a:srgbClr val="00B0F0"/>
          </a:solidFill>
          <a:effectLst/>
        </p:grpSpPr>
        <p:sp>
          <p:nvSpPr>
            <p:cNvPr id="4"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e-DE" sz="2400" b="1"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5"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e-DE" sz="2400" b="1"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6"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e-DE" sz="2400" b="1"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grpSp>
      <p:grpSp>
        <p:nvGrpSpPr>
          <p:cNvPr id="7" name="组合 6"/>
          <p:cNvGrpSpPr/>
          <p:nvPr/>
        </p:nvGrpSpPr>
        <p:grpSpPr>
          <a:xfrm>
            <a:off x="3777671" y="1279321"/>
            <a:ext cx="4548309" cy="4511880"/>
            <a:chOff x="2726313" y="843654"/>
            <a:chExt cx="3567961" cy="3539383"/>
          </a:xfrm>
          <a:solidFill>
            <a:srgbClr val="00B0F0"/>
          </a:solidFill>
        </p:grpSpPr>
        <p:sp>
          <p:nvSpPr>
            <p:cNvPr id="8" name="任意多边形 7"/>
            <p:cNvSpPr/>
            <p:nvPr/>
          </p:nvSpPr>
          <p:spPr>
            <a:xfrm>
              <a:off x="4593213" y="843654"/>
              <a:ext cx="1701061" cy="1701058"/>
            </a:xfrm>
            <a:custGeom>
              <a:avLst/>
              <a:gdLst>
                <a:gd name="connsiteX0" fmla="*/ 0 w 1701061"/>
                <a:gd name="connsiteY0" fmla="*/ 0 h 1701058"/>
                <a:gd name="connsiteX1" fmla="*/ 77525 w 1701061"/>
                <a:gd name="connsiteY1" fmla="*/ 3914 h 1701058"/>
                <a:gd name="connsiteX2" fmla="*/ 1697146 w 1701061"/>
                <a:gd name="connsiteY2" fmla="*/ 1623536 h 1701058"/>
                <a:gd name="connsiteX3" fmla="*/ 1701061 w 1701061"/>
                <a:gd name="connsiteY3" fmla="*/ 1701058 h 1701058"/>
                <a:gd name="connsiteX4" fmla="*/ 1503678 w 1701061"/>
                <a:gd name="connsiteY4" fmla="*/ 1701058 h 1701058"/>
                <a:gd name="connsiteX5" fmla="*/ 1500782 w 1701061"/>
                <a:gd name="connsiteY5" fmla="*/ 1643717 h 1701058"/>
                <a:gd name="connsiteX6" fmla="*/ 57343 w 1701061"/>
                <a:gd name="connsiteY6" fmla="*/ 200278 h 1701058"/>
                <a:gd name="connsiteX7" fmla="*/ 0 w 1701061"/>
                <a:gd name="connsiteY7" fmla="*/ 197383 h 170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061" h="1701058">
                  <a:moveTo>
                    <a:pt x="0" y="0"/>
                  </a:moveTo>
                  <a:lnTo>
                    <a:pt x="77525" y="3914"/>
                  </a:lnTo>
                  <a:cubicBezTo>
                    <a:pt x="931505" y="90641"/>
                    <a:pt x="1610420" y="769555"/>
                    <a:pt x="1697146" y="1623536"/>
                  </a:cubicBezTo>
                  <a:lnTo>
                    <a:pt x="1701061" y="1701058"/>
                  </a:lnTo>
                  <a:lnTo>
                    <a:pt x="1503678" y="1701058"/>
                  </a:lnTo>
                  <a:lnTo>
                    <a:pt x="1500782" y="1643717"/>
                  </a:lnTo>
                  <a:cubicBezTo>
                    <a:pt x="1423490" y="882633"/>
                    <a:pt x="818428" y="277571"/>
                    <a:pt x="57343" y="200278"/>
                  </a:cubicBezTo>
                  <a:lnTo>
                    <a:pt x="0" y="197383"/>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Arial" panose="020B0604020202020204"/>
                <a:ea typeface="微软雅黑" panose="020B0503020204020204" charset="-122"/>
                <a:cs typeface="+mn-cs"/>
              </a:endParaRPr>
            </a:p>
          </p:txBody>
        </p:sp>
        <p:sp>
          <p:nvSpPr>
            <p:cNvPr id="9" name="任意多边形 8"/>
            <p:cNvSpPr/>
            <p:nvPr/>
          </p:nvSpPr>
          <p:spPr>
            <a:xfrm flipH="1">
              <a:off x="2726313" y="843654"/>
              <a:ext cx="1701061" cy="1701058"/>
            </a:xfrm>
            <a:custGeom>
              <a:avLst/>
              <a:gdLst>
                <a:gd name="connsiteX0" fmla="*/ 0 w 1701061"/>
                <a:gd name="connsiteY0" fmla="*/ 0 h 1701058"/>
                <a:gd name="connsiteX1" fmla="*/ 77525 w 1701061"/>
                <a:gd name="connsiteY1" fmla="*/ 3914 h 1701058"/>
                <a:gd name="connsiteX2" fmla="*/ 1697146 w 1701061"/>
                <a:gd name="connsiteY2" fmla="*/ 1623536 h 1701058"/>
                <a:gd name="connsiteX3" fmla="*/ 1701061 w 1701061"/>
                <a:gd name="connsiteY3" fmla="*/ 1701058 h 1701058"/>
                <a:gd name="connsiteX4" fmla="*/ 1503678 w 1701061"/>
                <a:gd name="connsiteY4" fmla="*/ 1701058 h 1701058"/>
                <a:gd name="connsiteX5" fmla="*/ 1500782 w 1701061"/>
                <a:gd name="connsiteY5" fmla="*/ 1643717 h 1701058"/>
                <a:gd name="connsiteX6" fmla="*/ 57343 w 1701061"/>
                <a:gd name="connsiteY6" fmla="*/ 200278 h 1701058"/>
                <a:gd name="connsiteX7" fmla="*/ 0 w 1701061"/>
                <a:gd name="connsiteY7" fmla="*/ 197383 h 170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061" h="1701058">
                  <a:moveTo>
                    <a:pt x="0" y="0"/>
                  </a:moveTo>
                  <a:lnTo>
                    <a:pt x="77525" y="3914"/>
                  </a:lnTo>
                  <a:cubicBezTo>
                    <a:pt x="931505" y="90641"/>
                    <a:pt x="1610420" y="769555"/>
                    <a:pt x="1697146" y="1623536"/>
                  </a:cubicBezTo>
                  <a:lnTo>
                    <a:pt x="1701061" y="1701058"/>
                  </a:lnTo>
                  <a:lnTo>
                    <a:pt x="1503678" y="1701058"/>
                  </a:lnTo>
                  <a:lnTo>
                    <a:pt x="1500782" y="1643717"/>
                  </a:lnTo>
                  <a:cubicBezTo>
                    <a:pt x="1423490" y="882633"/>
                    <a:pt x="818428" y="277571"/>
                    <a:pt x="57343" y="200278"/>
                  </a:cubicBezTo>
                  <a:lnTo>
                    <a:pt x="0" y="197383"/>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Arial" panose="020B0604020202020204"/>
                <a:ea typeface="微软雅黑" panose="020B0503020204020204" charset="-122"/>
                <a:cs typeface="+mn-cs"/>
              </a:endParaRPr>
            </a:p>
          </p:txBody>
        </p:sp>
        <p:sp>
          <p:nvSpPr>
            <p:cNvPr id="10" name="任意多边形 9"/>
            <p:cNvSpPr/>
            <p:nvPr/>
          </p:nvSpPr>
          <p:spPr>
            <a:xfrm flipV="1">
              <a:off x="4593213" y="2681979"/>
              <a:ext cx="1701061" cy="1701058"/>
            </a:xfrm>
            <a:custGeom>
              <a:avLst/>
              <a:gdLst>
                <a:gd name="connsiteX0" fmla="*/ 0 w 1701061"/>
                <a:gd name="connsiteY0" fmla="*/ 0 h 1701058"/>
                <a:gd name="connsiteX1" fmla="*/ 77525 w 1701061"/>
                <a:gd name="connsiteY1" fmla="*/ 3914 h 1701058"/>
                <a:gd name="connsiteX2" fmla="*/ 1697146 w 1701061"/>
                <a:gd name="connsiteY2" fmla="*/ 1623536 h 1701058"/>
                <a:gd name="connsiteX3" fmla="*/ 1701061 w 1701061"/>
                <a:gd name="connsiteY3" fmla="*/ 1701058 h 1701058"/>
                <a:gd name="connsiteX4" fmla="*/ 1503678 w 1701061"/>
                <a:gd name="connsiteY4" fmla="*/ 1701058 h 1701058"/>
                <a:gd name="connsiteX5" fmla="*/ 1500782 w 1701061"/>
                <a:gd name="connsiteY5" fmla="*/ 1643717 h 1701058"/>
                <a:gd name="connsiteX6" fmla="*/ 57343 w 1701061"/>
                <a:gd name="connsiteY6" fmla="*/ 200278 h 1701058"/>
                <a:gd name="connsiteX7" fmla="*/ 0 w 1701061"/>
                <a:gd name="connsiteY7" fmla="*/ 197383 h 170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061" h="1701058">
                  <a:moveTo>
                    <a:pt x="0" y="0"/>
                  </a:moveTo>
                  <a:lnTo>
                    <a:pt x="77525" y="3914"/>
                  </a:lnTo>
                  <a:cubicBezTo>
                    <a:pt x="931505" y="90641"/>
                    <a:pt x="1610420" y="769555"/>
                    <a:pt x="1697146" y="1623536"/>
                  </a:cubicBezTo>
                  <a:lnTo>
                    <a:pt x="1701061" y="1701058"/>
                  </a:lnTo>
                  <a:lnTo>
                    <a:pt x="1503678" y="1701058"/>
                  </a:lnTo>
                  <a:lnTo>
                    <a:pt x="1500782" y="1643717"/>
                  </a:lnTo>
                  <a:cubicBezTo>
                    <a:pt x="1423490" y="882633"/>
                    <a:pt x="818428" y="277571"/>
                    <a:pt x="57343" y="200278"/>
                  </a:cubicBezTo>
                  <a:lnTo>
                    <a:pt x="0" y="197383"/>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Arial" panose="020B0604020202020204"/>
                <a:ea typeface="微软雅黑" panose="020B0503020204020204" charset="-122"/>
                <a:cs typeface="+mn-cs"/>
              </a:endParaRPr>
            </a:p>
          </p:txBody>
        </p:sp>
        <p:sp>
          <p:nvSpPr>
            <p:cNvPr id="11" name="任意多边形 10"/>
            <p:cNvSpPr/>
            <p:nvPr/>
          </p:nvSpPr>
          <p:spPr>
            <a:xfrm flipH="1" flipV="1">
              <a:off x="2726313" y="2681979"/>
              <a:ext cx="1701061" cy="1701058"/>
            </a:xfrm>
            <a:custGeom>
              <a:avLst/>
              <a:gdLst>
                <a:gd name="connsiteX0" fmla="*/ 0 w 1701061"/>
                <a:gd name="connsiteY0" fmla="*/ 0 h 1701058"/>
                <a:gd name="connsiteX1" fmla="*/ 77525 w 1701061"/>
                <a:gd name="connsiteY1" fmla="*/ 3914 h 1701058"/>
                <a:gd name="connsiteX2" fmla="*/ 1697146 w 1701061"/>
                <a:gd name="connsiteY2" fmla="*/ 1623536 h 1701058"/>
                <a:gd name="connsiteX3" fmla="*/ 1701061 w 1701061"/>
                <a:gd name="connsiteY3" fmla="*/ 1701058 h 1701058"/>
                <a:gd name="connsiteX4" fmla="*/ 1503678 w 1701061"/>
                <a:gd name="connsiteY4" fmla="*/ 1701058 h 1701058"/>
                <a:gd name="connsiteX5" fmla="*/ 1500782 w 1701061"/>
                <a:gd name="connsiteY5" fmla="*/ 1643717 h 1701058"/>
                <a:gd name="connsiteX6" fmla="*/ 57343 w 1701061"/>
                <a:gd name="connsiteY6" fmla="*/ 200278 h 1701058"/>
                <a:gd name="connsiteX7" fmla="*/ 0 w 1701061"/>
                <a:gd name="connsiteY7" fmla="*/ 197383 h 170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061" h="1701058">
                  <a:moveTo>
                    <a:pt x="0" y="0"/>
                  </a:moveTo>
                  <a:lnTo>
                    <a:pt x="77525" y="3914"/>
                  </a:lnTo>
                  <a:cubicBezTo>
                    <a:pt x="931505" y="90641"/>
                    <a:pt x="1610420" y="769555"/>
                    <a:pt x="1697146" y="1623536"/>
                  </a:cubicBezTo>
                  <a:lnTo>
                    <a:pt x="1701061" y="1701058"/>
                  </a:lnTo>
                  <a:lnTo>
                    <a:pt x="1503678" y="1701058"/>
                  </a:lnTo>
                  <a:lnTo>
                    <a:pt x="1500782" y="1643717"/>
                  </a:lnTo>
                  <a:cubicBezTo>
                    <a:pt x="1423490" y="882633"/>
                    <a:pt x="818428" y="277571"/>
                    <a:pt x="57343" y="200278"/>
                  </a:cubicBezTo>
                  <a:lnTo>
                    <a:pt x="0" y="197383"/>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Arial" panose="020B0604020202020204"/>
                <a:ea typeface="微软雅黑" panose="020B0503020204020204" charset="-122"/>
                <a:cs typeface="+mn-cs"/>
              </a:endParaRPr>
            </a:p>
          </p:txBody>
        </p:sp>
      </p:grpSp>
      <p:grpSp>
        <p:nvGrpSpPr>
          <p:cNvPr id="12" name="组合 11"/>
          <p:cNvGrpSpPr/>
          <p:nvPr/>
        </p:nvGrpSpPr>
        <p:grpSpPr>
          <a:xfrm>
            <a:off x="8569105" y="1474264"/>
            <a:ext cx="2981512" cy="1767510"/>
            <a:chOff x="4086824" y="765943"/>
            <a:chExt cx="2236134" cy="1325633"/>
          </a:xfrm>
        </p:grpSpPr>
        <p:sp>
          <p:nvSpPr>
            <p:cNvPr id="13" name="TextBox 81"/>
            <p:cNvSpPr txBox="1"/>
            <p:nvPr/>
          </p:nvSpPr>
          <p:spPr>
            <a:xfrm>
              <a:off x="4086825" y="765943"/>
              <a:ext cx="1752718" cy="315423"/>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在此处添加小标题</a:t>
              </a:r>
            </a:p>
          </p:txBody>
        </p:sp>
        <p:sp>
          <p:nvSpPr>
            <p:cNvPr id="14" name="TextBox 82"/>
            <p:cNvSpPr txBox="1"/>
            <p:nvPr/>
          </p:nvSpPr>
          <p:spPr>
            <a:xfrm>
              <a:off x="4086824" y="1006279"/>
              <a:ext cx="2236134" cy="1085297"/>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请在此添加正文并根据需要调整字体大小，建议采用</a:t>
              </a:r>
              <a:r>
                <a:rPr kumimoji="0" lang="en-US"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1.5</a:t>
              </a: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倍行距和两端对齐方式。请在此添加正文并根据需要调整字体大小。</a:t>
              </a:r>
            </a:p>
          </p:txBody>
        </p:sp>
      </p:grpSp>
      <p:grpSp>
        <p:nvGrpSpPr>
          <p:cNvPr id="15" name="组合 14"/>
          <p:cNvGrpSpPr/>
          <p:nvPr/>
        </p:nvGrpSpPr>
        <p:grpSpPr>
          <a:xfrm>
            <a:off x="8537385" y="4209581"/>
            <a:ext cx="2981512" cy="1767510"/>
            <a:chOff x="4086824" y="765943"/>
            <a:chExt cx="2236134" cy="1325633"/>
          </a:xfrm>
        </p:grpSpPr>
        <p:sp>
          <p:nvSpPr>
            <p:cNvPr id="16" name="TextBox 81"/>
            <p:cNvSpPr txBox="1"/>
            <p:nvPr/>
          </p:nvSpPr>
          <p:spPr>
            <a:xfrm>
              <a:off x="4086825" y="765943"/>
              <a:ext cx="1752718" cy="315423"/>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在此处添加小标题</a:t>
              </a:r>
            </a:p>
          </p:txBody>
        </p:sp>
        <p:sp>
          <p:nvSpPr>
            <p:cNvPr id="17" name="TextBox 82"/>
            <p:cNvSpPr txBox="1"/>
            <p:nvPr/>
          </p:nvSpPr>
          <p:spPr>
            <a:xfrm>
              <a:off x="4086824" y="1006279"/>
              <a:ext cx="2236134" cy="1085297"/>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请在此添加正文并根据需要调整字体大小，建议采用</a:t>
              </a:r>
              <a:r>
                <a:rPr kumimoji="0" lang="en-US"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1.5</a:t>
              </a: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倍行距和两端对齐方式。请在此添加正文并根据需要调整字体大小。</a:t>
              </a:r>
            </a:p>
          </p:txBody>
        </p:sp>
      </p:grpSp>
      <p:grpSp>
        <p:nvGrpSpPr>
          <p:cNvPr id="18" name="组合 17"/>
          <p:cNvGrpSpPr/>
          <p:nvPr/>
        </p:nvGrpSpPr>
        <p:grpSpPr>
          <a:xfrm>
            <a:off x="723415" y="1474264"/>
            <a:ext cx="3073559" cy="1767510"/>
            <a:chOff x="4086824" y="765943"/>
            <a:chExt cx="2305169" cy="1325633"/>
          </a:xfrm>
        </p:grpSpPr>
        <p:sp>
          <p:nvSpPr>
            <p:cNvPr id="19" name="TextBox 81"/>
            <p:cNvSpPr txBox="1"/>
            <p:nvPr/>
          </p:nvSpPr>
          <p:spPr>
            <a:xfrm>
              <a:off x="4639275" y="765943"/>
              <a:ext cx="1752718" cy="315423"/>
            </a:xfrm>
            <a:prstGeom prst="rect">
              <a:avLst/>
            </a:prstGeom>
            <a:noFill/>
          </p:spPr>
          <p:txBody>
            <a:bodyPr wrap="square" l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在此处添加小标题</a:t>
              </a:r>
            </a:p>
          </p:txBody>
        </p:sp>
        <p:sp>
          <p:nvSpPr>
            <p:cNvPr id="20" name="TextBox 82"/>
            <p:cNvSpPr txBox="1"/>
            <p:nvPr/>
          </p:nvSpPr>
          <p:spPr>
            <a:xfrm>
              <a:off x="4086824" y="1006279"/>
              <a:ext cx="2236134" cy="1085297"/>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请在此添加正文并根据需要调整字体大小，建议采用</a:t>
              </a:r>
              <a:r>
                <a:rPr kumimoji="0" lang="en-US"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1.5</a:t>
              </a: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倍行距和两端对齐方式。请在此添加正文并根据需要调整字体大小。</a:t>
              </a:r>
            </a:p>
          </p:txBody>
        </p:sp>
      </p:grpSp>
      <p:grpSp>
        <p:nvGrpSpPr>
          <p:cNvPr id="21" name="组合 20"/>
          <p:cNvGrpSpPr/>
          <p:nvPr/>
        </p:nvGrpSpPr>
        <p:grpSpPr>
          <a:xfrm>
            <a:off x="723415" y="4209581"/>
            <a:ext cx="3098959" cy="1767510"/>
            <a:chOff x="4086824" y="765943"/>
            <a:chExt cx="2324219" cy="1325633"/>
          </a:xfrm>
        </p:grpSpPr>
        <p:sp>
          <p:nvSpPr>
            <p:cNvPr id="22" name="TextBox 81"/>
            <p:cNvSpPr txBox="1"/>
            <p:nvPr/>
          </p:nvSpPr>
          <p:spPr>
            <a:xfrm>
              <a:off x="4658325" y="765943"/>
              <a:ext cx="1752718" cy="315423"/>
            </a:xfrm>
            <a:prstGeom prst="rect">
              <a:avLst/>
            </a:prstGeom>
            <a:noFill/>
          </p:spPr>
          <p:txBody>
            <a:bodyPr wrap="square" l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在此处添加小标题</a:t>
              </a:r>
            </a:p>
          </p:txBody>
        </p:sp>
        <p:sp>
          <p:nvSpPr>
            <p:cNvPr id="23" name="TextBox 82"/>
            <p:cNvSpPr txBox="1"/>
            <p:nvPr/>
          </p:nvSpPr>
          <p:spPr>
            <a:xfrm>
              <a:off x="4086824" y="1006279"/>
              <a:ext cx="2236134" cy="1085297"/>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请在此添加正文并根据需要调整字体大小，建议采用</a:t>
              </a:r>
              <a:r>
                <a:rPr kumimoji="0" lang="en-US"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1.5</a:t>
              </a: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倍行距和两端对齐方式。请在此添加正文并根据需要调整字体大小。</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8" presetClass="emph" presetSubtype="0" fill="hold" nodeType="withEffect">
                                  <p:stCondLst>
                                    <p:cond delay="0"/>
                                  </p:stCondLst>
                                  <p:childTnLst>
                                    <p:animRot by="10800000">
                                      <p:cBhvr>
                                        <p:cTn id="19" dur="1500" fill="hold"/>
                                        <p:tgtEl>
                                          <p:spTgt spid="3"/>
                                        </p:tgtEl>
                                        <p:attrNameLst>
                                          <p:attrName>r</p:attrName>
                                        </p:attrNameLst>
                                      </p:cBhvr>
                                    </p:animRo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grpSp>
        <p:nvGrpSpPr>
          <p:cNvPr id="3" name="Group 1"/>
          <p:cNvGrpSpPr/>
          <p:nvPr/>
        </p:nvGrpSpPr>
        <p:grpSpPr>
          <a:xfrm>
            <a:off x="2809846" y="2342822"/>
            <a:ext cx="5870471" cy="2669349"/>
            <a:chOff x="3345973" y="2694618"/>
            <a:chExt cx="5547900" cy="2522288"/>
          </a:xfrm>
        </p:grpSpPr>
        <p:sp>
          <p:nvSpPr>
            <p:cNvPr id="4" name="Shape 1918"/>
            <p:cNvSpPr/>
            <p:nvPr/>
          </p:nvSpPr>
          <p:spPr>
            <a:xfrm>
              <a:off x="3345973" y="3538210"/>
              <a:ext cx="1033993" cy="103403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120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5" name="Shape 1919"/>
            <p:cNvSpPr/>
            <p:nvPr/>
          </p:nvSpPr>
          <p:spPr>
            <a:xfrm>
              <a:off x="4405914" y="3108409"/>
              <a:ext cx="1498259" cy="149831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120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6" name="Shape 1920"/>
            <p:cNvSpPr/>
            <p:nvPr/>
          </p:nvSpPr>
          <p:spPr>
            <a:xfrm>
              <a:off x="5996192" y="3446848"/>
              <a:ext cx="1216710" cy="121675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120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7" name="Shape 1921"/>
            <p:cNvSpPr/>
            <p:nvPr/>
          </p:nvSpPr>
          <p:spPr>
            <a:xfrm>
              <a:off x="5797470" y="2694618"/>
              <a:ext cx="747531" cy="74755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120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8" name="Shape 1922"/>
            <p:cNvSpPr/>
            <p:nvPr/>
          </p:nvSpPr>
          <p:spPr>
            <a:xfrm>
              <a:off x="6936848" y="4530710"/>
              <a:ext cx="686169" cy="68619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120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9" name="Shape 1923"/>
            <p:cNvSpPr/>
            <p:nvPr/>
          </p:nvSpPr>
          <p:spPr>
            <a:xfrm>
              <a:off x="7317794" y="3125623"/>
              <a:ext cx="1576079" cy="157614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120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grpSp>
      <p:sp>
        <p:nvSpPr>
          <p:cNvPr id="10" name="Shape 1931"/>
          <p:cNvSpPr/>
          <p:nvPr/>
        </p:nvSpPr>
        <p:spPr>
          <a:xfrm>
            <a:off x="1594156" y="3725141"/>
            <a:ext cx="1785184" cy="570407"/>
          </a:xfrm>
          <a:custGeom>
            <a:avLst/>
            <a:gdLst/>
            <a:ahLst/>
            <a:cxnLst>
              <a:cxn ang="0">
                <a:pos x="wd2" y="hd2"/>
              </a:cxn>
              <a:cxn ang="5400000">
                <a:pos x="wd2" y="hd2"/>
              </a:cxn>
              <a:cxn ang="10800000">
                <a:pos x="wd2" y="hd2"/>
              </a:cxn>
              <a:cxn ang="16200000">
                <a:pos x="wd2" y="hd2"/>
              </a:cxn>
            </a:cxnLst>
            <a:rect l="0" t="0" r="r" b="b"/>
            <a:pathLst>
              <a:path w="21600" h="18203" extrusionOk="0">
                <a:moveTo>
                  <a:pt x="0" y="18203"/>
                </a:moveTo>
                <a:cubicBezTo>
                  <a:pt x="6036" y="1983"/>
                  <a:pt x="13236" y="-3397"/>
                  <a:pt x="21600" y="2063"/>
                </a:cubicBezTo>
              </a:path>
            </a:pathLst>
          </a:custGeom>
          <a:ln w="25400">
            <a:solidFill>
              <a:srgbClr val="00B0F0"/>
            </a:solidFill>
            <a:miter lim="400000"/>
            <a:headEnd type="triangle"/>
            <a:tailEnd type="oval"/>
          </a:ln>
        </p:spPr>
        <p:txBody>
          <a:bodyPr lIns="96756" tIns="48377" rIns="96756" bIns="48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1" name="Shape 1932"/>
          <p:cNvSpPr/>
          <p:nvPr/>
        </p:nvSpPr>
        <p:spPr>
          <a:xfrm>
            <a:off x="4587494" y="1935581"/>
            <a:ext cx="266973" cy="1667168"/>
          </a:xfrm>
          <a:custGeom>
            <a:avLst/>
            <a:gdLst/>
            <a:ahLst/>
            <a:cxnLst>
              <a:cxn ang="0">
                <a:pos x="wd2" y="hd2"/>
              </a:cxn>
              <a:cxn ang="5400000">
                <a:pos x="wd2" y="hd2"/>
              </a:cxn>
              <a:cxn ang="10800000">
                <a:pos x="wd2" y="hd2"/>
              </a:cxn>
              <a:cxn ang="16200000">
                <a:pos x="wd2" y="hd2"/>
              </a:cxn>
            </a:cxnLst>
            <a:rect l="0" t="0" r="r" b="b"/>
            <a:pathLst>
              <a:path w="16477" h="21600" extrusionOk="0">
                <a:moveTo>
                  <a:pt x="0" y="0"/>
                </a:moveTo>
                <a:cubicBezTo>
                  <a:pt x="19121" y="3557"/>
                  <a:pt x="21600" y="10757"/>
                  <a:pt x="7438" y="21600"/>
                </a:cubicBezTo>
              </a:path>
            </a:pathLst>
          </a:custGeom>
          <a:ln w="25400">
            <a:solidFill>
              <a:srgbClr val="00B0F0"/>
            </a:solidFill>
            <a:miter lim="400000"/>
            <a:headEnd type="triangle"/>
            <a:tailEnd type="oval"/>
          </a:ln>
        </p:spPr>
        <p:txBody>
          <a:bodyPr lIns="96756" tIns="48377" rIns="96756" bIns="48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2" name="Shape 1933"/>
          <p:cNvSpPr/>
          <p:nvPr/>
        </p:nvSpPr>
        <p:spPr>
          <a:xfrm>
            <a:off x="6970390" y="4629352"/>
            <a:ext cx="455564" cy="506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013" y="17716"/>
                  <a:pt x="1813" y="10516"/>
                  <a:pt x="0" y="0"/>
                </a:cubicBezTo>
              </a:path>
            </a:pathLst>
          </a:custGeom>
          <a:ln w="25400">
            <a:solidFill>
              <a:srgbClr val="00B0F0"/>
            </a:solidFill>
            <a:miter lim="400000"/>
            <a:headEnd type="triangle"/>
            <a:tailEnd type="oval"/>
          </a:ln>
        </p:spPr>
        <p:txBody>
          <a:bodyPr lIns="96756" tIns="48377" rIns="96756" bIns="48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3" name="Shape 1934"/>
          <p:cNvSpPr/>
          <p:nvPr/>
        </p:nvSpPr>
        <p:spPr>
          <a:xfrm>
            <a:off x="5482198" y="3744373"/>
            <a:ext cx="774783" cy="10137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667" y="19821"/>
                  <a:pt x="16867" y="12621"/>
                  <a:pt x="21600" y="0"/>
                </a:cubicBezTo>
              </a:path>
            </a:pathLst>
          </a:custGeom>
          <a:ln w="25400">
            <a:solidFill>
              <a:srgbClr val="00B0F0"/>
            </a:solidFill>
            <a:miter lim="400000"/>
            <a:headEnd type="triangle"/>
            <a:tailEnd type="oval"/>
          </a:ln>
        </p:spPr>
        <p:txBody>
          <a:bodyPr lIns="96756" tIns="48377" rIns="96756" bIns="48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4" name="Shape 1925"/>
          <p:cNvSpPr/>
          <p:nvPr/>
        </p:nvSpPr>
        <p:spPr>
          <a:xfrm>
            <a:off x="2809845" y="3235599"/>
            <a:ext cx="1094112" cy="109432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00B0F0"/>
          </a:solidFill>
          <a:ln w="12700">
            <a:miter lim="400000"/>
          </a:ln>
        </p:spPr>
        <p:txBody>
          <a:bodyPr lIns="40315" tIns="40315" rIns="40315" bIns="40315" anchor="ct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15" name="Shape 1926"/>
          <p:cNvSpPr/>
          <p:nvPr/>
        </p:nvSpPr>
        <p:spPr>
          <a:xfrm>
            <a:off x="3931414" y="2780739"/>
            <a:ext cx="1585372" cy="158567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00B0F0"/>
          </a:solidFill>
          <a:ln w="12700">
            <a:miter lim="400000"/>
          </a:ln>
        </p:spPr>
        <p:txBody>
          <a:bodyPr lIns="40315" tIns="40315" rIns="40315" bIns="40315" anchor="ct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16" name="Shape 1927"/>
          <p:cNvSpPr/>
          <p:nvPr/>
        </p:nvSpPr>
        <p:spPr>
          <a:xfrm>
            <a:off x="5614154" y="3138909"/>
            <a:ext cx="1287453" cy="128769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00B0F0"/>
          </a:solidFill>
          <a:ln w="12700">
            <a:miter lim="400000"/>
          </a:ln>
        </p:spPr>
        <p:txBody>
          <a:bodyPr lIns="40315" tIns="40315" rIns="40315" bIns="40315" anchor="ct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17" name="Shape 1928"/>
          <p:cNvSpPr/>
          <p:nvPr/>
        </p:nvSpPr>
        <p:spPr>
          <a:xfrm>
            <a:off x="5403879" y="2342822"/>
            <a:ext cx="790995" cy="79114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00B0F0"/>
          </a:solidFill>
          <a:ln w="12700">
            <a:miter lim="400000"/>
          </a:ln>
        </p:spPr>
        <p:txBody>
          <a:bodyPr lIns="40315" tIns="40315" rIns="40315" bIns="40315" anchor="ct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18" name="Shape 1929"/>
          <p:cNvSpPr/>
          <p:nvPr/>
        </p:nvSpPr>
        <p:spPr>
          <a:xfrm>
            <a:off x="6609504" y="4285967"/>
            <a:ext cx="726065" cy="726204"/>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00B0F0"/>
          </a:solidFill>
          <a:ln w="12700">
            <a:miter lim="400000"/>
          </a:ln>
        </p:spPr>
        <p:txBody>
          <a:bodyPr lIns="40315" tIns="40315" rIns="40315" bIns="40315" anchor="ct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19" name="Shape 1930"/>
          <p:cNvSpPr/>
          <p:nvPr/>
        </p:nvSpPr>
        <p:spPr>
          <a:xfrm>
            <a:off x="7012599" y="2798957"/>
            <a:ext cx="1667716" cy="166803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00B0F0"/>
          </a:solidFill>
          <a:ln w="12700">
            <a:miter lim="400000"/>
          </a:ln>
        </p:spPr>
        <p:txBody>
          <a:bodyPr lIns="40315" tIns="40315" rIns="40315" bIns="40315" anchor="ct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00B0F0"/>
              </a:solidFill>
              <a:effectLst/>
              <a:uLnTx/>
              <a:uFillTx/>
              <a:latin typeface="微软雅黑" panose="020B0503020204020204" charset="-122"/>
              <a:ea typeface="Helvetica Light"/>
              <a:cs typeface="Helvetica Light"/>
              <a:sym typeface="Helvetica Light"/>
            </a:endParaRPr>
          </a:p>
        </p:txBody>
      </p:sp>
      <p:sp>
        <p:nvSpPr>
          <p:cNvPr id="20" name="Shape 1935"/>
          <p:cNvSpPr/>
          <p:nvPr/>
        </p:nvSpPr>
        <p:spPr>
          <a:xfrm>
            <a:off x="7832954" y="3549305"/>
            <a:ext cx="1286733" cy="110920"/>
          </a:xfrm>
          <a:custGeom>
            <a:avLst/>
            <a:gdLst/>
            <a:ahLst/>
            <a:cxnLst>
              <a:cxn ang="0">
                <a:pos x="wd2" y="hd2"/>
              </a:cxn>
              <a:cxn ang="5400000">
                <a:pos x="wd2" y="hd2"/>
              </a:cxn>
              <a:cxn ang="10800000">
                <a:pos x="wd2" y="hd2"/>
              </a:cxn>
              <a:cxn ang="16200000">
                <a:pos x="wd2" y="hd2"/>
              </a:cxn>
            </a:cxnLst>
            <a:rect l="0" t="0" r="r" b="b"/>
            <a:pathLst>
              <a:path w="21600" h="16274" extrusionOk="0">
                <a:moveTo>
                  <a:pt x="21600" y="16274"/>
                </a:moveTo>
                <a:cubicBezTo>
                  <a:pt x="15105" y="-3958"/>
                  <a:pt x="7905" y="-5326"/>
                  <a:pt x="0" y="12169"/>
                </a:cubicBezTo>
              </a:path>
            </a:pathLst>
          </a:custGeom>
          <a:ln w="25400">
            <a:solidFill>
              <a:srgbClr val="00B0F0"/>
            </a:solidFill>
            <a:miter lim="400000"/>
            <a:headEnd type="triangle"/>
            <a:tailEnd type="oval"/>
          </a:ln>
        </p:spPr>
        <p:txBody>
          <a:bodyPr lIns="96756" tIns="48377" rIns="96756" bIns="48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1" name="Shape 1936"/>
          <p:cNvSpPr/>
          <p:nvPr/>
        </p:nvSpPr>
        <p:spPr>
          <a:xfrm>
            <a:off x="5806516" y="1964108"/>
            <a:ext cx="539723" cy="781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7563" y="2893"/>
                  <a:pt x="363" y="10093"/>
                  <a:pt x="0" y="21600"/>
                </a:cubicBezTo>
              </a:path>
            </a:pathLst>
          </a:custGeom>
          <a:ln w="25400">
            <a:solidFill>
              <a:srgbClr val="00B0F0"/>
            </a:solidFill>
            <a:miter lim="400000"/>
            <a:headEnd type="triangle"/>
            <a:tailEnd type="oval"/>
          </a:ln>
        </p:spPr>
        <p:txBody>
          <a:bodyPr lIns="96756" tIns="48377" rIns="96756" bIns="48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2" name="TextBox 26"/>
          <p:cNvSpPr txBox="1"/>
          <p:nvPr/>
        </p:nvSpPr>
        <p:spPr>
          <a:xfrm>
            <a:off x="6609503" y="2036233"/>
            <a:ext cx="2555048" cy="67730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点击添加文字内容点击添加文字内容点击添加文字内容点击添加文字内容</a:t>
            </a:r>
          </a:p>
        </p:txBody>
      </p:sp>
      <p:sp>
        <p:nvSpPr>
          <p:cNvPr id="23" name="TextBox 27"/>
          <p:cNvSpPr txBox="1"/>
          <p:nvPr/>
        </p:nvSpPr>
        <p:spPr>
          <a:xfrm>
            <a:off x="6609505" y="1675398"/>
            <a:ext cx="2555047" cy="3282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添加标题</a:t>
            </a:r>
            <a:endParaRPr kumimoji="0" lang="en-US" altLang="zh-CN"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4" name="TextBox 28"/>
          <p:cNvSpPr txBox="1"/>
          <p:nvPr/>
        </p:nvSpPr>
        <p:spPr>
          <a:xfrm>
            <a:off x="9002801" y="4191668"/>
            <a:ext cx="2555048" cy="67730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点击添加文字内容点击添加文字内容点击添加文字内容点击添加文字内容</a:t>
            </a:r>
          </a:p>
        </p:txBody>
      </p:sp>
      <p:sp>
        <p:nvSpPr>
          <p:cNvPr id="25" name="TextBox 29"/>
          <p:cNvSpPr txBox="1"/>
          <p:nvPr/>
        </p:nvSpPr>
        <p:spPr>
          <a:xfrm>
            <a:off x="9002803" y="3830833"/>
            <a:ext cx="2555047" cy="3282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添加标题</a:t>
            </a:r>
            <a:endParaRPr kumimoji="0" lang="en-US" altLang="zh-CN"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6" name="TextBox 30"/>
          <p:cNvSpPr txBox="1"/>
          <p:nvPr/>
        </p:nvSpPr>
        <p:spPr>
          <a:xfrm>
            <a:off x="7644329" y="5353353"/>
            <a:ext cx="2555048" cy="67730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点击添加文字内容点击添加文字内容点击添加文字内容点击添加文字内容</a:t>
            </a:r>
          </a:p>
        </p:txBody>
      </p:sp>
      <p:sp>
        <p:nvSpPr>
          <p:cNvPr id="27" name="TextBox 31"/>
          <p:cNvSpPr txBox="1"/>
          <p:nvPr/>
        </p:nvSpPr>
        <p:spPr>
          <a:xfrm>
            <a:off x="7644330" y="4992518"/>
            <a:ext cx="2555047" cy="3282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添加标题</a:t>
            </a:r>
            <a:endParaRPr kumimoji="0" lang="en-US" altLang="zh-CN"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8" name="TextBox 32"/>
          <p:cNvSpPr txBox="1"/>
          <p:nvPr/>
        </p:nvSpPr>
        <p:spPr>
          <a:xfrm>
            <a:off x="4183325" y="5066593"/>
            <a:ext cx="2555048" cy="67730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点击添加文字内容点击添加文字内容点击添加文字内容点击添加文字内容</a:t>
            </a:r>
          </a:p>
        </p:txBody>
      </p:sp>
      <p:sp>
        <p:nvSpPr>
          <p:cNvPr id="29" name="TextBox 33"/>
          <p:cNvSpPr txBox="1"/>
          <p:nvPr/>
        </p:nvSpPr>
        <p:spPr>
          <a:xfrm>
            <a:off x="4183327" y="4705758"/>
            <a:ext cx="2555047" cy="3282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添加标题</a:t>
            </a:r>
            <a:endParaRPr kumimoji="0" lang="en-US" altLang="zh-CN"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0" name="TextBox 34"/>
          <p:cNvSpPr txBox="1"/>
          <p:nvPr/>
        </p:nvSpPr>
        <p:spPr>
          <a:xfrm>
            <a:off x="1583499" y="4779033"/>
            <a:ext cx="2231467" cy="67730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点击添加文字内容点击添加文字内容点击添加文字内容点击添加文字内容</a:t>
            </a:r>
          </a:p>
        </p:txBody>
      </p:sp>
      <p:sp>
        <p:nvSpPr>
          <p:cNvPr id="31" name="TextBox 35"/>
          <p:cNvSpPr txBox="1"/>
          <p:nvPr/>
        </p:nvSpPr>
        <p:spPr>
          <a:xfrm>
            <a:off x="1583499" y="4418198"/>
            <a:ext cx="2555047" cy="3282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添加标题</a:t>
            </a:r>
            <a:endParaRPr kumimoji="0" lang="en-US" altLang="zh-CN"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2" name="TextBox 36"/>
          <p:cNvSpPr txBox="1"/>
          <p:nvPr/>
        </p:nvSpPr>
        <p:spPr>
          <a:xfrm>
            <a:off x="1912709" y="2148201"/>
            <a:ext cx="2555048" cy="67730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点击添加文字内容点击添加文字内容点击添加文字内容点击添加文字内容</a:t>
            </a:r>
          </a:p>
        </p:txBody>
      </p:sp>
      <p:sp>
        <p:nvSpPr>
          <p:cNvPr id="33" name="TextBox 37"/>
          <p:cNvSpPr txBox="1"/>
          <p:nvPr/>
        </p:nvSpPr>
        <p:spPr>
          <a:xfrm>
            <a:off x="1912711" y="1776998"/>
            <a:ext cx="2555047" cy="3282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添加标题</a:t>
            </a:r>
            <a:endParaRPr kumimoji="0" lang="en-US" altLang="zh-CN" sz="2135" b="1" i="0" u="none" strike="noStrike" kern="3000" cap="none" spc="32"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
                                        <p:tgtEl>
                                          <p:spTgt spid="1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200"/>
                                        <p:tgtEl>
                                          <p:spTgt spid="10"/>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199"/>
                                          </p:stCondLst>
                                        </p:cTn>
                                        <p:tgtEl>
                                          <p:spTgt spid="31"/>
                                        </p:tgtEl>
                                        <p:attrNameLst>
                                          <p:attrName>style.visibility</p:attrName>
                                        </p:attrNameLst>
                                      </p:cBhvr>
                                      <p:to>
                                        <p:strVal val="visible"/>
                                      </p:to>
                                    </p:set>
                                  </p:childTnLst>
                                </p:cTn>
                              </p:par>
                              <p:par>
                                <p:cTn id="23" presetID="18" presetClass="entr" presetSubtype="6"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trips(downRight)">
                                      <p:cBhvr>
                                        <p:cTn id="25" dur="200"/>
                                        <p:tgtEl>
                                          <p:spTgt spid="3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
                                        <p:tgtEl>
                                          <p:spTgt spid="15"/>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200"/>
                                        <p:tgtEl>
                                          <p:spTgt spid="11"/>
                                        </p:tgtEl>
                                      </p:cBhvr>
                                    </p:animEffect>
                                  </p:childTnLst>
                                </p:cTn>
                              </p:par>
                            </p:childTnLst>
                          </p:cTn>
                        </p:par>
                        <p:par>
                          <p:cTn id="34" fill="hold">
                            <p:stCondLst>
                              <p:cond delay="3500"/>
                            </p:stCondLst>
                            <p:childTnLst>
                              <p:par>
                                <p:cTn id="35" presetID="1" presetClass="entr" presetSubtype="0" fill="hold" grpId="0" nodeType="afterEffect">
                                  <p:stCondLst>
                                    <p:cond delay="0"/>
                                  </p:stCondLst>
                                  <p:childTnLst>
                                    <p:set>
                                      <p:cBhvr>
                                        <p:cTn id="36" dur="1" fill="hold">
                                          <p:stCondLst>
                                            <p:cond delay="199"/>
                                          </p:stCondLst>
                                        </p:cTn>
                                        <p:tgtEl>
                                          <p:spTgt spid="33"/>
                                        </p:tgtEl>
                                        <p:attrNameLst>
                                          <p:attrName>style.visibility</p:attrName>
                                        </p:attrNameLst>
                                      </p:cBhvr>
                                      <p:to>
                                        <p:strVal val="visible"/>
                                      </p:to>
                                    </p:set>
                                  </p:childTnLst>
                                </p:cTn>
                              </p:par>
                              <p:par>
                                <p:cTn id="37" presetID="18" presetClass="entr" presetSubtype="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strips(downRight)">
                                      <p:cBhvr>
                                        <p:cTn id="39" dur="200"/>
                                        <p:tgtEl>
                                          <p:spTgt spid="32"/>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
                                        <p:tgtEl>
                                          <p:spTgt spid="16"/>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200"/>
                                        <p:tgtEl>
                                          <p:spTgt spid="13"/>
                                        </p:tgtEl>
                                      </p:cBhvr>
                                    </p:animEffect>
                                  </p:childTnLst>
                                </p:cTn>
                              </p:par>
                            </p:childTnLst>
                          </p:cTn>
                        </p:par>
                        <p:par>
                          <p:cTn id="48" fill="hold">
                            <p:stCondLst>
                              <p:cond delay="5000"/>
                            </p:stCondLst>
                            <p:childTnLst>
                              <p:par>
                                <p:cTn id="49" presetID="1" presetClass="entr" presetSubtype="0" fill="hold" grpId="0" nodeType="afterEffect">
                                  <p:stCondLst>
                                    <p:cond delay="0"/>
                                  </p:stCondLst>
                                  <p:childTnLst>
                                    <p:set>
                                      <p:cBhvr>
                                        <p:cTn id="50" dur="1" fill="hold">
                                          <p:stCondLst>
                                            <p:cond delay="199"/>
                                          </p:stCondLst>
                                        </p:cTn>
                                        <p:tgtEl>
                                          <p:spTgt spid="29"/>
                                        </p:tgtEl>
                                        <p:attrNameLst>
                                          <p:attrName>style.visibility</p:attrName>
                                        </p:attrNameLst>
                                      </p:cBhvr>
                                      <p:to>
                                        <p:strVal val="visible"/>
                                      </p:to>
                                    </p:set>
                                  </p:childTnLst>
                                </p:cTn>
                              </p:par>
                              <p:par>
                                <p:cTn id="51" presetID="18" presetClass="entr" presetSubtype="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strips(downRight)">
                                      <p:cBhvr>
                                        <p:cTn id="53" dur="200"/>
                                        <p:tgtEl>
                                          <p:spTgt spid="28"/>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00"/>
                                        <p:tgtEl>
                                          <p:spTgt spid="17"/>
                                        </p:tgtEl>
                                      </p:cBhvr>
                                    </p:animEffect>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200"/>
                                        <p:tgtEl>
                                          <p:spTgt spid="21"/>
                                        </p:tgtEl>
                                      </p:cBhvr>
                                    </p:animEffect>
                                  </p:childTnLst>
                                </p:cTn>
                              </p:par>
                            </p:childTnLst>
                          </p:cTn>
                        </p:par>
                        <p:par>
                          <p:cTn id="62" fill="hold">
                            <p:stCondLst>
                              <p:cond delay="6500"/>
                            </p:stCondLst>
                            <p:childTnLst>
                              <p:par>
                                <p:cTn id="63" presetID="1" presetClass="entr" presetSubtype="0" fill="hold" grpId="0" nodeType="afterEffect">
                                  <p:stCondLst>
                                    <p:cond delay="0"/>
                                  </p:stCondLst>
                                  <p:childTnLst>
                                    <p:set>
                                      <p:cBhvr>
                                        <p:cTn id="64" dur="1" fill="hold">
                                          <p:stCondLst>
                                            <p:cond delay="199"/>
                                          </p:stCondLst>
                                        </p:cTn>
                                        <p:tgtEl>
                                          <p:spTgt spid="23"/>
                                        </p:tgtEl>
                                        <p:attrNameLst>
                                          <p:attrName>style.visibility</p:attrName>
                                        </p:attrNameLst>
                                      </p:cBhvr>
                                      <p:to>
                                        <p:strVal val="visible"/>
                                      </p:to>
                                    </p:set>
                                  </p:childTnLst>
                                </p:cTn>
                              </p:par>
                              <p:par>
                                <p:cTn id="65" presetID="18" presetClass="entr" presetSubtype="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strips(downRight)">
                                      <p:cBhvr>
                                        <p:cTn id="67" dur="200"/>
                                        <p:tgtEl>
                                          <p:spTgt spid="22"/>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00"/>
                                        <p:tgtEl>
                                          <p:spTgt spid="18"/>
                                        </p:tgtEl>
                                      </p:cBhvr>
                                    </p:animEffect>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00"/>
                                        <p:tgtEl>
                                          <p:spTgt spid="12"/>
                                        </p:tgtEl>
                                      </p:cBhvr>
                                    </p:animEffect>
                                  </p:childTnLst>
                                </p:cTn>
                              </p:par>
                            </p:childTnLst>
                          </p:cTn>
                        </p:par>
                        <p:par>
                          <p:cTn id="76" fill="hold">
                            <p:stCondLst>
                              <p:cond delay="8000"/>
                            </p:stCondLst>
                            <p:childTnLst>
                              <p:par>
                                <p:cTn id="77" presetID="1" presetClass="entr" presetSubtype="0" fill="hold" grpId="0" nodeType="afterEffect">
                                  <p:stCondLst>
                                    <p:cond delay="0"/>
                                  </p:stCondLst>
                                  <p:childTnLst>
                                    <p:set>
                                      <p:cBhvr>
                                        <p:cTn id="78" dur="1" fill="hold">
                                          <p:stCondLst>
                                            <p:cond delay="199"/>
                                          </p:stCondLst>
                                        </p:cTn>
                                        <p:tgtEl>
                                          <p:spTgt spid="27"/>
                                        </p:tgtEl>
                                        <p:attrNameLst>
                                          <p:attrName>style.visibility</p:attrName>
                                        </p:attrNameLst>
                                      </p:cBhvr>
                                      <p:to>
                                        <p:strVal val="visible"/>
                                      </p:to>
                                    </p:set>
                                  </p:childTnLst>
                                </p:cTn>
                              </p:par>
                              <p:par>
                                <p:cTn id="79" presetID="18" presetClass="entr" presetSubtype="6"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strips(downRight)">
                                      <p:cBhvr>
                                        <p:cTn id="81" dur="200"/>
                                        <p:tgtEl>
                                          <p:spTgt spid="26"/>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00"/>
                                        <p:tgtEl>
                                          <p:spTgt spid="19"/>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200"/>
                                        <p:tgtEl>
                                          <p:spTgt spid="20"/>
                                        </p:tgtEl>
                                      </p:cBhvr>
                                    </p:animEffect>
                                  </p:childTnLst>
                                </p:cTn>
                              </p:par>
                            </p:childTnLst>
                          </p:cTn>
                        </p:par>
                        <p:par>
                          <p:cTn id="90" fill="hold">
                            <p:stCondLst>
                              <p:cond delay="9500"/>
                            </p:stCondLst>
                            <p:childTnLst>
                              <p:par>
                                <p:cTn id="91" presetID="1" presetClass="entr" presetSubtype="0" fill="hold" grpId="0" nodeType="afterEffect">
                                  <p:stCondLst>
                                    <p:cond delay="0"/>
                                  </p:stCondLst>
                                  <p:childTnLst>
                                    <p:set>
                                      <p:cBhvr>
                                        <p:cTn id="92" dur="1" fill="hold">
                                          <p:stCondLst>
                                            <p:cond delay="199"/>
                                          </p:stCondLst>
                                        </p:cTn>
                                        <p:tgtEl>
                                          <p:spTgt spid="25"/>
                                        </p:tgtEl>
                                        <p:attrNameLst>
                                          <p:attrName>style.visibility</p:attrName>
                                        </p:attrNameLst>
                                      </p:cBhvr>
                                      <p:to>
                                        <p:strVal val="visible"/>
                                      </p:to>
                                    </p:set>
                                  </p:childTnLst>
                                </p:cTn>
                              </p:par>
                              <p:par>
                                <p:cTn id="93" presetID="18" presetClass="entr" presetSubtype="6"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trips(downRight)">
                                      <p:cBhvr>
                                        <p:cTn id="95" dur="2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53865" y="2445520"/>
            <a:ext cx="4185761" cy="830997"/>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400" normalizeH="0" baseline="0" noProof="0" dirty="0">
                <a:ln>
                  <a:noFill/>
                </a:ln>
                <a:solidFill>
                  <a:srgbClr val="00CCFF"/>
                </a:solidFill>
                <a:effectLst/>
                <a:uLnTx/>
                <a:uFillTx/>
                <a:latin typeface="微软雅黑" panose="020B0503020204020204" charset="-122"/>
                <a:ea typeface="微软雅黑" panose="020B0503020204020204" charset="-122"/>
                <a:cs typeface="+mn-cs"/>
              </a:rPr>
              <a:t>点击添加内容</a:t>
            </a:r>
          </a:p>
        </p:txBody>
      </p:sp>
      <p:sp>
        <p:nvSpPr>
          <p:cNvPr id="9" name="文本框 9"/>
          <p:cNvSpPr txBox="1"/>
          <p:nvPr/>
        </p:nvSpPr>
        <p:spPr>
          <a:xfrm>
            <a:off x="5768109" y="3276516"/>
            <a:ext cx="3957271" cy="775597"/>
          </a:xfrm>
          <a:prstGeom prst="rect">
            <a:avLst/>
          </a:prstGeom>
          <a:noFill/>
        </p:spPr>
        <p:txBody>
          <a:bodyPr wrap="square" lIns="0" tIns="0" rIns="0" bIns="0" rtlCol="0">
            <a:spAutoFit/>
          </a:bodyPr>
          <a:lstStyle/>
          <a:p>
            <a:pPr marL="0" marR="0" lvl="1"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点击这里添加重点文字说明内容点击这里添加重点文字说明内容点击这里添加重点文字说明内容点击这里添加重点文字说明内容</a:t>
            </a:r>
          </a:p>
        </p:txBody>
      </p:sp>
      <p:grpSp>
        <p:nvGrpSpPr>
          <p:cNvPr id="5" name="组合 4"/>
          <p:cNvGrpSpPr/>
          <p:nvPr/>
        </p:nvGrpSpPr>
        <p:grpSpPr>
          <a:xfrm>
            <a:off x="3166241" y="1967262"/>
            <a:ext cx="2257335" cy="2618509"/>
            <a:chOff x="8015332" y="1759443"/>
            <a:chExt cx="2257335" cy="2618509"/>
          </a:xfrm>
        </p:grpSpPr>
        <p:sp>
          <p:nvSpPr>
            <p:cNvPr id="4" name="六边形 3"/>
            <p:cNvSpPr/>
            <p:nvPr/>
          </p:nvSpPr>
          <p:spPr>
            <a:xfrm rot="5400000">
              <a:off x="7834745" y="1940030"/>
              <a:ext cx="2618509" cy="225733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0" name="文本框 29"/>
            <p:cNvSpPr txBox="1"/>
            <p:nvPr/>
          </p:nvSpPr>
          <p:spPr>
            <a:xfrm>
              <a:off x="8486607" y="2353638"/>
              <a:ext cx="150554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rPr>
                <a:t>05</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grpSp>
        <p:nvGrpSpPr>
          <p:cNvPr id="3" name="Group 1"/>
          <p:cNvGrpSpPr/>
          <p:nvPr/>
        </p:nvGrpSpPr>
        <p:grpSpPr>
          <a:xfrm>
            <a:off x="1832915" y="1604798"/>
            <a:ext cx="5759051" cy="1092613"/>
            <a:chOff x="1552575" y="2407000"/>
            <a:chExt cx="5442603" cy="1032418"/>
          </a:xfrm>
        </p:grpSpPr>
        <p:sp>
          <p:nvSpPr>
            <p:cNvPr id="4" name="Shape 1664"/>
            <p:cNvSpPr/>
            <p:nvPr/>
          </p:nvSpPr>
          <p:spPr>
            <a:xfrm rot="5400000">
              <a:off x="4146617" y="590857"/>
              <a:ext cx="1029733" cy="4667389"/>
            </a:xfrm>
            <a:custGeom>
              <a:avLst/>
              <a:gdLst/>
              <a:ahLst/>
              <a:cxnLst>
                <a:cxn ang="0">
                  <a:pos x="wd2" y="hd2"/>
                </a:cxn>
                <a:cxn ang="5400000">
                  <a:pos x="wd2" y="hd2"/>
                </a:cxn>
                <a:cxn ang="10800000">
                  <a:pos x="wd2" y="hd2"/>
                </a:cxn>
                <a:cxn ang="16200000">
                  <a:pos x="wd2" y="hd2"/>
                </a:cxn>
              </a:cxnLst>
              <a:rect l="0" t="0" r="r" b="b"/>
              <a:pathLst>
                <a:path w="21600" h="21600" extrusionOk="0">
                  <a:moveTo>
                    <a:pt x="21600" y="13078"/>
                  </a:moveTo>
                  <a:lnTo>
                    <a:pt x="21600" y="0"/>
                  </a:lnTo>
                  <a:lnTo>
                    <a:pt x="12326" y="1995"/>
                  </a:lnTo>
                  <a:lnTo>
                    <a:pt x="12342" y="13028"/>
                  </a:lnTo>
                  <a:lnTo>
                    <a:pt x="12326" y="13028"/>
                  </a:lnTo>
                  <a:lnTo>
                    <a:pt x="39" y="14799"/>
                  </a:lnTo>
                  <a:lnTo>
                    <a:pt x="0" y="14799"/>
                  </a:lnTo>
                  <a:lnTo>
                    <a:pt x="0" y="21600"/>
                  </a:lnTo>
                  <a:lnTo>
                    <a:pt x="15442" y="21600"/>
                  </a:lnTo>
                  <a:lnTo>
                    <a:pt x="15442" y="14804"/>
                  </a:lnTo>
                  <a:lnTo>
                    <a:pt x="21425" y="13078"/>
                  </a:lnTo>
                  <a:cubicBezTo>
                    <a:pt x="21425" y="13078"/>
                    <a:pt x="21600" y="13078"/>
                    <a:pt x="21600" y="13078"/>
                  </a:cubicBezTo>
                  <a:close/>
                </a:path>
              </a:pathLst>
            </a:custGeom>
            <a:solidFill>
              <a:srgbClr val="00B0F0"/>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FFFFFF"/>
                </a:solidFill>
                <a:effectLst/>
                <a:uLnTx/>
                <a:uFillTx/>
                <a:latin typeface="微软雅黑" panose="020B0503020204020204" charset="-122"/>
                <a:ea typeface="Helvetica Light"/>
                <a:cs typeface="Helvetica Light"/>
                <a:sym typeface="Helvetica Light"/>
              </a:endParaRPr>
            </a:p>
          </p:txBody>
        </p:sp>
        <p:sp>
          <p:nvSpPr>
            <p:cNvPr id="5" name="Shape 1665"/>
            <p:cNvSpPr/>
            <p:nvPr/>
          </p:nvSpPr>
          <p:spPr>
            <a:xfrm>
              <a:off x="1552575" y="2407000"/>
              <a:ext cx="775215" cy="744446"/>
            </a:xfrm>
            <a:prstGeom prst="rect">
              <a:avLst/>
            </a:prstGeom>
            <a:solidFill>
              <a:srgbClr val="00B0F0">
                <a:alpha val="50000"/>
              </a:srgbClr>
            </a:solidFill>
            <a:ln w="12700" cap="flat">
              <a:noFill/>
              <a:miter lim="400000"/>
            </a:ln>
            <a:effectLst/>
          </p:spPr>
          <p:txBody>
            <a:bodyPr wrap="square" lIns="67733" tIns="67733" rIns="67733" bIns="67733"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FFFFFF"/>
                </a:solidFill>
                <a:effectLst/>
                <a:uLnTx/>
                <a:uFillTx/>
                <a:latin typeface="微软雅黑" panose="020B0503020204020204" charset="-122"/>
                <a:ea typeface="Helvetica Light"/>
                <a:cs typeface="Helvetica Light"/>
                <a:sym typeface="Helvetica Light"/>
              </a:endParaRPr>
            </a:p>
          </p:txBody>
        </p:sp>
      </p:grpSp>
      <p:grpSp>
        <p:nvGrpSpPr>
          <p:cNvPr id="6" name="Group 2"/>
          <p:cNvGrpSpPr/>
          <p:nvPr/>
        </p:nvGrpSpPr>
        <p:grpSpPr>
          <a:xfrm>
            <a:off x="1832915" y="2735422"/>
            <a:ext cx="6279099" cy="789271"/>
            <a:chOff x="1552575" y="3293894"/>
            <a:chExt cx="5934075" cy="745788"/>
          </a:xfrm>
        </p:grpSpPr>
        <p:sp>
          <p:nvSpPr>
            <p:cNvPr id="7" name="Shape 1669"/>
            <p:cNvSpPr/>
            <p:nvPr/>
          </p:nvSpPr>
          <p:spPr>
            <a:xfrm rot="5400000">
              <a:off x="4534995" y="1088027"/>
              <a:ext cx="744446" cy="5158864"/>
            </a:xfrm>
            <a:custGeom>
              <a:avLst/>
              <a:gdLst/>
              <a:ahLst/>
              <a:cxnLst>
                <a:cxn ang="0">
                  <a:pos x="wd2" y="hd2"/>
                </a:cxn>
                <a:cxn ang="5400000">
                  <a:pos x="wd2" y="hd2"/>
                </a:cxn>
                <a:cxn ang="10800000">
                  <a:pos x="wd2" y="hd2"/>
                </a:cxn>
                <a:cxn ang="16200000">
                  <a:pos x="wd2" y="hd2"/>
                </a:cxn>
              </a:cxnLst>
              <a:rect l="0" t="0" r="r" b="b"/>
              <a:pathLst>
                <a:path w="21600" h="21600" extrusionOk="0">
                  <a:moveTo>
                    <a:pt x="21599" y="15363"/>
                  </a:moveTo>
                  <a:lnTo>
                    <a:pt x="21490" y="13752"/>
                  </a:lnTo>
                  <a:lnTo>
                    <a:pt x="21490" y="0"/>
                  </a:lnTo>
                  <a:lnTo>
                    <a:pt x="8518" y="1825"/>
                  </a:lnTo>
                  <a:lnTo>
                    <a:pt x="8518" y="13752"/>
                  </a:lnTo>
                  <a:lnTo>
                    <a:pt x="8518" y="13752"/>
                  </a:lnTo>
                  <a:lnTo>
                    <a:pt x="81" y="15363"/>
                  </a:lnTo>
                  <a:lnTo>
                    <a:pt x="11" y="15363"/>
                  </a:lnTo>
                  <a:lnTo>
                    <a:pt x="11" y="15376"/>
                  </a:lnTo>
                  <a:lnTo>
                    <a:pt x="0" y="15378"/>
                  </a:lnTo>
                  <a:lnTo>
                    <a:pt x="11" y="15378"/>
                  </a:lnTo>
                  <a:lnTo>
                    <a:pt x="11" y="21600"/>
                  </a:lnTo>
                  <a:lnTo>
                    <a:pt x="21600" y="21600"/>
                  </a:lnTo>
                  <a:lnTo>
                    <a:pt x="21600" y="15363"/>
                  </a:lnTo>
                  <a:cubicBezTo>
                    <a:pt x="21600" y="15363"/>
                    <a:pt x="21599" y="15363"/>
                    <a:pt x="21599" y="15363"/>
                  </a:cubicBezTo>
                  <a:close/>
                </a:path>
              </a:pathLst>
            </a:custGeom>
            <a:solidFill>
              <a:srgbClr val="00B0F0"/>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FFFFFF"/>
                </a:solidFill>
                <a:effectLst/>
                <a:uLnTx/>
                <a:uFillTx/>
                <a:latin typeface="微软雅黑" panose="020B0503020204020204" charset="-122"/>
                <a:ea typeface="Helvetica Light"/>
                <a:cs typeface="Helvetica Light"/>
                <a:sym typeface="Helvetica Light"/>
              </a:endParaRPr>
            </a:p>
          </p:txBody>
        </p:sp>
        <p:sp>
          <p:nvSpPr>
            <p:cNvPr id="8" name="Shape 1670"/>
            <p:cNvSpPr/>
            <p:nvPr/>
          </p:nvSpPr>
          <p:spPr>
            <a:xfrm>
              <a:off x="1552575" y="3293894"/>
              <a:ext cx="775215" cy="744446"/>
            </a:xfrm>
            <a:prstGeom prst="rect">
              <a:avLst/>
            </a:prstGeom>
            <a:solidFill>
              <a:srgbClr val="00B0F0">
                <a:alpha val="50000"/>
              </a:srgbClr>
            </a:solidFill>
            <a:ln w="12700" cap="flat">
              <a:noFill/>
              <a:miter lim="400000"/>
            </a:ln>
            <a:effectLst/>
          </p:spPr>
          <p:txBody>
            <a:bodyPr wrap="square" lIns="67733" tIns="67733" rIns="67733" bIns="67733"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FFFFFF"/>
                </a:solidFill>
                <a:effectLst/>
                <a:uLnTx/>
                <a:uFillTx/>
                <a:latin typeface="微软雅黑" panose="020B0503020204020204" charset="-122"/>
                <a:ea typeface="Helvetica Light"/>
                <a:cs typeface="Helvetica Light"/>
                <a:sym typeface="Helvetica Light"/>
              </a:endParaRPr>
            </a:p>
          </p:txBody>
        </p:sp>
      </p:grpSp>
      <p:grpSp>
        <p:nvGrpSpPr>
          <p:cNvPr id="9" name="Group 3"/>
          <p:cNvGrpSpPr/>
          <p:nvPr/>
        </p:nvGrpSpPr>
        <p:grpSpPr>
          <a:xfrm>
            <a:off x="1832915" y="3824117"/>
            <a:ext cx="6279096" cy="787851"/>
            <a:chOff x="1552575" y="4176376"/>
            <a:chExt cx="5934073" cy="744446"/>
          </a:xfrm>
        </p:grpSpPr>
        <p:sp>
          <p:nvSpPr>
            <p:cNvPr id="10" name="Shape 1674"/>
            <p:cNvSpPr/>
            <p:nvPr/>
          </p:nvSpPr>
          <p:spPr>
            <a:xfrm rot="5400000">
              <a:off x="4539406" y="1969168"/>
              <a:ext cx="735623" cy="5158861"/>
            </a:xfrm>
            <a:custGeom>
              <a:avLst/>
              <a:gdLst/>
              <a:ahLst/>
              <a:cxnLst>
                <a:cxn ang="0">
                  <a:pos x="wd2" y="hd2"/>
                </a:cxn>
                <a:cxn ang="5400000">
                  <a:pos x="wd2" y="hd2"/>
                </a:cxn>
                <a:cxn ang="10800000">
                  <a:pos x="wd2" y="hd2"/>
                </a:cxn>
                <a:cxn ang="16200000">
                  <a:pos x="wd2" y="hd2"/>
                </a:cxn>
              </a:cxnLst>
              <a:rect l="0" t="0" r="r" b="b"/>
              <a:pathLst>
                <a:path w="21600" h="21600" extrusionOk="0">
                  <a:moveTo>
                    <a:pt x="21532" y="15373"/>
                  </a:moveTo>
                  <a:lnTo>
                    <a:pt x="12874" y="13752"/>
                  </a:lnTo>
                  <a:lnTo>
                    <a:pt x="12874" y="1814"/>
                  </a:lnTo>
                  <a:lnTo>
                    <a:pt x="0" y="0"/>
                  </a:lnTo>
                  <a:lnTo>
                    <a:pt x="0" y="13779"/>
                  </a:lnTo>
                  <a:lnTo>
                    <a:pt x="2" y="13779"/>
                  </a:lnTo>
                  <a:lnTo>
                    <a:pt x="111" y="15373"/>
                  </a:lnTo>
                  <a:lnTo>
                    <a:pt x="2" y="15373"/>
                  </a:lnTo>
                  <a:lnTo>
                    <a:pt x="2" y="21600"/>
                  </a:lnTo>
                  <a:lnTo>
                    <a:pt x="21600" y="21600"/>
                  </a:lnTo>
                  <a:lnTo>
                    <a:pt x="21600" y="15373"/>
                  </a:lnTo>
                  <a:cubicBezTo>
                    <a:pt x="21600" y="15373"/>
                    <a:pt x="21532" y="15373"/>
                    <a:pt x="21532" y="15373"/>
                  </a:cubicBezTo>
                  <a:close/>
                </a:path>
              </a:pathLst>
            </a:custGeom>
            <a:solidFill>
              <a:srgbClr val="00B0F0"/>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FFFFFF"/>
                </a:solidFill>
                <a:effectLst/>
                <a:uLnTx/>
                <a:uFillTx/>
                <a:latin typeface="微软雅黑" panose="020B0503020204020204" charset="-122"/>
                <a:ea typeface="Helvetica Light"/>
                <a:cs typeface="Helvetica Light"/>
                <a:sym typeface="Helvetica Light"/>
              </a:endParaRPr>
            </a:p>
          </p:txBody>
        </p:sp>
        <p:sp>
          <p:nvSpPr>
            <p:cNvPr id="11" name="Shape 1675"/>
            <p:cNvSpPr/>
            <p:nvPr/>
          </p:nvSpPr>
          <p:spPr>
            <a:xfrm>
              <a:off x="1552575" y="4176376"/>
              <a:ext cx="775215" cy="744446"/>
            </a:xfrm>
            <a:prstGeom prst="rect">
              <a:avLst/>
            </a:prstGeom>
            <a:solidFill>
              <a:srgbClr val="00B0F0">
                <a:alpha val="50000"/>
              </a:srgbClr>
            </a:solidFill>
            <a:ln w="12700" cap="flat">
              <a:noFill/>
              <a:miter lim="400000"/>
            </a:ln>
            <a:effectLst/>
          </p:spPr>
          <p:txBody>
            <a:bodyPr wrap="square" lIns="67733" tIns="67733" rIns="67733" bIns="67733"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FFFFFF"/>
                </a:solidFill>
                <a:effectLst/>
                <a:uLnTx/>
                <a:uFillTx/>
                <a:latin typeface="微软雅黑" panose="020B0503020204020204" charset="-122"/>
                <a:ea typeface="Helvetica Light"/>
                <a:cs typeface="Helvetica Light"/>
                <a:sym typeface="Helvetica Light"/>
              </a:endParaRPr>
            </a:p>
          </p:txBody>
        </p:sp>
      </p:grpSp>
      <p:grpSp>
        <p:nvGrpSpPr>
          <p:cNvPr id="12" name="Group 4"/>
          <p:cNvGrpSpPr/>
          <p:nvPr/>
        </p:nvGrpSpPr>
        <p:grpSpPr>
          <a:xfrm>
            <a:off x="1832915" y="4629955"/>
            <a:ext cx="5759051" cy="1103301"/>
            <a:chOff x="1552575" y="4756375"/>
            <a:chExt cx="5442603" cy="1042518"/>
          </a:xfrm>
        </p:grpSpPr>
        <p:sp>
          <p:nvSpPr>
            <p:cNvPr id="13" name="Shape 1679"/>
            <p:cNvSpPr/>
            <p:nvPr/>
          </p:nvSpPr>
          <p:spPr>
            <a:xfrm rot="5400000">
              <a:off x="4142830" y="2941334"/>
              <a:ext cx="1037307" cy="4667389"/>
            </a:xfrm>
            <a:custGeom>
              <a:avLst/>
              <a:gdLst/>
              <a:ahLst/>
              <a:cxnLst>
                <a:cxn ang="0">
                  <a:pos x="wd2" y="hd2"/>
                </a:cxn>
                <a:cxn ang="5400000">
                  <a:pos x="wd2" y="hd2"/>
                </a:cxn>
                <a:cxn ang="10800000">
                  <a:pos x="wd2" y="hd2"/>
                </a:cxn>
                <a:cxn ang="16200000">
                  <a:pos x="wd2" y="hd2"/>
                </a:cxn>
              </a:cxnLst>
              <a:rect l="0" t="0" r="r" b="b"/>
              <a:pathLst>
                <a:path w="21600" h="21600" extrusionOk="0">
                  <a:moveTo>
                    <a:pt x="21405" y="14802"/>
                  </a:moveTo>
                  <a:lnTo>
                    <a:pt x="9188" y="13032"/>
                  </a:lnTo>
                  <a:lnTo>
                    <a:pt x="9188" y="2006"/>
                  </a:lnTo>
                  <a:lnTo>
                    <a:pt x="22" y="0"/>
                  </a:lnTo>
                  <a:lnTo>
                    <a:pt x="22" y="13032"/>
                  </a:lnTo>
                  <a:lnTo>
                    <a:pt x="0" y="13032"/>
                  </a:lnTo>
                  <a:lnTo>
                    <a:pt x="22" y="13039"/>
                  </a:lnTo>
                  <a:lnTo>
                    <a:pt x="22" y="13062"/>
                  </a:lnTo>
                  <a:lnTo>
                    <a:pt x="104" y="13062"/>
                  </a:lnTo>
                  <a:lnTo>
                    <a:pt x="6144" y="14808"/>
                  </a:lnTo>
                  <a:lnTo>
                    <a:pt x="6271" y="14808"/>
                  </a:lnTo>
                  <a:lnTo>
                    <a:pt x="6271" y="21600"/>
                  </a:lnTo>
                  <a:lnTo>
                    <a:pt x="21600" y="21600"/>
                  </a:lnTo>
                  <a:lnTo>
                    <a:pt x="21600" y="14802"/>
                  </a:lnTo>
                  <a:cubicBezTo>
                    <a:pt x="21600" y="14802"/>
                    <a:pt x="21405" y="14802"/>
                    <a:pt x="21405" y="14802"/>
                  </a:cubicBezTo>
                  <a:close/>
                </a:path>
              </a:pathLst>
            </a:custGeom>
            <a:solidFill>
              <a:srgbClr val="00B0F0"/>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FFFFFF"/>
                </a:solidFill>
                <a:effectLst/>
                <a:uLnTx/>
                <a:uFillTx/>
                <a:latin typeface="微软雅黑" panose="020B0503020204020204" charset="-122"/>
                <a:ea typeface="Helvetica Light"/>
                <a:cs typeface="Helvetica Light"/>
                <a:sym typeface="Helvetica Light"/>
              </a:endParaRPr>
            </a:p>
          </p:txBody>
        </p:sp>
        <p:sp>
          <p:nvSpPr>
            <p:cNvPr id="14" name="Shape 1680"/>
            <p:cNvSpPr/>
            <p:nvPr/>
          </p:nvSpPr>
          <p:spPr>
            <a:xfrm>
              <a:off x="1552575" y="5054446"/>
              <a:ext cx="775215" cy="744447"/>
            </a:xfrm>
            <a:prstGeom prst="rect">
              <a:avLst/>
            </a:prstGeom>
            <a:solidFill>
              <a:srgbClr val="00B0F0">
                <a:alpha val="50000"/>
              </a:srgbClr>
            </a:solidFill>
            <a:ln w="12700" cap="flat">
              <a:noFill/>
              <a:miter lim="400000"/>
            </a:ln>
            <a:effectLst/>
          </p:spPr>
          <p:txBody>
            <a:bodyPr wrap="square" lIns="67733" tIns="67733" rIns="67733" bIns="67733"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335" b="0" i="0" u="none" strike="noStrike" kern="0" cap="none" spc="0" normalizeH="0" baseline="0" noProof="0">
                <a:ln>
                  <a:noFill/>
                </a:ln>
                <a:solidFill>
                  <a:srgbClr val="FFFFFF"/>
                </a:solidFill>
                <a:effectLst/>
                <a:uLnTx/>
                <a:uFillTx/>
                <a:latin typeface="微软雅黑" panose="020B0503020204020204" charset="-122"/>
                <a:ea typeface="Helvetica Light"/>
                <a:cs typeface="Helvetica Light"/>
                <a:sym typeface="Helvetica Light"/>
              </a:endParaRPr>
            </a:p>
          </p:txBody>
        </p:sp>
      </p:grpSp>
      <p:sp>
        <p:nvSpPr>
          <p:cNvPr id="15" name="Shape 1684"/>
          <p:cNvSpPr/>
          <p:nvPr/>
        </p:nvSpPr>
        <p:spPr>
          <a:xfrm>
            <a:off x="3185529" y="1830474"/>
            <a:ext cx="382323" cy="336497"/>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cap="flat">
            <a:noFill/>
            <a:miter lim="400000"/>
          </a:ln>
          <a:effectLst/>
        </p:spPr>
        <p:txBody>
          <a:bodyPr wrap="square" lIns="40315" tIns="40315" rIns="40315" bIns="40315"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335" b="1" i="0" u="none" strike="noStrike" kern="1200" cap="none" spc="0" normalizeH="0" baseline="0" noProof="0">
              <a:ln>
                <a:noFill/>
              </a:ln>
              <a:solidFill>
                <a:prstClr val="black"/>
              </a:solidFill>
              <a:effectLst/>
              <a:uLnTx/>
              <a:uFillTx/>
              <a:latin typeface="微软雅黑" panose="020B0503020204020204" charset="-122"/>
              <a:ea typeface="Kontrapunkt Bob Bold"/>
              <a:cs typeface="Kontrapunkt Bob Bold"/>
              <a:sym typeface="Kontrapunkt Bob Bold"/>
            </a:endParaRPr>
          </a:p>
        </p:txBody>
      </p:sp>
      <p:sp>
        <p:nvSpPr>
          <p:cNvPr id="16" name="Shape 1687"/>
          <p:cNvSpPr/>
          <p:nvPr/>
        </p:nvSpPr>
        <p:spPr>
          <a:xfrm>
            <a:off x="3185529" y="2938144"/>
            <a:ext cx="382323" cy="382409"/>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40315" tIns="40315" rIns="40315" bIns="40315"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335" b="1" i="0" u="none" strike="noStrike" kern="1200" cap="none" spc="0" normalizeH="0" baseline="0" noProof="0">
              <a:ln>
                <a:noFill/>
              </a:ln>
              <a:solidFill>
                <a:prstClr val="black"/>
              </a:solidFill>
              <a:effectLst/>
              <a:uLnTx/>
              <a:uFillTx/>
              <a:latin typeface="微软雅黑" panose="020B0503020204020204" charset="-122"/>
              <a:ea typeface="Kontrapunkt Bob Bold"/>
              <a:cs typeface="Kontrapunkt Bob Bold"/>
              <a:sym typeface="Kontrapunkt Bob Bold"/>
            </a:endParaRPr>
          </a:p>
        </p:txBody>
      </p:sp>
      <p:sp>
        <p:nvSpPr>
          <p:cNvPr id="17" name="Shape 1690"/>
          <p:cNvSpPr/>
          <p:nvPr/>
        </p:nvSpPr>
        <p:spPr>
          <a:xfrm>
            <a:off x="3194013" y="4025216"/>
            <a:ext cx="365355" cy="382409"/>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40315" tIns="40315" rIns="40315" bIns="40315"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335" b="1" i="0" u="none" strike="noStrike" kern="1200" cap="none" spc="0" normalizeH="0" baseline="0" noProof="0">
              <a:ln>
                <a:noFill/>
              </a:ln>
              <a:solidFill>
                <a:prstClr val="black"/>
              </a:solidFill>
              <a:effectLst/>
              <a:uLnTx/>
              <a:uFillTx/>
              <a:latin typeface="微软雅黑" panose="020B0503020204020204" charset="-122"/>
              <a:ea typeface="Kontrapunkt Bob Bold"/>
              <a:cs typeface="Kontrapunkt Bob Bold"/>
              <a:sym typeface="Kontrapunkt Bob Bold"/>
            </a:endParaRPr>
          </a:p>
        </p:txBody>
      </p:sp>
      <p:sp>
        <p:nvSpPr>
          <p:cNvPr id="18" name="Shape 1693"/>
          <p:cNvSpPr/>
          <p:nvPr/>
        </p:nvSpPr>
        <p:spPr>
          <a:xfrm>
            <a:off x="3186429" y="5148128"/>
            <a:ext cx="380523" cy="38240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FFFF"/>
          </a:solidFill>
          <a:ln w="12700" cap="flat">
            <a:noFill/>
            <a:miter lim="400000"/>
          </a:ln>
          <a:effectLst/>
        </p:spPr>
        <p:txBody>
          <a:bodyPr wrap="square" lIns="40315" tIns="40315" rIns="40315" bIns="40315"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335" b="1" i="0" u="none" strike="noStrike" kern="1200" cap="none" spc="0" normalizeH="0" baseline="0" noProof="0">
              <a:ln>
                <a:noFill/>
              </a:ln>
              <a:solidFill>
                <a:prstClr val="black"/>
              </a:solidFill>
              <a:effectLst/>
              <a:uLnTx/>
              <a:uFillTx/>
              <a:latin typeface="微软雅黑" panose="020B0503020204020204" charset="-122"/>
              <a:ea typeface="Kontrapunkt Bob Bold"/>
              <a:cs typeface="Kontrapunkt Bob Bold"/>
              <a:sym typeface="Kontrapunkt Bob Bold"/>
            </a:endParaRPr>
          </a:p>
        </p:txBody>
      </p:sp>
      <p:sp>
        <p:nvSpPr>
          <p:cNvPr id="19" name="TextBox 23"/>
          <p:cNvSpPr txBox="1"/>
          <p:nvPr/>
        </p:nvSpPr>
        <p:spPr>
          <a:xfrm>
            <a:off x="4886796" y="2333022"/>
            <a:ext cx="1948569" cy="328231"/>
          </a:xfrm>
          <a:prstGeom prst="rect">
            <a:avLst/>
          </a:prstGeom>
          <a:noFill/>
        </p:spPr>
        <p:txBody>
          <a:bodyPr wrap="square" lIns="0" tIns="0" rIns="0" bIns="0" rtlCol="0">
            <a:spAutoFit/>
          </a:bodyPr>
          <a:lstStyle/>
          <a:p>
            <a:pPr marL="0" marR="0" lvl="0" indent="0" algn="l" defTabSz="1245235"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endParaRPr kumimoji="0" lang="en-GB" altLang="zh-CN"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0" name="TextBox 24"/>
          <p:cNvSpPr txBox="1"/>
          <p:nvPr/>
        </p:nvSpPr>
        <p:spPr>
          <a:xfrm>
            <a:off x="4886796" y="3139540"/>
            <a:ext cx="1948569" cy="328231"/>
          </a:xfrm>
          <a:prstGeom prst="rect">
            <a:avLst/>
          </a:prstGeom>
          <a:noFill/>
        </p:spPr>
        <p:txBody>
          <a:bodyPr wrap="square" lIns="0" tIns="0" rIns="0" bIns="0" rtlCol="0">
            <a:spAutoFit/>
          </a:bodyPr>
          <a:lstStyle/>
          <a:p>
            <a:pPr marL="0" marR="0" lvl="0" indent="0" algn="l" defTabSz="1245235"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endParaRPr kumimoji="0" lang="en-GB" altLang="zh-CN"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1" name="TextBox 25"/>
          <p:cNvSpPr txBox="1"/>
          <p:nvPr/>
        </p:nvSpPr>
        <p:spPr>
          <a:xfrm>
            <a:off x="4886796" y="3932604"/>
            <a:ext cx="1948569" cy="328231"/>
          </a:xfrm>
          <a:prstGeom prst="rect">
            <a:avLst/>
          </a:prstGeom>
          <a:noFill/>
        </p:spPr>
        <p:txBody>
          <a:bodyPr wrap="square" lIns="0" tIns="0" rIns="0" bIns="0" rtlCol="0">
            <a:spAutoFit/>
          </a:bodyPr>
          <a:lstStyle/>
          <a:p>
            <a:pPr marL="0" marR="0" lvl="0" indent="0" algn="l" defTabSz="1245235"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endParaRPr kumimoji="0" lang="en-GB" altLang="zh-CN"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2" name="TextBox 26"/>
          <p:cNvSpPr txBox="1"/>
          <p:nvPr/>
        </p:nvSpPr>
        <p:spPr>
          <a:xfrm>
            <a:off x="4886796" y="4739120"/>
            <a:ext cx="1948569" cy="328231"/>
          </a:xfrm>
          <a:prstGeom prst="rect">
            <a:avLst/>
          </a:prstGeom>
          <a:noFill/>
        </p:spPr>
        <p:txBody>
          <a:bodyPr wrap="square" lIns="0" tIns="0" rIns="0" bIns="0" rtlCol="0">
            <a:spAutoFit/>
          </a:bodyPr>
          <a:lstStyle/>
          <a:p>
            <a:pPr marL="0" marR="0" lvl="0" indent="0" algn="l" defTabSz="1245235"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endParaRPr kumimoji="0" lang="en-GB" altLang="zh-CN" sz="213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3" name="TextBox 27"/>
          <p:cNvSpPr txBox="1"/>
          <p:nvPr/>
        </p:nvSpPr>
        <p:spPr>
          <a:xfrm>
            <a:off x="7752504" y="2180862"/>
            <a:ext cx="2952009"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点击添加文字内容点击添加文字内容点击添加文字内容添加内容</a:t>
            </a:r>
            <a:endParaRPr kumimoji="0" lang="en-GB"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4" name="TextBox 28"/>
          <p:cNvSpPr txBox="1"/>
          <p:nvPr/>
        </p:nvSpPr>
        <p:spPr>
          <a:xfrm>
            <a:off x="8192661" y="3044958"/>
            <a:ext cx="2952009"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点击添加文字内容点击添加文字内容点击添加文字内容添加内容</a:t>
            </a:r>
            <a:endParaRPr kumimoji="0" lang="en-GB" altLang="zh-CN"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5" name="TextBox 29"/>
          <p:cNvSpPr txBox="1"/>
          <p:nvPr/>
        </p:nvSpPr>
        <p:spPr>
          <a:xfrm>
            <a:off x="8199904" y="3813043"/>
            <a:ext cx="2952009"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点击添加文字内容点击添加文字内容点击添加文字内容添加内容</a:t>
            </a:r>
            <a:endParaRPr kumimoji="0" lang="en-GB" altLang="zh-CN"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6" name="TextBox 30"/>
          <p:cNvSpPr txBox="1"/>
          <p:nvPr/>
        </p:nvSpPr>
        <p:spPr>
          <a:xfrm>
            <a:off x="7723320" y="4677139"/>
            <a:ext cx="2981193"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点击添加文字内容点击添加文字内容点击添加文字内容添加内容</a:t>
            </a:r>
            <a:endParaRPr kumimoji="0" lang="en-GB" altLang="zh-CN" sz="16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7" name="Text Placeholder 2"/>
          <p:cNvSpPr txBox="1"/>
          <p:nvPr/>
        </p:nvSpPr>
        <p:spPr>
          <a:xfrm>
            <a:off x="1832916" y="1614979"/>
            <a:ext cx="820288" cy="777669"/>
          </a:xfrm>
          <a:prstGeom prst="rect">
            <a:avLst/>
          </a:prstGeom>
          <a:noFill/>
        </p:spPr>
        <p:txBody>
          <a:bodyPr vert="horz" lIns="0" tIns="48377" rIns="0" bIns="48377"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53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1</a:t>
            </a:r>
            <a:endParaRPr kumimoji="0" lang="en-GB" sz="253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8" name="Text Placeholder 2"/>
          <p:cNvSpPr txBox="1"/>
          <p:nvPr/>
        </p:nvSpPr>
        <p:spPr>
          <a:xfrm>
            <a:off x="1832915" y="2734606"/>
            <a:ext cx="820288" cy="777669"/>
          </a:xfrm>
          <a:prstGeom prst="rect">
            <a:avLst/>
          </a:prstGeom>
          <a:noFill/>
        </p:spPr>
        <p:txBody>
          <a:bodyPr vert="horz" lIns="0" tIns="48377" rIns="0" bIns="48377"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535"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2</a:t>
            </a:r>
            <a:endParaRPr kumimoji="0" lang="en-GB" sz="253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9" name="Text Placeholder 2"/>
          <p:cNvSpPr txBox="1"/>
          <p:nvPr/>
        </p:nvSpPr>
        <p:spPr>
          <a:xfrm>
            <a:off x="1830937" y="3829259"/>
            <a:ext cx="820288" cy="777669"/>
          </a:xfrm>
          <a:prstGeom prst="rect">
            <a:avLst/>
          </a:prstGeom>
          <a:noFill/>
        </p:spPr>
        <p:txBody>
          <a:bodyPr vert="horz" lIns="0" tIns="48377" rIns="0" bIns="48377"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535"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3</a:t>
            </a:r>
            <a:endParaRPr kumimoji="0" lang="en-GB" sz="253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0" name="Text Placeholder 2"/>
          <p:cNvSpPr txBox="1"/>
          <p:nvPr/>
        </p:nvSpPr>
        <p:spPr>
          <a:xfrm>
            <a:off x="1830937" y="4948886"/>
            <a:ext cx="820288" cy="777669"/>
          </a:xfrm>
          <a:prstGeom prst="rect">
            <a:avLst/>
          </a:prstGeom>
          <a:noFill/>
        </p:spPr>
        <p:txBody>
          <a:bodyPr vert="horz" lIns="0" tIns="48377" rIns="0" bIns="48377"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535"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4</a:t>
            </a:r>
            <a:endParaRPr kumimoji="0" lang="en-GB" sz="253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fade">
                                      <p:cBhvr>
                                        <p:cTn id="14" dur="200"/>
                                        <p:tgtEl>
                                          <p:spTgt spid="2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
                                        <p:tgtEl>
                                          <p:spTgt spid="19"/>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
                                        <p:tgtEl>
                                          <p:spTgt spid="23"/>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200"/>
                                        <p:tgtEl>
                                          <p:spTgt spid="28">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00"/>
                                        <p:tgtEl>
                                          <p:spTgt spid="20"/>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00"/>
                                        <p:tgtEl>
                                          <p:spTgt spid="24"/>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2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xEl>
                                              <p:pRg st="0" end="0"/>
                                            </p:txEl>
                                          </p:spTgt>
                                        </p:tgtEl>
                                        <p:attrNameLst>
                                          <p:attrName>style.visibility</p:attrName>
                                        </p:attrNameLst>
                                      </p:cBhvr>
                                      <p:to>
                                        <p:strVal val="visible"/>
                                      </p:to>
                                    </p:set>
                                    <p:animEffect transition="in" filter="fade">
                                      <p:cBhvr>
                                        <p:cTn id="50" dur="200"/>
                                        <p:tgtEl>
                                          <p:spTgt spid="29">
                                            <p:txEl>
                                              <p:pRg st="0" end="0"/>
                                            </p:txEl>
                                          </p:spTgt>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2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
                                        <p:tgtEl>
                                          <p:spTgt spid="21"/>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00"/>
                                        <p:tgtEl>
                                          <p:spTgt spid="25"/>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200"/>
                                        <p:tgtEl>
                                          <p:spTgt spid="1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
                                            <p:txEl>
                                              <p:pRg st="0" end="0"/>
                                            </p:txEl>
                                          </p:spTgt>
                                        </p:tgtEl>
                                        <p:attrNameLst>
                                          <p:attrName>style.visibility</p:attrName>
                                        </p:attrNameLst>
                                      </p:cBhvr>
                                      <p:to>
                                        <p:strVal val="visible"/>
                                      </p:to>
                                    </p:set>
                                    <p:animEffect transition="in" filter="fade">
                                      <p:cBhvr>
                                        <p:cTn id="68" dur="200"/>
                                        <p:tgtEl>
                                          <p:spTgt spid="30">
                                            <p:txEl>
                                              <p:pRg st="0" end="0"/>
                                            </p:txEl>
                                          </p:spTgt>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
                                        <p:tgtEl>
                                          <p:spTgt spid="1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200"/>
                                        <p:tgtEl>
                                          <p:spTgt spid="22"/>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build="p"/>
      <p:bldP spid="28" grpId="0" build="p"/>
      <p:bldP spid="29" grpId="0" build="p"/>
      <p:bldP spid="3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Rectangle 2"/>
          <p:cNvSpPr>
            <a:spLocks noChangeArrowheads="1"/>
          </p:cNvSpPr>
          <p:nvPr/>
        </p:nvSpPr>
        <p:spPr bwMode="auto">
          <a:xfrm>
            <a:off x="6096002" y="1396030"/>
            <a:ext cx="4883151" cy="2333625"/>
          </a:xfrm>
          <a:prstGeom prst="rect">
            <a:avLst/>
          </a:prstGeom>
          <a:blipFill dpi="0" rotWithShape="1">
            <a:blip r:embed="rId3"/>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4" name="Rectangle 3"/>
          <p:cNvSpPr>
            <a:spLocks noChangeArrowheads="1"/>
          </p:cNvSpPr>
          <p:nvPr/>
        </p:nvSpPr>
        <p:spPr bwMode="auto">
          <a:xfrm>
            <a:off x="1219200" y="1396028"/>
            <a:ext cx="4876800" cy="2336800"/>
          </a:xfrm>
          <a:prstGeom prst="rect">
            <a:avLst/>
          </a:prstGeom>
          <a:solidFill>
            <a:srgbClr val="00B0F0"/>
          </a:soli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5" name="Oval 4"/>
          <p:cNvSpPr>
            <a:spLocks noChangeArrowheads="1"/>
          </p:cNvSpPr>
          <p:nvPr/>
        </p:nvSpPr>
        <p:spPr bwMode="auto">
          <a:xfrm>
            <a:off x="1679577" y="3909042"/>
            <a:ext cx="955675" cy="960439"/>
          </a:xfrm>
          <a:prstGeom prst="ellipse">
            <a:avLst/>
          </a:prstGeom>
          <a:solidFill>
            <a:srgbClr val="00B0F0"/>
          </a:soli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6" name="Oval 12"/>
          <p:cNvSpPr>
            <a:spLocks noChangeArrowheads="1"/>
          </p:cNvSpPr>
          <p:nvPr/>
        </p:nvSpPr>
        <p:spPr bwMode="auto">
          <a:xfrm>
            <a:off x="4319590" y="3909042"/>
            <a:ext cx="957263" cy="960439"/>
          </a:xfrm>
          <a:prstGeom prst="ellipse">
            <a:avLst/>
          </a:prstGeom>
          <a:solidFill>
            <a:srgbClr val="00B0F0"/>
          </a:soli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7" name="Oval 14"/>
          <p:cNvSpPr>
            <a:spLocks noChangeArrowheads="1"/>
          </p:cNvSpPr>
          <p:nvPr/>
        </p:nvSpPr>
        <p:spPr bwMode="auto">
          <a:xfrm>
            <a:off x="6959601" y="3909042"/>
            <a:ext cx="955675" cy="960439"/>
          </a:xfrm>
          <a:prstGeom prst="ellipse">
            <a:avLst/>
          </a:prstGeom>
          <a:solidFill>
            <a:srgbClr val="00B0F0"/>
          </a:soli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8" name="Oval 16"/>
          <p:cNvSpPr>
            <a:spLocks noChangeArrowheads="1"/>
          </p:cNvSpPr>
          <p:nvPr/>
        </p:nvSpPr>
        <p:spPr bwMode="auto">
          <a:xfrm>
            <a:off x="9598025" y="3909042"/>
            <a:ext cx="954088" cy="960439"/>
          </a:xfrm>
          <a:prstGeom prst="ellipse">
            <a:avLst/>
          </a:prstGeom>
          <a:solidFill>
            <a:srgbClr val="00B0F0"/>
          </a:solidFill>
          <a:ln>
            <a:noFill/>
          </a:ln>
        </p:spPr>
        <p:txBody>
          <a:bodyPr lIns="91439" tIns="45719" rIns="91439"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lumMod val="85000"/>
                  <a:lumOff val="15000"/>
                </a:srgbClr>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nvGrpSpPr>
          <p:cNvPr id="9" name="Group 20"/>
          <p:cNvGrpSpPr/>
          <p:nvPr/>
        </p:nvGrpSpPr>
        <p:grpSpPr bwMode="auto">
          <a:xfrm>
            <a:off x="1903413" y="4117005"/>
            <a:ext cx="534987" cy="539751"/>
            <a:chOff x="0" y="0"/>
            <a:chExt cx="401822" cy="404317"/>
          </a:xfrm>
          <a:solidFill>
            <a:schemeClr val="bg1"/>
          </a:solidFill>
        </p:grpSpPr>
        <p:sp>
          <p:nvSpPr>
            <p:cNvPr id="10" name="Freeform 42"/>
            <p:cNvSpPr>
              <a:spLocks noEditPoints="1" noChangeArrowheads="1"/>
            </p:cNvSpPr>
            <p:nvPr/>
          </p:nvSpPr>
          <p:spPr bwMode="auto">
            <a:xfrm>
              <a:off x="0" y="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11" name="Freeform 43"/>
            <p:cNvSpPr>
              <a:spLocks noChangeArrowheads="1"/>
            </p:cNvSpPr>
            <p:nvPr/>
          </p:nvSpPr>
          <p:spPr bwMode="auto">
            <a:xfrm>
              <a:off x="107320" y="97336"/>
              <a:ext cx="139764" cy="199662"/>
            </a:xfrm>
            <a:custGeom>
              <a:avLst/>
              <a:gdLst>
                <a:gd name="T0" fmla="*/ 42 w 42"/>
                <a:gd name="T1" fmla="*/ 60 h 60"/>
                <a:gd name="T2" fmla="*/ 42 w 42"/>
                <a:gd name="T3" fmla="*/ 0 h 60"/>
                <a:gd name="T4" fmla="*/ 0 w 42"/>
                <a:gd name="T5" fmla="*/ 42 h 60"/>
                <a:gd name="T6" fmla="*/ 42 w 42"/>
                <a:gd name="T7" fmla="*/ 60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grpSp>
        <p:nvGrpSpPr>
          <p:cNvPr id="12" name="Group 23"/>
          <p:cNvGrpSpPr/>
          <p:nvPr/>
        </p:nvGrpSpPr>
        <p:grpSpPr bwMode="auto">
          <a:xfrm>
            <a:off x="4583113" y="4175742"/>
            <a:ext cx="519112" cy="452439"/>
            <a:chOff x="0" y="0"/>
            <a:chExt cx="389342" cy="339426"/>
          </a:xfrm>
          <a:solidFill>
            <a:schemeClr val="bg1"/>
          </a:solidFill>
        </p:grpSpPr>
        <p:sp>
          <p:nvSpPr>
            <p:cNvPr id="13" name="Freeform 110"/>
            <p:cNvSpPr>
              <a:spLocks noChangeArrowheads="1"/>
            </p:cNvSpPr>
            <p:nvPr/>
          </p:nvSpPr>
          <p:spPr bwMode="auto">
            <a:xfrm>
              <a:off x="259561" y="102327"/>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14" name="Freeform 111"/>
            <p:cNvSpPr>
              <a:spLocks noChangeArrowheads="1"/>
            </p:cNvSpPr>
            <p:nvPr/>
          </p:nvSpPr>
          <p:spPr bwMode="auto">
            <a:xfrm>
              <a:off x="237098" y="74873"/>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15" name="Freeform 112"/>
            <p:cNvSpPr>
              <a:spLocks noChangeArrowheads="1"/>
            </p:cNvSpPr>
            <p:nvPr/>
          </p:nvSpPr>
          <p:spPr bwMode="auto">
            <a:xfrm>
              <a:off x="217132" y="59898"/>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16" name="Freeform 113"/>
            <p:cNvSpPr>
              <a:spLocks noChangeArrowheads="1"/>
            </p:cNvSpPr>
            <p:nvPr/>
          </p:nvSpPr>
          <p:spPr bwMode="auto">
            <a:xfrm>
              <a:off x="189679" y="162226"/>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17" name="Freeform 114"/>
            <p:cNvSpPr>
              <a:spLocks noChangeArrowheads="1"/>
            </p:cNvSpPr>
            <p:nvPr/>
          </p:nvSpPr>
          <p:spPr bwMode="auto">
            <a:xfrm>
              <a:off x="172208" y="219628"/>
              <a:ext cx="34941" cy="32446"/>
            </a:xfrm>
            <a:custGeom>
              <a:avLst/>
              <a:gdLst>
                <a:gd name="T0" fmla="*/ 0 w 14"/>
                <a:gd name="T1" fmla="*/ 13 h 13"/>
                <a:gd name="T2" fmla="*/ 14 w 14"/>
                <a:gd name="T3" fmla="*/ 6 h 13"/>
                <a:gd name="T4" fmla="*/ 6 w 14"/>
                <a:gd name="T5" fmla="*/ 0 h 13"/>
                <a:gd name="T6" fmla="*/ 0 w 14"/>
                <a:gd name="T7" fmla="*/ 13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18" name="Freeform 115"/>
            <p:cNvSpPr>
              <a:spLocks noChangeArrowheads="1"/>
            </p:cNvSpPr>
            <p:nvPr/>
          </p:nvSpPr>
          <p:spPr bwMode="auto">
            <a:xfrm>
              <a:off x="319460" y="34941"/>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19" name="Freeform 116"/>
            <p:cNvSpPr>
              <a:spLocks noChangeArrowheads="1"/>
            </p:cNvSpPr>
            <p:nvPr/>
          </p:nvSpPr>
          <p:spPr bwMode="auto">
            <a:xfrm>
              <a:off x="0" y="0"/>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20" name="Rectangle 117"/>
            <p:cNvSpPr>
              <a:spLocks noChangeArrowheads="1"/>
            </p:cNvSpPr>
            <p:nvPr/>
          </p:nvSpPr>
          <p:spPr bwMode="auto">
            <a:xfrm>
              <a:off x="49916" y="114806"/>
              <a:ext cx="109814" cy="1747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21" name="Rectangle 118"/>
            <p:cNvSpPr>
              <a:spLocks noChangeArrowheads="1"/>
            </p:cNvSpPr>
            <p:nvPr/>
          </p:nvSpPr>
          <p:spPr bwMode="auto">
            <a:xfrm>
              <a:off x="49916" y="154738"/>
              <a:ext cx="109814" cy="1747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22" name="Rectangle 119"/>
            <p:cNvSpPr>
              <a:spLocks noChangeArrowheads="1"/>
            </p:cNvSpPr>
            <p:nvPr/>
          </p:nvSpPr>
          <p:spPr bwMode="auto">
            <a:xfrm>
              <a:off x="49916" y="199662"/>
              <a:ext cx="109814" cy="1497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23" name="Rectangle 120"/>
            <p:cNvSpPr>
              <a:spLocks noChangeArrowheads="1"/>
            </p:cNvSpPr>
            <p:nvPr/>
          </p:nvSpPr>
          <p:spPr bwMode="auto">
            <a:xfrm>
              <a:off x="49916" y="242091"/>
              <a:ext cx="109814" cy="1747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grpSp>
        <p:nvGrpSpPr>
          <p:cNvPr id="24" name="Group 35"/>
          <p:cNvGrpSpPr/>
          <p:nvPr/>
        </p:nvGrpSpPr>
        <p:grpSpPr bwMode="auto">
          <a:xfrm>
            <a:off x="9821863" y="4129703"/>
            <a:ext cx="506412" cy="501651"/>
            <a:chOff x="0" y="0"/>
            <a:chExt cx="379359" cy="376864"/>
          </a:xfrm>
          <a:solidFill>
            <a:schemeClr val="bg1"/>
          </a:solidFill>
        </p:grpSpPr>
        <p:sp>
          <p:nvSpPr>
            <p:cNvPr id="25" name="Freeform 150"/>
            <p:cNvSpPr>
              <a:spLocks noEditPoints="1" noChangeArrowheads="1"/>
            </p:cNvSpPr>
            <p:nvPr/>
          </p:nvSpPr>
          <p:spPr bwMode="auto">
            <a:xfrm>
              <a:off x="0" y="0"/>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26"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27"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28"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29" name="Freeform 154"/>
            <p:cNvSpPr>
              <a:spLocks noChangeArrowheads="1"/>
            </p:cNvSpPr>
            <p:nvPr/>
          </p:nvSpPr>
          <p:spPr bwMode="auto">
            <a:xfrm>
              <a:off x="117303" y="107318"/>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30" name="Freeform 155"/>
            <p:cNvSpPr>
              <a:spLocks noChangeArrowheads="1"/>
            </p:cNvSpPr>
            <p:nvPr/>
          </p:nvSpPr>
          <p:spPr bwMode="auto">
            <a:xfrm>
              <a:off x="67387" y="272040"/>
              <a:ext cx="22463" cy="19966"/>
            </a:xfrm>
            <a:custGeom>
              <a:avLst/>
              <a:gdLst>
                <a:gd name="T0" fmla="*/ 0 w 9"/>
                <a:gd name="T1" fmla="*/ 6 h 8"/>
                <a:gd name="T2" fmla="*/ 3 w 9"/>
                <a:gd name="T3" fmla="*/ 8 h 8"/>
                <a:gd name="T4" fmla="*/ 9 w 9"/>
                <a:gd name="T5" fmla="*/ 1 h 8"/>
                <a:gd name="T6" fmla="*/ 7 w 9"/>
                <a:gd name="T7" fmla="*/ 0 h 8"/>
                <a:gd name="T8" fmla="*/ 0 w 9"/>
                <a:gd name="T9" fmla="*/ 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31" name="Freeform 156"/>
            <p:cNvSpPr>
              <a:spLocks noChangeArrowheads="1"/>
            </p:cNvSpPr>
            <p:nvPr/>
          </p:nvSpPr>
          <p:spPr bwMode="auto">
            <a:xfrm>
              <a:off x="47421" y="227116"/>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32" name="Freeform 157"/>
            <p:cNvSpPr>
              <a:spLocks noChangeArrowheads="1"/>
            </p:cNvSpPr>
            <p:nvPr/>
          </p:nvSpPr>
          <p:spPr bwMode="auto">
            <a:xfrm>
              <a:off x="79865" y="74874"/>
              <a:ext cx="19966" cy="22463"/>
            </a:xfrm>
            <a:custGeom>
              <a:avLst/>
              <a:gdLst>
                <a:gd name="T0" fmla="*/ 0 w 8"/>
                <a:gd name="T1" fmla="*/ 3 h 9"/>
                <a:gd name="T2" fmla="*/ 7 w 8"/>
                <a:gd name="T3" fmla="*/ 9 h 9"/>
                <a:gd name="T4" fmla="*/ 8 w 8"/>
                <a:gd name="T5" fmla="*/ 7 h 9"/>
                <a:gd name="T6" fmla="*/ 2 w 8"/>
                <a:gd name="T7" fmla="*/ 0 h 9"/>
                <a:gd name="T8" fmla="*/ 0 w 8"/>
                <a:gd name="T9" fmla="*/ 3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33" name="Freeform 158"/>
            <p:cNvSpPr>
              <a:spLocks noChangeArrowheads="1"/>
            </p:cNvSpPr>
            <p:nvPr/>
          </p:nvSpPr>
          <p:spPr bwMode="auto">
            <a:xfrm>
              <a:off x="49916" y="124789"/>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34"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35" name="Freeform 160"/>
            <p:cNvSpPr>
              <a:spLocks noChangeArrowheads="1"/>
            </p:cNvSpPr>
            <p:nvPr/>
          </p:nvSpPr>
          <p:spPr bwMode="auto">
            <a:xfrm>
              <a:off x="119798" y="44924"/>
              <a:ext cx="17471" cy="22463"/>
            </a:xfrm>
            <a:custGeom>
              <a:avLst/>
              <a:gdLst>
                <a:gd name="T0" fmla="*/ 7 w 7"/>
                <a:gd name="T1" fmla="*/ 8 h 9"/>
                <a:gd name="T2" fmla="*/ 3 w 7"/>
                <a:gd name="T3" fmla="*/ 0 h 9"/>
                <a:gd name="T4" fmla="*/ 0 w 7"/>
                <a:gd name="T5" fmla="*/ 2 h 9"/>
                <a:gd name="T6" fmla="*/ 4 w 7"/>
                <a:gd name="T7" fmla="*/ 9 h 9"/>
                <a:gd name="T8" fmla="*/ 7 w 7"/>
                <a:gd name="T9" fmla="*/ 8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36" name="Freeform 161"/>
            <p:cNvSpPr>
              <a:spLocks noChangeArrowheads="1"/>
            </p:cNvSpPr>
            <p:nvPr/>
          </p:nvSpPr>
          <p:spPr bwMode="auto">
            <a:xfrm>
              <a:off x="234604" y="44924"/>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37" name="Freeform 162"/>
            <p:cNvSpPr>
              <a:spLocks noChangeArrowheads="1"/>
            </p:cNvSpPr>
            <p:nvPr/>
          </p:nvSpPr>
          <p:spPr bwMode="auto">
            <a:xfrm>
              <a:off x="277033" y="272040"/>
              <a:ext cx="22463" cy="19966"/>
            </a:xfrm>
            <a:custGeom>
              <a:avLst/>
              <a:gdLst>
                <a:gd name="T0" fmla="*/ 0 w 9"/>
                <a:gd name="T1" fmla="*/ 1 h 8"/>
                <a:gd name="T2" fmla="*/ 8 w 9"/>
                <a:gd name="T3" fmla="*/ 8 h 8"/>
                <a:gd name="T4" fmla="*/ 9 w 9"/>
                <a:gd name="T5" fmla="*/ 6 h 8"/>
                <a:gd name="T6" fmla="*/ 3 w 9"/>
                <a:gd name="T7" fmla="*/ 0 h 8"/>
                <a:gd name="T8" fmla="*/ 0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38" name="Freeform 163"/>
            <p:cNvSpPr>
              <a:spLocks noChangeArrowheads="1"/>
            </p:cNvSpPr>
            <p:nvPr/>
          </p:nvSpPr>
          <p:spPr bwMode="auto">
            <a:xfrm>
              <a:off x="304486" y="227116"/>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39" name="Freeform 164"/>
            <p:cNvSpPr>
              <a:spLocks noChangeArrowheads="1"/>
            </p:cNvSpPr>
            <p:nvPr/>
          </p:nvSpPr>
          <p:spPr bwMode="auto">
            <a:xfrm>
              <a:off x="274536" y="74874"/>
              <a:ext cx="22463" cy="22463"/>
            </a:xfrm>
            <a:custGeom>
              <a:avLst/>
              <a:gdLst>
                <a:gd name="T0" fmla="*/ 9 w 9"/>
                <a:gd name="T1" fmla="*/ 3 h 9"/>
                <a:gd name="T2" fmla="*/ 8 w 9"/>
                <a:gd name="T3" fmla="*/ 0 h 9"/>
                <a:gd name="T4" fmla="*/ 0 w 9"/>
                <a:gd name="T5" fmla="*/ 7 h 9"/>
                <a:gd name="T6" fmla="*/ 2 w 9"/>
                <a:gd name="T7" fmla="*/ 9 h 9"/>
                <a:gd name="T8" fmla="*/ 9 w 9"/>
                <a:gd name="T9" fmla="*/ 3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40" name="Freeform 165"/>
            <p:cNvSpPr>
              <a:spLocks noChangeArrowheads="1"/>
            </p:cNvSpPr>
            <p:nvPr/>
          </p:nvSpPr>
          <p:spPr bwMode="auto">
            <a:xfrm>
              <a:off x="299494" y="124789"/>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41"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42"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grpSp>
        <p:nvGrpSpPr>
          <p:cNvPr id="43" name="Group 54"/>
          <p:cNvGrpSpPr/>
          <p:nvPr/>
        </p:nvGrpSpPr>
        <p:grpSpPr bwMode="auto">
          <a:xfrm>
            <a:off x="7242176" y="4177328"/>
            <a:ext cx="400051" cy="519112"/>
            <a:chOff x="0" y="0"/>
            <a:chExt cx="299494" cy="389342"/>
          </a:xfrm>
          <a:solidFill>
            <a:schemeClr val="bg1"/>
          </a:solidFill>
        </p:grpSpPr>
        <p:sp>
          <p:nvSpPr>
            <p:cNvPr id="44" name="Freeform 170"/>
            <p:cNvSpPr>
              <a:spLocks noChangeArrowheads="1"/>
            </p:cNvSpPr>
            <p:nvPr/>
          </p:nvSpPr>
          <p:spPr bwMode="auto">
            <a:xfrm>
              <a:off x="0" y="112310"/>
              <a:ext cx="299494" cy="277032"/>
            </a:xfrm>
            <a:custGeom>
              <a:avLst/>
              <a:gdLst>
                <a:gd name="T0" fmla="*/ 45 w 90"/>
                <a:gd name="T1" fmla="*/ 83 h 83"/>
                <a:gd name="T2" fmla="*/ 90 w 90"/>
                <a:gd name="T3" fmla="*/ 0 h 83"/>
                <a:gd name="T4" fmla="*/ 0 w 90"/>
                <a:gd name="T5" fmla="*/ 0 h 83"/>
                <a:gd name="T6" fmla="*/ 45 w 90"/>
                <a:gd name="T7" fmla="*/ 83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45" name="Freeform 171"/>
            <p:cNvSpPr>
              <a:spLocks noChangeArrowheads="1"/>
            </p:cNvSpPr>
            <p:nvPr/>
          </p:nvSpPr>
          <p:spPr bwMode="auto">
            <a:xfrm>
              <a:off x="0" y="0"/>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sp>
        <p:nvSpPr>
          <p:cNvPr id="46" name="矩形 104"/>
          <p:cNvSpPr>
            <a:spLocks noChangeArrowheads="1"/>
          </p:cNvSpPr>
          <p:nvPr/>
        </p:nvSpPr>
        <p:spPr bwMode="auto">
          <a:xfrm>
            <a:off x="4415825" y="1778616"/>
            <a:ext cx="1345216" cy="44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2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2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7" name="矩形 47"/>
          <p:cNvSpPr>
            <a:spLocks noChangeArrowheads="1"/>
          </p:cNvSpPr>
          <p:nvPr/>
        </p:nvSpPr>
        <p:spPr bwMode="auto">
          <a:xfrm>
            <a:off x="1565277" y="2231054"/>
            <a:ext cx="4195763" cy="117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48" name="矩形 106"/>
          <p:cNvSpPr>
            <a:spLocks noChangeArrowheads="1"/>
          </p:cNvSpPr>
          <p:nvPr/>
        </p:nvSpPr>
        <p:spPr bwMode="auto">
          <a:xfrm>
            <a:off x="1381127" y="4983779"/>
            <a:ext cx="155257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9" name="矩形 47"/>
          <p:cNvSpPr>
            <a:spLocks noChangeArrowheads="1"/>
          </p:cNvSpPr>
          <p:nvPr/>
        </p:nvSpPr>
        <p:spPr bwMode="auto">
          <a:xfrm>
            <a:off x="1171577" y="5404468"/>
            <a:ext cx="197167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50" name="矩形 108"/>
          <p:cNvSpPr>
            <a:spLocks noChangeArrowheads="1"/>
          </p:cNvSpPr>
          <p:nvPr/>
        </p:nvSpPr>
        <p:spPr bwMode="auto">
          <a:xfrm>
            <a:off x="4021140" y="4983779"/>
            <a:ext cx="1550987"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51" name="矩形 47"/>
          <p:cNvSpPr>
            <a:spLocks noChangeArrowheads="1"/>
          </p:cNvSpPr>
          <p:nvPr/>
        </p:nvSpPr>
        <p:spPr bwMode="auto">
          <a:xfrm>
            <a:off x="3811589" y="5404468"/>
            <a:ext cx="197167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52" name="矩形 110"/>
          <p:cNvSpPr>
            <a:spLocks noChangeArrowheads="1"/>
          </p:cNvSpPr>
          <p:nvPr/>
        </p:nvSpPr>
        <p:spPr bwMode="auto">
          <a:xfrm>
            <a:off x="9299578" y="4983779"/>
            <a:ext cx="155257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53" name="矩形 47"/>
          <p:cNvSpPr>
            <a:spLocks noChangeArrowheads="1"/>
          </p:cNvSpPr>
          <p:nvPr/>
        </p:nvSpPr>
        <p:spPr bwMode="auto">
          <a:xfrm>
            <a:off x="9090025" y="5404468"/>
            <a:ext cx="197167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54" name="矩形 112"/>
          <p:cNvSpPr>
            <a:spLocks noChangeArrowheads="1"/>
          </p:cNvSpPr>
          <p:nvPr/>
        </p:nvSpPr>
        <p:spPr bwMode="auto">
          <a:xfrm>
            <a:off x="6661151" y="4983779"/>
            <a:ext cx="155098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55" name="矩形 47"/>
          <p:cNvSpPr>
            <a:spLocks noChangeArrowheads="1"/>
          </p:cNvSpPr>
          <p:nvPr/>
        </p:nvSpPr>
        <p:spPr bwMode="auto">
          <a:xfrm>
            <a:off x="6450013" y="5404468"/>
            <a:ext cx="197167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46"/>
                                        </p:tgtEl>
                                        <p:attrNameLst>
                                          <p:attrName>style.visibility</p:attrName>
                                        </p:attrNameLst>
                                      </p:cBhvr>
                                      <p:to>
                                        <p:strVal val="visible"/>
                                      </p:to>
                                    </p:set>
                                    <p:animEffect transition="in" filter="wipe(right)">
                                      <p:cBhvr>
                                        <p:cTn id="19" dur="500"/>
                                        <p:tgtEl>
                                          <p:spTgt spid="46"/>
                                        </p:tgtEl>
                                      </p:cBhvr>
                                    </p:animEffect>
                                  </p:childTnLst>
                                </p:cTn>
                              </p:par>
                              <p:par>
                                <p:cTn id="20" presetID="22" presetClass="entr" presetSubtype="2" fill="hold" grpId="0" nodeType="withEffect">
                                  <p:stCondLst>
                                    <p:cond delay="250"/>
                                  </p:stCondLst>
                                  <p:childTnLst>
                                    <p:set>
                                      <p:cBhvr>
                                        <p:cTn id="21" dur="1" fill="hold">
                                          <p:stCondLst>
                                            <p:cond delay="0"/>
                                          </p:stCondLst>
                                        </p:cTn>
                                        <p:tgtEl>
                                          <p:spTgt spid="47"/>
                                        </p:tgtEl>
                                        <p:attrNameLst>
                                          <p:attrName>style.visibility</p:attrName>
                                        </p:attrNameLst>
                                      </p:cBhvr>
                                      <p:to>
                                        <p:strVal val="visible"/>
                                      </p:to>
                                    </p:set>
                                    <p:animEffect transition="in" filter="wipe(right)">
                                      <p:cBhvr>
                                        <p:cTn id="22" dur="500"/>
                                        <p:tgtEl>
                                          <p:spTgt spid="47"/>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400"/>
                                        <p:tgtEl>
                                          <p:spTgt spid="5"/>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400"/>
                                        <p:tgtEl>
                                          <p:spTgt spid="6"/>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400"/>
                                        <p:tgtEl>
                                          <p:spTgt spid="7"/>
                                        </p:tgtEl>
                                      </p:cBhvr>
                                    </p:animEffect>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400"/>
                                        <p:tgtEl>
                                          <p:spTgt spid="8"/>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3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3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300"/>
                                        <p:tgtEl>
                                          <p:spTgt spid="43"/>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300"/>
                                        <p:tgtEl>
                                          <p:spTgt spid="24"/>
                                        </p:tgtEl>
                                      </p:cBhvr>
                                    </p:animEffect>
                                  </p:childTnLst>
                                </p:cTn>
                              </p:par>
                              <p:par>
                                <p:cTn id="52" presetID="14" presetClass="entr" presetSubtype="10" fill="hold" grpId="0" nodeType="withEffect">
                                  <p:stCondLst>
                                    <p:cond delay="750"/>
                                  </p:stCondLst>
                                  <p:childTnLst>
                                    <p:set>
                                      <p:cBhvr>
                                        <p:cTn id="53" dur="1" fill="hold">
                                          <p:stCondLst>
                                            <p:cond delay="0"/>
                                          </p:stCondLst>
                                        </p:cTn>
                                        <p:tgtEl>
                                          <p:spTgt spid="48"/>
                                        </p:tgtEl>
                                        <p:attrNameLst>
                                          <p:attrName>style.visibility</p:attrName>
                                        </p:attrNameLst>
                                      </p:cBhvr>
                                      <p:to>
                                        <p:strVal val="visible"/>
                                      </p:to>
                                    </p:set>
                                    <p:animEffect transition="in" filter="randombar(horizontal)">
                                      <p:cBhvr>
                                        <p:cTn id="54" dur="500"/>
                                        <p:tgtEl>
                                          <p:spTgt spid="48"/>
                                        </p:tgtEl>
                                      </p:cBhvr>
                                    </p:animEffect>
                                  </p:childTnLst>
                                </p:cTn>
                              </p:par>
                              <p:par>
                                <p:cTn id="55" presetID="14" presetClass="entr" presetSubtype="10" fill="hold" grpId="0" nodeType="withEffect">
                                  <p:stCondLst>
                                    <p:cond delay="750"/>
                                  </p:stCondLst>
                                  <p:childTnLst>
                                    <p:set>
                                      <p:cBhvr>
                                        <p:cTn id="56" dur="1" fill="hold">
                                          <p:stCondLst>
                                            <p:cond delay="0"/>
                                          </p:stCondLst>
                                        </p:cTn>
                                        <p:tgtEl>
                                          <p:spTgt spid="49"/>
                                        </p:tgtEl>
                                        <p:attrNameLst>
                                          <p:attrName>style.visibility</p:attrName>
                                        </p:attrNameLst>
                                      </p:cBhvr>
                                      <p:to>
                                        <p:strVal val="visible"/>
                                      </p:to>
                                    </p:set>
                                    <p:animEffect transition="in" filter="randombar(horizontal)">
                                      <p:cBhvr>
                                        <p:cTn id="57" dur="500"/>
                                        <p:tgtEl>
                                          <p:spTgt spid="49"/>
                                        </p:tgtEl>
                                      </p:cBhvr>
                                    </p:animEffect>
                                  </p:childTnLst>
                                </p:cTn>
                              </p:par>
                              <p:par>
                                <p:cTn id="58" presetID="14" presetClass="entr" presetSubtype="10" fill="hold" grpId="0" nodeType="withEffect">
                                  <p:stCondLst>
                                    <p:cond delay="750"/>
                                  </p:stCondLst>
                                  <p:childTnLst>
                                    <p:set>
                                      <p:cBhvr>
                                        <p:cTn id="59" dur="1" fill="hold">
                                          <p:stCondLst>
                                            <p:cond delay="0"/>
                                          </p:stCondLst>
                                        </p:cTn>
                                        <p:tgtEl>
                                          <p:spTgt spid="50"/>
                                        </p:tgtEl>
                                        <p:attrNameLst>
                                          <p:attrName>style.visibility</p:attrName>
                                        </p:attrNameLst>
                                      </p:cBhvr>
                                      <p:to>
                                        <p:strVal val="visible"/>
                                      </p:to>
                                    </p:set>
                                    <p:animEffect transition="in" filter="randombar(horizontal)">
                                      <p:cBhvr>
                                        <p:cTn id="60" dur="500"/>
                                        <p:tgtEl>
                                          <p:spTgt spid="50"/>
                                        </p:tgtEl>
                                      </p:cBhvr>
                                    </p:animEffect>
                                  </p:childTnLst>
                                </p:cTn>
                              </p:par>
                              <p:par>
                                <p:cTn id="61" presetID="14" presetClass="entr" presetSubtype="10" fill="hold" grpId="0" nodeType="withEffect">
                                  <p:stCondLst>
                                    <p:cond delay="750"/>
                                  </p:stCondLst>
                                  <p:childTnLst>
                                    <p:set>
                                      <p:cBhvr>
                                        <p:cTn id="62" dur="1" fill="hold">
                                          <p:stCondLst>
                                            <p:cond delay="0"/>
                                          </p:stCondLst>
                                        </p:cTn>
                                        <p:tgtEl>
                                          <p:spTgt spid="51"/>
                                        </p:tgtEl>
                                        <p:attrNameLst>
                                          <p:attrName>style.visibility</p:attrName>
                                        </p:attrNameLst>
                                      </p:cBhvr>
                                      <p:to>
                                        <p:strVal val="visible"/>
                                      </p:to>
                                    </p:set>
                                    <p:animEffect transition="in" filter="randombar(horizontal)">
                                      <p:cBhvr>
                                        <p:cTn id="63" dur="500"/>
                                        <p:tgtEl>
                                          <p:spTgt spid="51"/>
                                        </p:tgtEl>
                                      </p:cBhvr>
                                    </p:animEffect>
                                  </p:childTnLst>
                                </p:cTn>
                              </p:par>
                              <p:par>
                                <p:cTn id="64" presetID="14" presetClass="entr" presetSubtype="10" fill="hold" grpId="0" nodeType="withEffect">
                                  <p:stCondLst>
                                    <p:cond delay="750"/>
                                  </p:stCondLst>
                                  <p:childTnLst>
                                    <p:set>
                                      <p:cBhvr>
                                        <p:cTn id="65" dur="1" fill="hold">
                                          <p:stCondLst>
                                            <p:cond delay="0"/>
                                          </p:stCondLst>
                                        </p:cTn>
                                        <p:tgtEl>
                                          <p:spTgt spid="52"/>
                                        </p:tgtEl>
                                        <p:attrNameLst>
                                          <p:attrName>style.visibility</p:attrName>
                                        </p:attrNameLst>
                                      </p:cBhvr>
                                      <p:to>
                                        <p:strVal val="visible"/>
                                      </p:to>
                                    </p:set>
                                    <p:animEffect transition="in" filter="randombar(horizontal)">
                                      <p:cBhvr>
                                        <p:cTn id="66" dur="500"/>
                                        <p:tgtEl>
                                          <p:spTgt spid="52"/>
                                        </p:tgtEl>
                                      </p:cBhvr>
                                    </p:animEffect>
                                  </p:childTnLst>
                                </p:cTn>
                              </p:par>
                              <p:par>
                                <p:cTn id="67" presetID="14" presetClass="entr" presetSubtype="10" fill="hold" grpId="0" nodeType="withEffect">
                                  <p:stCondLst>
                                    <p:cond delay="750"/>
                                  </p:stCondLst>
                                  <p:childTnLst>
                                    <p:set>
                                      <p:cBhvr>
                                        <p:cTn id="68" dur="1" fill="hold">
                                          <p:stCondLst>
                                            <p:cond delay="0"/>
                                          </p:stCondLst>
                                        </p:cTn>
                                        <p:tgtEl>
                                          <p:spTgt spid="53"/>
                                        </p:tgtEl>
                                        <p:attrNameLst>
                                          <p:attrName>style.visibility</p:attrName>
                                        </p:attrNameLst>
                                      </p:cBhvr>
                                      <p:to>
                                        <p:strVal val="visible"/>
                                      </p:to>
                                    </p:set>
                                    <p:animEffect transition="in" filter="randombar(horizontal)">
                                      <p:cBhvr>
                                        <p:cTn id="69" dur="500"/>
                                        <p:tgtEl>
                                          <p:spTgt spid="53"/>
                                        </p:tgtEl>
                                      </p:cBhvr>
                                    </p:animEffect>
                                  </p:childTnLst>
                                </p:cTn>
                              </p:par>
                              <p:par>
                                <p:cTn id="70" presetID="14" presetClass="entr" presetSubtype="10" fill="hold" grpId="0" nodeType="withEffect">
                                  <p:stCondLst>
                                    <p:cond delay="750"/>
                                  </p:stCondLst>
                                  <p:childTnLst>
                                    <p:set>
                                      <p:cBhvr>
                                        <p:cTn id="71" dur="1" fill="hold">
                                          <p:stCondLst>
                                            <p:cond delay="0"/>
                                          </p:stCondLst>
                                        </p:cTn>
                                        <p:tgtEl>
                                          <p:spTgt spid="54"/>
                                        </p:tgtEl>
                                        <p:attrNameLst>
                                          <p:attrName>style.visibility</p:attrName>
                                        </p:attrNameLst>
                                      </p:cBhvr>
                                      <p:to>
                                        <p:strVal val="visible"/>
                                      </p:to>
                                    </p:set>
                                    <p:animEffect transition="in" filter="randombar(horizontal)">
                                      <p:cBhvr>
                                        <p:cTn id="72" dur="500"/>
                                        <p:tgtEl>
                                          <p:spTgt spid="54"/>
                                        </p:tgtEl>
                                      </p:cBhvr>
                                    </p:animEffect>
                                  </p:childTnLst>
                                </p:cTn>
                              </p:par>
                              <p:par>
                                <p:cTn id="73" presetID="14" presetClass="entr" presetSubtype="10" fill="hold" grpId="0" nodeType="withEffect">
                                  <p:stCondLst>
                                    <p:cond delay="750"/>
                                  </p:stCondLst>
                                  <p:childTnLst>
                                    <p:set>
                                      <p:cBhvr>
                                        <p:cTn id="74" dur="1" fill="hold">
                                          <p:stCondLst>
                                            <p:cond delay="0"/>
                                          </p:stCondLst>
                                        </p:cTn>
                                        <p:tgtEl>
                                          <p:spTgt spid="55"/>
                                        </p:tgtEl>
                                        <p:attrNameLst>
                                          <p:attrName>style.visibility</p:attrName>
                                        </p:attrNameLst>
                                      </p:cBhvr>
                                      <p:to>
                                        <p:strVal val="visible"/>
                                      </p:to>
                                    </p:set>
                                    <p:animEffect transition="in" filter="randombar(horizontal)">
                                      <p:cBhvr>
                                        <p:cTn id="7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bldLvl="0" animBg="1"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P spid="53" grpId="0" bldLvl="0" autoUpdateAnimBg="0"/>
      <p:bldP spid="54" grpId="0" bldLvl="0" autoUpdateAnimBg="0"/>
      <p:bldP spid="55"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grpSp>
        <p:nvGrpSpPr>
          <p:cNvPr id="3" name="Group 4"/>
          <p:cNvGrpSpPr/>
          <p:nvPr/>
        </p:nvGrpSpPr>
        <p:grpSpPr bwMode="auto">
          <a:xfrm>
            <a:off x="1931990" y="2292946"/>
            <a:ext cx="8496300" cy="4016375"/>
            <a:chOff x="0" y="0"/>
            <a:chExt cx="3394" cy="1685"/>
          </a:xfrm>
          <a:solidFill>
            <a:srgbClr val="00B0F0"/>
          </a:solidFill>
        </p:grpSpPr>
        <p:sp>
          <p:nvSpPr>
            <p:cNvPr id="4" name="Freeform 5"/>
            <p:cNvSpPr>
              <a:spLocks noChangeArrowheads="1"/>
            </p:cNvSpPr>
            <p:nvPr/>
          </p:nvSpPr>
          <p:spPr bwMode="auto">
            <a:xfrm>
              <a:off x="1042" y="0"/>
              <a:ext cx="446" cy="239"/>
            </a:xfrm>
            <a:custGeom>
              <a:avLst/>
              <a:gdLst>
                <a:gd name="T0" fmla="*/ 369 w 446"/>
                <a:gd name="T1" fmla="*/ 3 h 239"/>
                <a:gd name="T2" fmla="*/ 360 w 446"/>
                <a:gd name="T3" fmla="*/ 7 h 239"/>
                <a:gd name="T4" fmla="*/ 387 w 446"/>
                <a:gd name="T5" fmla="*/ 10 h 239"/>
                <a:gd name="T6" fmla="*/ 386 w 446"/>
                <a:gd name="T7" fmla="*/ 13 h 239"/>
                <a:gd name="T8" fmla="*/ 360 w 446"/>
                <a:gd name="T9" fmla="*/ 16 h 239"/>
                <a:gd name="T10" fmla="*/ 364 w 446"/>
                <a:gd name="T11" fmla="*/ 20 h 239"/>
                <a:gd name="T12" fmla="*/ 406 w 446"/>
                <a:gd name="T13" fmla="*/ 13 h 239"/>
                <a:gd name="T14" fmla="*/ 444 w 446"/>
                <a:gd name="T15" fmla="*/ 14 h 239"/>
                <a:gd name="T16" fmla="*/ 442 w 446"/>
                <a:gd name="T17" fmla="*/ 22 h 239"/>
                <a:gd name="T18" fmla="*/ 412 w 446"/>
                <a:gd name="T19" fmla="*/ 24 h 239"/>
                <a:gd name="T20" fmla="*/ 387 w 446"/>
                <a:gd name="T21" fmla="*/ 34 h 239"/>
                <a:gd name="T22" fmla="*/ 376 w 446"/>
                <a:gd name="T23" fmla="*/ 46 h 239"/>
                <a:gd name="T24" fmla="*/ 389 w 446"/>
                <a:gd name="T25" fmla="*/ 54 h 239"/>
                <a:gd name="T26" fmla="*/ 376 w 446"/>
                <a:gd name="T27" fmla="*/ 57 h 239"/>
                <a:gd name="T28" fmla="*/ 364 w 446"/>
                <a:gd name="T29" fmla="*/ 63 h 239"/>
                <a:gd name="T30" fmla="*/ 376 w 446"/>
                <a:gd name="T31" fmla="*/ 67 h 239"/>
                <a:gd name="T32" fmla="*/ 376 w 446"/>
                <a:gd name="T33" fmla="*/ 73 h 239"/>
                <a:gd name="T34" fmla="*/ 386 w 446"/>
                <a:gd name="T35" fmla="*/ 76 h 239"/>
                <a:gd name="T36" fmla="*/ 367 w 446"/>
                <a:gd name="T37" fmla="*/ 79 h 239"/>
                <a:gd name="T38" fmla="*/ 359 w 446"/>
                <a:gd name="T39" fmla="*/ 89 h 239"/>
                <a:gd name="T40" fmla="*/ 340 w 446"/>
                <a:gd name="T41" fmla="*/ 96 h 239"/>
                <a:gd name="T42" fmla="*/ 337 w 446"/>
                <a:gd name="T43" fmla="*/ 107 h 239"/>
                <a:gd name="T44" fmla="*/ 337 w 446"/>
                <a:gd name="T45" fmla="*/ 110 h 239"/>
                <a:gd name="T46" fmla="*/ 339 w 446"/>
                <a:gd name="T47" fmla="*/ 120 h 239"/>
                <a:gd name="T48" fmla="*/ 307 w 446"/>
                <a:gd name="T49" fmla="*/ 113 h 239"/>
                <a:gd name="T50" fmla="*/ 303 w 446"/>
                <a:gd name="T51" fmla="*/ 119 h 239"/>
                <a:gd name="T52" fmla="*/ 297 w 446"/>
                <a:gd name="T53" fmla="*/ 124 h 239"/>
                <a:gd name="T54" fmla="*/ 329 w 446"/>
                <a:gd name="T55" fmla="*/ 127 h 239"/>
                <a:gd name="T56" fmla="*/ 306 w 446"/>
                <a:gd name="T57" fmla="*/ 140 h 239"/>
                <a:gd name="T58" fmla="*/ 263 w 446"/>
                <a:gd name="T59" fmla="*/ 149 h 239"/>
                <a:gd name="T60" fmla="*/ 219 w 446"/>
                <a:gd name="T61" fmla="*/ 171 h 239"/>
                <a:gd name="T62" fmla="*/ 176 w 446"/>
                <a:gd name="T63" fmla="*/ 179 h 239"/>
                <a:gd name="T64" fmla="*/ 160 w 446"/>
                <a:gd name="T65" fmla="*/ 197 h 239"/>
                <a:gd name="T66" fmla="*/ 137 w 446"/>
                <a:gd name="T67" fmla="*/ 216 h 239"/>
                <a:gd name="T68" fmla="*/ 112 w 446"/>
                <a:gd name="T69" fmla="*/ 239 h 239"/>
                <a:gd name="T70" fmla="*/ 87 w 446"/>
                <a:gd name="T71" fmla="*/ 230 h 239"/>
                <a:gd name="T72" fmla="*/ 67 w 446"/>
                <a:gd name="T73" fmla="*/ 196 h 239"/>
                <a:gd name="T74" fmla="*/ 73 w 446"/>
                <a:gd name="T75" fmla="*/ 187 h 239"/>
                <a:gd name="T76" fmla="*/ 66 w 446"/>
                <a:gd name="T77" fmla="*/ 190 h 239"/>
                <a:gd name="T78" fmla="*/ 76 w 446"/>
                <a:gd name="T79" fmla="*/ 149 h 239"/>
                <a:gd name="T80" fmla="*/ 86 w 446"/>
                <a:gd name="T81" fmla="*/ 151 h 239"/>
                <a:gd name="T82" fmla="*/ 90 w 446"/>
                <a:gd name="T83" fmla="*/ 147 h 239"/>
                <a:gd name="T84" fmla="*/ 107 w 446"/>
                <a:gd name="T85" fmla="*/ 133 h 239"/>
                <a:gd name="T86" fmla="*/ 96 w 446"/>
                <a:gd name="T87" fmla="*/ 110 h 239"/>
                <a:gd name="T88" fmla="*/ 83 w 446"/>
                <a:gd name="T89" fmla="*/ 103 h 239"/>
                <a:gd name="T90" fmla="*/ 90 w 446"/>
                <a:gd name="T91" fmla="*/ 89 h 239"/>
                <a:gd name="T92" fmla="*/ 77 w 446"/>
                <a:gd name="T93" fmla="*/ 67 h 239"/>
                <a:gd name="T94" fmla="*/ 29 w 446"/>
                <a:gd name="T95" fmla="*/ 64 h 239"/>
                <a:gd name="T96" fmla="*/ 12 w 446"/>
                <a:gd name="T97" fmla="*/ 59 h 239"/>
                <a:gd name="T98" fmla="*/ 28 w 446"/>
                <a:gd name="T99" fmla="*/ 56 h 239"/>
                <a:gd name="T100" fmla="*/ 39 w 446"/>
                <a:gd name="T101" fmla="*/ 56 h 239"/>
                <a:gd name="T102" fmla="*/ 25 w 446"/>
                <a:gd name="T103" fmla="*/ 52 h 239"/>
                <a:gd name="T104" fmla="*/ 6 w 446"/>
                <a:gd name="T105" fmla="*/ 50 h 239"/>
                <a:gd name="T106" fmla="*/ 2 w 446"/>
                <a:gd name="T107" fmla="*/ 44 h 239"/>
                <a:gd name="T108" fmla="*/ 23 w 446"/>
                <a:gd name="T109" fmla="*/ 37 h 239"/>
                <a:gd name="T110" fmla="*/ 59 w 446"/>
                <a:gd name="T111" fmla="*/ 36 h 239"/>
                <a:gd name="T112" fmla="*/ 67 w 446"/>
                <a:gd name="T113" fmla="*/ 24 h 239"/>
                <a:gd name="T114" fmla="*/ 123 w 446"/>
                <a:gd name="T115" fmla="*/ 17 h 239"/>
                <a:gd name="T116" fmla="*/ 166 w 446"/>
                <a:gd name="T117" fmla="*/ 14 h 239"/>
                <a:gd name="T118" fmla="*/ 220 w 446"/>
                <a:gd name="T119" fmla="*/ 10 h 239"/>
                <a:gd name="T120" fmla="*/ 293 w 446"/>
                <a:gd name="T121" fmla="*/ 4 h 239"/>
                <a:gd name="T122" fmla="*/ 326 w 446"/>
                <a:gd name="T123" fmla="*/ 2 h 2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6"/>
                <a:gd name="T187" fmla="*/ 0 h 239"/>
                <a:gd name="T188" fmla="*/ 446 w 446"/>
                <a:gd name="T189" fmla="*/ 239 h 2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6" h="239">
                  <a:moveTo>
                    <a:pt x="332" y="0"/>
                  </a:moveTo>
                  <a:lnTo>
                    <a:pt x="350" y="2"/>
                  </a:lnTo>
                  <a:lnTo>
                    <a:pt x="369" y="3"/>
                  </a:lnTo>
                  <a:lnTo>
                    <a:pt x="370" y="4"/>
                  </a:lnTo>
                  <a:lnTo>
                    <a:pt x="370" y="6"/>
                  </a:lnTo>
                  <a:lnTo>
                    <a:pt x="360" y="7"/>
                  </a:lnTo>
                  <a:lnTo>
                    <a:pt x="352" y="9"/>
                  </a:lnTo>
                  <a:lnTo>
                    <a:pt x="370" y="9"/>
                  </a:lnTo>
                  <a:lnTo>
                    <a:pt x="387" y="10"/>
                  </a:lnTo>
                  <a:lnTo>
                    <a:pt x="387" y="10"/>
                  </a:lnTo>
                  <a:lnTo>
                    <a:pt x="387" y="12"/>
                  </a:lnTo>
                  <a:lnTo>
                    <a:pt x="386" y="13"/>
                  </a:lnTo>
                  <a:lnTo>
                    <a:pt x="383" y="14"/>
                  </a:lnTo>
                  <a:lnTo>
                    <a:pt x="372" y="14"/>
                  </a:lnTo>
                  <a:lnTo>
                    <a:pt x="360" y="16"/>
                  </a:lnTo>
                  <a:lnTo>
                    <a:pt x="360" y="17"/>
                  </a:lnTo>
                  <a:lnTo>
                    <a:pt x="360" y="20"/>
                  </a:lnTo>
                  <a:lnTo>
                    <a:pt x="364" y="20"/>
                  </a:lnTo>
                  <a:lnTo>
                    <a:pt x="367" y="20"/>
                  </a:lnTo>
                  <a:lnTo>
                    <a:pt x="386" y="16"/>
                  </a:lnTo>
                  <a:lnTo>
                    <a:pt x="406" y="13"/>
                  </a:lnTo>
                  <a:lnTo>
                    <a:pt x="426" y="12"/>
                  </a:lnTo>
                  <a:lnTo>
                    <a:pt x="444" y="13"/>
                  </a:lnTo>
                  <a:lnTo>
                    <a:pt x="444" y="14"/>
                  </a:lnTo>
                  <a:lnTo>
                    <a:pt x="446" y="16"/>
                  </a:lnTo>
                  <a:lnTo>
                    <a:pt x="444" y="19"/>
                  </a:lnTo>
                  <a:lnTo>
                    <a:pt x="442" y="22"/>
                  </a:lnTo>
                  <a:lnTo>
                    <a:pt x="432" y="22"/>
                  </a:lnTo>
                  <a:lnTo>
                    <a:pt x="422" y="23"/>
                  </a:lnTo>
                  <a:lnTo>
                    <a:pt x="412" y="24"/>
                  </a:lnTo>
                  <a:lnTo>
                    <a:pt x="403" y="27"/>
                  </a:lnTo>
                  <a:lnTo>
                    <a:pt x="394" y="30"/>
                  </a:lnTo>
                  <a:lnTo>
                    <a:pt x="387" y="34"/>
                  </a:lnTo>
                  <a:lnTo>
                    <a:pt x="380" y="37"/>
                  </a:lnTo>
                  <a:lnTo>
                    <a:pt x="374" y="42"/>
                  </a:lnTo>
                  <a:lnTo>
                    <a:pt x="376" y="46"/>
                  </a:lnTo>
                  <a:lnTo>
                    <a:pt x="376" y="50"/>
                  </a:lnTo>
                  <a:lnTo>
                    <a:pt x="383" y="53"/>
                  </a:lnTo>
                  <a:lnTo>
                    <a:pt x="389" y="54"/>
                  </a:lnTo>
                  <a:lnTo>
                    <a:pt x="389" y="56"/>
                  </a:lnTo>
                  <a:lnTo>
                    <a:pt x="387" y="57"/>
                  </a:lnTo>
                  <a:lnTo>
                    <a:pt x="376" y="57"/>
                  </a:lnTo>
                  <a:lnTo>
                    <a:pt x="364" y="59"/>
                  </a:lnTo>
                  <a:lnTo>
                    <a:pt x="364" y="60"/>
                  </a:lnTo>
                  <a:lnTo>
                    <a:pt x="364" y="63"/>
                  </a:lnTo>
                  <a:lnTo>
                    <a:pt x="370" y="63"/>
                  </a:lnTo>
                  <a:lnTo>
                    <a:pt x="374" y="64"/>
                  </a:lnTo>
                  <a:lnTo>
                    <a:pt x="376" y="67"/>
                  </a:lnTo>
                  <a:lnTo>
                    <a:pt x="376" y="72"/>
                  </a:lnTo>
                  <a:lnTo>
                    <a:pt x="376" y="72"/>
                  </a:lnTo>
                  <a:lnTo>
                    <a:pt x="376" y="73"/>
                  </a:lnTo>
                  <a:lnTo>
                    <a:pt x="382" y="73"/>
                  </a:lnTo>
                  <a:lnTo>
                    <a:pt x="386" y="73"/>
                  </a:lnTo>
                  <a:lnTo>
                    <a:pt x="386" y="76"/>
                  </a:lnTo>
                  <a:lnTo>
                    <a:pt x="384" y="79"/>
                  </a:lnTo>
                  <a:lnTo>
                    <a:pt x="376" y="79"/>
                  </a:lnTo>
                  <a:lnTo>
                    <a:pt x="367" y="79"/>
                  </a:lnTo>
                  <a:lnTo>
                    <a:pt x="367" y="83"/>
                  </a:lnTo>
                  <a:lnTo>
                    <a:pt x="367" y="87"/>
                  </a:lnTo>
                  <a:lnTo>
                    <a:pt x="359" y="89"/>
                  </a:lnTo>
                  <a:lnTo>
                    <a:pt x="353" y="90"/>
                  </a:lnTo>
                  <a:lnTo>
                    <a:pt x="347" y="93"/>
                  </a:lnTo>
                  <a:lnTo>
                    <a:pt x="340" y="96"/>
                  </a:lnTo>
                  <a:lnTo>
                    <a:pt x="342" y="102"/>
                  </a:lnTo>
                  <a:lnTo>
                    <a:pt x="343" y="107"/>
                  </a:lnTo>
                  <a:lnTo>
                    <a:pt x="337" y="107"/>
                  </a:lnTo>
                  <a:lnTo>
                    <a:pt x="332" y="107"/>
                  </a:lnTo>
                  <a:lnTo>
                    <a:pt x="336" y="109"/>
                  </a:lnTo>
                  <a:lnTo>
                    <a:pt x="337" y="110"/>
                  </a:lnTo>
                  <a:lnTo>
                    <a:pt x="339" y="113"/>
                  </a:lnTo>
                  <a:lnTo>
                    <a:pt x="340" y="119"/>
                  </a:lnTo>
                  <a:lnTo>
                    <a:pt x="339" y="120"/>
                  </a:lnTo>
                  <a:lnTo>
                    <a:pt x="339" y="121"/>
                  </a:lnTo>
                  <a:lnTo>
                    <a:pt x="322" y="117"/>
                  </a:lnTo>
                  <a:lnTo>
                    <a:pt x="307" y="113"/>
                  </a:lnTo>
                  <a:lnTo>
                    <a:pt x="309" y="116"/>
                  </a:lnTo>
                  <a:lnTo>
                    <a:pt x="310" y="119"/>
                  </a:lnTo>
                  <a:lnTo>
                    <a:pt x="303" y="119"/>
                  </a:lnTo>
                  <a:lnTo>
                    <a:pt x="297" y="119"/>
                  </a:lnTo>
                  <a:lnTo>
                    <a:pt x="297" y="121"/>
                  </a:lnTo>
                  <a:lnTo>
                    <a:pt x="297" y="124"/>
                  </a:lnTo>
                  <a:lnTo>
                    <a:pt x="313" y="124"/>
                  </a:lnTo>
                  <a:lnTo>
                    <a:pt x="327" y="124"/>
                  </a:lnTo>
                  <a:lnTo>
                    <a:pt x="329" y="127"/>
                  </a:lnTo>
                  <a:lnTo>
                    <a:pt x="329" y="131"/>
                  </a:lnTo>
                  <a:lnTo>
                    <a:pt x="317" y="136"/>
                  </a:lnTo>
                  <a:lnTo>
                    <a:pt x="306" y="140"/>
                  </a:lnTo>
                  <a:lnTo>
                    <a:pt x="294" y="143"/>
                  </a:lnTo>
                  <a:lnTo>
                    <a:pt x="285" y="147"/>
                  </a:lnTo>
                  <a:lnTo>
                    <a:pt x="263" y="149"/>
                  </a:lnTo>
                  <a:lnTo>
                    <a:pt x="243" y="150"/>
                  </a:lnTo>
                  <a:lnTo>
                    <a:pt x="232" y="161"/>
                  </a:lnTo>
                  <a:lnTo>
                    <a:pt x="219" y="171"/>
                  </a:lnTo>
                  <a:lnTo>
                    <a:pt x="207" y="174"/>
                  </a:lnTo>
                  <a:lnTo>
                    <a:pt x="192" y="177"/>
                  </a:lnTo>
                  <a:lnTo>
                    <a:pt x="176" y="179"/>
                  </a:lnTo>
                  <a:lnTo>
                    <a:pt x="163" y="181"/>
                  </a:lnTo>
                  <a:lnTo>
                    <a:pt x="162" y="190"/>
                  </a:lnTo>
                  <a:lnTo>
                    <a:pt x="160" y="197"/>
                  </a:lnTo>
                  <a:lnTo>
                    <a:pt x="149" y="204"/>
                  </a:lnTo>
                  <a:lnTo>
                    <a:pt x="139" y="210"/>
                  </a:lnTo>
                  <a:lnTo>
                    <a:pt x="137" y="216"/>
                  </a:lnTo>
                  <a:lnTo>
                    <a:pt x="136" y="221"/>
                  </a:lnTo>
                  <a:lnTo>
                    <a:pt x="125" y="230"/>
                  </a:lnTo>
                  <a:lnTo>
                    <a:pt x="112" y="239"/>
                  </a:lnTo>
                  <a:lnTo>
                    <a:pt x="105" y="233"/>
                  </a:lnTo>
                  <a:lnTo>
                    <a:pt x="95" y="229"/>
                  </a:lnTo>
                  <a:lnTo>
                    <a:pt x="87" y="230"/>
                  </a:lnTo>
                  <a:lnTo>
                    <a:pt x="80" y="230"/>
                  </a:lnTo>
                  <a:lnTo>
                    <a:pt x="75" y="213"/>
                  </a:lnTo>
                  <a:lnTo>
                    <a:pt x="67" y="196"/>
                  </a:lnTo>
                  <a:lnTo>
                    <a:pt x="72" y="191"/>
                  </a:lnTo>
                  <a:lnTo>
                    <a:pt x="76" y="187"/>
                  </a:lnTo>
                  <a:lnTo>
                    <a:pt x="73" y="187"/>
                  </a:lnTo>
                  <a:lnTo>
                    <a:pt x="70" y="187"/>
                  </a:lnTo>
                  <a:lnTo>
                    <a:pt x="69" y="189"/>
                  </a:lnTo>
                  <a:lnTo>
                    <a:pt x="66" y="190"/>
                  </a:lnTo>
                  <a:lnTo>
                    <a:pt x="70" y="170"/>
                  </a:lnTo>
                  <a:lnTo>
                    <a:pt x="76" y="149"/>
                  </a:lnTo>
                  <a:lnTo>
                    <a:pt x="76" y="149"/>
                  </a:lnTo>
                  <a:lnTo>
                    <a:pt x="77" y="149"/>
                  </a:lnTo>
                  <a:lnTo>
                    <a:pt x="82" y="150"/>
                  </a:lnTo>
                  <a:lnTo>
                    <a:pt x="86" y="151"/>
                  </a:lnTo>
                  <a:lnTo>
                    <a:pt x="89" y="151"/>
                  </a:lnTo>
                  <a:lnTo>
                    <a:pt x="93" y="150"/>
                  </a:lnTo>
                  <a:lnTo>
                    <a:pt x="90" y="147"/>
                  </a:lnTo>
                  <a:lnTo>
                    <a:pt x="89" y="144"/>
                  </a:lnTo>
                  <a:lnTo>
                    <a:pt x="99" y="139"/>
                  </a:lnTo>
                  <a:lnTo>
                    <a:pt x="107" y="133"/>
                  </a:lnTo>
                  <a:lnTo>
                    <a:pt x="106" y="121"/>
                  </a:lnTo>
                  <a:lnTo>
                    <a:pt x="103" y="110"/>
                  </a:lnTo>
                  <a:lnTo>
                    <a:pt x="96" y="110"/>
                  </a:lnTo>
                  <a:lnTo>
                    <a:pt x="90" y="109"/>
                  </a:lnTo>
                  <a:lnTo>
                    <a:pt x="86" y="107"/>
                  </a:lnTo>
                  <a:lnTo>
                    <a:pt x="83" y="103"/>
                  </a:lnTo>
                  <a:lnTo>
                    <a:pt x="86" y="99"/>
                  </a:lnTo>
                  <a:lnTo>
                    <a:pt x="89" y="94"/>
                  </a:lnTo>
                  <a:lnTo>
                    <a:pt x="90" y="89"/>
                  </a:lnTo>
                  <a:lnTo>
                    <a:pt x="92" y="82"/>
                  </a:lnTo>
                  <a:lnTo>
                    <a:pt x="83" y="76"/>
                  </a:lnTo>
                  <a:lnTo>
                    <a:pt x="77" y="67"/>
                  </a:lnTo>
                  <a:lnTo>
                    <a:pt x="60" y="66"/>
                  </a:lnTo>
                  <a:lnTo>
                    <a:pt x="45" y="66"/>
                  </a:lnTo>
                  <a:lnTo>
                    <a:pt x="29" y="64"/>
                  </a:lnTo>
                  <a:lnTo>
                    <a:pt x="12" y="64"/>
                  </a:lnTo>
                  <a:lnTo>
                    <a:pt x="12" y="62"/>
                  </a:lnTo>
                  <a:lnTo>
                    <a:pt x="12" y="59"/>
                  </a:lnTo>
                  <a:lnTo>
                    <a:pt x="13" y="57"/>
                  </a:lnTo>
                  <a:lnTo>
                    <a:pt x="15" y="56"/>
                  </a:lnTo>
                  <a:lnTo>
                    <a:pt x="28" y="56"/>
                  </a:lnTo>
                  <a:lnTo>
                    <a:pt x="39" y="57"/>
                  </a:lnTo>
                  <a:lnTo>
                    <a:pt x="39" y="56"/>
                  </a:lnTo>
                  <a:lnTo>
                    <a:pt x="39" y="56"/>
                  </a:lnTo>
                  <a:lnTo>
                    <a:pt x="38" y="53"/>
                  </a:lnTo>
                  <a:lnTo>
                    <a:pt x="36" y="50"/>
                  </a:lnTo>
                  <a:lnTo>
                    <a:pt x="25" y="52"/>
                  </a:lnTo>
                  <a:lnTo>
                    <a:pt x="15" y="52"/>
                  </a:lnTo>
                  <a:lnTo>
                    <a:pt x="10" y="52"/>
                  </a:lnTo>
                  <a:lnTo>
                    <a:pt x="6" y="50"/>
                  </a:lnTo>
                  <a:lnTo>
                    <a:pt x="3" y="49"/>
                  </a:lnTo>
                  <a:lnTo>
                    <a:pt x="0" y="46"/>
                  </a:lnTo>
                  <a:lnTo>
                    <a:pt x="2" y="44"/>
                  </a:lnTo>
                  <a:lnTo>
                    <a:pt x="5" y="42"/>
                  </a:lnTo>
                  <a:lnTo>
                    <a:pt x="15" y="39"/>
                  </a:lnTo>
                  <a:lnTo>
                    <a:pt x="23" y="37"/>
                  </a:lnTo>
                  <a:lnTo>
                    <a:pt x="32" y="36"/>
                  </a:lnTo>
                  <a:lnTo>
                    <a:pt x="42" y="36"/>
                  </a:lnTo>
                  <a:lnTo>
                    <a:pt x="59" y="36"/>
                  </a:lnTo>
                  <a:lnTo>
                    <a:pt x="76" y="36"/>
                  </a:lnTo>
                  <a:lnTo>
                    <a:pt x="72" y="30"/>
                  </a:lnTo>
                  <a:lnTo>
                    <a:pt x="67" y="24"/>
                  </a:lnTo>
                  <a:lnTo>
                    <a:pt x="87" y="23"/>
                  </a:lnTo>
                  <a:lnTo>
                    <a:pt x="106" y="22"/>
                  </a:lnTo>
                  <a:lnTo>
                    <a:pt x="123" y="17"/>
                  </a:lnTo>
                  <a:lnTo>
                    <a:pt x="140" y="12"/>
                  </a:lnTo>
                  <a:lnTo>
                    <a:pt x="153" y="13"/>
                  </a:lnTo>
                  <a:lnTo>
                    <a:pt x="166" y="14"/>
                  </a:lnTo>
                  <a:lnTo>
                    <a:pt x="180" y="14"/>
                  </a:lnTo>
                  <a:lnTo>
                    <a:pt x="193" y="13"/>
                  </a:lnTo>
                  <a:lnTo>
                    <a:pt x="220" y="10"/>
                  </a:lnTo>
                  <a:lnTo>
                    <a:pt x="249" y="6"/>
                  </a:lnTo>
                  <a:lnTo>
                    <a:pt x="267" y="4"/>
                  </a:lnTo>
                  <a:lnTo>
                    <a:pt x="293" y="4"/>
                  </a:lnTo>
                  <a:lnTo>
                    <a:pt x="306" y="3"/>
                  </a:lnTo>
                  <a:lnTo>
                    <a:pt x="317" y="3"/>
                  </a:lnTo>
                  <a:lnTo>
                    <a:pt x="326" y="2"/>
                  </a:lnTo>
                  <a:lnTo>
                    <a:pt x="332"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 name="Freeform 6"/>
            <p:cNvSpPr>
              <a:spLocks noChangeArrowheads="1"/>
            </p:cNvSpPr>
            <p:nvPr/>
          </p:nvSpPr>
          <p:spPr bwMode="auto">
            <a:xfrm>
              <a:off x="917" y="4"/>
              <a:ext cx="234" cy="63"/>
            </a:xfrm>
            <a:custGeom>
              <a:avLst/>
              <a:gdLst>
                <a:gd name="T0" fmla="*/ 175 w 234"/>
                <a:gd name="T1" fmla="*/ 2 h 63"/>
                <a:gd name="T2" fmla="*/ 214 w 234"/>
                <a:gd name="T3" fmla="*/ 5 h 63"/>
                <a:gd name="T4" fmla="*/ 234 w 234"/>
                <a:gd name="T5" fmla="*/ 8 h 63"/>
                <a:gd name="T6" fmla="*/ 211 w 234"/>
                <a:gd name="T7" fmla="*/ 12 h 63"/>
                <a:gd name="T8" fmla="*/ 180 w 234"/>
                <a:gd name="T9" fmla="*/ 20 h 63"/>
                <a:gd name="T10" fmla="*/ 145 w 234"/>
                <a:gd name="T11" fmla="*/ 28 h 63"/>
                <a:gd name="T12" fmla="*/ 114 w 234"/>
                <a:gd name="T13" fmla="*/ 30 h 63"/>
                <a:gd name="T14" fmla="*/ 100 w 234"/>
                <a:gd name="T15" fmla="*/ 33 h 63"/>
                <a:gd name="T16" fmla="*/ 104 w 234"/>
                <a:gd name="T17" fmla="*/ 35 h 63"/>
                <a:gd name="T18" fmla="*/ 108 w 234"/>
                <a:gd name="T19" fmla="*/ 39 h 63"/>
                <a:gd name="T20" fmla="*/ 107 w 234"/>
                <a:gd name="T21" fmla="*/ 42 h 63"/>
                <a:gd name="T22" fmla="*/ 93 w 234"/>
                <a:gd name="T23" fmla="*/ 45 h 63"/>
                <a:gd name="T24" fmla="*/ 71 w 234"/>
                <a:gd name="T25" fmla="*/ 56 h 63"/>
                <a:gd name="T26" fmla="*/ 53 w 234"/>
                <a:gd name="T27" fmla="*/ 63 h 63"/>
                <a:gd name="T28" fmla="*/ 13 w 234"/>
                <a:gd name="T29" fmla="*/ 59 h 63"/>
                <a:gd name="T30" fmla="*/ 0 w 234"/>
                <a:gd name="T31" fmla="*/ 56 h 63"/>
                <a:gd name="T32" fmla="*/ 0 w 234"/>
                <a:gd name="T33" fmla="*/ 53 h 63"/>
                <a:gd name="T34" fmla="*/ 11 w 234"/>
                <a:gd name="T35" fmla="*/ 53 h 63"/>
                <a:gd name="T36" fmla="*/ 30 w 234"/>
                <a:gd name="T37" fmla="*/ 50 h 63"/>
                <a:gd name="T38" fmla="*/ 38 w 234"/>
                <a:gd name="T39" fmla="*/ 46 h 63"/>
                <a:gd name="T40" fmla="*/ 40 w 234"/>
                <a:gd name="T41" fmla="*/ 43 h 63"/>
                <a:gd name="T42" fmla="*/ 47 w 234"/>
                <a:gd name="T43" fmla="*/ 40 h 63"/>
                <a:gd name="T44" fmla="*/ 51 w 234"/>
                <a:gd name="T45" fmla="*/ 38 h 63"/>
                <a:gd name="T46" fmla="*/ 53 w 234"/>
                <a:gd name="T47" fmla="*/ 38 h 63"/>
                <a:gd name="T48" fmla="*/ 61 w 234"/>
                <a:gd name="T49" fmla="*/ 38 h 63"/>
                <a:gd name="T50" fmla="*/ 60 w 234"/>
                <a:gd name="T51" fmla="*/ 33 h 63"/>
                <a:gd name="T52" fmla="*/ 57 w 234"/>
                <a:gd name="T53" fmla="*/ 26 h 63"/>
                <a:gd name="T54" fmla="*/ 73 w 234"/>
                <a:gd name="T55" fmla="*/ 26 h 63"/>
                <a:gd name="T56" fmla="*/ 88 w 234"/>
                <a:gd name="T57" fmla="*/ 26 h 63"/>
                <a:gd name="T58" fmla="*/ 98 w 234"/>
                <a:gd name="T59" fmla="*/ 22 h 63"/>
                <a:gd name="T60" fmla="*/ 110 w 234"/>
                <a:gd name="T61" fmla="*/ 20 h 63"/>
                <a:gd name="T62" fmla="*/ 120 w 234"/>
                <a:gd name="T63" fmla="*/ 18 h 63"/>
                <a:gd name="T64" fmla="*/ 107 w 234"/>
                <a:gd name="T65" fmla="*/ 18 h 63"/>
                <a:gd name="T66" fmla="*/ 80 w 234"/>
                <a:gd name="T67" fmla="*/ 16 h 63"/>
                <a:gd name="T68" fmla="*/ 64 w 234"/>
                <a:gd name="T69" fmla="*/ 13 h 63"/>
                <a:gd name="T70" fmla="*/ 57 w 234"/>
                <a:gd name="T71" fmla="*/ 9 h 63"/>
                <a:gd name="T72" fmla="*/ 83 w 234"/>
                <a:gd name="T73" fmla="*/ 6 h 63"/>
                <a:gd name="T74" fmla="*/ 123 w 234"/>
                <a:gd name="T75" fmla="*/ 6 h 63"/>
                <a:gd name="T76" fmla="*/ 145 w 234"/>
                <a:gd name="T77" fmla="*/ 3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4"/>
                <a:gd name="T118" fmla="*/ 0 h 63"/>
                <a:gd name="T119" fmla="*/ 234 w 234"/>
                <a:gd name="T120" fmla="*/ 63 h 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4" h="63">
                  <a:moveTo>
                    <a:pt x="155" y="0"/>
                  </a:moveTo>
                  <a:lnTo>
                    <a:pt x="175" y="2"/>
                  </a:lnTo>
                  <a:lnTo>
                    <a:pt x="194" y="3"/>
                  </a:lnTo>
                  <a:lnTo>
                    <a:pt x="214" y="5"/>
                  </a:lnTo>
                  <a:lnTo>
                    <a:pt x="234" y="6"/>
                  </a:lnTo>
                  <a:lnTo>
                    <a:pt x="234" y="8"/>
                  </a:lnTo>
                  <a:lnTo>
                    <a:pt x="232" y="9"/>
                  </a:lnTo>
                  <a:lnTo>
                    <a:pt x="211" y="12"/>
                  </a:lnTo>
                  <a:lnTo>
                    <a:pt x="194" y="16"/>
                  </a:lnTo>
                  <a:lnTo>
                    <a:pt x="180" y="20"/>
                  </a:lnTo>
                  <a:lnTo>
                    <a:pt x="161" y="26"/>
                  </a:lnTo>
                  <a:lnTo>
                    <a:pt x="145" y="28"/>
                  </a:lnTo>
                  <a:lnTo>
                    <a:pt x="130" y="29"/>
                  </a:lnTo>
                  <a:lnTo>
                    <a:pt x="114" y="30"/>
                  </a:lnTo>
                  <a:lnTo>
                    <a:pt x="100" y="32"/>
                  </a:lnTo>
                  <a:lnTo>
                    <a:pt x="100" y="33"/>
                  </a:lnTo>
                  <a:lnTo>
                    <a:pt x="100" y="33"/>
                  </a:lnTo>
                  <a:lnTo>
                    <a:pt x="104" y="35"/>
                  </a:lnTo>
                  <a:lnTo>
                    <a:pt x="108" y="35"/>
                  </a:lnTo>
                  <a:lnTo>
                    <a:pt x="108" y="39"/>
                  </a:lnTo>
                  <a:lnTo>
                    <a:pt x="108" y="42"/>
                  </a:lnTo>
                  <a:lnTo>
                    <a:pt x="107" y="42"/>
                  </a:lnTo>
                  <a:lnTo>
                    <a:pt x="105" y="42"/>
                  </a:lnTo>
                  <a:lnTo>
                    <a:pt x="93" y="45"/>
                  </a:lnTo>
                  <a:lnTo>
                    <a:pt x="78" y="48"/>
                  </a:lnTo>
                  <a:lnTo>
                    <a:pt x="71" y="56"/>
                  </a:lnTo>
                  <a:lnTo>
                    <a:pt x="63" y="63"/>
                  </a:lnTo>
                  <a:lnTo>
                    <a:pt x="53" y="63"/>
                  </a:lnTo>
                  <a:lnTo>
                    <a:pt x="33" y="60"/>
                  </a:lnTo>
                  <a:lnTo>
                    <a:pt x="13" y="59"/>
                  </a:lnTo>
                  <a:lnTo>
                    <a:pt x="1" y="58"/>
                  </a:lnTo>
                  <a:lnTo>
                    <a:pt x="0" y="56"/>
                  </a:lnTo>
                  <a:lnTo>
                    <a:pt x="0" y="55"/>
                  </a:lnTo>
                  <a:lnTo>
                    <a:pt x="0" y="53"/>
                  </a:lnTo>
                  <a:lnTo>
                    <a:pt x="0" y="53"/>
                  </a:lnTo>
                  <a:lnTo>
                    <a:pt x="11" y="53"/>
                  </a:lnTo>
                  <a:lnTo>
                    <a:pt x="24" y="52"/>
                  </a:lnTo>
                  <a:lnTo>
                    <a:pt x="30" y="50"/>
                  </a:lnTo>
                  <a:lnTo>
                    <a:pt x="35" y="49"/>
                  </a:lnTo>
                  <a:lnTo>
                    <a:pt x="38" y="46"/>
                  </a:lnTo>
                  <a:lnTo>
                    <a:pt x="40" y="43"/>
                  </a:lnTo>
                  <a:lnTo>
                    <a:pt x="40" y="43"/>
                  </a:lnTo>
                  <a:lnTo>
                    <a:pt x="40" y="42"/>
                  </a:lnTo>
                  <a:lnTo>
                    <a:pt x="47" y="40"/>
                  </a:lnTo>
                  <a:lnTo>
                    <a:pt x="55" y="39"/>
                  </a:lnTo>
                  <a:lnTo>
                    <a:pt x="51" y="38"/>
                  </a:lnTo>
                  <a:lnTo>
                    <a:pt x="47" y="36"/>
                  </a:lnTo>
                  <a:lnTo>
                    <a:pt x="53" y="38"/>
                  </a:lnTo>
                  <a:lnTo>
                    <a:pt x="57" y="38"/>
                  </a:lnTo>
                  <a:lnTo>
                    <a:pt x="61" y="38"/>
                  </a:lnTo>
                  <a:lnTo>
                    <a:pt x="64" y="36"/>
                  </a:lnTo>
                  <a:lnTo>
                    <a:pt x="60" y="33"/>
                  </a:lnTo>
                  <a:lnTo>
                    <a:pt x="57" y="29"/>
                  </a:lnTo>
                  <a:lnTo>
                    <a:pt x="57" y="26"/>
                  </a:lnTo>
                  <a:lnTo>
                    <a:pt x="58" y="23"/>
                  </a:lnTo>
                  <a:lnTo>
                    <a:pt x="73" y="26"/>
                  </a:lnTo>
                  <a:lnTo>
                    <a:pt x="85" y="30"/>
                  </a:lnTo>
                  <a:lnTo>
                    <a:pt x="88" y="26"/>
                  </a:lnTo>
                  <a:lnTo>
                    <a:pt x="93" y="25"/>
                  </a:lnTo>
                  <a:lnTo>
                    <a:pt x="98" y="22"/>
                  </a:lnTo>
                  <a:lnTo>
                    <a:pt x="104" y="22"/>
                  </a:lnTo>
                  <a:lnTo>
                    <a:pt x="110" y="20"/>
                  </a:lnTo>
                  <a:lnTo>
                    <a:pt x="115" y="19"/>
                  </a:lnTo>
                  <a:lnTo>
                    <a:pt x="120" y="18"/>
                  </a:lnTo>
                  <a:lnTo>
                    <a:pt x="124" y="15"/>
                  </a:lnTo>
                  <a:lnTo>
                    <a:pt x="107" y="18"/>
                  </a:lnTo>
                  <a:lnTo>
                    <a:pt x="90" y="18"/>
                  </a:lnTo>
                  <a:lnTo>
                    <a:pt x="80" y="16"/>
                  </a:lnTo>
                  <a:lnTo>
                    <a:pt x="73" y="15"/>
                  </a:lnTo>
                  <a:lnTo>
                    <a:pt x="64" y="13"/>
                  </a:lnTo>
                  <a:lnTo>
                    <a:pt x="57" y="10"/>
                  </a:lnTo>
                  <a:lnTo>
                    <a:pt x="57" y="9"/>
                  </a:lnTo>
                  <a:lnTo>
                    <a:pt x="58" y="8"/>
                  </a:lnTo>
                  <a:lnTo>
                    <a:pt x="83" y="6"/>
                  </a:lnTo>
                  <a:lnTo>
                    <a:pt x="110" y="6"/>
                  </a:lnTo>
                  <a:lnTo>
                    <a:pt x="123" y="6"/>
                  </a:lnTo>
                  <a:lnTo>
                    <a:pt x="134" y="6"/>
                  </a:lnTo>
                  <a:lnTo>
                    <a:pt x="145" y="3"/>
                  </a:lnTo>
                  <a:lnTo>
                    <a:pt x="155"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 name="Freeform 7"/>
            <p:cNvSpPr>
              <a:spLocks noChangeArrowheads="1"/>
            </p:cNvSpPr>
            <p:nvPr/>
          </p:nvSpPr>
          <p:spPr bwMode="auto">
            <a:xfrm>
              <a:off x="2206" y="17"/>
              <a:ext cx="64" cy="23"/>
            </a:xfrm>
            <a:custGeom>
              <a:avLst/>
              <a:gdLst>
                <a:gd name="T0" fmla="*/ 0 w 64"/>
                <a:gd name="T1" fmla="*/ 12 h 23"/>
                <a:gd name="T2" fmla="*/ 0 w 64"/>
                <a:gd name="T3" fmla="*/ 6 h 23"/>
                <a:gd name="T4" fmla="*/ 0 w 64"/>
                <a:gd name="T5" fmla="*/ 0 h 23"/>
                <a:gd name="T6" fmla="*/ 16 w 64"/>
                <a:gd name="T7" fmla="*/ 0 h 23"/>
                <a:gd name="T8" fmla="*/ 34 w 64"/>
                <a:gd name="T9" fmla="*/ 2 h 23"/>
                <a:gd name="T10" fmla="*/ 49 w 64"/>
                <a:gd name="T11" fmla="*/ 10 h 23"/>
                <a:gd name="T12" fmla="*/ 64 w 64"/>
                <a:gd name="T13" fmla="*/ 17 h 23"/>
                <a:gd name="T14" fmla="*/ 64 w 64"/>
                <a:gd name="T15" fmla="*/ 20 h 23"/>
                <a:gd name="T16" fmla="*/ 64 w 64"/>
                <a:gd name="T17" fmla="*/ 23 h 23"/>
                <a:gd name="T18" fmla="*/ 61 w 64"/>
                <a:gd name="T19" fmla="*/ 23 h 23"/>
                <a:gd name="T20" fmla="*/ 57 w 64"/>
                <a:gd name="T21" fmla="*/ 23 h 23"/>
                <a:gd name="T22" fmla="*/ 44 w 64"/>
                <a:gd name="T23" fmla="*/ 20 h 23"/>
                <a:gd name="T24" fmla="*/ 29 w 64"/>
                <a:gd name="T25" fmla="*/ 16 h 23"/>
                <a:gd name="T26" fmla="*/ 11 w 64"/>
                <a:gd name="T27" fmla="*/ 13 h 23"/>
                <a:gd name="T28" fmla="*/ 0 w 64"/>
                <a:gd name="T29" fmla="*/ 12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23"/>
                <a:gd name="T47" fmla="*/ 64 w 64"/>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23">
                  <a:moveTo>
                    <a:pt x="0" y="12"/>
                  </a:moveTo>
                  <a:lnTo>
                    <a:pt x="0" y="6"/>
                  </a:lnTo>
                  <a:lnTo>
                    <a:pt x="0" y="0"/>
                  </a:lnTo>
                  <a:lnTo>
                    <a:pt x="16" y="0"/>
                  </a:lnTo>
                  <a:lnTo>
                    <a:pt x="34" y="2"/>
                  </a:lnTo>
                  <a:lnTo>
                    <a:pt x="49" y="10"/>
                  </a:lnTo>
                  <a:lnTo>
                    <a:pt x="64" y="17"/>
                  </a:lnTo>
                  <a:lnTo>
                    <a:pt x="64" y="20"/>
                  </a:lnTo>
                  <a:lnTo>
                    <a:pt x="64" y="23"/>
                  </a:lnTo>
                  <a:lnTo>
                    <a:pt x="61" y="23"/>
                  </a:lnTo>
                  <a:lnTo>
                    <a:pt x="57" y="23"/>
                  </a:lnTo>
                  <a:lnTo>
                    <a:pt x="44" y="20"/>
                  </a:lnTo>
                  <a:lnTo>
                    <a:pt x="29" y="16"/>
                  </a:lnTo>
                  <a:lnTo>
                    <a:pt x="11" y="13"/>
                  </a:lnTo>
                  <a:lnTo>
                    <a:pt x="0"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 name="Freeform 8"/>
            <p:cNvSpPr>
              <a:spLocks noChangeArrowheads="1"/>
            </p:cNvSpPr>
            <p:nvPr/>
          </p:nvSpPr>
          <p:spPr bwMode="auto">
            <a:xfrm>
              <a:off x="891" y="19"/>
              <a:ext cx="70" cy="27"/>
            </a:xfrm>
            <a:custGeom>
              <a:avLst/>
              <a:gdLst>
                <a:gd name="T0" fmla="*/ 33 w 70"/>
                <a:gd name="T1" fmla="*/ 0 h 27"/>
                <a:gd name="T2" fmla="*/ 39 w 70"/>
                <a:gd name="T3" fmla="*/ 0 h 27"/>
                <a:gd name="T4" fmla="*/ 46 w 70"/>
                <a:gd name="T5" fmla="*/ 1 h 27"/>
                <a:gd name="T6" fmla="*/ 51 w 70"/>
                <a:gd name="T7" fmla="*/ 3 h 27"/>
                <a:gd name="T8" fmla="*/ 56 w 70"/>
                <a:gd name="T9" fmla="*/ 5 h 27"/>
                <a:gd name="T10" fmla="*/ 61 w 70"/>
                <a:gd name="T11" fmla="*/ 8 h 27"/>
                <a:gd name="T12" fmla="*/ 64 w 70"/>
                <a:gd name="T13" fmla="*/ 11 h 27"/>
                <a:gd name="T14" fmla="*/ 67 w 70"/>
                <a:gd name="T15" fmla="*/ 15 h 27"/>
                <a:gd name="T16" fmla="*/ 70 w 70"/>
                <a:gd name="T17" fmla="*/ 20 h 27"/>
                <a:gd name="T18" fmla="*/ 69 w 70"/>
                <a:gd name="T19" fmla="*/ 20 h 27"/>
                <a:gd name="T20" fmla="*/ 67 w 70"/>
                <a:gd name="T21" fmla="*/ 20 h 27"/>
                <a:gd name="T22" fmla="*/ 56 w 70"/>
                <a:gd name="T23" fmla="*/ 24 h 27"/>
                <a:gd name="T24" fmla="*/ 43 w 70"/>
                <a:gd name="T25" fmla="*/ 25 h 27"/>
                <a:gd name="T26" fmla="*/ 31 w 70"/>
                <a:gd name="T27" fmla="*/ 27 h 27"/>
                <a:gd name="T28" fmla="*/ 24 w 70"/>
                <a:gd name="T29" fmla="*/ 27 h 27"/>
                <a:gd name="T30" fmla="*/ 17 w 70"/>
                <a:gd name="T31" fmla="*/ 25 h 27"/>
                <a:gd name="T32" fmla="*/ 10 w 70"/>
                <a:gd name="T33" fmla="*/ 21 h 27"/>
                <a:gd name="T34" fmla="*/ 4 w 70"/>
                <a:gd name="T35" fmla="*/ 17 h 27"/>
                <a:gd name="T36" fmla="*/ 0 w 70"/>
                <a:gd name="T37" fmla="*/ 11 h 27"/>
                <a:gd name="T38" fmla="*/ 9 w 70"/>
                <a:gd name="T39" fmla="*/ 11 h 27"/>
                <a:gd name="T40" fmla="*/ 17 w 70"/>
                <a:gd name="T41" fmla="*/ 8 h 27"/>
                <a:gd name="T42" fmla="*/ 26 w 70"/>
                <a:gd name="T43" fmla="*/ 4 h 27"/>
                <a:gd name="T44" fmla="*/ 33 w 70"/>
                <a:gd name="T45" fmla="*/ 0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27"/>
                <a:gd name="T71" fmla="*/ 70 w 70"/>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27">
                  <a:moveTo>
                    <a:pt x="33" y="0"/>
                  </a:moveTo>
                  <a:lnTo>
                    <a:pt x="39" y="0"/>
                  </a:lnTo>
                  <a:lnTo>
                    <a:pt x="46" y="1"/>
                  </a:lnTo>
                  <a:lnTo>
                    <a:pt x="51" y="3"/>
                  </a:lnTo>
                  <a:lnTo>
                    <a:pt x="56" y="5"/>
                  </a:lnTo>
                  <a:lnTo>
                    <a:pt x="61" y="8"/>
                  </a:lnTo>
                  <a:lnTo>
                    <a:pt x="64" y="11"/>
                  </a:lnTo>
                  <a:lnTo>
                    <a:pt x="67" y="15"/>
                  </a:lnTo>
                  <a:lnTo>
                    <a:pt x="70" y="20"/>
                  </a:lnTo>
                  <a:lnTo>
                    <a:pt x="69" y="20"/>
                  </a:lnTo>
                  <a:lnTo>
                    <a:pt x="67" y="20"/>
                  </a:lnTo>
                  <a:lnTo>
                    <a:pt x="56" y="24"/>
                  </a:lnTo>
                  <a:lnTo>
                    <a:pt x="43" y="25"/>
                  </a:lnTo>
                  <a:lnTo>
                    <a:pt x="31" y="27"/>
                  </a:lnTo>
                  <a:lnTo>
                    <a:pt x="24" y="27"/>
                  </a:lnTo>
                  <a:lnTo>
                    <a:pt x="17" y="25"/>
                  </a:lnTo>
                  <a:lnTo>
                    <a:pt x="10" y="21"/>
                  </a:lnTo>
                  <a:lnTo>
                    <a:pt x="4" y="17"/>
                  </a:lnTo>
                  <a:lnTo>
                    <a:pt x="0" y="11"/>
                  </a:lnTo>
                  <a:lnTo>
                    <a:pt x="9" y="11"/>
                  </a:lnTo>
                  <a:lnTo>
                    <a:pt x="17" y="8"/>
                  </a:lnTo>
                  <a:lnTo>
                    <a:pt x="26" y="4"/>
                  </a:lnTo>
                  <a:lnTo>
                    <a:pt x="3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8" name="Freeform 9"/>
            <p:cNvSpPr>
              <a:spLocks noChangeArrowheads="1"/>
            </p:cNvSpPr>
            <p:nvPr/>
          </p:nvSpPr>
          <p:spPr bwMode="auto">
            <a:xfrm>
              <a:off x="1703" y="27"/>
              <a:ext cx="3" cy="1"/>
            </a:xfrm>
            <a:custGeom>
              <a:avLst/>
              <a:gdLst>
                <a:gd name="T0" fmla="*/ 0 w 3"/>
                <a:gd name="T1" fmla="*/ 0 h 1"/>
                <a:gd name="T2" fmla="*/ 2 w 3"/>
                <a:gd name="T3" fmla="*/ 0 h 1"/>
                <a:gd name="T4" fmla="*/ 3 w 3"/>
                <a:gd name="T5" fmla="*/ 0 h 1"/>
                <a:gd name="T6" fmla="*/ 2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2" y="0"/>
                  </a:lnTo>
                  <a:lnTo>
                    <a:pt x="3" y="0"/>
                  </a:lnTo>
                  <a:lnTo>
                    <a:pt x="2" y="0"/>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9" name="Freeform 10"/>
            <p:cNvSpPr>
              <a:spLocks noChangeArrowheads="1"/>
            </p:cNvSpPr>
            <p:nvPr/>
          </p:nvSpPr>
          <p:spPr bwMode="auto">
            <a:xfrm>
              <a:off x="1711" y="27"/>
              <a:ext cx="48" cy="12"/>
            </a:xfrm>
            <a:custGeom>
              <a:avLst/>
              <a:gdLst>
                <a:gd name="T0" fmla="*/ 0 w 48"/>
                <a:gd name="T1" fmla="*/ 0 h 12"/>
                <a:gd name="T2" fmla="*/ 11 w 48"/>
                <a:gd name="T3" fmla="*/ 0 h 12"/>
                <a:gd name="T4" fmla="*/ 24 w 48"/>
                <a:gd name="T5" fmla="*/ 2 h 12"/>
                <a:gd name="T6" fmla="*/ 35 w 48"/>
                <a:gd name="T7" fmla="*/ 2 h 12"/>
                <a:gd name="T8" fmla="*/ 48 w 48"/>
                <a:gd name="T9" fmla="*/ 2 h 12"/>
                <a:gd name="T10" fmla="*/ 48 w 48"/>
                <a:gd name="T11" fmla="*/ 3 h 12"/>
                <a:gd name="T12" fmla="*/ 48 w 48"/>
                <a:gd name="T13" fmla="*/ 3 h 12"/>
                <a:gd name="T14" fmla="*/ 48 w 48"/>
                <a:gd name="T15" fmla="*/ 5 h 12"/>
                <a:gd name="T16" fmla="*/ 48 w 48"/>
                <a:gd name="T17" fmla="*/ 6 h 12"/>
                <a:gd name="T18" fmla="*/ 40 w 48"/>
                <a:gd name="T19" fmla="*/ 9 h 12"/>
                <a:gd name="T20" fmla="*/ 30 w 48"/>
                <a:gd name="T21" fmla="*/ 12 h 12"/>
                <a:gd name="T22" fmla="*/ 20 w 48"/>
                <a:gd name="T23" fmla="*/ 12 h 12"/>
                <a:gd name="T24" fmla="*/ 8 w 48"/>
                <a:gd name="T25" fmla="*/ 10 h 12"/>
                <a:gd name="T26" fmla="*/ 4 w 48"/>
                <a:gd name="T27" fmla="*/ 6 h 12"/>
                <a:gd name="T28" fmla="*/ 0 w 48"/>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
                <a:gd name="T47" fmla="*/ 48 w 48"/>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
                  <a:moveTo>
                    <a:pt x="0" y="0"/>
                  </a:moveTo>
                  <a:lnTo>
                    <a:pt x="11" y="0"/>
                  </a:lnTo>
                  <a:lnTo>
                    <a:pt x="24" y="2"/>
                  </a:lnTo>
                  <a:lnTo>
                    <a:pt x="35" y="2"/>
                  </a:lnTo>
                  <a:lnTo>
                    <a:pt x="48" y="2"/>
                  </a:lnTo>
                  <a:lnTo>
                    <a:pt x="48" y="3"/>
                  </a:lnTo>
                  <a:lnTo>
                    <a:pt x="48" y="3"/>
                  </a:lnTo>
                  <a:lnTo>
                    <a:pt x="48" y="5"/>
                  </a:lnTo>
                  <a:lnTo>
                    <a:pt x="48" y="6"/>
                  </a:lnTo>
                  <a:lnTo>
                    <a:pt x="40" y="9"/>
                  </a:lnTo>
                  <a:lnTo>
                    <a:pt x="30" y="12"/>
                  </a:lnTo>
                  <a:lnTo>
                    <a:pt x="20" y="12"/>
                  </a:lnTo>
                  <a:lnTo>
                    <a:pt x="8" y="10"/>
                  </a:lnTo>
                  <a:lnTo>
                    <a:pt x="4" y="6"/>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10" name="Freeform 11"/>
            <p:cNvSpPr>
              <a:spLocks noChangeArrowheads="1"/>
            </p:cNvSpPr>
            <p:nvPr/>
          </p:nvSpPr>
          <p:spPr bwMode="auto">
            <a:xfrm>
              <a:off x="818" y="33"/>
              <a:ext cx="36" cy="14"/>
            </a:xfrm>
            <a:custGeom>
              <a:avLst/>
              <a:gdLst>
                <a:gd name="T0" fmla="*/ 19 w 36"/>
                <a:gd name="T1" fmla="*/ 0 h 14"/>
                <a:gd name="T2" fmla="*/ 27 w 36"/>
                <a:gd name="T3" fmla="*/ 3 h 14"/>
                <a:gd name="T4" fmla="*/ 36 w 36"/>
                <a:gd name="T5" fmla="*/ 4 h 14"/>
                <a:gd name="T6" fmla="*/ 36 w 36"/>
                <a:gd name="T7" fmla="*/ 6 h 14"/>
                <a:gd name="T8" fmla="*/ 36 w 36"/>
                <a:gd name="T9" fmla="*/ 6 h 14"/>
                <a:gd name="T10" fmla="*/ 34 w 36"/>
                <a:gd name="T11" fmla="*/ 9 h 14"/>
                <a:gd name="T12" fmla="*/ 34 w 36"/>
                <a:gd name="T13" fmla="*/ 11 h 14"/>
                <a:gd name="T14" fmla="*/ 30 w 36"/>
                <a:gd name="T15" fmla="*/ 13 h 14"/>
                <a:gd name="T16" fmla="*/ 26 w 36"/>
                <a:gd name="T17" fmla="*/ 14 h 14"/>
                <a:gd name="T18" fmla="*/ 13 w 36"/>
                <a:gd name="T19" fmla="*/ 11 h 14"/>
                <a:gd name="T20" fmla="*/ 0 w 36"/>
                <a:gd name="T21" fmla="*/ 9 h 14"/>
                <a:gd name="T22" fmla="*/ 9 w 36"/>
                <a:gd name="T23" fmla="*/ 4 h 14"/>
                <a:gd name="T24" fmla="*/ 19 w 3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4"/>
                <a:gd name="T41" fmla="*/ 36 w 36"/>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4">
                  <a:moveTo>
                    <a:pt x="19" y="0"/>
                  </a:moveTo>
                  <a:lnTo>
                    <a:pt x="27" y="3"/>
                  </a:lnTo>
                  <a:lnTo>
                    <a:pt x="36" y="4"/>
                  </a:lnTo>
                  <a:lnTo>
                    <a:pt x="36" y="6"/>
                  </a:lnTo>
                  <a:lnTo>
                    <a:pt x="36" y="6"/>
                  </a:lnTo>
                  <a:lnTo>
                    <a:pt x="34" y="9"/>
                  </a:lnTo>
                  <a:lnTo>
                    <a:pt x="34" y="11"/>
                  </a:lnTo>
                  <a:lnTo>
                    <a:pt x="30" y="13"/>
                  </a:lnTo>
                  <a:lnTo>
                    <a:pt x="26" y="14"/>
                  </a:lnTo>
                  <a:lnTo>
                    <a:pt x="13" y="11"/>
                  </a:lnTo>
                  <a:lnTo>
                    <a:pt x="0" y="9"/>
                  </a:lnTo>
                  <a:lnTo>
                    <a:pt x="9" y="4"/>
                  </a:lnTo>
                  <a:lnTo>
                    <a:pt x="1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11" name="Freeform 12"/>
            <p:cNvSpPr>
              <a:spLocks noChangeArrowheads="1"/>
            </p:cNvSpPr>
            <p:nvPr/>
          </p:nvSpPr>
          <p:spPr bwMode="auto">
            <a:xfrm>
              <a:off x="1646" y="33"/>
              <a:ext cx="63" cy="31"/>
            </a:xfrm>
            <a:custGeom>
              <a:avLst/>
              <a:gdLst>
                <a:gd name="T0" fmla="*/ 0 w 63"/>
                <a:gd name="T1" fmla="*/ 0 h 31"/>
                <a:gd name="T2" fmla="*/ 13 w 63"/>
                <a:gd name="T3" fmla="*/ 1 h 31"/>
                <a:gd name="T4" fmla="*/ 30 w 63"/>
                <a:gd name="T5" fmla="*/ 1 h 31"/>
                <a:gd name="T6" fmla="*/ 47 w 63"/>
                <a:gd name="T7" fmla="*/ 3 h 31"/>
                <a:gd name="T8" fmla="*/ 59 w 63"/>
                <a:gd name="T9" fmla="*/ 4 h 31"/>
                <a:gd name="T10" fmla="*/ 60 w 63"/>
                <a:gd name="T11" fmla="*/ 6 h 31"/>
                <a:gd name="T12" fmla="*/ 63 w 63"/>
                <a:gd name="T13" fmla="*/ 7 h 31"/>
                <a:gd name="T14" fmla="*/ 63 w 63"/>
                <a:gd name="T15" fmla="*/ 9 h 31"/>
                <a:gd name="T16" fmla="*/ 63 w 63"/>
                <a:gd name="T17" fmla="*/ 10 h 31"/>
                <a:gd name="T18" fmla="*/ 52 w 63"/>
                <a:gd name="T19" fmla="*/ 21 h 31"/>
                <a:gd name="T20" fmla="*/ 40 w 63"/>
                <a:gd name="T21" fmla="*/ 31 h 31"/>
                <a:gd name="T22" fmla="*/ 36 w 63"/>
                <a:gd name="T23" fmla="*/ 30 h 31"/>
                <a:gd name="T24" fmla="*/ 32 w 63"/>
                <a:gd name="T25" fmla="*/ 30 h 31"/>
                <a:gd name="T26" fmla="*/ 25 w 63"/>
                <a:gd name="T27" fmla="*/ 24 h 31"/>
                <a:gd name="T28" fmla="*/ 15 w 63"/>
                <a:gd name="T29" fmla="*/ 17 h 31"/>
                <a:gd name="T30" fmla="*/ 5 w 63"/>
                <a:gd name="T31" fmla="*/ 7 h 31"/>
                <a:gd name="T32" fmla="*/ 0 w 63"/>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31"/>
                <a:gd name="T53" fmla="*/ 63 w 63"/>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31">
                  <a:moveTo>
                    <a:pt x="0" y="0"/>
                  </a:moveTo>
                  <a:lnTo>
                    <a:pt x="13" y="1"/>
                  </a:lnTo>
                  <a:lnTo>
                    <a:pt x="30" y="1"/>
                  </a:lnTo>
                  <a:lnTo>
                    <a:pt x="47" y="3"/>
                  </a:lnTo>
                  <a:lnTo>
                    <a:pt x="59" y="4"/>
                  </a:lnTo>
                  <a:lnTo>
                    <a:pt x="60" y="6"/>
                  </a:lnTo>
                  <a:lnTo>
                    <a:pt x="63" y="7"/>
                  </a:lnTo>
                  <a:lnTo>
                    <a:pt x="63" y="9"/>
                  </a:lnTo>
                  <a:lnTo>
                    <a:pt x="63" y="10"/>
                  </a:lnTo>
                  <a:lnTo>
                    <a:pt x="52" y="21"/>
                  </a:lnTo>
                  <a:lnTo>
                    <a:pt x="40" y="31"/>
                  </a:lnTo>
                  <a:lnTo>
                    <a:pt x="36" y="30"/>
                  </a:lnTo>
                  <a:lnTo>
                    <a:pt x="32" y="30"/>
                  </a:lnTo>
                  <a:lnTo>
                    <a:pt x="25" y="24"/>
                  </a:lnTo>
                  <a:lnTo>
                    <a:pt x="15" y="17"/>
                  </a:lnTo>
                  <a:lnTo>
                    <a:pt x="5" y="7"/>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12" name="Freeform 13"/>
            <p:cNvSpPr>
              <a:spLocks noChangeArrowheads="1"/>
            </p:cNvSpPr>
            <p:nvPr/>
          </p:nvSpPr>
          <p:spPr bwMode="auto">
            <a:xfrm>
              <a:off x="865" y="36"/>
              <a:ext cx="20" cy="16"/>
            </a:xfrm>
            <a:custGeom>
              <a:avLst/>
              <a:gdLst>
                <a:gd name="T0" fmla="*/ 6 w 20"/>
                <a:gd name="T1" fmla="*/ 0 h 16"/>
                <a:gd name="T2" fmla="*/ 7 w 20"/>
                <a:gd name="T3" fmla="*/ 0 h 16"/>
                <a:gd name="T4" fmla="*/ 10 w 20"/>
                <a:gd name="T5" fmla="*/ 0 h 16"/>
                <a:gd name="T6" fmla="*/ 16 w 20"/>
                <a:gd name="T7" fmla="*/ 7 h 16"/>
                <a:gd name="T8" fmla="*/ 20 w 20"/>
                <a:gd name="T9" fmla="*/ 13 h 16"/>
                <a:gd name="T10" fmla="*/ 20 w 20"/>
                <a:gd name="T11" fmla="*/ 14 h 16"/>
                <a:gd name="T12" fmla="*/ 19 w 20"/>
                <a:gd name="T13" fmla="*/ 16 h 16"/>
                <a:gd name="T14" fmla="*/ 12 w 20"/>
                <a:gd name="T15" fmla="*/ 16 h 16"/>
                <a:gd name="T16" fmla="*/ 6 w 20"/>
                <a:gd name="T17" fmla="*/ 14 h 16"/>
                <a:gd name="T18" fmla="*/ 2 w 20"/>
                <a:gd name="T19" fmla="*/ 11 h 16"/>
                <a:gd name="T20" fmla="*/ 0 w 20"/>
                <a:gd name="T21" fmla="*/ 4 h 16"/>
                <a:gd name="T22" fmla="*/ 3 w 20"/>
                <a:gd name="T23" fmla="*/ 3 h 16"/>
                <a:gd name="T24" fmla="*/ 6 w 2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6" y="0"/>
                  </a:moveTo>
                  <a:lnTo>
                    <a:pt x="7" y="0"/>
                  </a:lnTo>
                  <a:lnTo>
                    <a:pt x="10" y="0"/>
                  </a:lnTo>
                  <a:lnTo>
                    <a:pt x="16" y="7"/>
                  </a:lnTo>
                  <a:lnTo>
                    <a:pt x="20" y="13"/>
                  </a:lnTo>
                  <a:lnTo>
                    <a:pt x="20" y="14"/>
                  </a:lnTo>
                  <a:lnTo>
                    <a:pt x="19" y="16"/>
                  </a:lnTo>
                  <a:lnTo>
                    <a:pt x="12" y="16"/>
                  </a:lnTo>
                  <a:lnTo>
                    <a:pt x="6" y="14"/>
                  </a:lnTo>
                  <a:lnTo>
                    <a:pt x="2" y="11"/>
                  </a:lnTo>
                  <a:lnTo>
                    <a:pt x="0" y="4"/>
                  </a:lnTo>
                  <a:lnTo>
                    <a:pt x="3" y="3"/>
                  </a:lnTo>
                  <a:lnTo>
                    <a:pt x="6"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13" name="Freeform 14"/>
            <p:cNvSpPr>
              <a:spLocks noChangeArrowheads="1"/>
            </p:cNvSpPr>
            <p:nvPr/>
          </p:nvSpPr>
          <p:spPr bwMode="auto">
            <a:xfrm>
              <a:off x="745" y="39"/>
              <a:ext cx="36" cy="17"/>
            </a:xfrm>
            <a:custGeom>
              <a:avLst/>
              <a:gdLst>
                <a:gd name="T0" fmla="*/ 19 w 36"/>
                <a:gd name="T1" fmla="*/ 0 h 17"/>
                <a:gd name="T2" fmla="*/ 28 w 36"/>
                <a:gd name="T3" fmla="*/ 1 h 17"/>
                <a:gd name="T4" fmla="*/ 36 w 36"/>
                <a:gd name="T5" fmla="*/ 1 h 17"/>
                <a:gd name="T6" fmla="*/ 36 w 36"/>
                <a:gd name="T7" fmla="*/ 3 h 17"/>
                <a:gd name="T8" fmla="*/ 36 w 36"/>
                <a:gd name="T9" fmla="*/ 3 h 17"/>
                <a:gd name="T10" fmla="*/ 36 w 36"/>
                <a:gd name="T11" fmla="*/ 4 h 17"/>
                <a:gd name="T12" fmla="*/ 36 w 36"/>
                <a:gd name="T13" fmla="*/ 4 h 17"/>
                <a:gd name="T14" fmla="*/ 29 w 36"/>
                <a:gd name="T15" fmla="*/ 10 h 17"/>
                <a:gd name="T16" fmla="*/ 19 w 36"/>
                <a:gd name="T17" fmla="*/ 14 h 17"/>
                <a:gd name="T18" fmla="*/ 15 w 36"/>
                <a:gd name="T19" fmla="*/ 17 h 17"/>
                <a:gd name="T20" fmla="*/ 9 w 36"/>
                <a:gd name="T21" fmla="*/ 17 h 17"/>
                <a:gd name="T22" fmla="*/ 5 w 36"/>
                <a:gd name="T23" fmla="*/ 15 h 17"/>
                <a:gd name="T24" fmla="*/ 0 w 36"/>
                <a:gd name="T25" fmla="*/ 11 h 17"/>
                <a:gd name="T26" fmla="*/ 9 w 36"/>
                <a:gd name="T27" fmla="*/ 5 h 17"/>
                <a:gd name="T28" fmla="*/ 19 w 3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7"/>
                <a:gd name="T47" fmla="*/ 36 w 3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7">
                  <a:moveTo>
                    <a:pt x="19" y="0"/>
                  </a:moveTo>
                  <a:lnTo>
                    <a:pt x="28" y="1"/>
                  </a:lnTo>
                  <a:lnTo>
                    <a:pt x="36" y="1"/>
                  </a:lnTo>
                  <a:lnTo>
                    <a:pt x="36" y="3"/>
                  </a:lnTo>
                  <a:lnTo>
                    <a:pt x="36" y="3"/>
                  </a:lnTo>
                  <a:lnTo>
                    <a:pt x="36" y="4"/>
                  </a:lnTo>
                  <a:lnTo>
                    <a:pt x="36" y="4"/>
                  </a:lnTo>
                  <a:lnTo>
                    <a:pt x="29" y="10"/>
                  </a:lnTo>
                  <a:lnTo>
                    <a:pt x="19" y="14"/>
                  </a:lnTo>
                  <a:lnTo>
                    <a:pt x="15" y="17"/>
                  </a:lnTo>
                  <a:lnTo>
                    <a:pt x="9" y="17"/>
                  </a:lnTo>
                  <a:lnTo>
                    <a:pt x="5" y="15"/>
                  </a:lnTo>
                  <a:lnTo>
                    <a:pt x="0" y="11"/>
                  </a:lnTo>
                  <a:lnTo>
                    <a:pt x="9" y="5"/>
                  </a:lnTo>
                  <a:lnTo>
                    <a:pt x="1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14" name="Freeform 15"/>
            <p:cNvSpPr>
              <a:spLocks noChangeArrowheads="1"/>
            </p:cNvSpPr>
            <p:nvPr/>
          </p:nvSpPr>
          <p:spPr bwMode="auto">
            <a:xfrm>
              <a:off x="2279" y="39"/>
              <a:ext cx="34" cy="10"/>
            </a:xfrm>
            <a:custGeom>
              <a:avLst/>
              <a:gdLst>
                <a:gd name="T0" fmla="*/ 34 w 34"/>
                <a:gd name="T1" fmla="*/ 8 h 10"/>
                <a:gd name="T2" fmla="*/ 23 w 34"/>
                <a:gd name="T3" fmla="*/ 10 h 10"/>
                <a:gd name="T4" fmla="*/ 14 w 34"/>
                <a:gd name="T5" fmla="*/ 8 h 10"/>
                <a:gd name="T6" fmla="*/ 7 w 34"/>
                <a:gd name="T7" fmla="*/ 7 h 10"/>
                <a:gd name="T8" fmla="*/ 0 w 34"/>
                <a:gd name="T9" fmla="*/ 1 h 10"/>
                <a:gd name="T10" fmla="*/ 0 w 34"/>
                <a:gd name="T11" fmla="*/ 1 h 10"/>
                <a:gd name="T12" fmla="*/ 0 w 34"/>
                <a:gd name="T13" fmla="*/ 0 h 10"/>
                <a:gd name="T14" fmla="*/ 17 w 34"/>
                <a:gd name="T15" fmla="*/ 1 h 10"/>
                <a:gd name="T16" fmla="*/ 34 w 34"/>
                <a:gd name="T17" fmla="*/ 1 h 10"/>
                <a:gd name="T18" fmla="*/ 34 w 34"/>
                <a:gd name="T19" fmla="*/ 5 h 10"/>
                <a:gd name="T20" fmla="*/ 34 w 34"/>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0"/>
                <a:gd name="T35" fmla="*/ 34 w 3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0">
                  <a:moveTo>
                    <a:pt x="34" y="8"/>
                  </a:moveTo>
                  <a:lnTo>
                    <a:pt x="23" y="10"/>
                  </a:lnTo>
                  <a:lnTo>
                    <a:pt x="14" y="8"/>
                  </a:lnTo>
                  <a:lnTo>
                    <a:pt x="7" y="7"/>
                  </a:lnTo>
                  <a:lnTo>
                    <a:pt x="0" y="1"/>
                  </a:lnTo>
                  <a:lnTo>
                    <a:pt x="0" y="1"/>
                  </a:lnTo>
                  <a:lnTo>
                    <a:pt x="0" y="0"/>
                  </a:lnTo>
                  <a:lnTo>
                    <a:pt x="17" y="1"/>
                  </a:lnTo>
                  <a:lnTo>
                    <a:pt x="34" y="1"/>
                  </a:lnTo>
                  <a:lnTo>
                    <a:pt x="34" y="5"/>
                  </a:lnTo>
                  <a:lnTo>
                    <a:pt x="34"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15" name="Freeform 16"/>
            <p:cNvSpPr>
              <a:spLocks noChangeArrowheads="1"/>
            </p:cNvSpPr>
            <p:nvPr/>
          </p:nvSpPr>
          <p:spPr bwMode="auto">
            <a:xfrm>
              <a:off x="651" y="47"/>
              <a:ext cx="130" cy="30"/>
            </a:xfrm>
            <a:custGeom>
              <a:avLst/>
              <a:gdLst>
                <a:gd name="T0" fmla="*/ 64 w 130"/>
                <a:gd name="T1" fmla="*/ 0 h 30"/>
                <a:gd name="T2" fmla="*/ 70 w 130"/>
                <a:gd name="T3" fmla="*/ 2 h 30"/>
                <a:gd name="T4" fmla="*/ 74 w 130"/>
                <a:gd name="T5" fmla="*/ 3 h 30"/>
                <a:gd name="T6" fmla="*/ 76 w 130"/>
                <a:gd name="T7" fmla="*/ 12 h 30"/>
                <a:gd name="T8" fmla="*/ 77 w 130"/>
                <a:gd name="T9" fmla="*/ 20 h 30"/>
                <a:gd name="T10" fmla="*/ 79 w 130"/>
                <a:gd name="T11" fmla="*/ 20 h 30"/>
                <a:gd name="T12" fmla="*/ 80 w 130"/>
                <a:gd name="T13" fmla="*/ 22 h 30"/>
                <a:gd name="T14" fmla="*/ 94 w 130"/>
                <a:gd name="T15" fmla="*/ 19 h 30"/>
                <a:gd name="T16" fmla="*/ 104 w 130"/>
                <a:gd name="T17" fmla="*/ 15 h 30"/>
                <a:gd name="T18" fmla="*/ 112 w 130"/>
                <a:gd name="T19" fmla="*/ 15 h 30"/>
                <a:gd name="T20" fmla="*/ 119 w 130"/>
                <a:gd name="T21" fmla="*/ 17 h 30"/>
                <a:gd name="T22" fmla="*/ 124 w 130"/>
                <a:gd name="T23" fmla="*/ 20 h 30"/>
                <a:gd name="T24" fmla="*/ 130 w 130"/>
                <a:gd name="T25" fmla="*/ 23 h 30"/>
                <a:gd name="T26" fmla="*/ 130 w 130"/>
                <a:gd name="T27" fmla="*/ 26 h 30"/>
                <a:gd name="T28" fmla="*/ 129 w 130"/>
                <a:gd name="T29" fmla="*/ 29 h 30"/>
                <a:gd name="T30" fmla="*/ 113 w 130"/>
                <a:gd name="T31" fmla="*/ 29 h 30"/>
                <a:gd name="T32" fmla="*/ 96 w 130"/>
                <a:gd name="T33" fmla="*/ 30 h 30"/>
                <a:gd name="T34" fmla="*/ 94 w 130"/>
                <a:gd name="T35" fmla="*/ 27 h 30"/>
                <a:gd name="T36" fmla="*/ 94 w 130"/>
                <a:gd name="T37" fmla="*/ 26 h 30"/>
                <a:gd name="T38" fmla="*/ 93 w 130"/>
                <a:gd name="T39" fmla="*/ 26 h 30"/>
                <a:gd name="T40" fmla="*/ 90 w 130"/>
                <a:gd name="T41" fmla="*/ 25 h 30"/>
                <a:gd name="T42" fmla="*/ 84 w 130"/>
                <a:gd name="T43" fmla="*/ 27 h 30"/>
                <a:gd name="T44" fmla="*/ 77 w 130"/>
                <a:gd name="T45" fmla="*/ 29 h 30"/>
                <a:gd name="T46" fmla="*/ 70 w 130"/>
                <a:gd name="T47" fmla="*/ 27 h 30"/>
                <a:gd name="T48" fmla="*/ 64 w 130"/>
                <a:gd name="T49" fmla="*/ 26 h 30"/>
                <a:gd name="T50" fmla="*/ 59 w 130"/>
                <a:gd name="T51" fmla="*/ 23 h 30"/>
                <a:gd name="T52" fmla="*/ 53 w 130"/>
                <a:gd name="T53" fmla="*/ 20 h 30"/>
                <a:gd name="T54" fmla="*/ 47 w 130"/>
                <a:gd name="T55" fmla="*/ 19 h 30"/>
                <a:gd name="T56" fmla="*/ 43 w 130"/>
                <a:gd name="T57" fmla="*/ 19 h 30"/>
                <a:gd name="T58" fmla="*/ 42 w 130"/>
                <a:gd name="T59" fmla="*/ 22 h 30"/>
                <a:gd name="T60" fmla="*/ 39 w 130"/>
                <a:gd name="T61" fmla="*/ 25 h 30"/>
                <a:gd name="T62" fmla="*/ 37 w 130"/>
                <a:gd name="T63" fmla="*/ 25 h 30"/>
                <a:gd name="T64" fmla="*/ 32 w 130"/>
                <a:gd name="T65" fmla="*/ 26 h 30"/>
                <a:gd name="T66" fmla="*/ 16 w 130"/>
                <a:gd name="T67" fmla="*/ 22 h 30"/>
                <a:gd name="T68" fmla="*/ 0 w 130"/>
                <a:gd name="T69" fmla="*/ 16 h 30"/>
                <a:gd name="T70" fmla="*/ 12 w 130"/>
                <a:gd name="T71" fmla="*/ 15 h 30"/>
                <a:gd name="T72" fmla="*/ 30 w 130"/>
                <a:gd name="T73" fmla="*/ 10 h 30"/>
                <a:gd name="T74" fmla="*/ 52 w 130"/>
                <a:gd name="T75" fmla="*/ 6 h 30"/>
                <a:gd name="T76" fmla="*/ 64 w 130"/>
                <a:gd name="T77" fmla="*/ 0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0"/>
                <a:gd name="T118" fmla="*/ 0 h 30"/>
                <a:gd name="T119" fmla="*/ 130 w 130"/>
                <a:gd name="T120" fmla="*/ 30 h 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0" h="30">
                  <a:moveTo>
                    <a:pt x="64" y="0"/>
                  </a:moveTo>
                  <a:lnTo>
                    <a:pt x="70" y="2"/>
                  </a:lnTo>
                  <a:lnTo>
                    <a:pt x="74" y="3"/>
                  </a:lnTo>
                  <a:lnTo>
                    <a:pt x="76" y="12"/>
                  </a:lnTo>
                  <a:lnTo>
                    <a:pt x="77" y="20"/>
                  </a:lnTo>
                  <a:lnTo>
                    <a:pt x="79" y="20"/>
                  </a:lnTo>
                  <a:lnTo>
                    <a:pt x="80" y="22"/>
                  </a:lnTo>
                  <a:lnTo>
                    <a:pt x="94" y="19"/>
                  </a:lnTo>
                  <a:lnTo>
                    <a:pt x="104" y="15"/>
                  </a:lnTo>
                  <a:lnTo>
                    <a:pt x="112" y="15"/>
                  </a:lnTo>
                  <a:lnTo>
                    <a:pt x="119" y="17"/>
                  </a:lnTo>
                  <a:lnTo>
                    <a:pt x="124" y="20"/>
                  </a:lnTo>
                  <a:lnTo>
                    <a:pt x="130" y="23"/>
                  </a:lnTo>
                  <a:lnTo>
                    <a:pt x="130" y="26"/>
                  </a:lnTo>
                  <a:lnTo>
                    <a:pt x="129" y="29"/>
                  </a:lnTo>
                  <a:lnTo>
                    <a:pt x="113" y="29"/>
                  </a:lnTo>
                  <a:lnTo>
                    <a:pt x="96" y="30"/>
                  </a:lnTo>
                  <a:lnTo>
                    <a:pt x="94" y="27"/>
                  </a:lnTo>
                  <a:lnTo>
                    <a:pt x="94" y="26"/>
                  </a:lnTo>
                  <a:lnTo>
                    <a:pt x="93" y="26"/>
                  </a:lnTo>
                  <a:lnTo>
                    <a:pt x="90" y="25"/>
                  </a:lnTo>
                  <a:lnTo>
                    <a:pt x="84" y="27"/>
                  </a:lnTo>
                  <a:lnTo>
                    <a:pt x="77" y="29"/>
                  </a:lnTo>
                  <a:lnTo>
                    <a:pt x="70" y="27"/>
                  </a:lnTo>
                  <a:lnTo>
                    <a:pt x="64" y="26"/>
                  </a:lnTo>
                  <a:lnTo>
                    <a:pt x="59" y="23"/>
                  </a:lnTo>
                  <a:lnTo>
                    <a:pt x="53" y="20"/>
                  </a:lnTo>
                  <a:lnTo>
                    <a:pt x="47" y="19"/>
                  </a:lnTo>
                  <a:lnTo>
                    <a:pt x="43" y="19"/>
                  </a:lnTo>
                  <a:lnTo>
                    <a:pt x="42" y="22"/>
                  </a:lnTo>
                  <a:lnTo>
                    <a:pt x="39" y="25"/>
                  </a:lnTo>
                  <a:lnTo>
                    <a:pt x="37" y="25"/>
                  </a:lnTo>
                  <a:lnTo>
                    <a:pt x="32" y="26"/>
                  </a:lnTo>
                  <a:lnTo>
                    <a:pt x="16" y="22"/>
                  </a:lnTo>
                  <a:lnTo>
                    <a:pt x="0" y="16"/>
                  </a:lnTo>
                  <a:lnTo>
                    <a:pt x="12" y="15"/>
                  </a:lnTo>
                  <a:lnTo>
                    <a:pt x="30" y="10"/>
                  </a:lnTo>
                  <a:lnTo>
                    <a:pt x="52" y="6"/>
                  </a:lnTo>
                  <a:lnTo>
                    <a:pt x="64"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16" name="Freeform 17"/>
            <p:cNvSpPr>
              <a:spLocks noChangeArrowheads="1"/>
            </p:cNvSpPr>
            <p:nvPr/>
          </p:nvSpPr>
          <p:spPr bwMode="auto">
            <a:xfrm>
              <a:off x="1334" y="54"/>
              <a:ext cx="1819" cy="1375"/>
            </a:xfrm>
            <a:custGeom>
              <a:avLst/>
              <a:gdLst>
                <a:gd name="T0" fmla="*/ 1369 w 1819"/>
                <a:gd name="T1" fmla="*/ 59 h 1375"/>
                <a:gd name="T2" fmla="*/ 1617 w 1819"/>
                <a:gd name="T3" fmla="*/ 89 h 1375"/>
                <a:gd name="T4" fmla="*/ 1819 w 1819"/>
                <a:gd name="T5" fmla="*/ 136 h 1375"/>
                <a:gd name="T6" fmla="*/ 1784 w 1819"/>
                <a:gd name="T7" fmla="*/ 156 h 1375"/>
                <a:gd name="T8" fmla="*/ 1689 w 1819"/>
                <a:gd name="T9" fmla="*/ 205 h 1375"/>
                <a:gd name="T10" fmla="*/ 1664 w 1819"/>
                <a:gd name="T11" fmla="*/ 247 h 1375"/>
                <a:gd name="T12" fmla="*/ 1624 w 1819"/>
                <a:gd name="T13" fmla="*/ 166 h 1375"/>
                <a:gd name="T14" fmla="*/ 1494 w 1819"/>
                <a:gd name="T15" fmla="*/ 213 h 1375"/>
                <a:gd name="T16" fmla="*/ 1606 w 1819"/>
                <a:gd name="T17" fmla="*/ 316 h 1375"/>
                <a:gd name="T18" fmla="*/ 1573 w 1819"/>
                <a:gd name="T19" fmla="*/ 306 h 1375"/>
                <a:gd name="T20" fmla="*/ 1530 w 1819"/>
                <a:gd name="T21" fmla="*/ 427 h 1375"/>
                <a:gd name="T22" fmla="*/ 1530 w 1819"/>
                <a:gd name="T23" fmla="*/ 473 h 1375"/>
                <a:gd name="T24" fmla="*/ 1436 w 1819"/>
                <a:gd name="T25" fmla="*/ 434 h 1375"/>
                <a:gd name="T26" fmla="*/ 1474 w 1819"/>
                <a:gd name="T27" fmla="*/ 472 h 1375"/>
                <a:gd name="T28" fmla="*/ 1492 w 1819"/>
                <a:gd name="T29" fmla="*/ 556 h 1375"/>
                <a:gd name="T30" fmla="*/ 1433 w 1819"/>
                <a:gd name="T31" fmla="*/ 654 h 1375"/>
                <a:gd name="T32" fmla="*/ 1383 w 1819"/>
                <a:gd name="T33" fmla="*/ 730 h 1375"/>
                <a:gd name="T34" fmla="*/ 1323 w 1819"/>
                <a:gd name="T35" fmla="*/ 774 h 1375"/>
                <a:gd name="T36" fmla="*/ 1333 w 1819"/>
                <a:gd name="T37" fmla="*/ 856 h 1375"/>
                <a:gd name="T38" fmla="*/ 1297 w 1819"/>
                <a:gd name="T39" fmla="*/ 844 h 1375"/>
                <a:gd name="T40" fmla="*/ 1273 w 1819"/>
                <a:gd name="T41" fmla="*/ 737 h 1375"/>
                <a:gd name="T42" fmla="*/ 1198 w 1819"/>
                <a:gd name="T43" fmla="*/ 650 h 1375"/>
                <a:gd name="T44" fmla="*/ 1090 w 1819"/>
                <a:gd name="T45" fmla="*/ 734 h 1375"/>
                <a:gd name="T46" fmla="*/ 993 w 1819"/>
                <a:gd name="T47" fmla="*/ 674 h 1375"/>
                <a:gd name="T48" fmla="*/ 968 w 1819"/>
                <a:gd name="T49" fmla="*/ 646 h 1375"/>
                <a:gd name="T50" fmla="*/ 765 w 1819"/>
                <a:gd name="T51" fmla="*/ 593 h 1375"/>
                <a:gd name="T52" fmla="*/ 791 w 1819"/>
                <a:gd name="T53" fmla="*/ 629 h 1375"/>
                <a:gd name="T54" fmla="*/ 748 w 1819"/>
                <a:gd name="T55" fmla="*/ 751 h 1375"/>
                <a:gd name="T56" fmla="*/ 624 w 1819"/>
                <a:gd name="T57" fmla="*/ 669 h 1375"/>
                <a:gd name="T58" fmla="*/ 551 w 1819"/>
                <a:gd name="T59" fmla="*/ 567 h 1375"/>
                <a:gd name="T60" fmla="*/ 641 w 1819"/>
                <a:gd name="T61" fmla="*/ 744 h 1375"/>
                <a:gd name="T62" fmla="*/ 719 w 1819"/>
                <a:gd name="T63" fmla="*/ 891 h 1375"/>
                <a:gd name="T64" fmla="*/ 641 w 1819"/>
                <a:gd name="T65" fmla="*/ 1095 h 1375"/>
                <a:gd name="T66" fmla="*/ 576 w 1819"/>
                <a:gd name="T67" fmla="*/ 1227 h 1375"/>
                <a:gd name="T68" fmla="*/ 491 w 1819"/>
                <a:gd name="T69" fmla="*/ 1355 h 1375"/>
                <a:gd name="T70" fmla="*/ 332 w 1819"/>
                <a:gd name="T71" fmla="*/ 1183 h 1375"/>
                <a:gd name="T72" fmla="*/ 289 w 1819"/>
                <a:gd name="T73" fmla="*/ 937 h 1375"/>
                <a:gd name="T74" fmla="*/ 162 w 1819"/>
                <a:gd name="T75" fmla="*/ 876 h 1375"/>
                <a:gd name="T76" fmla="*/ 10 w 1819"/>
                <a:gd name="T77" fmla="*/ 763 h 1375"/>
                <a:gd name="T78" fmla="*/ 42 w 1819"/>
                <a:gd name="T79" fmla="*/ 597 h 1375"/>
                <a:gd name="T80" fmla="*/ 135 w 1819"/>
                <a:gd name="T81" fmla="*/ 483 h 1375"/>
                <a:gd name="T82" fmla="*/ 181 w 1819"/>
                <a:gd name="T83" fmla="*/ 382 h 1375"/>
                <a:gd name="T84" fmla="*/ 184 w 1819"/>
                <a:gd name="T85" fmla="*/ 310 h 1375"/>
                <a:gd name="T86" fmla="*/ 311 w 1819"/>
                <a:gd name="T87" fmla="*/ 226 h 1375"/>
                <a:gd name="T88" fmla="*/ 399 w 1819"/>
                <a:gd name="T89" fmla="*/ 245 h 1375"/>
                <a:gd name="T90" fmla="*/ 471 w 1819"/>
                <a:gd name="T91" fmla="*/ 182 h 1375"/>
                <a:gd name="T92" fmla="*/ 428 w 1819"/>
                <a:gd name="T93" fmla="*/ 119 h 1375"/>
                <a:gd name="T94" fmla="*/ 361 w 1819"/>
                <a:gd name="T95" fmla="*/ 223 h 1375"/>
                <a:gd name="T96" fmla="*/ 285 w 1819"/>
                <a:gd name="T97" fmla="*/ 205 h 1375"/>
                <a:gd name="T98" fmla="*/ 374 w 1819"/>
                <a:gd name="T99" fmla="*/ 79 h 1375"/>
                <a:gd name="T100" fmla="*/ 562 w 1819"/>
                <a:gd name="T101" fmla="*/ 116 h 1375"/>
                <a:gd name="T102" fmla="*/ 549 w 1819"/>
                <a:gd name="T103" fmla="*/ 132 h 1375"/>
                <a:gd name="T104" fmla="*/ 599 w 1819"/>
                <a:gd name="T105" fmla="*/ 110 h 1375"/>
                <a:gd name="T106" fmla="*/ 696 w 1819"/>
                <a:gd name="T107" fmla="*/ 70 h 1375"/>
                <a:gd name="T108" fmla="*/ 799 w 1819"/>
                <a:gd name="T109" fmla="*/ 63 h 1375"/>
                <a:gd name="T110" fmla="*/ 846 w 1819"/>
                <a:gd name="T111" fmla="*/ 90 h 1375"/>
                <a:gd name="T112" fmla="*/ 836 w 1819"/>
                <a:gd name="T113" fmla="*/ 65 h 1375"/>
                <a:gd name="T114" fmla="*/ 849 w 1819"/>
                <a:gd name="T115" fmla="*/ 36 h 1375"/>
                <a:gd name="T116" fmla="*/ 978 w 1819"/>
                <a:gd name="T117" fmla="*/ 0 h 1375"/>
                <a:gd name="T118" fmla="*/ 1052 w 1819"/>
                <a:gd name="T119" fmla="*/ 43 h 1375"/>
                <a:gd name="T120" fmla="*/ 1242 w 1819"/>
                <a:gd name="T121" fmla="*/ 56 h 13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9"/>
                <a:gd name="T184" fmla="*/ 0 h 1375"/>
                <a:gd name="T185" fmla="*/ 1819 w 1819"/>
                <a:gd name="T186" fmla="*/ 1375 h 13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9" h="1375">
                  <a:moveTo>
                    <a:pt x="1272" y="66"/>
                  </a:moveTo>
                  <a:lnTo>
                    <a:pt x="1272" y="62"/>
                  </a:lnTo>
                  <a:lnTo>
                    <a:pt x="1272" y="59"/>
                  </a:lnTo>
                  <a:lnTo>
                    <a:pt x="1286" y="60"/>
                  </a:lnTo>
                  <a:lnTo>
                    <a:pt x="1302" y="62"/>
                  </a:lnTo>
                  <a:lnTo>
                    <a:pt x="1317" y="63"/>
                  </a:lnTo>
                  <a:lnTo>
                    <a:pt x="1333" y="65"/>
                  </a:lnTo>
                  <a:lnTo>
                    <a:pt x="1333" y="63"/>
                  </a:lnTo>
                  <a:lnTo>
                    <a:pt x="1335" y="62"/>
                  </a:lnTo>
                  <a:lnTo>
                    <a:pt x="1330" y="59"/>
                  </a:lnTo>
                  <a:lnTo>
                    <a:pt x="1327" y="56"/>
                  </a:lnTo>
                  <a:lnTo>
                    <a:pt x="1325" y="53"/>
                  </a:lnTo>
                  <a:lnTo>
                    <a:pt x="1323" y="48"/>
                  </a:lnTo>
                  <a:lnTo>
                    <a:pt x="1337" y="48"/>
                  </a:lnTo>
                  <a:lnTo>
                    <a:pt x="1350" y="49"/>
                  </a:lnTo>
                  <a:lnTo>
                    <a:pt x="1356" y="50"/>
                  </a:lnTo>
                  <a:lnTo>
                    <a:pt x="1362" y="52"/>
                  </a:lnTo>
                  <a:lnTo>
                    <a:pt x="1366" y="55"/>
                  </a:lnTo>
                  <a:lnTo>
                    <a:pt x="1369" y="59"/>
                  </a:lnTo>
                  <a:lnTo>
                    <a:pt x="1377" y="55"/>
                  </a:lnTo>
                  <a:lnTo>
                    <a:pt x="1385" y="53"/>
                  </a:lnTo>
                  <a:lnTo>
                    <a:pt x="1390" y="53"/>
                  </a:lnTo>
                  <a:lnTo>
                    <a:pt x="1396" y="53"/>
                  </a:lnTo>
                  <a:lnTo>
                    <a:pt x="1406" y="58"/>
                  </a:lnTo>
                  <a:lnTo>
                    <a:pt x="1417" y="65"/>
                  </a:lnTo>
                  <a:lnTo>
                    <a:pt x="1435" y="65"/>
                  </a:lnTo>
                  <a:lnTo>
                    <a:pt x="1452" y="65"/>
                  </a:lnTo>
                  <a:lnTo>
                    <a:pt x="1467" y="66"/>
                  </a:lnTo>
                  <a:lnTo>
                    <a:pt x="1484" y="66"/>
                  </a:lnTo>
                  <a:lnTo>
                    <a:pt x="1504" y="72"/>
                  </a:lnTo>
                  <a:lnTo>
                    <a:pt x="1524" y="79"/>
                  </a:lnTo>
                  <a:lnTo>
                    <a:pt x="1542" y="79"/>
                  </a:lnTo>
                  <a:lnTo>
                    <a:pt x="1557" y="80"/>
                  </a:lnTo>
                  <a:lnTo>
                    <a:pt x="1573" y="80"/>
                  </a:lnTo>
                  <a:lnTo>
                    <a:pt x="1590" y="80"/>
                  </a:lnTo>
                  <a:lnTo>
                    <a:pt x="1602" y="86"/>
                  </a:lnTo>
                  <a:lnTo>
                    <a:pt x="1617" y="89"/>
                  </a:lnTo>
                  <a:lnTo>
                    <a:pt x="1617" y="89"/>
                  </a:lnTo>
                  <a:lnTo>
                    <a:pt x="1617" y="87"/>
                  </a:lnTo>
                  <a:lnTo>
                    <a:pt x="1616" y="85"/>
                  </a:lnTo>
                  <a:lnTo>
                    <a:pt x="1613" y="82"/>
                  </a:lnTo>
                  <a:lnTo>
                    <a:pt x="1606" y="80"/>
                  </a:lnTo>
                  <a:lnTo>
                    <a:pt x="1600" y="77"/>
                  </a:lnTo>
                  <a:lnTo>
                    <a:pt x="1600" y="76"/>
                  </a:lnTo>
                  <a:lnTo>
                    <a:pt x="1600" y="75"/>
                  </a:lnTo>
                  <a:lnTo>
                    <a:pt x="1600" y="73"/>
                  </a:lnTo>
                  <a:lnTo>
                    <a:pt x="1602" y="72"/>
                  </a:lnTo>
                  <a:lnTo>
                    <a:pt x="1623" y="72"/>
                  </a:lnTo>
                  <a:lnTo>
                    <a:pt x="1646" y="76"/>
                  </a:lnTo>
                  <a:lnTo>
                    <a:pt x="1667" y="80"/>
                  </a:lnTo>
                  <a:lnTo>
                    <a:pt x="1687" y="86"/>
                  </a:lnTo>
                  <a:lnTo>
                    <a:pt x="1727" y="99"/>
                  </a:lnTo>
                  <a:lnTo>
                    <a:pt x="1764" y="112"/>
                  </a:lnTo>
                  <a:lnTo>
                    <a:pt x="1787" y="113"/>
                  </a:lnTo>
                  <a:lnTo>
                    <a:pt x="1807" y="117"/>
                  </a:lnTo>
                  <a:lnTo>
                    <a:pt x="1813" y="126"/>
                  </a:lnTo>
                  <a:lnTo>
                    <a:pt x="1819" y="136"/>
                  </a:lnTo>
                  <a:lnTo>
                    <a:pt x="1800" y="133"/>
                  </a:lnTo>
                  <a:lnTo>
                    <a:pt x="1776" y="127"/>
                  </a:lnTo>
                  <a:lnTo>
                    <a:pt x="1763" y="125"/>
                  </a:lnTo>
                  <a:lnTo>
                    <a:pt x="1753" y="123"/>
                  </a:lnTo>
                  <a:lnTo>
                    <a:pt x="1744" y="122"/>
                  </a:lnTo>
                  <a:lnTo>
                    <a:pt x="1740" y="123"/>
                  </a:lnTo>
                  <a:lnTo>
                    <a:pt x="1743" y="126"/>
                  </a:lnTo>
                  <a:lnTo>
                    <a:pt x="1746" y="130"/>
                  </a:lnTo>
                  <a:lnTo>
                    <a:pt x="1737" y="130"/>
                  </a:lnTo>
                  <a:lnTo>
                    <a:pt x="1729" y="132"/>
                  </a:lnTo>
                  <a:lnTo>
                    <a:pt x="1729" y="133"/>
                  </a:lnTo>
                  <a:lnTo>
                    <a:pt x="1729" y="133"/>
                  </a:lnTo>
                  <a:lnTo>
                    <a:pt x="1737" y="133"/>
                  </a:lnTo>
                  <a:lnTo>
                    <a:pt x="1744" y="136"/>
                  </a:lnTo>
                  <a:lnTo>
                    <a:pt x="1750" y="137"/>
                  </a:lnTo>
                  <a:lnTo>
                    <a:pt x="1757" y="140"/>
                  </a:lnTo>
                  <a:lnTo>
                    <a:pt x="1770" y="146"/>
                  </a:lnTo>
                  <a:lnTo>
                    <a:pt x="1784" y="152"/>
                  </a:lnTo>
                  <a:lnTo>
                    <a:pt x="1784" y="156"/>
                  </a:lnTo>
                  <a:lnTo>
                    <a:pt x="1784" y="160"/>
                  </a:lnTo>
                  <a:lnTo>
                    <a:pt x="1783" y="162"/>
                  </a:lnTo>
                  <a:lnTo>
                    <a:pt x="1781" y="163"/>
                  </a:lnTo>
                  <a:lnTo>
                    <a:pt x="1767" y="162"/>
                  </a:lnTo>
                  <a:lnTo>
                    <a:pt x="1753" y="165"/>
                  </a:lnTo>
                  <a:lnTo>
                    <a:pt x="1749" y="166"/>
                  </a:lnTo>
                  <a:lnTo>
                    <a:pt x="1744" y="170"/>
                  </a:lnTo>
                  <a:lnTo>
                    <a:pt x="1740" y="176"/>
                  </a:lnTo>
                  <a:lnTo>
                    <a:pt x="1739" y="185"/>
                  </a:lnTo>
                  <a:lnTo>
                    <a:pt x="1731" y="186"/>
                  </a:lnTo>
                  <a:lnTo>
                    <a:pt x="1724" y="186"/>
                  </a:lnTo>
                  <a:lnTo>
                    <a:pt x="1723" y="182"/>
                  </a:lnTo>
                  <a:lnTo>
                    <a:pt x="1720" y="179"/>
                  </a:lnTo>
                  <a:lnTo>
                    <a:pt x="1710" y="180"/>
                  </a:lnTo>
                  <a:lnTo>
                    <a:pt x="1700" y="183"/>
                  </a:lnTo>
                  <a:lnTo>
                    <a:pt x="1690" y="187"/>
                  </a:lnTo>
                  <a:lnTo>
                    <a:pt x="1683" y="193"/>
                  </a:lnTo>
                  <a:lnTo>
                    <a:pt x="1686" y="200"/>
                  </a:lnTo>
                  <a:lnTo>
                    <a:pt x="1689" y="205"/>
                  </a:lnTo>
                  <a:lnTo>
                    <a:pt x="1692" y="207"/>
                  </a:lnTo>
                  <a:lnTo>
                    <a:pt x="1694" y="210"/>
                  </a:lnTo>
                  <a:lnTo>
                    <a:pt x="1702" y="213"/>
                  </a:lnTo>
                  <a:lnTo>
                    <a:pt x="1713" y="219"/>
                  </a:lnTo>
                  <a:lnTo>
                    <a:pt x="1714" y="226"/>
                  </a:lnTo>
                  <a:lnTo>
                    <a:pt x="1716" y="235"/>
                  </a:lnTo>
                  <a:lnTo>
                    <a:pt x="1720" y="235"/>
                  </a:lnTo>
                  <a:lnTo>
                    <a:pt x="1723" y="237"/>
                  </a:lnTo>
                  <a:lnTo>
                    <a:pt x="1726" y="245"/>
                  </a:lnTo>
                  <a:lnTo>
                    <a:pt x="1727" y="252"/>
                  </a:lnTo>
                  <a:lnTo>
                    <a:pt x="1727" y="259"/>
                  </a:lnTo>
                  <a:lnTo>
                    <a:pt x="1727" y="266"/>
                  </a:lnTo>
                  <a:lnTo>
                    <a:pt x="1727" y="277"/>
                  </a:lnTo>
                  <a:lnTo>
                    <a:pt x="1727" y="290"/>
                  </a:lnTo>
                  <a:lnTo>
                    <a:pt x="1723" y="290"/>
                  </a:lnTo>
                  <a:lnTo>
                    <a:pt x="1717" y="290"/>
                  </a:lnTo>
                  <a:lnTo>
                    <a:pt x="1700" y="277"/>
                  </a:lnTo>
                  <a:lnTo>
                    <a:pt x="1682" y="263"/>
                  </a:lnTo>
                  <a:lnTo>
                    <a:pt x="1664" y="247"/>
                  </a:lnTo>
                  <a:lnTo>
                    <a:pt x="1650" y="232"/>
                  </a:lnTo>
                  <a:lnTo>
                    <a:pt x="1652" y="222"/>
                  </a:lnTo>
                  <a:lnTo>
                    <a:pt x="1653" y="212"/>
                  </a:lnTo>
                  <a:lnTo>
                    <a:pt x="1657" y="202"/>
                  </a:lnTo>
                  <a:lnTo>
                    <a:pt x="1660" y="193"/>
                  </a:lnTo>
                  <a:lnTo>
                    <a:pt x="1663" y="185"/>
                  </a:lnTo>
                  <a:lnTo>
                    <a:pt x="1664" y="176"/>
                  </a:lnTo>
                  <a:lnTo>
                    <a:pt x="1664" y="167"/>
                  </a:lnTo>
                  <a:lnTo>
                    <a:pt x="1662" y="160"/>
                  </a:lnTo>
                  <a:lnTo>
                    <a:pt x="1656" y="160"/>
                  </a:lnTo>
                  <a:lnTo>
                    <a:pt x="1650" y="160"/>
                  </a:lnTo>
                  <a:lnTo>
                    <a:pt x="1649" y="166"/>
                  </a:lnTo>
                  <a:lnTo>
                    <a:pt x="1649" y="173"/>
                  </a:lnTo>
                  <a:lnTo>
                    <a:pt x="1646" y="173"/>
                  </a:lnTo>
                  <a:lnTo>
                    <a:pt x="1644" y="175"/>
                  </a:lnTo>
                  <a:lnTo>
                    <a:pt x="1639" y="175"/>
                  </a:lnTo>
                  <a:lnTo>
                    <a:pt x="1633" y="176"/>
                  </a:lnTo>
                  <a:lnTo>
                    <a:pt x="1629" y="170"/>
                  </a:lnTo>
                  <a:lnTo>
                    <a:pt x="1624" y="166"/>
                  </a:lnTo>
                  <a:lnTo>
                    <a:pt x="1619" y="166"/>
                  </a:lnTo>
                  <a:lnTo>
                    <a:pt x="1614" y="166"/>
                  </a:lnTo>
                  <a:lnTo>
                    <a:pt x="1609" y="166"/>
                  </a:lnTo>
                  <a:lnTo>
                    <a:pt x="1606" y="169"/>
                  </a:lnTo>
                  <a:lnTo>
                    <a:pt x="1603" y="170"/>
                  </a:lnTo>
                  <a:lnTo>
                    <a:pt x="1600" y="173"/>
                  </a:lnTo>
                  <a:lnTo>
                    <a:pt x="1600" y="180"/>
                  </a:lnTo>
                  <a:lnTo>
                    <a:pt x="1600" y="187"/>
                  </a:lnTo>
                  <a:lnTo>
                    <a:pt x="1603" y="190"/>
                  </a:lnTo>
                  <a:lnTo>
                    <a:pt x="1607" y="192"/>
                  </a:lnTo>
                  <a:lnTo>
                    <a:pt x="1606" y="193"/>
                  </a:lnTo>
                  <a:lnTo>
                    <a:pt x="1606" y="195"/>
                  </a:lnTo>
                  <a:lnTo>
                    <a:pt x="1582" y="196"/>
                  </a:lnTo>
                  <a:lnTo>
                    <a:pt x="1553" y="196"/>
                  </a:lnTo>
                  <a:lnTo>
                    <a:pt x="1539" y="195"/>
                  </a:lnTo>
                  <a:lnTo>
                    <a:pt x="1524" y="196"/>
                  </a:lnTo>
                  <a:lnTo>
                    <a:pt x="1512" y="197"/>
                  </a:lnTo>
                  <a:lnTo>
                    <a:pt x="1499" y="200"/>
                  </a:lnTo>
                  <a:lnTo>
                    <a:pt x="1494" y="213"/>
                  </a:lnTo>
                  <a:lnTo>
                    <a:pt x="1490" y="227"/>
                  </a:lnTo>
                  <a:lnTo>
                    <a:pt x="1484" y="239"/>
                  </a:lnTo>
                  <a:lnTo>
                    <a:pt x="1480" y="250"/>
                  </a:lnTo>
                  <a:lnTo>
                    <a:pt x="1496" y="257"/>
                  </a:lnTo>
                  <a:lnTo>
                    <a:pt x="1510" y="262"/>
                  </a:lnTo>
                  <a:lnTo>
                    <a:pt x="1520" y="259"/>
                  </a:lnTo>
                  <a:lnTo>
                    <a:pt x="1534" y="256"/>
                  </a:lnTo>
                  <a:lnTo>
                    <a:pt x="1539" y="263"/>
                  </a:lnTo>
                  <a:lnTo>
                    <a:pt x="1544" y="267"/>
                  </a:lnTo>
                  <a:lnTo>
                    <a:pt x="1552" y="273"/>
                  </a:lnTo>
                  <a:lnTo>
                    <a:pt x="1559" y="277"/>
                  </a:lnTo>
                  <a:lnTo>
                    <a:pt x="1557" y="266"/>
                  </a:lnTo>
                  <a:lnTo>
                    <a:pt x="1556" y="256"/>
                  </a:lnTo>
                  <a:lnTo>
                    <a:pt x="1569" y="267"/>
                  </a:lnTo>
                  <a:lnTo>
                    <a:pt x="1590" y="287"/>
                  </a:lnTo>
                  <a:lnTo>
                    <a:pt x="1612" y="307"/>
                  </a:lnTo>
                  <a:lnTo>
                    <a:pt x="1623" y="322"/>
                  </a:lnTo>
                  <a:lnTo>
                    <a:pt x="1614" y="319"/>
                  </a:lnTo>
                  <a:lnTo>
                    <a:pt x="1606" y="316"/>
                  </a:lnTo>
                  <a:lnTo>
                    <a:pt x="1606" y="317"/>
                  </a:lnTo>
                  <a:lnTo>
                    <a:pt x="1606" y="319"/>
                  </a:lnTo>
                  <a:lnTo>
                    <a:pt x="1620" y="334"/>
                  </a:lnTo>
                  <a:lnTo>
                    <a:pt x="1632" y="352"/>
                  </a:lnTo>
                  <a:lnTo>
                    <a:pt x="1632" y="353"/>
                  </a:lnTo>
                  <a:lnTo>
                    <a:pt x="1630" y="353"/>
                  </a:lnTo>
                  <a:lnTo>
                    <a:pt x="1623" y="353"/>
                  </a:lnTo>
                  <a:lnTo>
                    <a:pt x="1616" y="352"/>
                  </a:lnTo>
                  <a:lnTo>
                    <a:pt x="1613" y="343"/>
                  </a:lnTo>
                  <a:lnTo>
                    <a:pt x="1607" y="333"/>
                  </a:lnTo>
                  <a:lnTo>
                    <a:pt x="1602" y="323"/>
                  </a:lnTo>
                  <a:lnTo>
                    <a:pt x="1593" y="312"/>
                  </a:lnTo>
                  <a:lnTo>
                    <a:pt x="1586" y="300"/>
                  </a:lnTo>
                  <a:lnTo>
                    <a:pt x="1577" y="290"/>
                  </a:lnTo>
                  <a:lnTo>
                    <a:pt x="1570" y="283"/>
                  </a:lnTo>
                  <a:lnTo>
                    <a:pt x="1563" y="279"/>
                  </a:lnTo>
                  <a:lnTo>
                    <a:pt x="1563" y="280"/>
                  </a:lnTo>
                  <a:lnTo>
                    <a:pt x="1563" y="283"/>
                  </a:lnTo>
                  <a:lnTo>
                    <a:pt x="1573" y="306"/>
                  </a:lnTo>
                  <a:lnTo>
                    <a:pt x="1579" y="326"/>
                  </a:lnTo>
                  <a:lnTo>
                    <a:pt x="1580" y="334"/>
                  </a:lnTo>
                  <a:lnTo>
                    <a:pt x="1579" y="346"/>
                  </a:lnTo>
                  <a:lnTo>
                    <a:pt x="1576" y="359"/>
                  </a:lnTo>
                  <a:lnTo>
                    <a:pt x="1572" y="374"/>
                  </a:lnTo>
                  <a:lnTo>
                    <a:pt x="1570" y="380"/>
                  </a:lnTo>
                  <a:lnTo>
                    <a:pt x="1570" y="386"/>
                  </a:lnTo>
                  <a:lnTo>
                    <a:pt x="1570" y="389"/>
                  </a:lnTo>
                  <a:lnTo>
                    <a:pt x="1566" y="393"/>
                  </a:lnTo>
                  <a:lnTo>
                    <a:pt x="1559" y="396"/>
                  </a:lnTo>
                  <a:lnTo>
                    <a:pt x="1552" y="396"/>
                  </a:lnTo>
                  <a:lnTo>
                    <a:pt x="1544" y="396"/>
                  </a:lnTo>
                  <a:lnTo>
                    <a:pt x="1536" y="394"/>
                  </a:lnTo>
                  <a:lnTo>
                    <a:pt x="1532" y="399"/>
                  </a:lnTo>
                  <a:lnTo>
                    <a:pt x="1527" y="403"/>
                  </a:lnTo>
                  <a:lnTo>
                    <a:pt x="1532" y="412"/>
                  </a:lnTo>
                  <a:lnTo>
                    <a:pt x="1536" y="420"/>
                  </a:lnTo>
                  <a:lnTo>
                    <a:pt x="1533" y="424"/>
                  </a:lnTo>
                  <a:lnTo>
                    <a:pt x="1530" y="427"/>
                  </a:lnTo>
                  <a:lnTo>
                    <a:pt x="1527" y="429"/>
                  </a:lnTo>
                  <a:lnTo>
                    <a:pt x="1523" y="432"/>
                  </a:lnTo>
                  <a:lnTo>
                    <a:pt x="1523" y="437"/>
                  </a:lnTo>
                  <a:lnTo>
                    <a:pt x="1523" y="443"/>
                  </a:lnTo>
                  <a:lnTo>
                    <a:pt x="1529" y="444"/>
                  </a:lnTo>
                  <a:lnTo>
                    <a:pt x="1536" y="449"/>
                  </a:lnTo>
                  <a:lnTo>
                    <a:pt x="1542" y="453"/>
                  </a:lnTo>
                  <a:lnTo>
                    <a:pt x="1547" y="459"/>
                  </a:lnTo>
                  <a:lnTo>
                    <a:pt x="1552" y="464"/>
                  </a:lnTo>
                  <a:lnTo>
                    <a:pt x="1556" y="472"/>
                  </a:lnTo>
                  <a:lnTo>
                    <a:pt x="1559" y="477"/>
                  </a:lnTo>
                  <a:lnTo>
                    <a:pt x="1560" y="484"/>
                  </a:lnTo>
                  <a:lnTo>
                    <a:pt x="1552" y="494"/>
                  </a:lnTo>
                  <a:lnTo>
                    <a:pt x="1543" y="503"/>
                  </a:lnTo>
                  <a:lnTo>
                    <a:pt x="1537" y="503"/>
                  </a:lnTo>
                  <a:lnTo>
                    <a:pt x="1533" y="500"/>
                  </a:lnTo>
                  <a:lnTo>
                    <a:pt x="1533" y="487"/>
                  </a:lnTo>
                  <a:lnTo>
                    <a:pt x="1532" y="477"/>
                  </a:lnTo>
                  <a:lnTo>
                    <a:pt x="1530" y="473"/>
                  </a:lnTo>
                  <a:lnTo>
                    <a:pt x="1527" y="469"/>
                  </a:lnTo>
                  <a:lnTo>
                    <a:pt x="1526" y="464"/>
                  </a:lnTo>
                  <a:lnTo>
                    <a:pt x="1522" y="462"/>
                  </a:lnTo>
                  <a:lnTo>
                    <a:pt x="1510" y="459"/>
                  </a:lnTo>
                  <a:lnTo>
                    <a:pt x="1500" y="456"/>
                  </a:lnTo>
                  <a:lnTo>
                    <a:pt x="1500" y="447"/>
                  </a:lnTo>
                  <a:lnTo>
                    <a:pt x="1500" y="443"/>
                  </a:lnTo>
                  <a:lnTo>
                    <a:pt x="1499" y="439"/>
                  </a:lnTo>
                  <a:lnTo>
                    <a:pt x="1496" y="434"/>
                  </a:lnTo>
                  <a:lnTo>
                    <a:pt x="1484" y="434"/>
                  </a:lnTo>
                  <a:lnTo>
                    <a:pt x="1476" y="437"/>
                  </a:lnTo>
                  <a:lnTo>
                    <a:pt x="1469" y="440"/>
                  </a:lnTo>
                  <a:lnTo>
                    <a:pt x="1460" y="444"/>
                  </a:lnTo>
                  <a:lnTo>
                    <a:pt x="1460" y="433"/>
                  </a:lnTo>
                  <a:lnTo>
                    <a:pt x="1457" y="424"/>
                  </a:lnTo>
                  <a:lnTo>
                    <a:pt x="1452" y="423"/>
                  </a:lnTo>
                  <a:lnTo>
                    <a:pt x="1445" y="422"/>
                  </a:lnTo>
                  <a:lnTo>
                    <a:pt x="1442" y="429"/>
                  </a:lnTo>
                  <a:lnTo>
                    <a:pt x="1436" y="434"/>
                  </a:lnTo>
                  <a:lnTo>
                    <a:pt x="1430" y="439"/>
                  </a:lnTo>
                  <a:lnTo>
                    <a:pt x="1423" y="442"/>
                  </a:lnTo>
                  <a:lnTo>
                    <a:pt x="1425" y="447"/>
                  </a:lnTo>
                  <a:lnTo>
                    <a:pt x="1426" y="454"/>
                  </a:lnTo>
                  <a:lnTo>
                    <a:pt x="1432" y="456"/>
                  </a:lnTo>
                  <a:lnTo>
                    <a:pt x="1436" y="456"/>
                  </a:lnTo>
                  <a:lnTo>
                    <a:pt x="1439" y="459"/>
                  </a:lnTo>
                  <a:lnTo>
                    <a:pt x="1442" y="460"/>
                  </a:lnTo>
                  <a:lnTo>
                    <a:pt x="1445" y="462"/>
                  </a:lnTo>
                  <a:lnTo>
                    <a:pt x="1447" y="464"/>
                  </a:lnTo>
                  <a:lnTo>
                    <a:pt x="1450" y="466"/>
                  </a:lnTo>
                  <a:lnTo>
                    <a:pt x="1456" y="466"/>
                  </a:lnTo>
                  <a:lnTo>
                    <a:pt x="1459" y="463"/>
                  </a:lnTo>
                  <a:lnTo>
                    <a:pt x="1460" y="462"/>
                  </a:lnTo>
                  <a:lnTo>
                    <a:pt x="1464" y="460"/>
                  </a:lnTo>
                  <a:lnTo>
                    <a:pt x="1467" y="460"/>
                  </a:lnTo>
                  <a:lnTo>
                    <a:pt x="1476" y="463"/>
                  </a:lnTo>
                  <a:lnTo>
                    <a:pt x="1482" y="466"/>
                  </a:lnTo>
                  <a:lnTo>
                    <a:pt x="1474" y="472"/>
                  </a:lnTo>
                  <a:lnTo>
                    <a:pt x="1469" y="477"/>
                  </a:lnTo>
                  <a:lnTo>
                    <a:pt x="1466" y="480"/>
                  </a:lnTo>
                  <a:lnTo>
                    <a:pt x="1463" y="483"/>
                  </a:lnTo>
                  <a:lnTo>
                    <a:pt x="1462" y="487"/>
                  </a:lnTo>
                  <a:lnTo>
                    <a:pt x="1460" y="493"/>
                  </a:lnTo>
                  <a:lnTo>
                    <a:pt x="1464" y="500"/>
                  </a:lnTo>
                  <a:lnTo>
                    <a:pt x="1469" y="506"/>
                  </a:lnTo>
                  <a:lnTo>
                    <a:pt x="1473" y="510"/>
                  </a:lnTo>
                  <a:lnTo>
                    <a:pt x="1479" y="516"/>
                  </a:lnTo>
                  <a:lnTo>
                    <a:pt x="1489" y="524"/>
                  </a:lnTo>
                  <a:lnTo>
                    <a:pt x="1499" y="534"/>
                  </a:lnTo>
                  <a:lnTo>
                    <a:pt x="1496" y="536"/>
                  </a:lnTo>
                  <a:lnTo>
                    <a:pt x="1494" y="536"/>
                  </a:lnTo>
                  <a:lnTo>
                    <a:pt x="1494" y="537"/>
                  </a:lnTo>
                  <a:lnTo>
                    <a:pt x="1494" y="540"/>
                  </a:lnTo>
                  <a:lnTo>
                    <a:pt x="1499" y="542"/>
                  </a:lnTo>
                  <a:lnTo>
                    <a:pt x="1503" y="544"/>
                  </a:lnTo>
                  <a:lnTo>
                    <a:pt x="1497" y="550"/>
                  </a:lnTo>
                  <a:lnTo>
                    <a:pt x="1492" y="556"/>
                  </a:lnTo>
                  <a:lnTo>
                    <a:pt x="1493" y="556"/>
                  </a:lnTo>
                  <a:lnTo>
                    <a:pt x="1494" y="556"/>
                  </a:lnTo>
                  <a:lnTo>
                    <a:pt x="1503" y="557"/>
                  </a:lnTo>
                  <a:lnTo>
                    <a:pt x="1509" y="561"/>
                  </a:lnTo>
                  <a:lnTo>
                    <a:pt x="1510" y="566"/>
                  </a:lnTo>
                  <a:lnTo>
                    <a:pt x="1509" y="569"/>
                  </a:lnTo>
                  <a:lnTo>
                    <a:pt x="1509" y="571"/>
                  </a:lnTo>
                  <a:lnTo>
                    <a:pt x="1507" y="574"/>
                  </a:lnTo>
                  <a:lnTo>
                    <a:pt x="1503" y="580"/>
                  </a:lnTo>
                  <a:lnTo>
                    <a:pt x="1500" y="586"/>
                  </a:lnTo>
                  <a:lnTo>
                    <a:pt x="1492" y="607"/>
                  </a:lnTo>
                  <a:lnTo>
                    <a:pt x="1484" y="626"/>
                  </a:lnTo>
                  <a:lnTo>
                    <a:pt x="1480" y="634"/>
                  </a:lnTo>
                  <a:lnTo>
                    <a:pt x="1473" y="641"/>
                  </a:lnTo>
                  <a:lnTo>
                    <a:pt x="1466" y="647"/>
                  </a:lnTo>
                  <a:lnTo>
                    <a:pt x="1455" y="653"/>
                  </a:lnTo>
                  <a:lnTo>
                    <a:pt x="1442" y="653"/>
                  </a:lnTo>
                  <a:lnTo>
                    <a:pt x="1433" y="651"/>
                  </a:lnTo>
                  <a:lnTo>
                    <a:pt x="1433" y="654"/>
                  </a:lnTo>
                  <a:lnTo>
                    <a:pt x="1433" y="659"/>
                  </a:lnTo>
                  <a:lnTo>
                    <a:pt x="1423" y="661"/>
                  </a:lnTo>
                  <a:lnTo>
                    <a:pt x="1415" y="666"/>
                  </a:lnTo>
                  <a:lnTo>
                    <a:pt x="1409" y="671"/>
                  </a:lnTo>
                  <a:lnTo>
                    <a:pt x="1403" y="677"/>
                  </a:lnTo>
                  <a:lnTo>
                    <a:pt x="1400" y="673"/>
                  </a:lnTo>
                  <a:lnTo>
                    <a:pt x="1396" y="667"/>
                  </a:lnTo>
                  <a:lnTo>
                    <a:pt x="1395" y="666"/>
                  </a:lnTo>
                  <a:lnTo>
                    <a:pt x="1390" y="664"/>
                  </a:lnTo>
                  <a:lnTo>
                    <a:pt x="1386" y="663"/>
                  </a:lnTo>
                  <a:lnTo>
                    <a:pt x="1380" y="661"/>
                  </a:lnTo>
                  <a:lnTo>
                    <a:pt x="1370" y="670"/>
                  </a:lnTo>
                  <a:lnTo>
                    <a:pt x="1363" y="679"/>
                  </a:lnTo>
                  <a:lnTo>
                    <a:pt x="1360" y="684"/>
                  </a:lnTo>
                  <a:lnTo>
                    <a:pt x="1359" y="691"/>
                  </a:lnTo>
                  <a:lnTo>
                    <a:pt x="1357" y="699"/>
                  </a:lnTo>
                  <a:lnTo>
                    <a:pt x="1357" y="709"/>
                  </a:lnTo>
                  <a:lnTo>
                    <a:pt x="1370" y="719"/>
                  </a:lnTo>
                  <a:lnTo>
                    <a:pt x="1383" y="730"/>
                  </a:lnTo>
                  <a:lnTo>
                    <a:pt x="1390" y="736"/>
                  </a:lnTo>
                  <a:lnTo>
                    <a:pt x="1396" y="741"/>
                  </a:lnTo>
                  <a:lnTo>
                    <a:pt x="1400" y="749"/>
                  </a:lnTo>
                  <a:lnTo>
                    <a:pt x="1405" y="756"/>
                  </a:lnTo>
                  <a:lnTo>
                    <a:pt x="1407" y="774"/>
                  </a:lnTo>
                  <a:lnTo>
                    <a:pt x="1409" y="791"/>
                  </a:lnTo>
                  <a:lnTo>
                    <a:pt x="1392" y="810"/>
                  </a:lnTo>
                  <a:lnTo>
                    <a:pt x="1373" y="828"/>
                  </a:lnTo>
                  <a:lnTo>
                    <a:pt x="1366" y="828"/>
                  </a:lnTo>
                  <a:lnTo>
                    <a:pt x="1360" y="826"/>
                  </a:lnTo>
                  <a:lnTo>
                    <a:pt x="1362" y="818"/>
                  </a:lnTo>
                  <a:lnTo>
                    <a:pt x="1365" y="814"/>
                  </a:lnTo>
                  <a:lnTo>
                    <a:pt x="1363" y="813"/>
                  </a:lnTo>
                  <a:lnTo>
                    <a:pt x="1362" y="813"/>
                  </a:lnTo>
                  <a:lnTo>
                    <a:pt x="1352" y="807"/>
                  </a:lnTo>
                  <a:lnTo>
                    <a:pt x="1340" y="803"/>
                  </a:lnTo>
                  <a:lnTo>
                    <a:pt x="1337" y="793"/>
                  </a:lnTo>
                  <a:lnTo>
                    <a:pt x="1336" y="784"/>
                  </a:lnTo>
                  <a:lnTo>
                    <a:pt x="1323" y="774"/>
                  </a:lnTo>
                  <a:lnTo>
                    <a:pt x="1309" y="767"/>
                  </a:lnTo>
                  <a:lnTo>
                    <a:pt x="1307" y="767"/>
                  </a:lnTo>
                  <a:lnTo>
                    <a:pt x="1305" y="769"/>
                  </a:lnTo>
                  <a:lnTo>
                    <a:pt x="1303" y="771"/>
                  </a:lnTo>
                  <a:lnTo>
                    <a:pt x="1302" y="774"/>
                  </a:lnTo>
                  <a:lnTo>
                    <a:pt x="1303" y="780"/>
                  </a:lnTo>
                  <a:lnTo>
                    <a:pt x="1303" y="786"/>
                  </a:lnTo>
                  <a:lnTo>
                    <a:pt x="1302" y="791"/>
                  </a:lnTo>
                  <a:lnTo>
                    <a:pt x="1300" y="797"/>
                  </a:lnTo>
                  <a:lnTo>
                    <a:pt x="1299" y="808"/>
                  </a:lnTo>
                  <a:lnTo>
                    <a:pt x="1299" y="820"/>
                  </a:lnTo>
                  <a:lnTo>
                    <a:pt x="1305" y="824"/>
                  </a:lnTo>
                  <a:lnTo>
                    <a:pt x="1309" y="827"/>
                  </a:lnTo>
                  <a:lnTo>
                    <a:pt x="1310" y="836"/>
                  </a:lnTo>
                  <a:lnTo>
                    <a:pt x="1312" y="844"/>
                  </a:lnTo>
                  <a:lnTo>
                    <a:pt x="1316" y="846"/>
                  </a:lnTo>
                  <a:lnTo>
                    <a:pt x="1322" y="846"/>
                  </a:lnTo>
                  <a:lnTo>
                    <a:pt x="1327" y="851"/>
                  </a:lnTo>
                  <a:lnTo>
                    <a:pt x="1333" y="856"/>
                  </a:lnTo>
                  <a:lnTo>
                    <a:pt x="1337" y="861"/>
                  </a:lnTo>
                  <a:lnTo>
                    <a:pt x="1342" y="867"/>
                  </a:lnTo>
                  <a:lnTo>
                    <a:pt x="1345" y="874"/>
                  </a:lnTo>
                  <a:lnTo>
                    <a:pt x="1346" y="881"/>
                  </a:lnTo>
                  <a:lnTo>
                    <a:pt x="1347" y="891"/>
                  </a:lnTo>
                  <a:lnTo>
                    <a:pt x="1347" y="900"/>
                  </a:lnTo>
                  <a:lnTo>
                    <a:pt x="1352" y="898"/>
                  </a:lnTo>
                  <a:lnTo>
                    <a:pt x="1356" y="897"/>
                  </a:lnTo>
                  <a:lnTo>
                    <a:pt x="1356" y="901"/>
                  </a:lnTo>
                  <a:lnTo>
                    <a:pt x="1356" y="906"/>
                  </a:lnTo>
                  <a:lnTo>
                    <a:pt x="1353" y="913"/>
                  </a:lnTo>
                  <a:lnTo>
                    <a:pt x="1350" y="921"/>
                  </a:lnTo>
                  <a:lnTo>
                    <a:pt x="1340" y="913"/>
                  </a:lnTo>
                  <a:lnTo>
                    <a:pt x="1332" y="903"/>
                  </a:lnTo>
                  <a:lnTo>
                    <a:pt x="1325" y="891"/>
                  </a:lnTo>
                  <a:lnTo>
                    <a:pt x="1317" y="880"/>
                  </a:lnTo>
                  <a:lnTo>
                    <a:pt x="1310" y="867"/>
                  </a:lnTo>
                  <a:lnTo>
                    <a:pt x="1305" y="856"/>
                  </a:lnTo>
                  <a:lnTo>
                    <a:pt x="1297" y="844"/>
                  </a:lnTo>
                  <a:lnTo>
                    <a:pt x="1289" y="833"/>
                  </a:lnTo>
                  <a:lnTo>
                    <a:pt x="1290" y="807"/>
                  </a:lnTo>
                  <a:lnTo>
                    <a:pt x="1290" y="784"/>
                  </a:lnTo>
                  <a:lnTo>
                    <a:pt x="1289" y="774"/>
                  </a:lnTo>
                  <a:lnTo>
                    <a:pt x="1286" y="764"/>
                  </a:lnTo>
                  <a:lnTo>
                    <a:pt x="1280" y="756"/>
                  </a:lnTo>
                  <a:lnTo>
                    <a:pt x="1273" y="749"/>
                  </a:lnTo>
                  <a:lnTo>
                    <a:pt x="1269" y="750"/>
                  </a:lnTo>
                  <a:lnTo>
                    <a:pt x="1266" y="750"/>
                  </a:lnTo>
                  <a:lnTo>
                    <a:pt x="1263" y="750"/>
                  </a:lnTo>
                  <a:lnTo>
                    <a:pt x="1259" y="749"/>
                  </a:lnTo>
                  <a:lnTo>
                    <a:pt x="1259" y="747"/>
                  </a:lnTo>
                  <a:lnTo>
                    <a:pt x="1259" y="747"/>
                  </a:lnTo>
                  <a:lnTo>
                    <a:pt x="1260" y="744"/>
                  </a:lnTo>
                  <a:lnTo>
                    <a:pt x="1260" y="740"/>
                  </a:lnTo>
                  <a:lnTo>
                    <a:pt x="1266" y="741"/>
                  </a:lnTo>
                  <a:lnTo>
                    <a:pt x="1269" y="741"/>
                  </a:lnTo>
                  <a:lnTo>
                    <a:pt x="1270" y="741"/>
                  </a:lnTo>
                  <a:lnTo>
                    <a:pt x="1273" y="737"/>
                  </a:lnTo>
                  <a:lnTo>
                    <a:pt x="1273" y="736"/>
                  </a:lnTo>
                  <a:lnTo>
                    <a:pt x="1275" y="733"/>
                  </a:lnTo>
                  <a:lnTo>
                    <a:pt x="1270" y="726"/>
                  </a:lnTo>
                  <a:lnTo>
                    <a:pt x="1266" y="719"/>
                  </a:lnTo>
                  <a:lnTo>
                    <a:pt x="1257" y="729"/>
                  </a:lnTo>
                  <a:lnTo>
                    <a:pt x="1247" y="737"/>
                  </a:lnTo>
                  <a:lnTo>
                    <a:pt x="1242" y="734"/>
                  </a:lnTo>
                  <a:lnTo>
                    <a:pt x="1235" y="731"/>
                  </a:lnTo>
                  <a:lnTo>
                    <a:pt x="1236" y="721"/>
                  </a:lnTo>
                  <a:lnTo>
                    <a:pt x="1236" y="713"/>
                  </a:lnTo>
                  <a:lnTo>
                    <a:pt x="1233" y="707"/>
                  </a:lnTo>
                  <a:lnTo>
                    <a:pt x="1230" y="701"/>
                  </a:lnTo>
                  <a:lnTo>
                    <a:pt x="1220" y="690"/>
                  </a:lnTo>
                  <a:lnTo>
                    <a:pt x="1209" y="677"/>
                  </a:lnTo>
                  <a:lnTo>
                    <a:pt x="1206" y="669"/>
                  </a:lnTo>
                  <a:lnTo>
                    <a:pt x="1203" y="660"/>
                  </a:lnTo>
                  <a:lnTo>
                    <a:pt x="1202" y="657"/>
                  </a:lnTo>
                  <a:lnTo>
                    <a:pt x="1200" y="653"/>
                  </a:lnTo>
                  <a:lnTo>
                    <a:pt x="1198" y="650"/>
                  </a:lnTo>
                  <a:lnTo>
                    <a:pt x="1193" y="647"/>
                  </a:lnTo>
                  <a:lnTo>
                    <a:pt x="1190" y="650"/>
                  </a:lnTo>
                  <a:lnTo>
                    <a:pt x="1186" y="653"/>
                  </a:lnTo>
                  <a:lnTo>
                    <a:pt x="1185" y="649"/>
                  </a:lnTo>
                  <a:lnTo>
                    <a:pt x="1183" y="644"/>
                  </a:lnTo>
                  <a:lnTo>
                    <a:pt x="1182" y="641"/>
                  </a:lnTo>
                  <a:lnTo>
                    <a:pt x="1179" y="640"/>
                  </a:lnTo>
                  <a:lnTo>
                    <a:pt x="1178" y="650"/>
                  </a:lnTo>
                  <a:lnTo>
                    <a:pt x="1176" y="657"/>
                  </a:lnTo>
                  <a:lnTo>
                    <a:pt x="1168" y="659"/>
                  </a:lnTo>
                  <a:lnTo>
                    <a:pt x="1160" y="660"/>
                  </a:lnTo>
                  <a:lnTo>
                    <a:pt x="1155" y="663"/>
                  </a:lnTo>
                  <a:lnTo>
                    <a:pt x="1149" y="666"/>
                  </a:lnTo>
                  <a:lnTo>
                    <a:pt x="1145" y="677"/>
                  </a:lnTo>
                  <a:lnTo>
                    <a:pt x="1140" y="687"/>
                  </a:lnTo>
                  <a:lnTo>
                    <a:pt x="1126" y="700"/>
                  </a:lnTo>
                  <a:lnTo>
                    <a:pt x="1108" y="717"/>
                  </a:lnTo>
                  <a:lnTo>
                    <a:pt x="1099" y="726"/>
                  </a:lnTo>
                  <a:lnTo>
                    <a:pt x="1090" y="734"/>
                  </a:lnTo>
                  <a:lnTo>
                    <a:pt x="1085" y="743"/>
                  </a:lnTo>
                  <a:lnTo>
                    <a:pt x="1082" y="750"/>
                  </a:lnTo>
                  <a:lnTo>
                    <a:pt x="1085" y="761"/>
                  </a:lnTo>
                  <a:lnTo>
                    <a:pt x="1086" y="774"/>
                  </a:lnTo>
                  <a:lnTo>
                    <a:pt x="1085" y="787"/>
                  </a:lnTo>
                  <a:lnTo>
                    <a:pt x="1082" y="798"/>
                  </a:lnTo>
                  <a:lnTo>
                    <a:pt x="1073" y="820"/>
                  </a:lnTo>
                  <a:lnTo>
                    <a:pt x="1068" y="837"/>
                  </a:lnTo>
                  <a:lnTo>
                    <a:pt x="1062" y="836"/>
                  </a:lnTo>
                  <a:lnTo>
                    <a:pt x="1058" y="833"/>
                  </a:lnTo>
                  <a:lnTo>
                    <a:pt x="1052" y="827"/>
                  </a:lnTo>
                  <a:lnTo>
                    <a:pt x="1046" y="820"/>
                  </a:lnTo>
                  <a:lnTo>
                    <a:pt x="1036" y="803"/>
                  </a:lnTo>
                  <a:lnTo>
                    <a:pt x="1025" y="781"/>
                  </a:lnTo>
                  <a:lnTo>
                    <a:pt x="1006" y="739"/>
                  </a:lnTo>
                  <a:lnTo>
                    <a:pt x="995" y="707"/>
                  </a:lnTo>
                  <a:lnTo>
                    <a:pt x="993" y="694"/>
                  </a:lnTo>
                  <a:lnTo>
                    <a:pt x="993" y="681"/>
                  </a:lnTo>
                  <a:lnTo>
                    <a:pt x="993" y="674"/>
                  </a:lnTo>
                  <a:lnTo>
                    <a:pt x="993" y="669"/>
                  </a:lnTo>
                  <a:lnTo>
                    <a:pt x="992" y="663"/>
                  </a:lnTo>
                  <a:lnTo>
                    <a:pt x="989" y="659"/>
                  </a:lnTo>
                  <a:lnTo>
                    <a:pt x="986" y="660"/>
                  </a:lnTo>
                  <a:lnTo>
                    <a:pt x="983" y="663"/>
                  </a:lnTo>
                  <a:lnTo>
                    <a:pt x="983" y="670"/>
                  </a:lnTo>
                  <a:lnTo>
                    <a:pt x="982" y="674"/>
                  </a:lnTo>
                  <a:lnTo>
                    <a:pt x="980" y="676"/>
                  </a:lnTo>
                  <a:lnTo>
                    <a:pt x="979" y="676"/>
                  </a:lnTo>
                  <a:lnTo>
                    <a:pt x="975" y="676"/>
                  </a:lnTo>
                  <a:lnTo>
                    <a:pt x="969" y="674"/>
                  </a:lnTo>
                  <a:lnTo>
                    <a:pt x="963" y="671"/>
                  </a:lnTo>
                  <a:lnTo>
                    <a:pt x="959" y="667"/>
                  </a:lnTo>
                  <a:lnTo>
                    <a:pt x="955" y="663"/>
                  </a:lnTo>
                  <a:lnTo>
                    <a:pt x="952" y="657"/>
                  </a:lnTo>
                  <a:lnTo>
                    <a:pt x="961" y="653"/>
                  </a:lnTo>
                  <a:lnTo>
                    <a:pt x="968" y="647"/>
                  </a:lnTo>
                  <a:lnTo>
                    <a:pt x="968" y="646"/>
                  </a:lnTo>
                  <a:lnTo>
                    <a:pt x="968" y="646"/>
                  </a:lnTo>
                  <a:lnTo>
                    <a:pt x="956" y="647"/>
                  </a:lnTo>
                  <a:lnTo>
                    <a:pt x="945" y="647"/>
                  </a:lnTo>
                  <a:lnTo>
                    <a:pt x="941" y="639"/>
                  </a:lnTo>
                  <a:lnTo>
                    <a:pt x="932" y="630"/>
                  </a:lnTo>
                  <a:lnTo>
                    <a:pt x="923" y="621"/>
                  </a:lnTo>
                  <a:lnTo>
                    <a:pt x="916" y="616"/>
                  </a:lnTo>
                  <a:lnTo>
                    <a:pt x="883" y="619"/>
                  </a:lnTo>
                  <a:lnTo>
                    <a:pt x="853" y="621"/>
                  </a:lnTo>
                  <a:lnTo>
                    <a:pt x="846" y="621"/>
                  </a:lnTo>
                  <a:lnTo>
                    <a:pt x="839" y="620"/>
                  </a:lnTo>
                  <a:lnTo>
                    <a:pt x="833" y="619"/>
                  </a:lnTo>
                  <a:lnTo>
                    <a:pt x="828" y="616"/>
                  </a:lnTo>
                  <a:lnTo>
                    <a:pt x="823" y="613"/>
                  </a:lnTo>
                  <a:lnTo>
                    <a:pt x="819" y="609"/>
                  </a:lnTo>
                  <a:lnTo>
                    <a:pt x="815" y="603"/>
                  </a:lnTo>
                  <a:lnTo>
                    <a:pt x="812" y="596"/>
                  </a:lnTo>
                  <a:lnTo>
                    <a:pt x="792" y="596"/>
                  </a:lnTo>
                  <a:lnTo>
                    <a:pt x="773" y="596"/>
                  </a:lnTo>
                  <a:lnTo>
                    <a:pt x="765" y="593"/>
                  </a:lnTo>
                  <a:lnTo>
                    <a:pt x="758" y="590"/>
                  </a:lnTo>
                  <a:lnTo>
                    <a:pt x="751" y="584"/>
                  </a:lnTo>
                  <a:lnTo>
                    <a:pt x="745" y="576"/>
                  </a:lnTo>
                  <a:lnTo>
                    <a:pt x="741" y="569"/>
                  </a:lnTo>
                  <a:lnTo>
                    <a:pt x="738" y="563"/>
                  </a:lnTo>
                  <a:lnTo>
                    <a:pt x="735" y="559"/>
                  </a:lnTo>
                  <a:lnTo>
                    <a:pt x="729" y="553"/>
                  </a:lnTo>
                  <a:lnTo>
                    <a:pt x="722" y="553"/>
                  </a:lnTo>
                  <a:lnTo>
                    <a:pt x="715" y="554"/>
                  </a:lnTo>
                  <a:lnTo>
                    <a:pt x="716" y="564"/>
                  </a:lnTo>
                  <a:lnTo>
                    <a:pt x="721" y="576"/>
                  </a:lnTo>
                  <a:lnTo>
                    <a:pt x="728" y="587"/>
                  </a:lnTo>
                  <a:lnTo>
                    <a:pt x="735" y="599"/>
                  </a:lnTo>
                  <a:lnTo>
                    <a:pt x="751" y="620"/>
                  </a:lnTo>
                  <a:lnTo>
                    <a:pt x="765" y="634"/>
                  </a:lnTo>
                  <a:lnTo>
                    <a:pt x="773" y="634"/>
                  </a:lnTo>
                  <a:lnTo>
                    <a:pt x="779" y="634"/>
                  </a:lnTo>
                  <a:lnTo>
                    <a:pt x="785" y="631"/>
                  </a:lnTo>
                  <a:lnTo>
                    <a:pt x="791" y="629"/>
                  </a:lnTo>
                  <a:lnTo>
                    <a:pt x="792" y="621"/>
                  </a:lnTo>
                  <a:lnTo>
                    <a:pt x="793" y="613"/>
                  </a:lnTo>
                  <a:lnTo>
                    <a:pt x="798" y="607"/>
                  </a:lnTo>
                  <a:lnTo>
                    <a:pt x="803" y="603"/>
                  </a:lnTo>
                  <a:lnTo>
                    <a:pt x="805" y="611"/>
                  </a:lnTo>
                  <a:lnTo>
                    <a:pt x="809" y="619"/>
                  </a:lnTo>
                  <a:lnTo>
                    <a:pt x="815" y="626"/>
                  </a:lnTo>
                  <a:lnTo>
                    <a:pt x="821" y="631"/>
                  </a:lnTo>
                  <a:lnTo>
                    <a:pt x="835" y="641"/>
                  </a:lnTo>
                  <a:lnTo>
                    <a:pt x="848" y="651"/>
                  </a:lnTo>
                  <a:lnTo>
                    <a:pt x="846" y="659"/>
                  </a:lnTo>
                  <a:lnTo>
                    <a:pt x="842" y="669"/>
                  </a:lnTo>
                  <a:lnTo>
                    <a:pt x="836" y="679"/>
                  </a:lnTo>
                  <a:lnTo>
                    <a:pt x="829" y="690"/>
                  </a:lnTo>
                  <a:lnTo>
                    <a:pt x="816" y="710"/>
                  </a:lnTo>
                  <a:lnTo>
                    <a:pt x="806" y="721"/>
                  </a:lnTo>
                  <a:lnTo>
                    <a:pt x="785" y="731"/>
                  </a:lnTo>
                  <a:lnTo>
                    <a:pt x="765" y="741"/>
                  </a:lnTo>
                  <a:lnTo>
                    <a:pt x="748" y="751"/>
                  </a:lnTo>
                  <a:lnTo>
                    <a:pt x="728" y="763"/>
                  </a:lnTo>
                  <a:lnTo>
                    <a:pt x="721" y="767"/>
                  </a:lnTo>
                  <a:lnTo>
                    <a:pt x="715" y="767"/>
                  </a:lnTo>
                  <a:lnTo>
                    <a:pt x="711" y="767"/>
                  </a:lnTo>
                  <a:lnTo>
                    <a:pt x="706" y="767"/>
                  </a:lnTo>
                  <a:lnTo>
                    <a:pt x="704" y="767"/>
                  </a:lnTo>
                  <a:lnTo>
                    <a:pt x="699" y="770"/>
                  </a:lnTo>
                  <a:lnTo>
                    <a:pt x="695" y="774"/>
                  </a:lnTo>
                  <a:lnTo>
                    <a:pt x="688" y="783"/>
                  </a:lnTo>
                  <a:lnTo>
                    <a:pt x="682" y="781"/>
                  </a:lnTo>
                  <a:lnTo>
                    <a:pt x="676" y="780"/>
                  </a:lnTo>
                  <a:lnTo>
                    <a:pt x="675" y="780"/>
                  </a:lnTo>
                  <a:lnTo>
                    <a:pt x="674" y="780"/>
                  </a:lnTo>
                  <a:lnTo>
                    <a:pt x="674" y="760"/>
                  </a:lnTo>
                  <a:lnTo>
                    <a:pt x="669" y="743"/>
                  </a:lnTo>
                  <a:lnTo>
                    <a:pt x="665" y="729"/>
                  </a:lnTo>
                  <a:lnTo>
                    <a:pt x="658" y="716"/>
                  </a:lnTo>
                  <a:lnTo>
                    <a:pt x="641" y="691"/>
                  </a:lnTo>
                  <a:lnTo>
                    <a:pt x="624" y="669"/>
                  </a:lnTo>
                  <a:lnTo>
                    <a:pt x="618" y="653"/>
                  </a:lnTo>
                  <a:lnTo>
                    <a:pt x="615" y="639"/>
                  </a:lnTo>
                  <a:lnTo>
                    <a:pt x="612" y="631"/>
                  </a:lnTo>
                  <a:lnTo>
                    <a:pt x="608" y="626"/>
                  </a:lnTo>
                  <a:lnTo>
                    <a:pt x="602" y="621"/>
                  </a:lnTo>
                  <a:lnTo>
                    <a:pt x="594" y="619"/>
                  </a:lnTo>
                  <a:lnTo>
                    <a:pt x="594" y="611"/>
                  </a:lnTo>
                  <a:lnTo>
                    <a:pt x="592" y="604"/>
                  </a:lnTo>
                  <a:lnTo>
                    <a:pt x="589" y="599"/>
                  </a:lnTo>
                  <a:lnTo>
                    <a:pt x="586" y="593"/>
                  </a:lnTo>
                  <a:lnTo>
                    <a:pt x="579" y="584"/>
                  </a:lnTo>
                  <a:lnTo>
                    <a:pt x="571" y="576"/>
                  </a:lnTo>
                  <a:lnTo>
                    <a:pt x="568" y="577"/>
                  </a:lnTo>
                  <a:lnTo>
                    <a:pt x="564" y="579"/>
                  </a:lnTo>
                  <a:lnTo>
                    <a:pt x="559" y="579"/>
                  </a:lnTo>
                  <a:lnTo>
                    <a:pt x="555" y="577"/>
                  </a:lnTo>
                  <a:lnTo>
                    <a:pt x="555" y="571"/>
                  </a:lnTo>
                  <a:lnTo>
                    <a:pt x="554" y="569"/>
                  </a:lnTo>
                  <a:lnTo>
                    <a:pt x="551" y="567"/>
                  </a:lnTo>
                  <a:lnTo>
                    <a:pt x="545" y="566"/>
                  </a:lnTo>
                  <a:lnTo>
                    <a:pt x="548" y="574"/>
                  </a:lnTo>
                  <a:lnTo>
                    <a:pt x="551" y="581"/>
                  </a:lnTo>
                  <a:lnTo>
                    <a:pt x="555" y="587"/>
                  </a:lnTo>
                  <a:lnTo>
                    <a:pt x="559" y="593"/>
                  </a:lnTo>
                  <a:lnTo>
                    <a:pt x="569" y="604"/>
                  </a:lnTo>
                  <a:lnTo>
                    <a:pt x="578" y="616"/>
                  </a:lnTo>
                  <a:lnTo>
                    <a:pt x="579" y="630"/>
                  </a:lnTo>
                  <a:lnTo>
                    <a:pt x="582" y="644"/>
                  </a:lnTo>
                  <a:lnTo>
                    <a:pt x="589" y="649"/>
                  </a:lnTo>
                  <a:lnTo>
                    <a:pt x="596" y="653"/>
                  </a:lnTo>
                  <a:lnTo>
                    <a:pt x="602" y="673"/>
                  </a:lnTo>
                  <a:lnTo>
                    <a:pt x="608" y="693"/>
                  </a:lnTo>
                  <a:lnTo>
                    <a:pt x="615" y="703"/>
                  </a:lnTo>
                  <a:lnTo>
                    <a:pt x="622" y="714"/>
                  </a:lnTo>
                  <a:lnTo>
                    <a:pt x="622" y="721"/>
                  </a:lnTo>
                  <a:lnTo>
                    <a:pt x="622" y="729"/>
                  </a:lnTo>
                  <a:lnTo>
                    <a:pt x="632" y="736"/>
                  </a:lnTo>
                  <a:lnTo>
                    <a:pt x="641" y="744"/>
                  </a:lnTo>
                  <a:lnTo>
                    <a:pt x="651" y="757"/>
                  </a:lnTo>
                  <a:lnTo>
                    <a:pt x="661" y="771"/>
                  </a:lnTo>
                  <a:lnTo>
                    <a:pt x="671" y="786"/>
                  </a:lnTo>
                  <a:lnTo>
                    <a:pt x="682" y="800"/>
                  </a:lnTo>
                  <a:lnTo>
                    <a:pt x="682" y="801"/>
                  </a:lnTo>
                  <a:lnTo>
                    <a:pt x="682" y="804"/>
                  </a:lnTo>
                  <a:lnTo>
                    <a:pt x="689" y="804"/>
                  </a:lnTo>
                  <a:lnTo>
                    <a:pt x="696" y="804"/>
                  </a:lnTo>
                  <a:lnTo>
                    <a:pt x="711" y="800"/>
                  </a:lnTo>
                  <a:lnTo>
                    <a:pt x="728" y="797"/>
                  </a:lnTo>
                  <a:lnTo>
                    <a:pt x="743" y="794"/>
                  </a:lnTo>
                  <a:lnTo>
                    <a:pt x="759" y="790"/>
                  </a:lnTo>
                  <a:lnTo>
                    <a:pt x="758" y="808"/>
                  </a:lnTo>
                  <a:lnTo>
                    <a:pt x="755" y="824"/>
                  </a:lnTo>
                  <a:lnTo>
                    <a:pt x="751" y="840"/>
                  </a:lnTo>
                  <a:lnTo>
                    <a:pt x="745" y="854"/>
                  </a:lnTo>
                  <a:lnTo>
                    <a:pt x="738" y="867"/>
                  </a:lnTo>
                  <a:lnTo>
                    <a:pt x="729" y="880"/>
                  </a:lnTo>
                  <a:lnTo>
                    <a:pt x="719" y="891"/>
                  </a:lnTo>
                  <a:lnTo>
                    <a:pt x="709" y="901"/>
                  </a:lnTo>
                  <a:lnTo>
                    <a:pt x="688" y="923"/>
                  </a:lnTo>
                  <a:lnTo>
                    <a:pt x="666" y="943"/>
                  </a:lnTo>
                  <a:lnTo>
                    <a:pt x="655" y="953"/>
                  </a:lnTo>
                  <a:lnTo>
                    <a:pt x="646" y="963"/>
                  </a:lnTo>
                  <a:lnTo>
                    <a:pt x="636" y="973"/>
                  </a:lnTo>
                  <a:lnTo>
                    <a:pt x="629" y="984"/>
                  </a:lnTo>
                  <a:lnTo>
                    <a:pt x="625" y="991"/>
                  </a:lnTo>
                  <a:lnTo>
                    <a:pt x="624" y="998"/>
                  </a:lnTo>
                  <a:lnTo>
                    <a:pt x="624" y="1004"/>
                  </a:lnTo>
                  <a:lnTo>
                    <a:pt x="625" y="1010"/>
                  </a:lnTo>
                  <a:lnTo>
                    <a:pt x="629" y="1021"/>
                  </a:lnTo>
                  <a:lnTo>
                    <a:pt x="634" y="1033"/>
                  </a:lnTo>
                  <a:lnTo>
                    <a:pt x="629" y="1045"/>
                  </a:lnTo>
                  <a:lnTo>
                    <a:pt x="625" y="1057"/>
                  </a:lnTo>
                  <a:lnTo>
                    <a:pt x="632" y="1064"/>
                  </a:lnTo>
                  <a:lnTo>
                    <a:pt x="636" y="1073"/>
                  </a:lnTo>
                  <a:lnTo>
                    <a:pt x="639" y="1083"/>
                  </a:lnTo>
                  <a:lnTo>
                    <a:pt x="641" y="1095"/>
                  </a:lnTo>
                  <a:lnTo>
                    <a:pt x="639" y="1108"/>
                  </a:lnTo>
                  <a:lnTo>
                    <a:pt x="638" y="1120"/>
                  </a:lnTo>
                  <a:lnTo>
                    <a:pt x="635" y="1128"/>
                  </a:lnTo>
                  <a:lnTo>
                    <a:pt x="632" y="1135"/>
                  </a:lnTo>
                  <a:lnTo>
                    <a:pt x="628" y="1141"/>
                  </a:lnTo>
                  <a:lnTo>
                    <a:pt x="624" y="1147"/>
                  </a:lnTo>
                  <a:lnTo>
                    <a:pt x="619" y="1151"/>
                  </a:lnTo>
                  <a:lnTo>
                    <a:pt x="614" y="1154"/>
                  </a:lnTo>
                  <a:lnTo>
                    <a:pt x="602" y="1161"/>
                  </a:lnTo>
                  <a:lnTo>
                    <a:pt x="591" y="1168"/>
                  </a:lnTo>
                  <a:lnTo>
                    <a:pt x="586" y="1173"/>
                  </a:lnTo>
                  <a:lnTo>
                    <a:pt x="582" y="1178"/>
                  </a:lnTo>
                  <a:lnTo>
                    <a:pt x="578" y="1184"/>
                  </a:lnTo>
                  <a:lnTo>
                    <a:pt x="574" y="1193"/>
                  </a:lnTo>
                  <a:lnTo>
                    <a:pt x="572" y="1200"/>
                  </a:lnTo>
                  <a:lnTo>
                    <a:pt x="572" y="1207"/>
                  </a:lnTo>
                  <a:lnTo>
                    <a:pt x="574" y="1214"/>
                  </a:lnTo>
                  <a:lnTo>
                    <a:pt x="575" y="1221"/>
                  </a:lnTo>
                  <a:lnTo>
                    <a:pt x="576" y="1227"/>
                  </a:lnTo>
                  <a:lnTo>
                    <a:pt x="576" y="1234"/>
                  </a:lnTo>
                  <a:lnTo>
                    <a:pt x="576" y="1241"/>
                  </a:lnTo>
                  <a:lnTo>
                    <a:pt x="576" y="1248"/>
                  </a:lnTo>
                  <a:lnTo>
                    <a:pt x="568" y="1250"/>
                  </a:lnTo>
                  <a:lnTo>
                    <a:pt x="561" y="1254"/>
                  </a:lnTo>
                  <a:lnTo>
                    <a:pt x="555" y="1258"/>
                  </a:lnTo>
                  <a:lnTo>
                    <a:pt x="549" y="1263"/>
                  </a:lnTo>
                  <a:lnTo>
                    <a:pt x="554" y="1271"/>
                  </a:lnTo>
                  <a:lnTo>
                    <a:pt x="555" y="1282"/>
                  </a:lnTo>
                  <a:lnTo>
                    <a:pt x="551" y="1287"/>
                  </a:lnTo>
                  <a:lnTo>
                    <a:pt x="546" y="1290"/>
                  </a:lnTo>
                  <a:lnTo>
                    <a:pt x="544" y="1294"/>
                  </a:lnTo>
                  <a:lnTo>
                    <a:pt x="542" y="1298"/>
                  </a:lnTo>
                  <a:lnTo>
                    <a:pt x="539" y="1307"/>
                  </a:lnTo>
                  <a:lnTo>
                    <a:pt x="534" y="1318"/>
                  </a:lnTo>
                  <a:lnTo>
                    <a:pt x="525" y="1331"/>
                  </a:lnTo>
                  <a:lnTo>
                    <a:pt x="515" y="1341"/>
                  </a:lnTo>
                  <a:lnTo>
                    <a:pt x="504" y="1350"/>
                  </a:lnTo>
                  <a:lnTo>
                    <a:pt x="491" y="1355"/>
                  </a:lnTo>
                  <a:lnTo>
                    <a:pt x="461" y="1362"/>
                  </a:lnTo>
                  <a:lnTo>
                    <a:pt x="427" y="1370"/>
                  </a:lnTo>
                  <a:lnTo>
                    <a:pt x="417" y="1372"/>
                  </a:lnTo>
                  <a:lnTo>
                    <a:pt x="408" y="1374"/>
                  </a:lnTo>
                  <a:lnTo>
                    <a:pt x="404" y="1375"/>
                  </a:lnTo>
                  <a:lnTo>
                    <a:pt x="399" y="1375"/>
                  </a:lnTo>
                  <a:lnTo>
                    <a:pt x="394" y="1374"/>
                  </a:lnTo>
                  <a:lnTo>
                    <a:pt x="389" y="1371"/>
                  </a:lnTo>
                  <a:lnTo>
                    <a:pt x="388" y="1351"/>
                  </a:lnTo>
                  <a:lnTo>
                    <a:pt x="384" y="1330"/>
                  </a:lnTo>
                  <a:lnTo>
                    <a:pt x="371" y="1310"/>
                  </a:lnTo>
                  <a:lnTo>
                    <a:pt x="358" y="1291"/>
                  </a:lnTo>
                  <a:lnTo>
                    <a:pt x="354" y="1267"/>
                  </a:lnTo>
                  <a:lnTo>
                    <a:pt x="351" y="1241"/>
                  </a:lnTo>
                  <a:lnTo>
                    <a:pt x="351" y="1228"/>
                  </a:lnTo>
                  <a:lnTo>
                    <a:pt x="348" y="1217"/>
                  </a:lnTo>
                  <a:lnTo>
                    <a:pt x="347" y="1204"/>
                  </a:lnTo>
                  <a:lnTo>
                    <a:pt x="342" y="1194"/>
                  </a:lnTo>
                  <a:lnTo>
                    <a:pt x="332" y="1183"/>
                  </a:lnTo>
                  <a:lnTo>
                    <a:pt x="322" y="1173"/>
                  </a:lnTo>
                  <a:lnTo>
                    <a:pt x="319" y="1158"/>
                  </a:lnTo>
                  <a:lnTo>
                    <a:pt x="319" y="1147"/>
                  </a:lnTo>
                  <a:lnTo>
                    <a:pt x="322" y="1135"/>
                  </a:lnTo>
                  <a:lnTo>
                    <a:pt x="325" y="1124"/>
                  </a:lnTo>
                  <a:lnTo>
                    <a:pt x="335" y="1105"/>
                  </a:lnTo>
                  <a:lnTo>
                    <a:pt x="342" y="1088"/>
                  </a:lnTo>
                  <a:lnTo>
                    <a:pt x="344" y="1078"/>
                  </a:lnTo>
                  <a:lnTo>
                    <a:pt x="344" y="1065"/>
                  </a:lnTo>
                  <a:lnTo>
                    <a:pt x="341" y="1051"/>
                  </a:lnTo>
                  <a:lnTo>
                    <a:pt x="337" y="1037"/>
                  </a:lnTo>
                  <a:lnTo>
                    <a:pt x="328" y="1011"/>
                  </a:lnTo>
                  <a:lnTo>
                    <a:pt x="321" y="994"/>
                  </a:lnTo>
                  <a:lnTo>
                    <a:pt x="307" y="980"/>
                  </a:lnTo>
                  <a:lnTo>
                    <a:pt x="294" y="967"/>
                  </a:lnTo>
                  <a:lnTo>
                    <a:pt x="291" y="960"/>
                  </a:lnTo>
                  <a:lnTo>
                    <a:pt x="289" y="953"/>
                  </a:lnTo>
                  <a:lnTo>
                    <a:pt x="289" y="944"/>
                  </a:lnTo>
                  <a:lnTo>
                    <a:pt x="289" y="937"/>
                  </a:lnTo>
                  <a:lnTo>
                    <a:pt x="292" y="921"/>
                  </a:lnTo>
                  <a:lnTo>
                    <a:pt x="295" y="907"/>
                  </a:lnTo>
                  <a:lnTo>
                    <a:pt x="297" y="901"/>
                  </a:lnTo>
                  <a:lnTo>
                    <a:pt x="295" y="896"/>
                  </a:lnTo>
                  <a:lnTo>
                    <a:pt x="294" y="890"/>
                  </a:lnTo>
                  <a:lnTo>
                    <a:pt x="291" y="886"/>
                  </a:lnTo>
                  <a:lnTo>
                    <a:pt x="285" y="881"/>
                  </a:lnTo>
                  <a:lnTo>
                    <a:pt x="278" y="880"/>
                  </a:lnTo>
                  <a:lnTo>
                    <a:pt x="268" y="877"/>
                  </a:lnTo>
                  <a:lnTo>
                    <a:pt x="254" y="877"/>
                  </a:lnTo>
                  <a:lnTo>
                    <a:pt x="254" y="871"/>
                  </a:lnTo>
                  <a:lnTo>
                    <a:pt x="252" y="866"/>
                  </a:lnTo>
                  <a:lnTo>
                    <a:pt x="241" y="863"/>
                  </a:lnTo>
                  <a:lnTo>
                    <a:pt x="231" y="861"/>
                  </a:lnTo>
                  <a:lnTo>
                    <a:pt x="221" y="861"/>
                  </a:lnTo>
                  <a:lnTo>
                    <a:pt x="214" y="863"/>
                  </a:lnTo>
                  <a:lnTo>
                    <a:pt x="195" y="868"/>
                  </a:lnTo>
                  <a:lnTo>
                    <a:pt x="175" y="876"/>
                  </a:lnTo>
                  <a:lnTo>
                    <a:pt x="162" y="876"/>
                  </a:lnTo>
                  <a:lnTo>
                    <a:pt x="150" y="874"/>
                  </a:lnTo>
                  <a:lnTo>
                    <a:pt x="138" y="873"/>
                  </a:lnTo>
                  <a:lnTo>
                    <a:pt x="125" y="873"/>
                  </a:lnTo>
                  <a:lnTo>
                    <a:pt x="121" y="876"/>
                  </a:lnTo>
                  <a:lnTo>
                    <a:pt x="117" y="878"/>
                  </a:lnTo>
                  <a:lnTo>
                    <a:pt x="111" y="880"/>
                  </a:lnTo>
                  <a:lnTo>
                    <a:pt x="102" y="881"/>
                  </a:lnTo>
                  <a:lnTo>
                    <a:pt x="90" y="870"/>
                  </a:lnTo>
                  <a:lnTo>
                    <a:pt x="77" y="860"/>
                  </a:lnTo>
                  <a:lnTo>
                    <a:pt x="64" y="848"/>
                  </a:lnTo>
                  <a:lnTo>
                    <a:pt x="51" y="837"/>
                  </a:lnTo>
                  <a:lnTo>
                    <a:pt x="48" y="827"/>
                  </a:lnTo>
                  <a:lnTo>
                    <a:pt x="44" y="817"/>
                  </a:lnTo>
                  <a:lnTo>
                    <a:pt x="37" y="810"/>
                  </a:lnTo>
                  <a:lnTo>
                    <a:pt x="25" y="801"/>
                  </a:lnTo>
                  <a:lnTo>
                    <a:pt x="14" y="793"/>
                  </a:lnTo>
                  <a:lnTo>
                    <a:pt x="8" y="784"/>
                  </a:lnTo>
                  <a:lnTo>
                    <a:pt x="8" y="774"/>
                  </a:lnTo>
                  <a:lnTo>
                    <a:pt x="10" y="763"/>
                  </a:lnTo>
                  <a:lnTo>
                    <a:pt x="5" y="759"/>
                  </a:lnTo>
                  <a:lnTo>
                    <a:pt x="1" y="756"/>
                  </a:lnTo>
                  <a:lnTo>
                    <a:pt x="0" y="750"/>
                  </a:lnTo>
                  <a:lnTo>
                    <a:pt x="1" y="744"/>
                  </a:lnTo>
                  <a:lnTo>
                    <a:pt x="2" y="740"/>
                  </a:lnTo>
                  <a:lnTo>
                    <a:pt x="5" y="734"/>
                  </a:lnTo>
                  <a:lnTo>
                    <a:pt x="11" y="726"/>
                  </a:lnTo>
                  <a:lnTo>
                    <a:pt x="15" y="717"/>
                  </a:lnTo>
                  <a:lnTo>
                    <a:pt x="17" y="709"/>
                  </a:lnTo>
                  <a:lnTo>
                    <a:pt x="17" y="700"/>
                  </a:lnTo>
                  <a:lnTo>
                    <a:pt x="15" y="693"/>
                  </a:lnTo>
                  <a:lnTo>
                    <a:pt x="14" y="687"/>
                  </a:lnTo>
                  <a:lnTo>
                    <a:pt x="8" y="676"/>
                  </a:lnTo>
                  <a:lnTo>
                    <a:pt x="5" y="663"/>
                  </a:lnTo>
                  <a:lnTo>
                    <a:pt x="14" y="644"/>
                  </a:lnTo>
                  <a:lnTo>
                    <a:pt x="24" y="624"/>
                  </a:lnTo>
                  <a:lnTo>
                    <a:pt x="30" y="614"/>
                  </a:lnTo>
                  <a:lnTo>
                    <a:pt x="35" y="606"/>
                  </a:lnTo>
                  <a:lnTo>
                    <a:pt x="42" y="597"/>
                  </a:lnTo>
                  <a:lnTo>
                    <a:pt x="51" y="591"/>
                  </a:lnTo>
                  <a:lnTo>
                    <a:pt x="60" y="584"/>
                  </a:lnTo>
                  <a:lnTo>
                    <a:pt x="70" y="579"/>
                  </a:lnTo>
                  <a:lnTo>
                    <a:pt x="80" y="573"/>
                  </a:lnTo>
                  <a:lnTo>
                    <a:pt x="87" y="564"/>
                  </a:lnTo>
                  <a:lnTo>
                    <a:pt x="88" y="549"/>
                  </a:lnTo>
                  <a:lnTo>
                    <a:pt x="90" y="534"/>
                  </a:lnTo>
                  <a:lnTo>
                    <a:pt x="92" y="529"/>
                  </a:lnTo>
                  <a:lnTo>
                    <a:pt x="97" y="524"/>
                  </a:lnTo>
                  <a:lnTo>
                    <a:pt x="100" y="520"/>
                  </a:lnTo>
                  <a:lnTo>
                    <a:pt x="104" y="517"/>
                  </a:lnTo>
                  <a:lnTo>
                    <a:pt x="112" y="513"/>
                  </a:lnTo>
                  <a:lnTo>
                    <a:pt x="121" y="509"/>
                  </a:lnTo>
                  <a:lnTo>
                    <a:pt x="124" y="506"/>
                  </a:lnTo>
                  <a:lnTo>
                    <a:pt x="128" y="503"/>
                  </a:lnTo>
                  <a:lnTo>
                    <a:pt x="131" y="499"/>
                  </a:lnTo>
                  <a:lnTo>
                    <a:pt x="132" y="494"/>
                  </a:lnTo>
                  <a:lnTo>
                    <a:pt x="134" y="489"/>
                  </a:lnTo>
                  <a:lnTo>
                    <a:pt x="135" y="483"/>
                  </a:lnTo>
                  <a:lnTo>
                    <a:pt x="134" y="474"/>
                  </a:lnTo>
                  <a:lnTo>
                    <a:pt x="132" y="464"/>
                  </a:lnTo>
                  <a:lnTo>
                    <a:pt x="118" y="466"/>
                  </a:lnTo>
                  <a:lnTo>
                    <a:pt x="104" y="466"/>
                  </a:lnTo>
                  <a:lnTo>
                    <a:pt x="102" y="449"/>
                  </a:lnTo>
                  <a:lnTo>
                    <a:pt x="105" y="432"/>
                  </a:lnTo>
                  <a:lnTo>
                    <a:pt x="107" y="423"/>
                  </a:lnTo>
                  <a:lnTo>
                    <a:pt x="110" y="416"/>
                  </a:lnTo>
                  <a:lnTo>
                    <a:pt x="114" y="410"/>
                  </a:lnTo>
                  <a:lnTo>
                    <a:pt x="118" y="404"/>
                  </a:lnTo>
                  <a:lnTo>
                    <a:pt x="115" y="402"/>
                  </a:lnTo>
                  <a:lnTo>
                    <a:pt x="112" y="399"/>
                  </a:lnTo>
                  <a:lnTo>
                    <a:pt x="111" y="394"/>
                  </a:lnTo>
                  <a:lnTo>
                    <a:pt x="110" y="389"/>
                  </a:lnTo>
                  <a:lnTo>
                    <a:pt x="128" y="386"/>
                  </a:lnTo>
                  <a:lnTo>
                    <a:pt x="151" y="384"/>
                  </a:lnTo>
                  <a:lnTo>
                    <a:pt x="161" y="384"/>
                  </a:lnTo>
                  <a:lnTo>
                    <a:pt x="172" y="383"/>
                  </a:lnTo>
                  <a:lnTo>
                    <a:pt x="181" y="382"/>
                  </a:lnTo>
                  <a:lnTo>
                    <a:pt x="190" y="379"/>
                  </a:lnTo>
                  <a:lnTo>
                    <a:pt x="191" y="369"/>
                  </a:lnTo>
                  <a:lnTo>
                    <a:pt x="190" y="359"/>
                  </a:lnTo>
                  <a:lnTo>
                    <a:pt x="188" y="352"/>
                  </a:lnTo>
                  <a:lnTo>
                    <a:pt x="184" y="344"/>
                  </a:lnTo>
                  <a:lnTo>
                    <a:pt x="180" y="339"/>
                  </a:lnTo>
                  <a:lnTo>
                    <a:pt x="172" y="334"/>
                  </a:lnTo>
                  <a:lnTo>
                    <a:pt x="165" y="330"/>
                  </a:lnTo>
                  <a:lnTo>
                    <a:pt x="158" y="329"/>
                  </a:lnTo>
                  <a:lnTo>
                    <a:pt x="158" y="324"/>
                  </a:lnTo>
                  <a:lnTo>
                    <a:pt x="158" y="322"/>
                  </a:lnTo>
                  <a:lnTo>
                    <a:pt x="160" y="322"/>
                  </a:lnTo>
                  <a:lnTo>
                    <a:pt x="161" y="322"/>
                  </a:lnTo>
                  <a:lnTo>
                    <a:pt x="167" y="320"/>
                  </a:lnTo>
                  <a:lnTo>
                    <a:pt x="172" y="320"/>
                  </a:lnTo>
                  <a:lnTo>
                    <a:pt x="178" y="322"/>
                  </a:lnTo>
                  <a:lnTo>
                    <a:pt x="184" y="323"/>
                  </a:lnTo>
                  <a:lnTo>
                    <a:pt x="184" y="316"/>
                  </a:lnTo>
                  <a:lnTo>
                    <a:pt x="184" y="310"/>
                  </a:lnTo>
                  <a:lnTo>
                    <a:pt x="197" y="312"/>
                  </a:lnTo>
                  <a:lnTo>
                    <a:pt x="204" y="310"/>
                  </a:lnTo>
                  <a:lnTo>
                    <a:pt x="210" y="309"/>
                  </a:lnTo>
                  <a:lnTo>
                    <a:pt x="214" y="306"/>
                  </a:lnTo>
                  <a:lnTo>
                    <a:pt x="221" y="297"/>
                  </a:lnTo>
                  <a:lnTo>
                    <a:pt x="232" y="287"/>
                  </a:lnTo>
                  <a:lnTo>
                    <a:pt x="244" y="285"/>
                  </a:lnTo>
                  <a:lnTo>
                    <a:pt x="255" y="280"/>
                  </a:lnTo>
                  <a:lnTo>
                    <a:pt x="264" y="269"/>
                  </a:lnTo>
                  <a:lnTo>
                    <a:pt x="272" y="257"/>
                  </a:lnTo>
                  <a:lnTo>
                    <a:pt x="282" y="256"/>
                  </a:lnTo>
                  <a:lnTo>
                    <a:pt x="292" y="255"/>
                  </a:lnTo>
                  <a:lnTo>
                    <a:pt x="289" y="247"/>
                  </a:lnTo>
                  <a:lnTo>
                    <a:pt x="287" y="240"/>
                  </a:lnTo>
                  <a:lnTo>
                    <a:pt x="285" y="232"/>
                  </a:lnTo>
                  <a:lnTo>
                    <a:pt x="287" y="223"/>
                  </a:lnTo>
                  <a:lnTo>
                    <a:pt x="298" y="223"/>
                  </a:lnTo>
                  <a:lnTo>
                    <a:pt x="308" y="225"/>
                  </a:lnTo>
                  <a:lnTo>
                    <a:pt x="311" y="226"/>
                  </a:lnTo>
                  <a:lnTo>
                    <a:pt x="312" y="227"/>
                  </a:lnTo>
                  <a:lnTo>
                    <a:pt x="312" y="229"/>
                  </a:lnTo>
                  <a:lnTo>
                    <a:pt x="312" y="230"/>
                  </a:lnTo>
                  <a:lnTo>
                    <a:pt x="307" y="233"/>
                  </a:lnTo>
                  <a:lnTo>
                    <a:pt x="301" y="237"/>
                  </a:lnTo>
                  <a:lnTo>
                    <a:pt x="302" y="243"/>
                  </a:lnTo>
                  <a:lnTo>
                    <a:pt x="302" y="249"/>
                  </a:lnTo>
                  <a:lnTo>
                    <a:pt x="305" y="253"/>
                  </a:lnTo>
                  <a:lnTo>
                    <a:pt x="307" y="256"/>
                  </a:lnTo>
                  <a:lnTo>
                    <a:pt x="308" y="256"/>
                  </a:lnTo>
                  <a:lnTo>
                    <a:pt x="308" y="256"/>
                  </a:lnTo>
                  <a:lnTo>
                    <a:pt x="318" y="253"/>
                  </a:lnTo>
                  <a:lnTo>
                    <a:pt x="328" y="250"/>
                  </a:lnTo>
                  <a:lnTo>
                    <a:pt x="334" y="256"/>
                  </a:lnTo>
                  <a:lnTo>
                    <a:pt x="339" y="260"/>
                  </a:lnTo>
                  <a:lnTo>
                    <a:pt x="354" y="253"/>
                  </a:lnTo>
                  <a:lnTo>
                    <a:pt x="367" y="247"/>
                  </a:lnTo>
                  <a:lnTo>
                    <a:pt x="382" y="247"/>
                  </a:lnTo>
                  <a:lnTo>
                    <a:pt x="399" y="245"/>
                  </a:lnTo>
                  <a:lnTo>
                    <a:pt x="405" y="230"/>
                  </a:lnTo>
                  <a:lnTo>
                    <a:pt x="412" y="216"/>
                  </a:lnTo>
                  <a:lnTo>
                    <a:pt x="419" y="215"/>
                  </a:lnTo>
                  <a:lnTo>
                    <a:pt x="425" y="216"/>
                  </a:lnTo>
                  <a:lnTo>
                    <a:pt x="431" y="219"/>
                  </a:lnTo>
                  <a:lnTo>
                    <a:pt x="435" y="220"/>
                  </a:lnTo>
                  <a:lnTo>
                    <a:pt x="437" y="217"/>
                  </a:lnTo>
                  <a:lnTo>
                    <a:pt x="439" y="215"/>
                  </a:lnTo>
                  <a:lnTo>
                    <a:pt x="434" y="207"/>
                  </a:lnTo>
                  <a:lnTo>
                    <a:pt x="429" y="202"/>
                  </a:lnTo>
                  <a:lnTo>
                    <a:pt x="429" y="197"/>
                  </a:lnTo>
                  <a:lnTo>
                    <a:pt x="429" y="192"/>
                  </a:lnTo>
                  <a:lnTo>
                    <a:pt x="444" y="195"/>
                  </a:lnTo>
                  <a:lnTo>
                    <a:pt x="458" y="195"/>
                  </a:lnTo>
                  <a:lnTo>
                    <a:pt x="465" y="195"/>
                  </a:lnTo>
                  <a:lnTo>
                    <a:pt x="471" y="192"/>
                  </a:lnTo>
                  <a:lnTo>
                    <a:pt x="475" y="189"/>
                  </a:lnTo>
                  <a:lnTo>
                    <a:pt x="479" y="183"/>
                  </a:lnTo>
                  <a:lnTo>
                    <a:pt x="471" y="182"/>
                  </a:lnTo>
                  <a:lnTo>
                    <a:pt x="462" y="180"/>
                  </a:lnTo>
                  <a:lnTo>
                    <a:pt x="452" y="182"/>
                  </a:lnTo>
                  <a:lnTo>
                    <a:pt x="444" y="182"/>
                  </a:lnTo>
                  <a:lnTo>
                    <a:pt x="434" y="182"/>
                  </a:lnTo>
                  <a:lnTo>
                    <a:pt x="424" y="182"/>
                  </a:lnTo>
                  <a:lnTo>
                    <a:pt x="415" y="180"/>
                  </a:lnTo>
                  <a:lnTo>
                    <a:pt x="407" y="176"/>
                  </a:lnTo>
                  <a:lnTo>
                    <a:pt x="407" y="175"/>
                  </a:lnTo>
                  <a:lnTo>
                    <a:pt x="407" y="173"/>
                  </a:lnTo>
                  <a:lnTo>
                    <a:pt x="407" y="165"/>
                  </a:lnTo>
                  <a:lnTo>
                    <a:pt x="405" y="155"/>
                  </a:lnTo>
                  <a:lnTo>
                    <a:pt x="421" y="145"/>
                  </a:lnTo>
                  <a:lnTo>
                    <a:pt x="435" y="133"/>
                  </a:lnTo>
                  <a:lnTo>
                    <a:pt x="434" y="127"/>
                  </a:lnTo>
                  <a:lnTo>
                    <a:pt x="434" y="125"/>
                  </a:lnTo>
                  <a:lnTo>
                    <a:pt x="431" y="122"/>
                  </a:lnTo>
                  <a:lnTo>
                    <a:pt x="429" y="119"/>
                  </a:lnTo>
                  <a:lnTo>
                    <a:pt x="428" y="119"/>
                  </a:lnTo>
                  <a:lnTo>
                    <a:pt x="428" y="119"/>
                  </a:lnTo>
                  <a:lnTo>
                    <a:pt x="419" y="120"/>
                  </a:lnTo>
                  <a:lnTo>
                    <a:pt x="411" y="123"/>
                  </a:lnTo>
                  <a:lnTo>
                    <a:pt x="402" y="127"/>
                  </a:lnTo>
                  <a:lnTo>
                    <a:pt x="395" y="133"/>
                  </a:lnTo>
                  <a:lnTo>
                    <a:pt x="381" y="146"/>
                  </a:lnTo>
                  <a:lnTo>
                    <a:pt x="369" y="156"/>
                  </a:lnTo>
                  <a:lnTo>
                    <a:pt x="369" y="166"/>
                  </a:lnTo>
                  <a:lnTo>
                    <a:pt x="371" y="175"/>
                  </a:lnTo>
                  <a:lnTo>
                    <a:pt x="372" y="179"/>
                  </a:lnTo>
                  <a:lnTo>
                    <a:pt x="377" y="182"/>
                  </a:lnTo>
                  <a:lnTo>
                    <a:pt x="381" y="185"/>
                  </a:lnTo>
                  <a:lnTo>
                    <a:pt x="385" y="186"/>
                  </a:lnTo>
                  <a:lnTo>
                    <a:pt x="384" y="189"/>
                  </a:lnTo>
                  <a:lnTo>
                    <a:pt x="384" y="192"/>
                  </a:lnTo>
                  <a:lnTo>
                    <a:pt x="372" y="196"/>
                  </a:lnTo>
                  <a:lnTo>
                    <a:pt x="362" y="202"/>
                  </a:lnTo>
                  <a:lnTo>
                    <a:pt x="365" y="209"/>
                  </a:lnTo>
                  <a:lnTo>
                    <a:pt x="364" y="216"/>
                  </a:lnTo>
                  <a:lnTo>
                    <a:pt x="361" y="223"/>
                  </a:lnTo>
                  <a:lnTo>
                    <a:pt x="357" y="229"/>
                  </a:lnTo>
                  <a:lnTo>
                    <a:pt x="349" y="230"/>
                  </a:lnTo>
                  <a:lnTo>
                    <a:pt x="342" y="232"/>
                  </a:lnTo>
                  <a:lnTo>
                    <a:pt x="342" y="236"/>
                  </a:lnTo>
                  <a:lnTo>
                    <a:pt x="341" y="237"/>
                  </a:lnTo>
                  <a:lnTo>
                    <a:pt x="341" y="240"/>
                  </a:lnTo>
                  <a:lnTo>
                    <a:pt x="338" y="242"/>
                  </a:lnTo>
                  <a:lnTo>
                    <a:pt x="334" y="237"/>
                  </a:lnTo>
                  <a:lnTo>
                    <a:pt x="331" y="233"/>
                  </a:lnTo>
                  <a:lnTo>
                    <a:pt x="327" y="227"/>
                  </a:lnTo>
                  <a:lnTo>
                    <a:pt x="324" y="220"/>
                  </a:lnTo>
                  <a:lnTo>
                    <a:pt x="321" y="206"/>
                  </a:lnTo>
                  <a:lnTo>
                    <a:pt x="319" y="192"/>
                  </a:lnTo>
                  <a:lnTo>
                    <a:pt x="311" y="193"/>
                  </a:lnTo>
                  <a:lnTo>
                    <a:pt x="304" y="195"/>
                  </a:lnTo>
                  <a:lnTo>
                    <a:pt x="299" y="197"/>
                  </a:lnTo>
                  <a:lnTo>
                    <a:pt x="294" y="200"/>
                  </a:lnTo>
                  <a:lnTo>
                    <a:pt x="289" y="203"/>
                  </a:lnTo>
                  <a:lnTo>
                    <a:pt x="285" y="205"/>
                  </a:lnTo>
                  <a:lnTo>
                    <a:pt x="278" y="207"/>
                  </a:lnTo>
                  <a:lnTo>
                    <a:pt x="271" y="207"/>
                  </a:lnTo>
                  <a:lnTo>
                    <a:pt x="271" y="206"/>
                  </a:lnTo>
                  <a:lnTo>
                    <a:pt x="271" y="205"/>
                  </a:lnTo>
                  <a:lnTo>
                    <a:pt x="267" y="197"/>
                  </a:lnTo>
                  <a:lnTo>
                    <a:pt x="262" y="186"/>
                  </a:lnTo>
                  <a:lnTo>
                    <a:pt x="259" y="175"/>
                  </a:lnTo>
                  <a:lnTo>
                    <a:pt x="258" y="166"/>
                  </a:lnTo>
                  <a:lnTo>
                    <a:pt x="271" y="160"/>
                  </a:lnTo>
                  <a:lnTo>
                    <a:pt x="287" y="153"/>
                  </a:lnTo>
                  <a:lnTo>
                    <a:pt x="301" y="147"/>
                  </a:lnTo>
                  <a:lnTo>
                    <a:pt x="314" y="139"/>
                  </a:lnTo>
                  <a:lnTo>
                    <a:pt x="325" y="123"/>
                  </a:lnTo>
                  <a:lnTo>
                    <a:pt x="344" y="97"/>
                  </a:lnTo>
                  <a:lnTo>
                    <a:pt x="354" y="87"/>
                  </a:lnTo>
                  <a:lnTo>
                    <a:pt x="364" y="79"/>
                  </a:lnTo>
                  <a:lnTo>
                    <a:pt x="368" y="77"/>
                  </a:lnTo>
                  <a:lnTo>
                    <a:pt x="371" y="77"/>
                  </a:lnTo>
                  <a:lnTo>
                    <a:pt x="374" y="79"/>
                  </a:lnTo>
                  <a:lnTo>
                    <a:pt x="377" y="83"/>
                  </a:lnTo>
                  <a:lnTo>
                    <a:pt x="387" y="76"/>
                  </a:lnTo>
                  <a:lnTo>
                    <a:pt x="398" y="72"/>
                  </a:lnTo>
                  <a:lnTo>
                    <a:pt x="409" y="69"/>
                  </a:lnTo>
                  <a:lnTo>
                    <a:pt x="419" y="67"/>
                  </a:lnTo>
                  <a:lnTo>
                    <a:pt x="442" y="67"/>
                  </a:lnTo>
                  <a:lnTo>
                    <a:pt x="467" y="70"/>
                  </a:lnTo>
                  <a:lnTo>
                    <a:pt x="467" y="75"/>
                  </a:lnTo>
                  <a:lnTo>
                    <a:pt x="465" y="79"/>
                  </a:lnTo>
                  <a:lnTo>
                    <a:pt x="481" y="79"/>
                  </a:lnTo>
                  <a:lnTo>
                    <a:pt x="495" y="80"/>
                  </a:lnTo>
                  <a:lnTo>
                    <a:pt x="509" y="82"/>
                  </a:lnTo>
                  <a:lnTo>
                    <a:pt x="524" y="86"/>
                  </a:lnTo>
                  <a:lnTo>
                    <a:pt x="536" y="90"/>
                  </a:lnTo>
                  <a:lnTo>
                    <a:pt x="549" y="96"/>
                  </a:lnTo>
                  <a:lnTo>
                    <a:pt x="559" y="103"/>
                  </a:lnTo>
                  <a:lnTo>
                    <a:pt x="566" y="113"/>
                  </a:lnTo>
                  <a:lnTo>
                    <a:pt x="565" y="115"/>
                  </a:lnTo>
                  <a:lnTo>
                    <a:pt x="562" y="116"/>
                  </a:lnTo>
                  <a:lnTo>
                    <a:pt x="554" y="117"/>
                  </a:lnTo>
                  <a:lnTo>
                    <a:pt x="545" y="117"/>
                  </a:lnTo>
                  <a:lnTo>
                    <a:pt x="536" y="117"/>
                  </a:lnTo>
                  <a:lnTo>
                    <a:pt x="528" y="115"/>
                  </a:lnTo>
                  <a:lnTo>
                    <a:pt x="509" y="109"/>
                  </a:lnTo>
                  <a:lnTo>
                    <a:pt x="494" y="106"/>
                  </a:lnTo>
                  <a:lnTo>
                    <a:pt x="494" y="106"/>
                  </a:lnTo>
                  <a:lnTo>
                    <a:pt x="494" y="107"/>
                  </a:lnTo>
                  <a:lnTo>
                    <a:pt x="504" y="119"/>
                  </a:lnTo>
                  <a:lnTo>
                    <a:pt x="514" y="130"/>
                  </a:lnTo>
                  <a:lnTo>
                    <a:pt x="519" y="135"/>
                  </a:lnTo>
                  <a:lnTo>
                    <a:pt x="525" y="139"/>
                  </a:lnTo>
                  <a:lnTo>
                    <a:pt x="534" y="143"/>
                  </a:lnTo>
                  <a:lnTo>
                    <a:pt x="542" y="145"/>
                  </a:lnTo>
                  <a:lnTo>
                    <a:pt x="538" y="137"/>
                  </a:lnTo>
                  <a:lnTo>
                    <a:pt x="535" y="129"/>
                  </a:lnTo>
                  <a:lnTo>
                    <a:pt x="536" y="127"/>
                  </a:lnTo>
                  <a:lnTo>
                    <a:pt x="538" y="126"/>
                  </a:lnTo>
                  <a:lnTo>
                    <a:pt x="549" y="132"/>
                  </a:lnTo>
                  <a:lnTo>
                    <a:pt x="562" y="135"/>
                  </a:lnTo>
                  <a:lnTo>
                    <a:pt x="562" y="133"/>
                  </a:lnTo>
                  <a:lnTo>
                    <a:pt x="562" y="130"/>
                  </a:lnTo>
                  <a:lnTo>
                    <a:pt x="559" y="129"/>
                  </a:lnTo>
                  <a:lnTo>
                    <a:pt x="558" y="125"/>
                  </a:lnTo>
                  <a:lnTo>
                    <a:pt x="571" y="117"/>
                  </a:lnTo>
                  <a:lnTo>
                    <a:pt x="586" y="112"/>
                  </a:lnTo>
                  <a:lnTo>
                    <a:pt x="585" y="99"/>
                  </a:lnTo>
                  <a:lnTo>
                    <a:pt x="584" y="87"/>
                  </a:lnTo>
                  <a:lnTo>
                    <a:pt x="596" y="90"/>
                  </a:lnTo>
                  <a:lnTo>
                    <a:pt x="606" y="93"/>
                  </a:lnTo>
                  <a:lnTo>
                    <a:pt x="608" y="95"/>
                  </a:lnTo>
                  <a:lnTo>
                    <a:pt x="608" y="96"/>
                  </a:lnTo>
                  <a:lnTo>
                    <a:pt x="608" y="97"/>
                  </a:lnTo>
                  <a:lnTo>
                    <a:pt x="606" y="99"/>
                  </a:lnTo>
                  <a:lnTo>
                    <a:pt x="604" y="100"/>
                  </a:lnTo>
                  <a:lnTo>
                    <a:pt x="599" y="100"/>
                  </a:lnTo>
                  <a:lnTo>
                    <a:pt x="599" y="106"/>
                  </a:lnTo>
                  <a:lnTo>
                    <a:pt x="599" y="110"/>
                  </a:lnTo>
                  <a:lnTo>
                    <a:pt x="608" y="109"/>
                  </a:lnTo>
                  <a:lnTo>
                    <a:pt x="616" y="106"/>
                  </a:lnTo>
                  <a:lnTo>
                    <a:pt x="624" y="103"/>
                  </a:lnTo>
                  <a:lnTo>
                    <a:pt x="629" y="99"/>
                  </a:lnTo>
                  <a:lnTo>
                    <a:pt x="636" y="95"/>
                  </a:lnTo>
                  <a:lnTo>
                    <a:pt x="645" y="92"/>
                  </a:lnTo>
                  <a:lnTo>
                    <a:pt x="654" y="89"/>
                  </a:lnTo>
                  <a:lnTo>
                    <a:pt x="665" y="87"/>
                  </a:lnTo>
                  <a:lnTo>
                    <a:pt x="665" y="92"/>
                  </a:lnTo>
                  <a:lnTo>
                    <a:pt x="665" y="95"/>
                  </a:lnTo>
                  <a:lnTo>
                    <a:pt x="679" y="95"/>
                  </a:lnTo>
                  <a:lnTo>
                    <a:pt x="694" y="92"/>
                  </a:lnTo>
                  <a:lnTo>
                    <a:pt x="708" y="89"/>
                  </a:lnTo>
                  <a:lnTo>
                    <a:pt x="719" y="85"/>
                  </a:lnTo>
                  <a:lnTo>
                    <a:pt x="718" y="83"/>
                  </a:lnTo>
                  <a:lnTo>
                    <a:pt x="716" y="80"/>
                  </a:lnTo>
                  <a:lnTo>
                    <a:pt x="706" y="79"/>
                  </a:lnTo>
                  <a:lnTo>
                    <a:pt x="698" y="76"/>
                  </a:lnTo>
                  <a:lnTo>
                    <a:pt x="696" y="70"/>
                  </a:lnTo>
                  <a:lnTo>
                    <a:pt x="696" y="66"/>
                  </a:lnTo>
                  <a:lnTo>
                    <a:pt x="718" y="72"/>
                  </a:lnTo>
                  <a:lnTo>
                    <a:pt x="741" y="79"/>
                  </a:lnTo>
                  <a:lnTo>
                    <a:pt x="763" y="87"/>
                  </a:lnTo>
                  <a:lnTo>
                    <a:pt x="786" y="93"/>
                  </a:lnTo>
                  <a:lnTo>
                    <a:pt x="789" y="92"/>
                  </a:lnTo>
                  <a:lnTo>
                    <a:pt x="791" y="89"/>
                  </a:lnTo>
                  <a:lnTo>
                    <a:pt x="773" y="79"/>
                  </a:lnTo>
                  <a:lnTo>
                    <a:pt x="759" y="70"/>
                  </a:lnTo>
                  <a:lnTo>
                    <a:pt x="759" y="62"/>
                  </a:lnTo>
                  <a:lnTo>
                    <a:pt x="761" y="55"/>
                  </a:lnTo>
                  <a:lnTo>
                    <a:pt x="763" y="49"/>
                  </a:lnTo>
                  <a:lnTo>
                    <a:pt x="765" y="45"/>
                  </a:lnTo>
                  <a:lnTo>
                    <a:pt x="768" y="43"/>
                  </a:lnTo>
                  <a:lnTo>
                    <a:pt x="771" y="40"/>
                  </a:lnTo>
                  <a:lnTo>
                    <a:pt x="782" y="45"/>
                  </a:lnTo>
                  <a:lnTo>
                    <a:pt x="795" y="48"/>
                  </a:lnTo>
                  <a:lnTo>
                    <a:pt x="796" y="56"/>
                  </a:lnTo>
                  <a:lnTo>
                    <a:pt x="799" y="63"/>
                  </a:lnTo>
                  <a:lnTo>
                    <a:pt x="803" y="69"/>
                  </a:lnTo>
                  <a:lnTo>
                    <a:pt x="809" y="75"/>
                  </a:lnTo>
                  <a:lnTo>
                    <a:pt x="815" y="80"/>
                  </a:lnTo>
                  <a:lnTo>
                    <a:pt x="819" y="86"/>
                  </a:lnTo>
                  <a:lnTo>
                    <a:pt x="823" y="92"/>
                  </a:lnTo>
                  <a:lnTo>
                    <a:pt x="826" y="97"/>
                  </a:lnTo>
                  <a:lnTo>
                    <a:pt x="821" y="103"/>
                  </a:lnTo>
                  <a:lnTo>
                    <a:pt x="815" y="110"/>
                  </a:lnTo>
                  <a:lnTo>
                    <a:pt x="818" y="113"/>
                  </a:lnTo>
                  <a:lnTo>
                    <a:pt x="821" y="117"/>
                  </a:lnTo>
                  <a:lnTo>
                    <a:pt x="825" y="117"/>
                  </a:lnTo>
                  <a:lnTo>
                    <a:pt x="829" y="117"/>
                  </a:lnTo>
                  <a:lnTo>
                    <a:pt x="835" y="112"/>
                  </a:lnTo>
                  <a:lnTo>
                    <a:pt x="839" y="107"/>
                  </a:lnTo>
                  <a:lnTo>
                    <a:pt x="839" y="97"/>
                  </a:lnTo>
                  <a:lnTo>
                    <a:pt x="835" y="90"/>
                  </a:lnTo>
                  <a:lnTo>
                    <a:pt x="835" y="90"/>
                  </a:lnTo>
                  <a:lnTo>
                    <a:pt x="835" y="89"/>
                  </a:lnTo>
                  <a:lnTo>
                    <a:pt x="846" y="90"/>
                  </a:lnTo>
                  <a:lnTo>
                    <a:pt x="855" y="92"/>
                  </a:lnTo>
                  <a:lnTo>
                    <a:pt x="856" y="96"/>
                  </a:lnTo>
                  <a:lnTo>
                    <a:pt x="856" y="97"/>
                  </a:lnTo>
                  <a:lnTo>
                    <a:pt x="859" y="97"/>
                  </a:lnTo>
                  <a:lnTo>
                    <a:pt x="863" y="97"/>
                  </a:lnTo>
                  <a:lnTo>
                    <a:pt x="862" y="96"/>
                  </a:lnTo>
                  <a:lnTo>
                    <a:pt x="861" y="95"/>
                  </a:lnTo>
                  <a:lnTo>
                    <a:pt x="858" y="90"/>
                  </a:lnTo>
                  <a:lnTo>
                    <a:pt x="855" y="86"/>
                  </a:lnTo>
                  <a:lnTo>
                    <a:pt x="842" y="86"/>
                  </a:lnTo>
                  <a:lnTo>
                    <a:pt x="829" y="86"/>
                  </a:lnTo>
                  <a:lnTo>
                    <a:pt x="819" y="72"/>
                  </a:lnTo>
                  <a:lnTo>
                    <a:pt x="809" y="59"/>
                  </a:lnTo>
                  <a:lnTo>
                    <a:pt x="811" y="53"/>
                  </a:lnTo>
                  <a:lnTo>
                    <a:pt x="812" y="50"/>
                  </a:lnTo>
                  <a:lnTo>
                    <a:pt x="819" y="56"/>
                  </a:lnTo>
                  <a:lnTo>
                    <a:pt x="826" y="62"/>
                  </a:lnTo>
                  <a:lnTo>
                    <a:pt x="831" y="63"/>
                  </a:lnTo>
                  <a:lnTo>
                    <a:pt x="836" y="65"/>
                  </a:lnTo>
                  <a:lnTo>
                    <a:pt x="842" y="65"/>
                  </a:lnTo>
                  <a:lnTo>
                    <a:pt x="848" y="63"/>
                  </a:lnTo>
                  <a:lnTo>
                    <a:pt x="839" y="60"/>
                  </a:lnTo>
                  <a:lnTo>
                    <a:pt x="832" y="58"/>
                  </a:lnTo>
                  <a:lnTo>
                    <a:pt x="832" y="52"/>
                  </a:lnTo>
                  <a:lnTo>
                    <a:pt x="832" y="46"/>
                  </a:lnTo>
                  <a:lnTo>
                    <a:pt x="845" y="50"/>
                  </a:lnTo>
                  <a:lnTo>
                    <a:pt x="856" y="56"/>
                  </a:lnTo>
                  <a:lnTo>
                    <a:pt x="861" y="58"/>
                  </a:lnTo>
                  <a:lnTo>
                    <a:pt x="866" y="59"/>
                  </a:lnTo>
                  <a:lnTo>
                    <a:pt x="872" y="60"/>
                  </a:lnTo>
                  <a:lnTo>
                    <a:pt x="878" y="60"/>
                  </a:lnTo>
                  <a:lnTo>
                    <a:pt x="876" y="58"/>
                  </a:lnTo>
                  <a:lnTo>
                    <a:pt x="875" y="56"/>
                  </a:lnTo>
                  <a:lnTo>
                    <a:pt x="861" y="49"/>
                  </a:lnTo>
                  <a:lnTo>
                    <a:pt x="848" y="43"/>
                  </a:lnTo>
                  <a:lnTo>
                    <a:pt x="848" y="40"/>
                  </a:lnTo>
                  <a:lnTo>
                    <a:pt x="848" y="38"/>
                  </a:lnTo>
                  <a:lnTo>
                    <a:pt x="849" y="36"/>
                  </a:lnTo>
                  <a:lnTo>
                    <a:pt x="851" y="35"/>
                  </a:lnTo>
                  <a:lnTo>
                    <a:pt x="863" y="35"/>
                  </a:lnTo>
                  <a:lnTo>
                    <a:pt x="875" y="36"/>
                  </a:lnTo>
                  <a:lnTo>
                    <a:pt x="885" y="38"/>
                  </a:lnTo>
                  <a:lnTo>
                    <a:pt x="896" y="39"/>
                  </a:lnTo>
                  <a:lnTo>
                    <a:pt x="896" y="39"/>
                  </a:lnTo>
                  <a:lnTo>
                    <a:pt x="896" y="38"/>
                  </a:lnTo>
                  <a:lnTo>
                    <a:pt x="892" y="35"/>
                  </a:lnTo>
                  <a:lnTo>
                    <a:pt x="889" y="32"/>
                  </a:lnTo>
                  <a:lnTo>
                    <a:pt x="888" y="28"/>
                  </a:lnTo>
                  <a:lnTo>
                    <a:pt x="888" y="22"/>
                  </a:lnTo>
                  <a:lnTo>
                    <a:pt x="901" y="22"/>
                  </a:lnTo>
                  <a:lnTo>
                    <a:pt x="915" y="22"/>
                  </a:lnTo>
                  <a:lnTo>
                    <a:pt x="928" y="20"/>
                  </a:lnTo>
                  <a:lnTo>
                    <a:pt x="939" y="18"/>
                  </a:lnTo>
                  <a:lnTo>
                    <a:pt x="952" y="15"/>
                  </a:lnTo>
                  <a:lnTo>
                    <a:pt x="962" y="10"/>
                  </a:lnTo>
                  <a:lnTo>
                    <a:pt x="971" y="6"/>
                  </a:lnTo>
                  <a:lnTo>
                    <a:pt x="978" y="0"/>
                  </a:lnTo>
                  <a:lnTo>
                    <a:pt x="992" y="0"/>
                  </a:lnTo>
                  <a:lnTo>
                    <a:pt x="1002" y="2"/>
                  </a:lnTo>
                  <a:lnTo>
                    <a:pt x="1010" y="6"/>
                  </a:lnTo>
                  <a:lnTo>
                    <a:pt x="1019" y="10"/>
                  </a:lnTo>
                  <a:lnTo>
                    <a:pt x="1040" y="10"/>
                  </a:lnTo>
                  <a:lnTo>
                    <a:pt x="1062" y="10"/>
                  </a:lnTo>
                  <a:lnTo>
                    <a:pt x="1066" y="16"/>
                  </a:lnTo>
                  <a:lnTo>
                    <a:pt x="1072" y="22"/>
                  </a:lnTo>
                  <a:lnTo>
                    <a:pt x="1073" y="25"/>
                  </a:lnTo>
                  <a:lnTo>
                    <a:pt x="1075" y="29"/>
                  </a:lnTo>
                  <a:lnTo>
                    <a:pt x="1073" y="29"/>
                  </a:lnTo>
                  <a:lnTo>
                    <a:pt x="1072" y="29"/>
                  </a:lnTo>
                  <a:lnTo>
                    <a:pt x="1065" y="32"/>
                  </a:lnTo>
                  <a:lnTo>
                    <a:pt x="1059" y="33"/>
                  </a:lnTo>
                  <a:lnTo>
                    <a:pt x="1055" y="36"/>
                  </a:lnTo>
                  <a:lnTo>
                    <a:pt x="1050" y="42"/>
                  </a:lnTo>
                  <a:lnTo>
                    <a:pt x="1050" y="43"/>
                  </a:lnTo>
                  <a:lnTo>
                    <a:pt x="1050" y="43"/>
                  </a:lnTo>
                  <a:lnTo>
                    <a:pt x="1052" y="43"/>
                  </a:lnTo>
                  <a:lnTo>
                    <a:pt x="1055" y="43"/>
                  </a:lnTo>
                  <a:lnTo>
                    <a:pt x="1059" y="43"/>
                  </a:lnTo>
                  <a:lnTo>
                    <a:pt x="1063" y="42"/>
                  </a:lnTo>
                  <a:lnTo>
                    <a:pt x="1068" y="39"/>
                  </a:lnTo>
                  <a:lnTo>
                    <a:pt x="1073" y="36"/>
                  </a:lnTo>
                  <a:lnTo>
                    <a:pt x="1080" y="33"/>
                  </a:lnTo>
                  <a:lnTo>
                    <a:pt x="1086" y="32"/>
                  </a:lnTo>
                  <a:lnTo>
                    <a:pt x="1093" y="32"/>
                  </a:lnTo>
                  <a:lnTo>
                    <a:pt x="1099" y="33"/>
                  </a:lnTo>
                  <a:lnTo>
                    <a:pt x="1118" y="39"/>
                  </a:lnTo>
                  <a:lnTo>
                    <a:pt x="1139" y="43"/>
                  </a:lnTo>
                  <a:lnTo>
                    <a:pt x="1160" y="46"/>
                  </a:lnTo>
                  <a:lnTo>
                    <a:pt x="1182" y="46"/>
                  </a:lnTo>
                  <a:lnTo>
                    <a:pt x="1183" y="43"/>
                  </a:lnTo>
                  <a:lnTo>
                    <a:pt x="1186" y="39"/>
                  </a:lnTo>
                  <a:lnTo>
                    <a:pt x="1202" y="40"/>
                  </a:lnTo>
                  <a:lnTo>
                    <a:pt x="1220" y="42"/>
                  </a:lnTo>
                  <a:lnTo>
                    <a:pt x="1232" y="49"/>
                  </a:lnTo>
                  <a:lnTo>
                    <a:pt x="1242" y="56"/>
                  </a:lnTo>
                  <a:lnTo>
                    <a:pt x="1247" y="60"/>
                  </a:lnTo>
                  <a:lnTo>
                    <a:pt x="1255" y="63"/>
                  </a:lnTo>
                  <a:lnTo>
                    <a:pt x="1262" y="65"/>
                  </a:lnTo>
                  <a:lnTo>
                    <a:pt x="1272" y="6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17" name="Freeform 18"/>
            <p:cNvSpPr>
              <a:spLocks noChangeArrowheads="1"/>
            </p:cNvSpPr>
            <p:nvPr/>
          </p:nvSpPr>
          <p:spPr bwMode="auto">
            <a:xfrm>
              <a:off x="1969" y="57"/>
              <a:ext cx="101" cy="64"/>
            </a:xfrm>
            <a:custGeom>
              <a:avLst/>
              <a:gdLst>
                <a:gd name="T0" fmla="*/ 101 w 101"/>
                <a:gd name="T1" fmla="*/ 13 h 64"/>
                <a:gd name="T2" fmla="*/ 89 w 101"/>
                <a:gd name="T3" fmla="*/ 13 h 64"/>
                <a:gd name="T4" fmla="*/ 77 w 101"/>
                <a:gd name="T5" fmla="*/ 13 h 64"/>
                <a:gd name="T6" fmla="*/ 67 w 101"/>
                <a:gd name="T7" fmla="*/ 15 h 64"/>
                <a:gd name="T8" fmla="*/ 57 w 101"/>
                <a:gd name="T9" fmla="*/ 17 h 64"/>
                <a:gd name="T10" fmla="*/ 47 w 101"/>
                <a:gd name="T11" fmla="*/ 20 h 64"/>
                <a:gd name="T12" fmla="*/ 40 w 101"/>
                <a:gd name="T13" fmla="*/ 25 h 64"/>
                <a:gd name="T14" fmla="*/ 33 w 101"/>
                <a:gd name="T15" fmla="*/ 30 h 64"/>
                <a:gd name="T16" fmla="*/ 29 w 101"/>
                <a:gd name="T17" fmla="*/ 37 h 64"/>
                <a:gd name="T18" fmla="*/ 29 w 101"/>
                <a:gd name="T19" fmla="*/ 45 h 64"/>
                <a:gd name="T20" fmla="*/ 27 w 101"/>
                <a:gd name="T21" fmla="*/ 53 h 64"/>
                <a:gd name="T22" fmla="*/ 33 w 101"/>
                <a:gd name="T23" fmla="*/ 55 h 64"/>
                <a:gd name="T24" fmla="*/ 40 w 101"/>
                <a:gd name="T25" fmla="*/ 57 h 64"/>
                <a:gd name="T26" fmla="*/ 47 w 101"/>
                <a:gd name="T27" fmla="*/ 60 h 64"/>
                <a:gd name="T28" fmla="*/ 51 w 101"/>
                <a:gd name="T29" fmla="*/ 64 h 64"/>
                <a:gd name="T30" fmla="*/ 33 w 101"/>
                <a:gd name="T31" fmla="*/ 64 h 64"/>
                <a:gd name="T32" fmla="*/ 16 w 101"/>
                <a:gd name="T33" fmla="*/ 64 h 64"/>
                <a:gd name="T34" fmla="*/ 13 w 101"/>
                <a:gd name="T35" fmla="*/ 60 h 64"/>
                <a:gd name="T36" fmla="*/ 10 w 101"/>
                <a:gd name="T37" fmla="*/ 57 h 64"/>
                <a:gd name="T38" fmla="*/ 6 w 101"/>
                <a:gd name="T39" fmla="*/ 56 h 64"/>
                <a:gd name="T40" fmla="*/ 0 w 101"/>
                <a:gd name="T41" fmla="*/ 56 h 64"/>
                <a:gd name="T42" fmla="*/ 0 w 101"/>
                <a:gd name="T43" fmla="*/ 46 h 64"/>
                <a:gd name="T44" fmla="*/ 3 w 101"/>
                <a:gd name="T45" fmla="*/ 39 h 64"/>
                <a:gd name="T46" fmla="*/ 11 w 101"/>
                <a:gd name="T47" fmla="*/ 36 h 64"/>
                <a:gd name="T48" fmla="*/ 20 w 101"/>
                <a:gd name="T49" fmla="*/ 33 h 64"/>
                <a:gd name="T50" fmla="*/ 17 w 101"/>
                <a:gd name="T51" fmla="*/ 30 h 64"/>
                <a:gd name="T52" fmla="*/ 14 w 101"/>
                <a:gd name="T53" fmla="*/ 27 h 64"/>
                <a:gd name="T54" fmla="*/ 33 w 101"/>
                <a:gd name="T55" fmla="*/ 19 h 64"/>
                <a:gd name="T56" fmla="*/ 54 w 101"/>
                <a:gd name="T57" fmla="*/ 9 h 64"/>
                <a:gd name="T58" fmla="*/ 66 w 101"/>
                <a:gd name="T59" fmla="*/ 5 h 64"/>
                <a:gd name="T60" fmla="*/ 77 w 101"/>
                <a:gd name="T61" fmla="*/ 2 h 64"/>
                <a:gd name="T62" fmla="*/ 90 w 101"/>
                <a:gd name="T63" fmla="*/ 0 h 64"/>
                <a:gd name="T64" fmla="*/ 101 w 101"/>
                <a:gd name="T65" fmla="*/ 2 h 64"/>
                <a:gd name="T66" fmla="*/ 101 w 101"/>
                <a:gd name="T67" fmla="*/ 7 h 64"/>
                <a:gd name="T68" fmla="*/ 101 w 101"/>
                <a:gd name="T69" fmla="*/ 1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64"/>
                <a:gd name="T107" fmla="*/ 101 w 101"/>
                <a:gd name="T108" fmla="*/ 64 h 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64">
                  <a:moveTo>
                    <a:pt x="101" y="13"/>
                  </a:moveTo>
                  <a:lnTo>
                    <a:pt x="89" y="13"/>
                  </a:lnTo>
                  <a:lnTo>
                    <a:pt x="77" y="13"/>
                  </a:lnTo>
                  <a:lnTo>
                    <a:pt x="67" y="15"/>
                  </a:lnTo>
                  <a:lnTo>
                    <a:pt x="57" y="17"/>
                  </a:lnTo>
                  <a:lnTo>
                    <a:pt x="47" y="20"/>
                  </a:lnTo>
                  <a:lnTo>
                    <a:pt x="40" y="25"/>
                  </a:lnTo>
                  <a:lnTo>
                    <a:pt x="33" y="30"/>
                  </a:lnTo>
                  <a:lnTo>
                    <a:pt x="29" y="37"/>
                  </a:lnTo>
                  <a:lnTo>
                    <a:pt x="29" y="45"/>
                  </a:lnTo>
                  <a:lnTo>
                    <a:pt x="27" y="53"/>
                  </a:lnTo>
                  <a:lnTo>
                    <a:pt x="33" y="55"/>
                  </a:lnTo>
                  <a:lnTo>
                    <a:pt x="40" y="57"/>
                  </a:lnTo>
                  <a:lnTo>
                    <a:pt x="47" y="60"/>
                  </a:lnTo>
                  <a:lnTo>
                    <a:pt x="51" y="64"/>
                  </a:lnTo>
                  <a:lnTo>
                    <a:pt x="33" y="64"/>
                  </a:lnTo>
                  <a:lnTo>
                    <a:pt x="16" y="64"/>
                  </a:lnTo>
                  <a:lnTo>
                    <a:pt x="13" y="60"/>
                  </a:lnTo>
                  <a:lnTo>
                    <a:pt x="10" y="57"/>
                  </a:lnTo>
                  <a:lnTo>
                    <a:pt x="6" y="56"/>
                  </a:lnTo>
                  <a:lnTo>
                    <a:pt x="0" y="56"/>
                  </a:lnTo>
                  <a:lnTo>
                    <a:pt x="0" y="46"/>
                  </a:lnTo>
                  <a:lnTo>
                    <a:pt x="3" y="39"/>
                  </a:lnTo>
                  <a:lnTo>
                    <a:pt x="11" y="36"/>
                  </a:lnTo>
                  <a:lnTo>
                    <a:pt x="20" y="33"/>
                  </a:lnTo>
                  <a:lnTo>
                    <a:pt x="17" y="30"/>
                  </a:lnTo>
                  <a:lnTo>
                    <a:pt x="14" y="27"/>
                  </a:lnTo>
                  <a:lnTo>
                    <a:pt x="33" y="19"/>
                  </a:lnTo>
                  <a:lnTo>
                    <a:pt x="54" y="9"/>
                  </a:lnTo>
                  <a:lnTo>
                    <a:pt x="66" y="5"/>
                  </a:lnTo>
                  <a:lnTo>
                    <a:pt x="77" y="2"/>
                  </a:lnTo>
                  <a:lnTo>
                    <a:pt x="90" y="0"/>
                  </a:lnTo>
                  <a:lnTo>
                    <a:pt x="101" y="2"/>
                  </a:lnTo>
                  <a:lnTo>
                    <a:pt x="101" y="7"/>
                  </a:lnTo>
                  <a:lnTo>
                    <a:pt x="101" y="1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18" name="Freeform 19"/>
            <p:cNvSpPr>
              <a:spLocks noChangeArrowheads="1"/>
            </p:cNvSpPr>
            <p:nvPr/>
          </p:nvSpPr>
          <p:spPr bwMode="auto">
            <a:xfrm>
              <a:off x="791" y="60"/>
              <a:ext cx="66" cy="16"/>
            </a:xfrm>
            <a:custGeom>
              <a:avLst/>
              <a:gdLst>
                <a:gd name="T0" fmla="*/ 32 w 66"/>
                <a:gd name="T1" fmla="*/ 0 h 16"/>
                <a:gd name="T2" fmla="*/ 37 w 66"/>
                <a:gd name="T3" fmla="*/ 0 h 16"/>
                <a:gd name="T4" fmla="*/ 42 w 66"/>
                <a:gd name="T5" fmla="*/ 0 h 16"/>
                <a:gd name="T6" fmla="*/ 44 w 66"/>
                <a:gd name="T7" fmla="*/ 0 h 16"/>
                <a:gd name="T8" fmla="*/ 47 w 66"/>
                <a:gd name="T9" fmla="*/ 3 h 16"/>
                <a:gd name="T10" fmla="*/ 46 w 66"/>
                <a:gd name="T11" fmla="*/ 6 h 16"/>
                <a:gd name="T12" fmla="*/ 44 w 66"/>
                <a:gd name="T13" fmla="*/ 9 h 16"/>
                <a:gd name="T14" fmla="*/ 54 w 66"/>
                <a:gd name="T15" fmla="*/ 10 h 16"/>
                <a:gd name="T16" fmla="*/ 66 w 66"/>
                <a:gd name="T17" fmla="*/ 12 h 16"/>
                <a:gd name="T18" fmla="*/ 64 w 66"/>
                <a:gd name="T19" fmla="*/ 13 h 16"/>
                <a:gd name="T20" fmla="*/ 63 w 66"/>
                <a:gd name="T21" fmla="*/ 16 h 16"/>
                <a:gd name="T22" fmla="*/ 46 w 66"/>
                <a:gd name="T23" fmla="*/ 16 h 16"/>
                <a:gd name="T24" fmla="*/ 30 w 66"/>
                <a:gd name="T25" fmla="*/ 14 h 16"/>
                <a:gd name="T26" fmla="*/ 14 w 66"/>
                <a:gd name="T27" fmla="*/ 12 h 16"/>
                <a:gd name="T28" fmla="*/ 0 w 66"/>
                <a:gd name="T29" fmla="*/ 9 h 16"/>
                <a:gd name="T30" fmla="*/ 0 w 66"/>
                <a:gd name="T31" fmla="*/ 7 h 16"/>
                <a:gd name="T32" fmla="*/ 0 w 66"/>
                <a:gd name="T33" fmla="*/ 6 h 16"/>
                <a:gd name="T34" fmla="*/ 2 w 66"/>
                <a:gd name="T35" fmla="*/ 4 h 16"/>
                <a:gd name="T36" fmla="*/ 2 w 66"/>
                <a:gd name="T37" fmla="*/ 3 h 16"/>
                <a:gd name="T38" fmla="*/ 12 w 66"/>
                <a:gd name="T39" fmla="*/ 3 h 16"/>
                <a:gd name="T40" fmla="*/ 19 w 66"/>
                <a:gd name="T41" fmla="*/ 4 h 16"/>
                <a:gd name="T42" fmla="*/ 23 w 66"/>
                <a:gd name="T43" fmla="*/ 4 h 16"/>
                <a:gd name="T44" fmla="*/ 26 w 66"/>
                <a:gd name="T45" fmla="*/ 4 h 16"/>
                <a:gd name="T46" fmla="*/ 29 w 66"/>
                <a:gd name="T47" fmla="*/ 3 h 16"/>
                <a:gd name="T48" fmla="*/ 32 w 66"/>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6"/>
                <a:gd name="T77" fmla="*/ 66 w 66"/>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6">
                  <a:moveTo>
                    <a:pt x="32" y="0"/>
                  </a:moveTo>
                  <a:lnTo>
                    <a:pt x="37" y="0"/>
                  </a:lnTo>
                  <a:lnTo>
                    <a:pt x="42" y="0"/>
                  </a:lnTo>
                  <a:lnTo>
                    <a:pt x="44" y="0"/>
                  </a:lnTo>
                  <a:lnTo>
                    <a:pt x="47" y="3"/>
                  </a:lnTo>
                  <a:lnTo>
                    <a:pt x="46" y="6"/>
                  </a:lnTo>
                  <a:lnTo>
                    <a:pt x="44" y="9"/>
                  </a:lnTo>
                  <a:lnTo>
                    <a:pt x="54" y="10"/>
                  </a:lnTo>
                  <a:lnTo>
                    <a:pt x="66" y="12"/>
                  </a:lnTo>
                  <a:lnTo>
                    <a:pt x="64" y="13"/>
                  </a:lnTo>
                  <a:lnTo>
                    <a:pt x="63" y="16"/>
                  </a:lnTo>
                  <a:lnTo>
                    <a:pt x="46" y="16"/>
                  </a:lnTo>
                  <a:lnTo>
                    <a:pt x="30" y="14"/>
                  </a:lnTo>
                  <a:lnTo>
                    <a:pt x="14" y="12"/>
                  </a:lnTo>
                  <a:lnTo>
                    <a:pt x="0" y="9"/>
                  </a:lnTo>
                  <a:lnTo>
                    <a:pt x="0" y="7"/>
                  </a:lnTo>
                  <a:lnTo>
                    <a:pt x="0" y="6"/>
                  </a:lnTo>
                  <a:lnTo>
                    <a:pt x="2" y="4"/>
                  </a:lnTo>
                  <a:lnTo>
                    <a:pt x="2" y="3"/>
                  </a:lnTo>
                  <a:lnTo>
                    <a:pt x="12" y="3"/>
                  </a:lnTo>
                  <a:lnTo>
                    <a:pt x="19" y="4"/>
                  </a:lnTo>
                  <a:lnTo>
                    <a:pt x="23" y="4"/>
                  </a:lnTo>
                  <a:lnTo>
                    <a:pt x="26" y="4"/>
                  </a:lnTo>
                  <a:lnTo>
                    <a:pt x="29" y="3"/>
                  </a:lnTo>
                  <a:lnTo>
                    <a:pt x="32"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19" name="Freeform 20"/>
            <p:cNvSpPr>
              <a:spLocks noChangeArrowheads="1"/>
            </p:cNvSpPr>
            <p:nvPr/>
          </p:nvSpPr>
          <p:spPr bwMode="auto">
            <a:xfrm>
              <a:off x="870" y="62"/>
              <a:ext cx="90" cy="18"/>
            </a:xfrm>
            <a:custGeom>
              <a:avLst/>
              <a:gdLst>
                <a:gd name="T0" fmla="*/ 7 w 90"/>
                <a:gd name="T1" fmla="*/ 0 h 18"/>
                <a:gd name="T2" fmla="*/ 11 w 90"/>
                <a:gd name="T3" fmla="*/ 0 h 18"/>
                <a:gd name="T4" fmla="*/ 14 w 90"/>
                <a:gd name="T5" fmla="*/ 0 h 18"/>
                <a:gd name="T6" fmla="*/ 18 w 90"/>
                <a:gd name="T7" fmla="*/ 0 h 18"/>
                <a:gd name="T8" fmla="*/ 21 w 90"/>
                <a:gd name="T9" fmla="*/ 1 h 18"/>
                <a:gd name="T10" fmla="*/ 37 w 90"/>
                <a:gd name="T11" fmla="*/ 5 h 18"/>
                <a:gd name="T12" fmla="*/ 58 w 90"/>
                <a:gd name="T13" fmla="*/ 8 h 18"/>
                <a:gd name="T14" fmla="*/ 80 w 90"/>
                <a:gd name="T15" fmla="*/ 11 h 18"/>
                <a:gd name="T16" fmla="*/ 90 w 90"/>
                <a:gd name="T17" fmla="*/ 14 h 18"/>
                <a:gd name="T18" fmla="*/ 88 w 90"/>
                <a:gd name="T19" fmla="*/ 15 h 18"/>
                <a:gd name="T20" fmla="*/ 88 w 90"/>
                <a:gd name="T21" fmla="*/ 17 h 18"/>
                <a:gd name="T22" fmla="*/ 64 w 90"/>
                <a:gd name="T23" fmla="*/ 18 h 18"/>
                <a:gd name="T24" fmla="*/ 42 w 90"/>
                <a:gd name="T25" fmla="*/ 18 h 18"/>
                <a:gd name="T26" fmla="*/ 21 w 90"/>
                <a:gd name="T27" fmla="*/ 17 h 18"/>
                <a:gd name="T28" fmla="*/ 0 w 90"/>
                <a:gd name="T29" fmla="*/ 14 h 18"/>
                <a:gd name="T30" fmla="*/ 2 w 90"/>
                <a:gd name="T31" fmla="*/ 5 h 18"/>
                <a:gd name="T32" fmla="*/ 7 w 9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8"/>
                <a:gd name="T53" fmla="*/ 90 w 9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8">
                  <a:moveTo>
                    <a:pt x="7" y="0"/>
                  </a:moveTo>
                  <a:lnTo>
                    <a:pt x="11" y="0"/>
                  </a:lnTo>
                  <a:lnTo>
                    <a:pt x="14" y="0"/>
                  </a:lnTo>
                  <a:lnTo>
                    <a:pt x="18" y="0"/>
                  </a:lnTo>
                  <a:lnTo>
                    <a:pt x="21" y="1"/>
                  </a:lnTo>
                  <a:lnTo>
                    <a:pt x="37" y="5"/>
                  </a:lnTo>
                  <a:lnTo>
                    <a:pt x="58" y="8"/>
                  </a:lnTo>
                  <a:lnTo>
                    <a:pt x="80" y="11"/>
                  </a:lnTo>
                  <a:lnTo>
                    <a:pt x="90" y="14"/>
                  </a:lnTo>
                  <a:lnTo>
                    <a:pt x="88" y="15"/>
                  </a:lnTo>
                  <a:lnTo>
                    <a:pt x="88" y="17"/>
                  </a:lnTo>
                  <a:lnTo>
                    <a:pt x="64" y="18"/>
                  </a:lnTo>
                  <a:lnTo>
                    <a:pt x="42" y="18"/>
                  </a:lnTo>
                  <a:lnTo>
                    <a:pt x="21" y="17"/>
                  </a:lnTo>
                  <a:lnTo>
                    <a:pt x="0" y="14"/>
                  </a:lnTo>
                  <a:lnTo>
                    <a:pt x="2" y="5"/>
                  </a:lnTo>
                  <a:lnTo>
                    <a:pt x="7"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20" name="Freeform 21"/>
            <p:cNvSpPr>
              <a:spLocks noChangeArrowheads="1"/>
            </p:cNvSpPr>
            <p:nvPr/>
          </p:nvSpPr>
          <p:spPr bwMode="auto">
            <a:xfrm>
              <a:off x="2310" y="64"/>
              <a:ext cx="2" cy="3"/>
            </a:xfrm>
            <a:custGeom>
              <a:avLst/>
              <a:gdLst>
                <a:gd name="T0" fmla="*/ 0 w 2"/>
                <a:gd name="T1" fmla="*/ 0 h 3"/>
                <a:gd name="T2" fmla="*/ 2 w 2"/>
                <a:gd name="T3" fmla="*/ 2 h 3"/>
                <a:gd name="T4" fmla="*/ 2 w 2"/>
                <a:gd name="T5" fmla="*/ 3 h 3"/>
                <a:gd name="T6" fmla="*/ 2 w 2"/>
                <a:gd name="T7" fmla="*/ 2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lnTo>
                    <a:pt x="2" y="2"/>
                  </a:lnTo>
                  <a:lnTo>
                    <a:pt x="2" y="3"/>
                  </a:lnTo>
                  <a:lnTo>
                    <a:pt x="2" y="2"/>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21" name="Freeform 22"/>
            <p:cNvSpPr>
              <a:spLocks noChangeArrowheads="1"/>
            </p:cNvSpPr>
            <p:nvPr/>
          </p:nvSpPr>
          <p:spPr bwMode="auto">
            <a:xfrm>
              <a:off x="2587" y="69"/>
              <a:ext cx="63" cy="14"/>
            </a:xfrm>
            <a:custGeom>
              <a:avLst/>
              <a:gdLst>
                <a:gd name="T0" fmla="*/ 0 w 63"/>
                <a:gd name="T1" fmla="*/ 0 h 14"/>
                <a:gd name="T2" fmla="*/ 16 w 63"/>
                <a:gd name="T3" fmla="*/ 1 h 14"/>
                <a:gd name="T4" fmla="*/ 32 w 63"/>
                <a:gd name="T5" fmla="*/ 1 h 14"/>
                <a:gd name="T6" fmla="*/ 47 w 63"/>
                <a:gd name="T7" fmla="*/ 3 h 14"/>
                <a:gd name="T8" fmla="*/ 63 w 63"/>
                <a:gd name="T9" fmla="*/ 4 h 14"/>
                <a:gd name="T10" fmla="*/ 63 w 63"/>
                <a:gd name="T11" fmla="*/ 7 h 14"/>
                <a:gd name="T12" fmla="*/ 63 w 63"/>
                <a:gd name="T13" fmla="*/ 10 h 14"/>
                <a:gd name="T14" fmla="*/ 56 w 63"/>
                <a:gd name="T15" fmla="*/ 13 h 14"/>
                <a:gd name="T16" fmla="*/ 47 w 63"/>
                <a:gd name="T17" fmla="*/ 13 h 14"/>
                <a:gd name="T18" fmla="*/ 39 w 63"/>
                <a:gd name="T19" fmla="*/ 14 h 14"/>
                <a:gd name="T20" fmla="*/ 30 w 63"/>
                <a:gd name="T21" fmla="*/ 13 h 14"/>
                <a:gd name="T22" fmla="*/ 14 w 63"/>
                <a:gd name="T23" fmla="*/ 10 h 14"/>
                <a:gd name="T24" fmla="*/ 0 w 63"/>
                <a:gd name="T25" fmla="*/ 4 h 14"/>
                <a:gd name="T26" fmla="*/ 0 w 63"/>
                <a:gd name="T27" fmla="*/ 1 h 14"/>
                <a:gd name="T28" fmla="*/ 0 w 63"/>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4"/>
                <a:gd name="T47" fmla="*/ 63 w 63"/>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4">
                  <a:moveTo>
                    <a:pt x="0" y="0"/>
                  </a:moveTo>
                  <a:lnTo>
                    <a:pt x="16" y="1"/>
                  </a:lnTo>
                  <a:lnTo>
                    <a:pt x="32" y="1"/>
                  </a:lnTo>
                  <a:lnTo>
                    <a:pt x="47" y="3"/>
                  </a:lnTo>
                  <a:lnTo>
                    <a:pt x="63" y="4"/>
                  </a:lnTo>
                  <a:lnTo>
                    <a:pt x="63" y="7"/>
                  </a:lnTo>
                  <a:lnTo>
                    <a:pt x="63" y="10"/>
                  </a:lnTo>
                  <a:lnTo>
                    <a:pt x="56" y="13"/>
                  </a:lnTo>
                  <a:lnTo>
                    <a:pt x="47" y="13"/>
                  </a:lnTo>
                  <a:lnTo>
                    <a:pt x="39" y="14"/>
                  </a:lnTo>
                  <a:lnTo>
                    <a:pt x="30" y="13"/>
                  </a:lnTo>
                  <a:lnTo>
                    <a:pt x="14" y="10"/>
                  </a:lnTo>
                  <a:lnTo>
                    <a:pt x="0" y="4"/>
                  </a:lnTo>
                  <a:lnTo>
                    <a:pt x="0" y="1"/>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22" name="Freeform 23"/>
            <p:cNvSpPr>
              <a:spLocks noChangeArrowheads="1"/>
            </p:cNvSpPr>
            <p:nvPr/>
          </p:nvSpPr>
          <p:spPr bwMode="auto">
            <a:xfrm>
              <a:off x="577" y="79"/>
              <a:ext cx="168" cy="60"/>
            </a:xfrm>
            <a:custGeom>
              <a:avLst/>
              <a:gdLst>
                <a:gd name="T0" fmla="*/ 58 w 168"/>
                <a:gd name="T1" fmla="*/ 1 h 60"/>
                <a:gd name="T2" fmla="*/ 84 w 168"/>
                <a:gd name="T3" fmla="*/ 5 h 60"/>
                <a:gd name="T4" fmla="*/ 91 w 168"/>
                <a:gd name="T5" fmla="*/ 10 h 60"/>
                <a:gd name="T6" fmla="*/ 94 w 168"/>
                <a:gd name="T7" fmla="*/ 14 h 60"/>
                <a:gd name="T8" fmla="*/ 98 w 168"/>
                <a:gd name="T9" fmla="*/ 15 h 60"/>
                <a:gd name="T10" fmla="*/ 104 w 168"/>
                <a:gd name="T11" fmla="*/ 15 h 60"/>
                <a:gd name="T12" fmla="*/ 110 w 168"/>
                <a:gd name="T13" fmla="*/ 14 h 60"/>
                <a:gd name="T14" fmla="*/ 116 w 168"/>
                <a:gd name="T15" fmla="*/ 18 h 60"/>
                <a:gd name="T16" fmla="*/ 120 w 168"/>
                <a:gd name="T17" fmla="*/ 23 h 60"/>
                <a:gd name="T18" fmla="*/ 124 w 168"/>
                <a:gd name="T19" fmla="*/ 20 h 60"/>
                <a:gd name="T20" fmla="*/ 128 w 168"/>
                <a:gd name="T21" fmla="*/ 17 h 60"/>
                <a:gd name="T22" fmla="*/ 133 w 168"/>
                <a:gd name="T23" fmla="*/ 21 h 60"/>
                <a:gd name="T24" fmla="*/ 146 w 168"/>
                <a:gd name="T25" fmla="*/ 20 h 60"/>
                <a:gd name="T26" fmla="*/ 160 w 168"/>
                <a:gd name="T27" fmla="*/ 14 h 60"/>
                <a:gd name="T28" fmla="*/ 164 w 168"/>
                <a:gd name="T29" fmla="*/ 20 h 60"/>
                <a:gd name="T30" fmla="*/ 158 w 168"/>
                <a:gd name="T31" fmla="*/ 31 h 60"/>
                <a:gd name="T32" fmla="*/ 153 w 168"/>
                <a:gd name="T33" fmla="*/ 40 h 60"/>
                <a:gd name="T34" fmla="*/ 160 w 168"/>
                <a:gd name="T35" fmla="*/ 41 h 60"/>
                <a:gd name="T36" fmla="*/ 164 w 168"/>
                <a:gd name="T37" fmla="*/ 48 h 60"/>
                <a:gd name="T38" fmla="*/ 151 w 168"/>
                <a:gd name="T39" fmla="*/ 57 h 60"/>
                <a:gd name="T40" fmla="*/ 128 w 168"/>
                <a:gd name="T41" fmla="*/ 55 h 60"/>
                <a:gd name="T42" fmla="*/ 91 w 168"/>
                <a:gd name="T43" fmla="*/ 58 h 60"/>
                <a:gd name="T44" fmla="*/ 57 w 168"/>
                <a:gd name="T45" fmla="*/ 58 h 60"/>
                <a:gd name="T46" fmla="*/ 37 w 168"/>
                <a:gd name="T47" fmla="*/ 50 h 60"/>
                <a:gd name="T48" fmla="*/ 51 w 168"/>
                <a:gd name="T49" fmla="*/ 44 h 60"/>
                <a:gd name="T50" fmla="*/ 53 w 168"/>
                <a:gd name="T51" fmla="*/ 41 h 60"/>
                <a:gd name="T52" fmla="*/ 40 w 168"/>
                <a:gd name="T53" fmla="*/ 38 h 60"/>
                <a:gd name="T54" fmla="*/ 43 w 168"/>
                <a:gd name="T55" fmla="*/ 34 h 60"/>
                <a:gd name="T56" fmla="*/ 51 w 168"/>
                <a:gd name="T57" fmla="*/ 35 h 60"/>
                <a:gd name="T58" fmla="*/ 61 w 168"/>
                <a:gd name="T59" fmla="*/ 37 h 60"/>
                <a:gd name="T60" fmla="*/ 57 w 168"/>
                <a:gd name="T61" fmla="*/ 33 h 60"/>
                <a:gd name="T62" fmla="*/ 48 w 168"/>
                <a:gd name="T63" fmla="*/ 28 h 60"/>
                <a:gd name="T64" fmla="*/ 53 w 168"/>
                <a:gd name="T65" fmla="*/ 23 h 60"/>
                <a:gd name="T66" fmla="*/ 57 w 168"/>
                <a:gd name="T67" fmla="*/ 20 h 60"/>
                <a:gd name="T68" fmla="*/ 43 w 168"/>
                <a:gd name="T69" fmla="*/ 23 h 60"/>
                <a:gd name="T70" fmla="*/ 24 w 168"/>
                <a:gd name="T71" fmla="*/ 31 h 60"/>
                <a:gd name="T72" fmla="*/ 10 w 168"/>
                <a:gd name="T73" fmla="*/ 34 h 60"/>
                <a:gd name="T74" fmla="*/ 1 w 168"/>
                <a:gd name="T75" fmla="*/ 27 h 60"/>
                <a:gd name="T76" fmla="*/ 14 w 168"/>
                <a:gd name="T77" fmla="*/ 18 h 60"/>
                <a:gd name="T78" fmla="*/ 36 w 168"/>
                <a:gd name="T79" fmla="*/ 7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60"/>
                <a:gd name="T122" fmla="*/ 168 w 168"/>
                <a:gd name="T123" fmla="*/ 60 h 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60">
                  <a:moveTo>
                    <a:pt x="43" y="0"/>
                  </a:moveTo>
                  <a:lnTo>
                    <a:pt x="58" y="1"/>
                  </a:lnTo>
                  <a:lnTo>
                    <a:pt x="73" y="4"/>
                  </a:lnTo>
                  <a:lnTo>
                    <a:pt x="84" y="5"/>
                  </a:lnTo>
                  <a:lnTo>
                    <a:pt x="93" y="4"/>
                  </a:lnTo>
                  <a:lnTo>
                    <a:pt x="91" y="10"/>
                  </a:lnTo>
                  <a:lnTo>
                    <a:pt x="90" y="14"/>
                  </a:lnTo>
                  <a:lnTo>
                    <a:pt x="94" y="14"/>
                  </a:lnTo>
                  <a:lnTo>
                    <a:pt x="97" y="14"/>
                  </a:lnTo>
                  <a:lnTo>
                    <a:pt x="98" y="15"/>
                  </a:lnTo>
                  <a:lnTo>
                    <a:pt x="100" y="18"/>
                  </a:lnTo>
                  <a:lnTo>
                    <a:pt x="104" y="15"/>
                  </a:lnTo>
                  <a:lnTo>
                    <a:pt x="106" y="14"/>
                  </a:lnTo>
                  <a:lnTo>
                    <a:pt x="110" y="14"/>
                  </a:lnTo>
                  <a:lnTo>
                    <a:pt x="116" y="14"/>
                  </a:lnTo>
                  <a:lnTo>
                    <a:pt x="116" y="18"/>
                  </a:lnTo>
                  <a:lnTo>
                    <a:pt x="117" y="23"/>
                  </a:lnTo>
                  <a:lnTo>
                    <a:pt x="120" y="23"/>
                  </a:lnTo>
                  <a:lnTo>
                    <a:pt x="123" y="23"/>
                  </a:lnTo>
                  <a:lnTo>
                    <a:pt x="124" y="20"/>
                  </a:lnTo>
                  <a:lnTo>
                    <a:pt x="126" y="17"/>
                  </a:lnTo>
                  <a:lnTo>
                    <a:pt x="128" y="17"/>
                  </a:lnTo>
                  <a:lnTo>
                    <a:pt x="134" y="15"/>
                  </a:lnTo>
                  <a:lnTo>
                    <a:pt x="133" y="21"/>
                  </a:lnTo>
                  <a:lnTo>
                    <a:pt x="133" y="25"/>
                  </a:lnTo>
                  <a:lnTo>
                    <a:pt x="146" y="20"/>
                  </a:lnTo>
                  <a:lnTo>
                    <a:pt x="156" y="11"/>
                  </a:lnTo>
                  <a:lnTo>
                    <a:pt x="160" y="14"/>
                  </a:lnTo>
                  <a:lnTo>
                    <a:pt x="164" y="15"/>
                  </a:lnTo>
                  <a:lnTo>
                    <a:pt x="164" y="20"/>
                  </a:lnTo>
                  <a:lnTo>
                    <a:pt x="164" y="23"/>
                  </a:lnTo>
                  <a:lnTo>
                    <a:pt x="158" y="31"/>
                  </a:lnTo>
                  <a:lnTo>
                    <a:pt x="153" y="40"/>
                  </a:lnTo>
                  <a:lnTo>
                    <a:pt x="153" y="40"/>
                  </a:lnTo>
                  <a:lnTo>
                    <a:pt x="153" y="41"/>
                  </a:lnTo>
                  <a:lnTo>
                    <a:pt x="160" y="41"/>
                  </a:lnTo>
                  <a:lnTo>
                    <a:pt x="168" y="42"/>
                  </a:lnTo>
                  <a:lnTo>
                    <a:pt x="164" y="48"/>
                  </a:lnTo>
                  <a:lnTo>
                    <a:pt x="158" y="52"/>
                  </a:lnTo>
                  <a:lnTo>
                    <a:pt x="151" y="57"/>
                  </a:lnTo>
                  <a:lnTo>
                    <a:pt x="147" y="60"/>
                  </a:lnTo>
                  <a:lnTo>
                    <a:pt x="128" y="55"/>
                  </a:lnTo>
                  <a:lnTo>
                    <a:pt x="113" y="54"/>
                  </a:lnTo>
                  <a:lnTo>
                    <a:pt x="91" y="58"/>
                  </a:lnTo>
                  <a:lnTo>
                    <a:pt x="74" y="60"/>
                  </a:lnTo>
                  <a:lnTo>
                    <a:pt x="57" y="58"/>
                  </a:lnTo>
                  <a:lnTo>
                    <a:pt x="36" y="54"/>
                  </a:lnTo>
                  <a:lnTo>
                    <a:pt x="37" y="50"/>
                  </a:lnTo>
                  <a:lnTo>
                    <a:pt x="37" y="47"/>
                  </a:lnTo>
                  <a:lnTo>
                    <a:pt x="51" y="44"/>
                  </a:lnTo>
                  <a:lnTo>
                    <a:pt x="66" y="41"/>
                  </a:lnTo>
                  <a:lnTo>
                    <a:pt x="53" y="41"/>
                  </a:lnTo>
                  <a:lnTo>
                    <a:pt x="40" y="41"/>
                  </a:lnTo>
                  <a:lnTo>
                    <a:pt x="40" y="38"/>
                  </a:lnTo>
                  <a:lnTo>
                    <a:pt x="40" y="35"/>
                  </a:lnTo>
                  <a:lnTo>
                    <a:pt x="43" y="34"/>
                  </a:lnTo>
                  <a:lnTo>
                    <a:pt x="46" y="34"/>
                  </a:lnTo>
                  <a:lnTo>
                    <a:pt x="51" y="35"/>
                  </a:lnTo>
                  <a:lnTo>
                    <a:pt x="56" y="35"/>
                  </a:lnTo>
                  <a:lnTo>
                    <a:pt x="61" y="37"/>
                  </a:lnTo>
                  <a:lnTo>
                    <a:pt x="67" y="35"/>
                  </a:lnTo>
                  <a:lnTo>
                    <a:pt x="57" y="33"/>
                  </a:lnTo>
                  <a:lnTo>
                    <a:pt x="47" y="31"/>
                  </a:lnTo>
                  <a:lnTo>
                    <a:pt x="48" y="28"/>
                  </a:lnTo>
                  <a:lnTo>
                    <a:pt x="48" y="25"/>
                  </a:lnTo>
                  <a:lnTo>
                    <a:pt x="53" y="23"/>
                  </a:lnTo>
                  <a:lnTo>
                    <a:pt x="57" y="20"/>
                  </a:lnTo>
                  <a:lnTo>
                    <a:pt x="57" y="20"/>
                  </a:lnTo>
                  <a:lnTo>
                    <a:pt x="57" y="18"/>
                  </a:lnTo>
                  <a:lnTo>
                    <a:pt x="43" y="23"/>
                  </a:lnTo>
                  <a:lnTo>
                    <a:pt x="30" y="28"/>
                  </a:lnTo>
                  <a:lnTo>
                    <a:pt x="24" y="31"/>
                  </a:lnTo>
                  <a:lnTo>
                    <a:pt x="17" y="33"/>
                  </a:lnTo>
                  <a:lnTo>
                    <a:pt x="10" y="34"/>
                  </a:lnTo>
                  <a:lnTo>
                    <a:pt x="0" y="33"/>
                  </a:lnTo>
                  <a:lnTo>
                    <a:pt x="1" y="27"/>
                  </a:lnTo>
                  <a:lnTo>
                    <a:pt x="1" y="21"/>
                  </a:lnTo>
                  <a:lnTo>
                    <a:pt x="14" y="18"/>
                  </a:lnTo>
                  <a:lnTo>
                    <a:pt x="26" y="14"/>
                  </a:lnTo>
                  <a:lnTo>
                    <a:pt x="36" y="7"/>
                  </a:lnTo>
                  <a:lnTo>
                    <a:pt x="4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23" name="Freeform 24"/>
            <p:cNvSpPr>
              <a:spLocks noChangeArrowheads="1"/>
            </p:cNvSpPr>
            <p:nvPr/>
          </p:nvSpPr>
          <p:spPr bwMode="auto">
            <a:xfrm>
              <a:off x="764" y="86"/>
              <a:ext cx="51" cy="30"/>
            </a:xfrm>
            <a:custGeom>
              <a:avLst/>
              <a:gdLst>
                <a:gd name="T0" fmla="*/ 23 w 51"/>
                <a:gd name="T1" fmla="*/ 0 h 30"/>
                <a:gd name="T2" fmla="*/ 37 w 51"/>
                <a:gd name="T3" fmla="*/ 0 h 30"/>
                <a:gd name="T4" fmla="*/ 51 w 51"/>
                <a:gd name="T5" fmla="*/ 0 h 30"/>
                <a:gd name="T6" fmla="*/ 44 w 51"/>
                <a:gd name="T7" fmla="*/ 8 h 30"/>
                <a:gd name="T8" fmla="*/ 37 w 51"/>
                <a:gd name="T9" fmla="*/ 14 h 30"/>
                <a:gd name="T10" fmla="*/ 40 w 51"/>
                <a:gd name="T11" fmla="*/ 17 h 30"/>
                <a:gd name="T12" fmla="*/ 40 w 51"/>
                <a:gd name="T13" fmla="*/ 20 h 30"/>
                <a:gd name="T14" fmla="*/ 37 w 51"/>
                <a:gd name="T15" fmla="*/ 23 h 30"/>
                <a:gd name="T16" fmla="*/ 34 w 51"/>
                <a:gd name="T17" fmla="*/ 26 h 30"/>
                <a:gd name="T18" fmla="*/ 26 w 51"/>
                <a:gd name="T19" fmla="*/ 24 h 30"/>
                <a:gd name="T20" fmla="*/ 20 w 51"/>
                <a:gd name="T21" fmla="*/ 26 h 30"/>
                <a:gd name="T22" fmla="*/ 13 w 51"/>
                <a:gd name="T23" fmla="*/ 27 h 30"/>
                <a:gd name="T24" fmla="*/ 7 w 51"/>
                <a:gd name="T25" fmla="*/ 30 h 30"/>
                <a:gd name="T26" fmla="*/ 7 w 51"/>
                <a:gd name="T27" fmla="*/ 23 h 30"/>
                <a:gd name="T28" fmla="*/ 6 w 51"/>
                <a:gd name="T29" fmla="*/ 18 h 30"/>
                <a:gd name="T30" fmla="*/ 3 w 51"/>
                <a:gd name="T31" fmla="*/ 16 h 30"/>
                <a:gd name="T32" fmla="*/ 0 w 51"/>
                <a:gd name="T33" fmla="*/ 10 h 30"/>
                <a:gd name="T34" fmla="*/ 7 w 51"/>
                <a:gd name="T35" fmla="*/ 13 h 30"/>
                <a:gd name="T36" fmla="*/ 14 w 51"/>
                <a:gd name="T37" fmla="*/ 14 h 30"/>
                <a:gd name="T38" fmla="*/ 19 w 51"/>
                <a:gd name="T39" fmla="*/ 7 h 30"/>
                <a:gd name="T40" fmla="*/ 23 w 51"/>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0"/>
                <a:gd name="T65" fmla="*/ 51 w 51"/>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0">
                  <a:moveTo>
                    <a:pt x="23" y="0"/>
                  </a:moveTo>
                  <a:lnTo>
                    <a:pt x="37" y="0"/>
                  </a:lnTo>
                  <a:lnTo>
                    <a:pt x="51" y="0"/>
                  </a:lnTo>
                  <a:lnTo>
                    <a:pt x="44" y="8"/>
                  </a:lnTo>
                  <a:lnTo>
                    <a:pt x="37" y="14"/>
                  </a:lnTo>
                  <a:lnTo>
                    <a:pt x="40" y="17"/>
                  </a:lnTo>
                  <a:lnTo>
                    <a:pt x="40" y="20"/>
                  </a:lnTo>
                  <a:lnTo>
                    <a:pt x="37" y="23"/>
                  </a:lnTo>
                  <a:lnTo>
                    <a:pt x="34" y="26"/>
                  </a:lnTo>
                  <a:lnTo>
                    <a:pt x="26" y="24"/>
                  </a:lnTo>
                  <a:lnTo>
                    <a:pt x="20" y="26"/>
                  </a:lnTo>
                  <a:lnTo>
                    <a:pt x="13" y="27"/>
                  </a:lnTo>
                  <a:lnTo>
                    <a:pt x="7" y="30"/>
                  </a:lnTo>
                  <a:lnTo>
                    <a:pt x="7" y="23"/>
                  </a:lnTo>
                  <a:lnTo>
                    <a:pt x="6" y="18"/>
                  </a:lnTo>
                  <a:lnTo>
                    <a:pt x="3" y="16"/>
                  </a:lnTo>
                  <a:lnTo>
                    <a:pt x="0" y="10"/>
                  </a:lnTo>
                  <a:lnTo>
                    <a:pt x="7" y="13"/>
                  </a:lnTo>
                  <a:lnTo>
                    <a:pt x="14" y="14"/>
                  </a:lnTo>
                  <a:lnTo>
                    <a:pt x="19" y="7"/>
                  </a:lnTo>
                  <a:lnTo>
                    <a:pt x="2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24" name="Freeform 25"/>
            <p:cNvSpPr>
              <a:spLocks noChangeArrowheads="1"/>
            </p:cNvSpPr>
            <p:nvPr/>
          </p:nvSpPr>
          <p:spPr bwMode="auto">
            <a:xfrm>
              <a:off x="818" y="86"/>
              <a:ext cx="37" cy="23"/>
            </a:xfrm>
            <a:custGeom>
              <a:avLst/>
              <a:gdLst>
                <a:gd name="T0" fmla="*/ 13 w 37"/>
                <a:gd name="T1" fmla="*/ 0 h 23"/>
                <a:gd name="T2" fmla="*/ 25 w 37"/>
                <a:gd name="T3" fmla="*/ 0 h 23"/>
                <a:gd name="T4" fmla="*/ 36 w 37"/>
                <a:gd name="T5" fmla="*/ 0 h 23"/>
                <a:gd name="T6" fmla="*/ 36 w 37"/>
                <a:gd name="T7" fmla="*/ 1 h 23"/>
                <a:gd name="T8" fmla="*/ 36 w 37"/>
                <a:gd name="T9" fmla="*/ 3 h 23"/>
                <a:gd name="T10" fmla="*/ 36 w 37"/>
                <a:gd name="T11" fmla="*/ 6 h 23"/>
                <a:gd name="T12" fmla="*/ 37 w 37"/>
                <a:gd name="T13" fmla="*/ 8 h 23"/>
                <a:gd name="T14" fmla="*/ 36 w 37"/>
                <a:gd name="T15" fmla="*/ 10 h 23"/>
                <a:gd name="T16" fmla="*/ 36 w 37"/>
                <a:gd name="T17" fmla="*/ 10 h 23"/>
                <a:gd name="T18" fmla="*/ 25 w 37"/>
                <a:gd name="T19" fmla="*/ 11 h 23"/>
                <a:gd name="T20" fmla="*/ 16 w 37"/>
                <a:gd name="T21" fmla="*/ 13 h 23"/>
                <a:gd name="T22" fmla="*/ 9 w 37"/>
                <a:gd name="T23" fmla="*/ 17 h 23"/>
                <a:gd name="T24" fmla="*/ 3 w 37"/>
                <a:gd name="T25" fmla="*/ 23 h 23"/>
                <a:gd name="T26" fmla="*/ 2 w 37"/>
                <a:gd name="T27" fmla="*/ 21 h 23"/>
                <a:gd name="T28" fmla="*/ 0 w 37"/>
                <a:gd name="T29" fmla="*/ 21 h 23"/>
                <a:gd name="T30" fmla="*/ 0 w 37"/>
                <a:gd name="T31" fmla="*/ 20 h 23"/>
                <a:gd name="T32" fmla="*/ 0 w 37"/>
                <a:gd name="T33" fmla="*/ 18 h 23"/>
                <a:gd name="T34" fmla="*/ 2 w 37"/>
                <a:gd name="T35" fmla="*/ 13 h 23"/>
                <a:gd name="T36" fmla="*/ 5 w 37"/>
                <a:gd name="T37" fmla="*/ 7 h 23"/>
                <a:gd name="T38" fmla="*/ 9 w 37"/>
                <a:gd name="T39" fmla="*/ 4 h 23"/>
                <a:gd name="T40" fmla="*/ 13 w 37"/>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23"/>
                <a:gd name="T65" fmla="*/ 37 w 37"/>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23">
                  <a:moveTo>
                    <a:pt x="13" y="0"/>
                  </a:moveTo>
                  <a:lnTo>
                    <a:pt x="25" y="0"/>
                  </a:lnTo>
                  <a:lnTo>
                    <a:pt x="36" y="0"/>
                  </a:lnTo>
                  <a:lnTo>
                    <a:pt x="36" y="1"/>
                  </a:lnTo>
                  <a:lnTo>
                    <a:pt x="36" y="3"/>
                  </a:lnTo>
                  <a:lnTo>
                    <a:pt x="36" y="6"/>
                  </a:lnTo>
                  <a:lnTo>
                    <a:pt x="37" y="8"/>
                  </a:lnTo>
                  <a:lnTo>
                    <a:pt x="36" y="10"/>
                  </a:lnTo>
                  <a:lnTo>
                    <a:pt x="36" y="10"/>
                  </a:lnTo>
                  <a:lnTo>
                    <a:pt x="25" y="11"/>
                  </a:lnTo>
                  <a:lnTo>
                    <a:pt x="16" y="13"/>
                  </a:lnTo>
                  <a:lnTo>
                    <a:pt x="9" y="17"/>
                  </a:lnTo>
                  <a:lnTo>
                    <a:pt x="3" y="23"/>
                  </a:lnTo>
                  <a:lnTo>
                    <a:pt x="2" y="21"/>
                  </a:lnTo>
                  <a:lnTo>
                    <a:pt x="0" y="21"/>
                  </a:lnTo>
                  <a:lnTo>
                    <a:pt x="0" y="20"/>
                  </a:lnTo>
                  <a:lnTo>
                    <a:pt x="0" y="18"/>
                  </a:lnTo>
                  <a:lnTo>
                    <a:pt x="2" y="13"/>
                  </a:lnTo>
                  <a:lnTo>
                    <a:pt x="5" y="7"/>
                  </a:lnTo>
                  <a:lnTo>
                    <a:pt x="9" y="4"/>
                  </a:lnTo>
                  <a:lnTo>
                    <a:pt x="1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25" name="Freeform 26"/>
            <p:cNvSpPr>
              <a:spLocks noChangeArrowheads="1"/>
            </p:cNvSpPr>
            <p:nvPr/>
          </p:nvSpPr>
          <p:spPr bwMode="auto">
            <a:xfrm>
              <a:off x="12" y="86"/>
              <a:ext cx="1120" cy="1599"/>
            </a:xfrm>
            <a:custGeom>
              <a:avLst/>
              <a:gdLst>
                <a:gd name="T0" fmla="*/ 1020 w 1120"/>
                <a:gd name="T1" fmla="*/ 74 h 1599"/>
                <a:gd name="T2" fmla="*/ 972 w 1120"/>
                <a:gd name="T3" fmla="*/ 117 h 1599"/>
                <a:gd name="T4" fmla="*/ 909 w 1120"/>
                <a:gd name="T5" fmla="*/ 103 h 1599"/>
                <a:gd name="T6" fmla="*/ 950 w 1120"/>
                <a:gd name="T7" fmla="*/ 75 h 1599"/>
                <a:gd name="T8" fmla="*/ 866 w 1120"/>
                <a:gd name="T9" fmla="*/ 71 h 1599"/>
                <a:gd name="T10" fmla="*/ 782 w 1120"/>
                <a:gd name="T11" fmla="*/ 88 h 1599"/>
                <a:gd name="T12" fmla="*/ 738 w 1120"/>
                <a:gd name="T13" fmla="*/ 108 h 1599"/>
                <a:gd name="T14" fmla="*/ 682 w 1120"/>
                <a:gd name="T15" fmla="*/ 184 h 1599"/>
                <a:gd name="T16" fmla="*/ 761 w 1120"/>
                <a:gd name="T17" fmla="*/ 257 h 1599"/>
                <a:gd name="T18" fmla="*/ 859 w 1120"/>
                <a:gd name="T19" fmla="*/ 124 h 1599"/>
                <a:gd name="T20" fmla="*/ 943 w 1120"/>
                <a:gd name="T21" fmla="*/ 163 h 1599"/>
                <a:gd name="T22" fmla="*/ 1000 w 1120"/>
                <a:gd name="T23" fmla="*/ 234 h 1599"/>
                <a:gd name="T24" fmla="*/ 852 w 1120"/>
                <a:gd name="T25" fmla="*/ 287 h 1599"/>
                <a:gd name="T26" fmla="*/ 886 w 1120"/>
                <a:gd name="T27" fmla="*/ 294 h 1599"/>
                <a:gd name="T28" fmla="*/ 918 w 1120"/>
                <a:gd name="T29" fmla="*/ 327 h 1599"/>
                <a:gd name="T30" fmla="*/ 883 w 1120"/>
                <a:gd name="T31" fmla="*/ 328 h 1599"/>
                <a:gd name="T32" fmla="*/ 728 w 1120"/>
                <a:gd name="T33" fmla="*/ 425 h 1599"/>
                <a:gd name="T34" fmla="*/ 645 w 1120"/>
                <a:gd name="T35" fmla="*/ 574 h 1599"/>
                <a:gd name="T36" fmla="*/ 512 w 1120"/>
                <a:gd name="T37" fmla="*/ 528 h 1599"/>
                <a:gd name="T38" fmla="*/ 455 w 1120"/>
                <a:gd name="T39" fmla="*/ 662 h 1599"/>
                <a:gd name="T40" fmla="*/ 565 w 1120"/>
                <a:gd name="T41" fmla="*/ 639 h 1599"/>
                <a:gd name="T42" fmla="*/ 588 w 1120"/>
                <a:gd name="T43" fmla="*/ 734 h 1599"/>
                <a:gd name="T44" fmla="*/ 668 w 1120"/>
                <a:gd name="T45" fmla="*/ 776 h 1599"/>
                <a:gd name="T46" fmla="*/ 746 w 1120"/>
                <a:gd name="T47" fmla="*/ 762 h 1599"/>
                <a:gd name="T48" fmla="*/ 868 w 1120"/>
                <a:gd name="T49" fmla="*/ 826 h 1599"/>
                <a:gd name="T50" fmla="*/ 952 w 1120"/>
                <a:gd name="T51" fmla="*/ 928 h 1599"/>
                <a:gd name="T52" fmla="*/ 1073 w 1120"/>
                <a:gd name="T53" fmla="*/ 951 h 1599"/>
                <a:gd name="T54" fmla="*/ 1077 w 1120"/>
                <a:gd name="T55" fmla="*/ 1105 h 1599"/>
                <a:gd name="T56" fmla="*/ 996 w 1120"/>
                <a:gd name="T57" fmla="*/ 1223 h 1599"/>
                <a:gd name="T58" fmla="*/ 925 w 1120"/>
                <a:gd name="T59" fmla="*/ 1379 h 1599"/>
                <a:gd name="T60" fmla="*/ 859 w 1120"/>
                <a:gd name="T61" fmla="*/ 1436 h 1599"/>
                <a:gd name="T62" fmla="*/ 859 w 1120"/>
                <a:gd name="T63" fmla="*/ 1543 h 1599"/>
                <a:gd name="T64" fmla="*/ 792 w 1120"/>
                <a:gd name="T65" fmla="*/ 1526 h 1599"/>
                <a:gd name="T66" fmla="*/ 786 w 1120"/>
                <a:gd name="T67" fmla="*/ 1468 h 1599"/>
                <a:gd name="T68" fmla="*/ 751 w 1120"/>
                <a:gd name="T69" fmla="*/ 1358 h 1599"/>
                <a:gd name="T70" fmla="*/ 668 w 1120"/>
                <a:gd name="T71" fmla="*/ 1086 h 1599"/>
                <a:gd name="T72" fmla="*/ 601 w 1120"/>
                <a:gd name="T73" fmla="*/ 929 h 1599"/>
                <a:gd name="T74" fmla="*/ 635 w 1120"/>
                <a:gd name="T75" fmla="*/ 795 h 1599"/>
                <a:gd name="T76" fmla="*/ 551 w 1120"/>
                <a:gd name="T77" fmla="*/ 752 h 1599"/>
                <a:gd name="T78" fmla="*/ 454 w 1120"/>
                <a:gd name="T79" fmla="*/ 702 h 1599"/>
                <a:gd name="T80" fmla="*/ 325 w 1120"/>
                <a:gd name="T81" fmla="*/ 562 h 1599"/>
                <a:gd name="T82" fmla="*/ 317 w 1120"/>
                <a:gd name="T83" fmla="*/ 611 h 1599"/>
                <a:gd name="T84" fmla="*/ 244 w 1120"/>
                <a:gd name="T85" fmla="*/ 462 h 1599"/>
                <a:gd name="T86" fmla="*/ 307 w 1120"/>
                <a:gd name="T87" fmla="*/ 292 h 1599"/>
                <a:gd name="T88" fmla="*/ 328 w 1120"/>
                <a:gd name="T89" fmla="*/ 281 h 1599"/>
                <a:gd name="T90" fmla="*/ 317 w 1120"/>
                <a:gd name="T91" fmla="*/ 174 h 1599"/>
                <a:gd name="T92" fmla="*/ 225 w 1120"/>
                <a:gd name="T93" fmla="*/ 140 h 1599"/>
                <a:gd name="T94" fmla="*/ 124 w 1120"/>
                <a:gd name="T95" fmla="*/ 177 h 1599"/>
                <a:gd name="T96" fmla="*/ 65 w 1120"/>
                <a:gd name="T97" fmla="*/ 191 h 1599"/>
                <a:gd name="T98" fmla="*/ 71 w 1120"/>
                <a:gd name="T99" fmla="*/ 138 h 1599"/>
                <a:gd name="T100" fmla="*/ 121 w 1120"/>
                <a:gd name="T101" fmla="*/ 97 h 1599"/>
                <a:gd name="T102" fmla="*/ 177 w 1120"/>
                <a:gd name="T103" fmla="*/ 55 h 1599"/>
                <a:gd name="T104" fmla="*/ 469 w 1120"/>
                <a:gd name="T105" fmla="*/ 50 h 1599"/>
                <a:gd name="T106" fmla="*/ 591 w 1120"/>
                <a:gd name="T107" fmla="*/ 54 h 1599"/>
                <a:gd name="T108" fmla="*/ 666 w 1120"/>
                <a:gd name="T109" fmla="*/ 57 h 1599"/>
                <a:gd name="T110" fmla="*/ 743 w 1120"/>
                <a:gd name="T111" fmla="*/ 55 h 1599"/>
                <a:gd name="T112" fmla="*/ 793 w 1120"/>
                <a:gd name="T113" fmla="*/ 26 h 1599"/>
                <a:gd name="T114" fmla="*/ 812 w 1120"/>
                <a:gd name="T115" fmla="*/ 71 h 1599"/>
                <a:gd name="T116" fmla="*/ 863 w 1120"/>
                <a:gd name="T117" fmla="*/ 7 h 1599"/>
                <a:gd name="T118" fmla="*/ 910 w 1120"/>
                <a:gd name="T119" fmla="*/ 6 h 1599"/>
                <a:gd name="T120" fmla="*/ 928 w 1120"/>
                <a:gd name="T121" fmla="*/ 10 h 15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20"/>
                <a:gd name="T184" fmla="*/ 0 h 1599"/>
                <a:gd name="T185" fmla="*/ 1120 w 1120"/>
                <a:gd name="T186" fmla="*/ 1599 h 15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20" h="1599">
                  <a:moveTo>
                    <a:pt x="928" y="0"/>
                  </a:moveTo>
                  <a:lnTo>
                    <a:pt x="940" y="1"/>
                  </a:lnTo>
                  <a:lnTo>
                    <a:pt x="953" y="3"/>
                  </a:lnTo>
                  <a:lnTo>
                    <a:pt x="958" y="14"/>
                  </a:lnTo>
                  <a:lnTo>
                    <a:pt x="962" y="27"/>
                  </a:lnTo>
                  <a:lnTo>
                    <a:pt x="969" y="26"/>
                  </a:lnTo>
                  <a:lnTo>
                    <a:pt x="976" y="26"/>
                  </a:lnTo>
                  <a:lnTo>
                    <a:pt x="978" y="30"/>
                  </a:lnTo>
                  <a:lnTo>
                    <a:pt x="978" y="34"/>
                  </a:lnTo>
                  <a:lnTo>
                    <a:pt x="982" y="34"/>
                  </a:lnTo>
                  <a:lnTo>
                    <a:pt x="985" y="34"/>
                  </a:lnTo>
                  <a:lnTo>
                    <a:pt x="985" y="43"/>
                  </a:lnTo>
                  <a:lnTo>
                    <a:pt x="985" y="50"/>
                  </a:lnTo>
                  <a:lnTo>
                    <a:pt x="988" y="55"/>
                  </a:lnTo>
                  <a:lnTo>
                    <a:pt x="990" y="63"/>
                  </a:lnTo>
                  <a:lnTo>
                    <a:pt x="1000" y="65"/>
                  </a:lnTo>
                  <a:lnTo>
                    <a:pt x="1012" y="70"/>
                  </a:lnTo>
                  <a:lnTo>
                    <a:pt x="1020" y="74"/>
                  </a:lnTo>
                  <a:lnTo>
                    <a:pt x="1026" y="81"/>
                  </a:lnTo>
                  <a:lnTo>
                    <a:pt x="1018" y="83"/>
                  </a:lnTo>
                  <a:lnTo>
                    <a:pt x="1010" y="85"/>
                  </a:lnTo>
                  <a:lnTo>
                    <a:pt x="1005" y="90"/>
                  </a:lnTo>
                  <a:lnTo>
                    <a:pt x="999" y="95"/>
                  </a:lnTo>
                  <a:lnTo>
                    <a:pt x="996" y="95"/>
                  </a:lnTo>
                  <a:lnTo>
                    <a:pt x="993" y="95"/>
                  </a:lnTo>
                  <a:lnTo>
                    <a:pt x="993" y="93"/>
                  </a:lnTo>
                  <a:lnTo>
                    <a:pt x="990" y="88"/>
                  </a:lnTo>
                  <a:lnTo>
                    <a:pt x="988" y="85"/>
                  </a:lnTo>
                  <a:lnTo>
                    <a:pt x="983" y="83"/>
                  </a:lnTo>
                  <a:lnTo>
                    <a:pt x="980" y="81"/>
                  </a:lnTo>
                  <a:lnTo>
                    <a:pt x="976" y="80"/>
                  </a:lnTo>
                  <a:lnTo>
                    <a:pt x="973" y="81"/>
                  </a:lnTo>
                  <a:lnTo>
                    <a:pt x="970" y="85"/>
                  </a:lnTo>
                  <a:lnTo>
                    <a:pt x="973" y="98"/>
                  </a:lnTo>
                  <a:lnTo>
                    <a:pt x="978" y="114"/>
                  </a:lnTo>
                  <a:lnTo>
                    <a:pt x="972" y="117"/>
                  </a:lnTo>
                  <a:lnTo>
                    <a:pt x="965" y="120"/>
                  </a:lnTo>
                  <a:lnTo>
                    <a:pt x="959" y="115"/>
                  </a:lnTo>
                  <a:lnTo>
                    <a:pt x="953" y="110"/>
                  </a:lnTo>
                  <a:lnTo>
                    <a:pt x="952" y="110"/>
                  </a:lnTo>
                  <a:lnTo>
                    <a:pt x="950" y="110"/>
                  </a:lnTo>
                  <a:lnTo>
                    <a:pt x="949" y="113"/>
                  </a:lnTo>
                  <a:lnTo>
                    <a:pt x="948" y="114"/>
                  </a:lnTo>
                  <a:lnTo>
                    <a:pt x="953" y="120"/>
                  </a:lnTo>
                  <a:lnTo>
                    <a:pt x="959" y="124"/>
                  </a:lnTo>
                  <a:lnTo>
                    <a:pt x="959" y="128"/>
                  </a:lnTo>
                  <a:lnTo>
                    <a:pt x="959" y="131"/>
                  </a:lnTo>
                  <a:lnTo>
                    <a:pt x="956" y="131"/>
                  </a:lnTo>
                  <a:lnTo>
                    <a:pt x="953" y="131"/>
                  </a:lnTo>
                  <a:lnTo>
                    <a:pt x="938" y="125"/>
                  </a:lnTo>
                  <a:lnTo>
                    <a:pt x="923" y="118"/>
                  </a:lnTo>
                  <a:lnTo>
                    <a:pt x="918" y="114"/>
                  </a:lnTo>
                  <a:lnTo>
                    <a:pt x="912" y="108"/>
                  </a:lnTo>
                  <a:lnTo>
                    <a:pt x="909" y="103"/>
                  </a:lnTo>
                  <a:lnTo>
                    <a:pt x="906" y="95"/>
                  </a:lnTo>
                  <a:lnTo>
                    <a:pt x="915" y="90"/>
                  </a:lnTo>
                  <a:lnTo>
                    <a:pt x="920" y="85"/>
                  </a:lnTo>
                  <a:lnTo>
                    <a:pt x="925" y="83"/>
                  </a:lnTo>
                  <a:lnTo>
                    <a:pt x="929" y="81"/>
                  </a:lnTo>
                  <a:lnTo>
                    <a:pt x="935" y="80"/>
                  </a:lnTo>
                  <a:lnTo>
                    <a:pt x="943" y="80"/>
                  </a:lnTo>
                  <a:lnTo>
                    <a:pt x="945" y="81"/>
                  </a:lnTo>
                  <a:lnTo>
                    <a:pt x="946" y="84"/>
                  </a:lnTo>
                  <a:lnTo>
                    <a:pt x="948" y="84"/>
                  </a:lnTo>
                  <a:lnTo>
                    <a:pt x="950" y="85"/>
                  </a:lnTo>
                  <a:lnTo>
                    <a:pt x="955" y="84"/>
                  </a:lnTo>
                  <a:lnTo>
                    <a:pt x="960" y="83"/>
                  </a:lnTo>
                  <a:lnTo>
                    <a:pt x="960" y="81"/>
                  </a:lnTo>
                  <a:lnTo>
                    <a:pt x="960" y="81"/>
                  </a:lnTo>
                  <a:lnTo>
                    <a:pt x="959" y="78"/>
                  </a:lnTo>
                  <a:lnTo>
                    <a:pt x="956" y="77"/>
                  </a:lnTo>
                  <a:lnTo>
                    <a:pt x="950" y="75"/>
                  </a:lnTo>
                  <a:lnTo>
                    <a:pt x="945" y="75"/>
                  </a:lnTo>
                  <a:lnTo>
                    <a:pt x="945" y="68"/>
                  </a:lnTo>
                  <a:lnTo>
                    <a:pt x="946" y="61"/>
                  </a:lnTo>
                  <a:lnTo>
                    <a:pt x="940" y="60"/>
                  </a:lnTo>
                  <a:lnTo>
                    <a:pt x="938" y="57"/>
                  </a:lnTo>
                  <a:lnTo>
                    <a:pt x="933" y="54"/>
                  </a:lnTo>
                  <a:lnTo>
                    <a:pt x="930" y="50"/>
                  </a:lnTo>
                  <a:lnTo>
                    <a:pt x="925" y="43"/>
                  </a:lnTo>
                  <a:lnTo>
                    <a:pt x="918" y="35"/>
                  </a:lnTo>
                  <a:lnTo>
                    <a:pt x="900" y="40"/>
                  </a:lnTo>
                  <a:lnTo>
                    <a:pt x="879" y="43"/>
                  </a:lnTo>
                  <a:lnTo>
                    <a:pt x="879" y="48"/>
                  </a:lnTo>
                  <a:lnTo>
                    <a:pt x="879" y="53"/>
                  </a:lnTo>
                  <a:lnTo>
                    <a:pt x="873" y="57"/>
                  </a:lnTo>
                  <a:lnTo>
                    <a:pt x="868" y="61"/>
                  </a:lnTo>
                  <a:lnTo>
                    <a:pt x="868" y="65"/>
                  </a:lnTo>
                  <a:lnTo>
                    <a:pt x="868" y="68"/>
                  </a:lnTo>
                  <a:lnTo>
                    <a:pt x="866" y="71"/>
                  </a:lnTo>
                  <a:lnTo>
                    <a:pt x="863" y="75"/>
                  </a:lnTo>
                  <a:lnTo>
                    <a:pt x="852" y="75"/>
                  </a:lnTo>
                  <a:lnTo>
                    <a:pt x="840" y="77"/>
                  </a:lnTo>
                  <a:lnTo>
                    <a:pt x="840" y="80"/>
                  </a:lnTo>
                  <a:lnTo>
                    <a:pt x="842" y="83"/>
                  </a:lnTo>
                  <a:lnTo>
                    <a:pt x="835" y="81"/>
                  </a:lnTo>
                  <a:lnTo>
                    <a:pt x="829" y="83"/>
                  </a:lnTo>
                  <a:lnTo>
                    <a:pt x="825" y="83"/>
                  </a:lnTo>
                  <a:lnTo>
                    <a:pt x="819" y="84"/>
                  </a:lnTo>
                  <a:lnTo>
                    <a:pt x="809" y="88"/>
                  </a:lnTo>
                  <a:lnTo>
                    <a:pt x="798" y="91"/>
                  </a:lnTo>
                  <a:lnTo>
                    <a:pt x="793" y="88"/>
                  </a:lnTo>
                  <a:lnTo>
                    <a:pt x="791" y="85"/>
                  </a:lnTo>
                  <a:lnTo>
                    <a:pt x="786" y="84"/>
                  </a:lnTo>
                  <a:lnTo>
                    <a:pt x="779" y="83"/>
                  </a:lnTo>
                  <a:lnTo>
                    <a:pt x="778" y="85"/>
                  </a:lnTo>
                  <a:lnTo>
                    <a:pt x="776" y="88"/>
                  </a:lnTo>
                  <a:lnTo>
                    <a:pt x="782" y="88"/>
                  </a:lnTo>
                  <a:lnTo>
                    <a:pt x="785" y="90"/>
                  </a:lnTo>
                  <a:lnTo>
                    <a:pt x="788" y="93"/>
                  </a:lnTo>
                  <a:lnTo>
                    <a:pt x="791" y="95"/>
                  </a:lnTo>
                  <a:lnTo>
                    <a:pt x="789" y="101"/>
                  </a:lnTo>
                  <a:lnTo>
                    <a:pt x="789" y="105"/>
                  </a:lnTo>
                  <a:lnTo>
                    <a:pt x="775" y="107"/>
                  </a:lnTo>
                  <a:lnTo>
                    <a:pt x="761" y="107"/>
                  </a:lnTo>
                  <a:lnTo>
                    <a:pt x="761" y="111"/>
                  </a:lnTo>
                  <a:lnTo>
                    <a:pt x="761" y="113"/>
                  </a:lnTo>
                  <a:lnTo>
                    <a:pt x="759" y="113"/>
                  </a:lnTo>
                  <a:lnTo>
                    <a:pt x="755" y="113"/>
                  </a:lnTo>
                  <a:lnTo>
                    <a:pt x="751" y="110"/>
                  </a:lnTo>
                  <a:lnTo>
                    <a:pt x="746" y="108"/>
                  </a:lnTo>
                  <a:lnTo>
                    <a:pt x="742" y="107"/>
                  </a:lnTo>
                  <a:lnTo>
                    <a:pt x="736" y="105"/>
                  </a:lnTo>
                  <a:lnTo>
                    <a:pt x="736" y="107"/>
                  </a:lnTo>
                  <a:lnTo>
                    <a:pt x="736" y="107"/>
                  </a:lnTo>
                  <a:lnTo>
                    <a:pt x="738" y="108"/>
                  </a:lnTo>
                  <a:lnTo>
                    <a:pt x="739" y="108"/>
                  </a:lnTo>
                  <a:lnTo>
                    <a:pt x="745" y="113"/>
                  </a:lnTo>
                  <a:lnTo>
                    <a:pt x="752" y="117"/>
                  </a:lnTo>
                  <a:lnTo>
                    <a:pt x="741" y="120"/>
                  </a:lnTo>
                  <a:lnTo>
                    <a:pt x="731" y="123"/>
                  </a:lnTo>
                  <a:lnTo>
                    <a:pt x="721" y="127"/>
                  </a:lnTo>
                  <a:lnTo>
                    <a:pt x="712" y="133"/>
                  </a:lnTo>
                  <a:lnTo>
                    <a:pt x="696" y="143"/>
                  </a:lnTo>
                  <a:lnTo>
                    <a:pt x="679" y="153"/>
                  </a:lnTo>
                  <a:lnTo>
                    <a:pt x="679" y="160"/>
                  </a:lnTo>
                  <a:lnTo>
                    <a:pt x="681" y="167"/>
                  </a:lnTo>
                  <a:lnTo>
                    <a:pt x="685" y="170"/>
                  </a:lnTo>
                  <a:lnTo>
                    <a:pt x="691" y="173"/>
                  </a:lnTo>
                  <a:lnTo>
                    <a:pt x="691" y="175"/>
                  </a:lnTo>
                  <a:lnTo>
                    <a:pt x="691" y="180"/>
                  </a:lnTo>
                  <a:lnTo>
                    <a:pt x="686" y="181"/>
                  </a:lnTo>
                  <a:lnTo>
                    <a:pt x="682" y="184"/>
                  </a:lnTo>
                  <a:lnTo>
                    <a:pt x="682" y="184"/>
                  </a:lnTo>
                  <a:lnTo>
                    <a:pt x="682" y="185"/>
                  </a:lnTo>
                  <a:lnTo>
                    <a:pt x="693" y="185"/>
                  </a:lnTo>
                  <a:lnTo>
                    <a:pt x="703" y="187"/>
                  </a:lnTo>
                  <a:lnTo>
                    <a:pt x="711" y="190"/>
                  </a:lnTo>
                  <a:lnTo>
                    <a:pt x="715" y="193"/>
                  </a:lnTo>
                  <a:lnTo>
                    <a:pt x="723" y="201"/>
                  </a:lnTo>
                  <a:lnTo>
                    <a:pt x="735" y="210"/>
                  </a:lnTo>
                  <a:lnTo>
                    <a:pt x="746" y="210"/>
                  </a:lnTo>
                  <a:lnTo>
                    <a:pt x="755" y="213"/>
                  </a:lnTo>
                  <a:lnTo>
                    <a:pt x="756" y="218"/>
                  </a:lnTo>
                  <a:lnTo>
                    <a:pt x="755" y="224"/>
                  </a:lnTo>
                  <a:lnTo>
                    <a:pt x="753" y="228"/>
                  </a:lnTo>
                  <a:lnTo>
                    <a:pt x="752" y="234"/>
                  </a:lnTo>
                  <a:lnTo>
                    <a:pt x="751" y="240"/>
                  </a:lnTo>
                  <a:lnTo>
                    <a:pt x="749" y="245"/>
                  </a:lnTo>
                  <a:lnTo>
                    <a:pt x="749" y="251"/>
                  </a:lnTo>
                  <a:lnTo>
                    <a:pt x="752" y="258"/>
                  </a:lnTo>
                  <a:lnTo>
                    <a:pt x="761" y="257"/>
                  </a:lnTo>
                  <a:lnTo>
                    <a:pt x="768" y="257"/>
                  </a:lnTo>
                  <a:lnTo>
                    <a:pt x="775" y="247"/>
                  </a:lnTo>
                  <a:lnTo>
                    <a:pt x="781" y="235"/>
                  </a:lnTo>
                  <a:lnTo>
                    <a:pt x="786" y="223"/>
                  </a:lnTo>
                  <a:lnTo>
                    <a:pt x="791" y="211"/>
                  </a:lnTo>
                  <a:lnTo>
                    <a:pt x="802" y="210"/>
                  </a:lnTo>
                  <a:lnTo>
                    <a:pt x="811" y="205"/>
                  </a:lnTo>
                  <a:lnTo>
                    <a:pt x="819" y="201"/>
                  </a:lnTo>
                  <a:lnTo>
                    <a:pt x="828" y="197"/>
                  </a:lnTo>
                  <a:lnTo>
                    <a:pt x="828" y="181"/>
                  </a:lnTo>
                  <a:lnTo>
                    <a:pt x="828" y="164"/>
                  </a:lnTo>
                  <a:lnTo>
                    <a:pt x="835" y="160"/>
                  </a:lnTo>
                  <a:lnTo>
                    <a:pt x="839" y="154"/>
                  </a:lnTo>
                  <a:lnTo>
                    <a:pt x="842" y="147"/>
                  </a:lnTo>
                  <a:lnTo>
                    <a:pt x="846" y="141"/>
                  </a:lnTo>
                  <a:lnTo>
                    <a:pt x="849" y="134"/>
                  </a:lnTo>
                  <a:lnTo>
                    <a:pt x="853" y="128"/>
                  </a:lnTo>
                  <a:lnTo>
                    <a:pt x="859" y="124"/>
                  </a:lnTo>
                  <a:lnTo>
                    <a:pt x="866" y="121"/>
                  </a:lnTo>
                  <a:lnTo>
                    <a:pt x="870" y="124"/>
                  </a:lnTo>
                  <a:lnTo>
                    <a:pt x="873" y="125"/>
                  </a:lnTo>
                  <a:lnTo>
                    <a:pt x="876" y="127"/>
                  </a:lnTo>
                  <a:lnTo>
                    <a:pt x="879" y="125"/>
                  </a:lnTo>
                  <a:lnTo>
                    <a:pt x="886" y="124"/>
                  </a:lnTo>
                  <a:lnTo>
                    <a:pt x="895" y="121"/>
                  </a:lnTo>
                  <a:lnTo>
                    <a:pt x="898" y="128"/>
                  </a:lnTo>
                  <a:lnTo>
                    <a:pt x="902" y="134"/>
                  </a:lnTo>
                  <a:lnTo>
                    <a:pt x="909" y="138"/>
                  </a:lnTo>
                  <a:lnTo>
                    <a:pt x="915" y="143"/>
                  </a:lnTo>
                  <a:lnTo>
                    <a:pt x="910" y="154"/>
                  </a:lnTo>
                  <a:lnTo>
                    <a:pt x="908" y="165"/>
                  </a:lnTo>
                  <a:lnTo>
                    <a:pt x="913" y="171"/>
                  </a:lnTo>
                  <a:lnTo>
                    <a:pt x="919" y="174"/>
                  </a:lnTo>
                  <a:lnTo>
                    <a:pt x="926" y="173"/>
                  </a:lnTo>
                  <a:lnTo>
                    <a:pt x="932" y="171"/>
                  </a:lnTo>
                  <a:lnTo>
                    <a:pt x="943" y="163"/>
                  </a:lnTo>
                  <a:lnTo>
                    <a:pt x="955" y="153"/>
                  </a:lnTo>
                  <a:lnTo>
                    <a:pt x="958" y="154"/>
                  </a:lnTo>
                  <a:lnTo>
                    <a:pt x="960" y="157"/>
                  </a:lnTo>
                  <a:lnTo>
                    <a:pt x="965" y="171"/>
                  </a:lnTo>
                  <a:lnTo>
                    <a:pt x="968" y="187"/>
                  </a:lnTo>
                  <a:lnTo>
                    <a:pt x="963" y="190"/>
                  </a:lnTo>
                  <a:lnTo>
                    <a:pt x="959" y="193"/>
                  </a:lnTo>
                  <a:lnTo>
                    <a:pt x="962" y="197"/>
                  </a:lnTo>
                  <a:lnTo>
                    <a:pt x="965" y="200"/>
                  </a:lnTo>
                  <a:lnTo>
                    <a:pt x="966" y="204"/>
                  </a:lnTo>
                  <a:lnTo>
                    <a:pt x="966" y="210"/>
                  </a:lnTo>
                  <a:lnTo>
                    <a:pt x="976" y="211"/>
                  </a:lnTo>
                  <a:lnTo>
                    <a:pt x="985" y="211"/>
                  </a:lnTo>
                  <a:lnTo>
                    <a:pt x="988" y="220"/>
                  </a:lnTo>
                  <a:lnTo>
                    <a:pt x="989" y="228"/>
                  </a:lnTo>
                  <a:lnTo>
                    <a:pt x="996" y="228"/>
                  </a:lnTo>
                  <a:lnTo>
                    <a:pt x="1002" y="227"/>
                  </a:lnTo>
                  <a:lnTo>
                    <a:pt x="1000" y="234"/>
                  </a:lnTo>
                  <a:lnTo>
                    <a:pt x="1000" y="241"/>
                  </a:lnTo>
                  <a:lnTo>
                    <a:pt x="995" y="245"/>
                  </a:lnTo>
                  <a:lnTo>
                    <a:pt x="989" y="250"/>
                  </a:lnTo>
                  <a:lnTo>
                    <a:pt x="980" y="255"/>
                  </a:lnTo>
                  <a:lnTo>
                    <a:pt x="972" y="261"/>
                  </a:lnTo>
                  <a:lnTo>
                    <a:pt x="962" y="265"/>
                  </a:lnTo>
                  <a:lnTo>
                    <a:pt x="952" y="270"/>
                  </a:lnTo>
                  <a:lnTo>
                    <a:pt x="943" y="272"/>
                  </a:lnTo>
                  <a:lnTo>
                    <a:pt x="936" y="272"/>
                  </a:lnTo>
                  <a:lnTo>
                    <a:pt x="925" y="271"/>
                  </a:lnTo>
                  <a:lnTo>
                    <a:pt x="910" y="268"/>
                  </a:lnTo>
                  <a:lnTo>
                    <a:pt x="903" y="267"/>
                  </a:lnTo>
                  <a:lnTo>
                    <a:pt x="896" y="265"/>
                  </a:lnTo>
                  <a:lnTo>
                    <a:pt x="888" y="267"/>
                  </a:lnTo>
                  <a:lnTo>
                    <a:pt x="880" y="268"/>
                  </a:lnTo>
                  <a:lnTo>
                    <a:pt x="869" y="275"/>
                  </a:lnTo>
                  <a:lnTo>
                    <a:pt x="858" y="282"/>
                  </a:lnTo>
                  <a:lnTo>
                    <a:pt x="852" y="287"/>
                  </a:lnTo>
                  <a:lnTo>
                    <a:pt x="846" y="290"/>
                  </a:lnTo>
                  <a:lnTo>
                    <a:pt x="840" y="292"/>
                  </a:lnTo>
                  <a:lnTo>
                    <a:pt x="832" y="295"/>
                  </a:lnTo>
                  <a:lnTo>
                    <a:pt x="829" y="301"/>
                  </a:lnTo>
                  <a:lnTo>
                    <a:pt x="826" y="307"/>
                  </a:lnTo>
                  <a:lnTo>
                    <a:pt x="828" y="307"/>
                  </a:lnTo>
                  <a:lnTo>
                    <a:pt x="828" y="307"/>
                  </a:lnTo>
                  <a:lnTo>
                    <a:pt x="843" y="297"/>
                  </a:lnTo>
                  <a:lnTo>
                    <a:pt x="859" y="287"/>
                  </a:lnTo>
                  <a:lnTo>
                    <a:pt x="869" y="284"/>
                  </a:lnTo>
                  <a:lnTo>
                    <a:pt x="879" y="281"/>
                  </a:lnTo>
                  <a:lnTo>
                    <a:pt x="889" y="280"/>
                  </a:lnTo>
                  <a:lnTo>
                    <a:pt x="900" y="281"/>
                  </a:lnTo>
                  <a:lnTo>
                    <a:pt x="899" y="287"/>
                  </a:lnTo>
                  <a:lnTo>
                    <a:pt x="899" y="292"/>
                  </a:lnTo>
                  <a:lnTo>
                    <a:pt x="893" y="292"/>
                  </a:lnTo>
                  <a:lnTo>
                    <a:pt x="889" y="292"/>
                  </a:lnTo>
                  <a:lnTo>
                    <a:pt x="886" y="294"/>
                  </a:lnTo>
                  <a:lnTo>
                    <a:pt x="882" y="297"/>
                  </a:lnTo>
                  <a:lnTo>
                    <a:pt x="882" y="297"/>
                  </a:lnTo>
                  <a:lnTo>
                    <a:pt x="882" y="298"/>
                  </a:lnTo>
                  <a:lnTo>
                    <a:pt x="886" y="301"/>
                  </a:lnTo>
                  <a:lnTo>
                    <a:pt x="890" y="304"/>
                  </a:lnTo>
                  <a:lnTo>
                    <a:pt x="886" y="307"/>
                  </a:lnTo>
                  <a:lnTo>
                    <a:pt x="882" y="310"/>
                  </a:lnTo>
                  <a:lnTo>
                    <a:pt x="886" y="312"/>
                  </a:lnTo>
                  <a:lnTo>
                    <a:pt x="886" y="314"/>
                  </a:lnTo>
                  <a:lnTo>
                    <a:pt x="888" y="317"/>
                  </a:lnTo>
                  <a:lnTo>
                    <a:pt x="886" y="322"/>
                  </a:lnTo>
                  <a:lnTo>
                    <a:pt x="896" y="325"/>
                  </a:lnTo>
                  <a:lnTo>
                    <a:pt x="903" y="327"/>
                  </a:lnTo>
                  <a:lnTo>
                    <a:pt x="906" y="327"/>
                  </a:lnTo>
                  <a:lnTo>
                    <a:pt x="909" y="327"/>
                  </a:lnTo>
                  <a:lnTo>
                    <a:pt x="913" y="325"/>
                  </a:lnTo>
                  <a:lnTo>
                    <a:pt x="918" y="322"/>
                  </a:lnTo>
                  <a:lnTo>
                    <a:pt x="918" y="327"/>
                  </a:lnTo>
                  <a:lnTo>
                    <a:pt x="918" y="330"/>
                  </a:lnTo>
                  <a:lnTo>
                    <a:pt x="916" y="330"/>
                  </a:lnTo>
                  <a:lnTo>
                    <a:pt x="915" y="330"/>
                  </a:lnTo>
                  <a:lnTo>
                    <a:pt x="902" y="335"/>
                  </a:lnTo>
                  <a:lnTo>
                    <a:pt x="889" y="341"/>
                  </a:lnTo>
                  <a:lnTo>
                    <a:pt x="878" y="347"/>
                  </a:lnTo>
                  <a:lnTo>
                    <a:pt x="865" y="354"/>
                  </a:lnTo>
                  <a:lnTo>
                    <a:pt x="860" y="352"/>
                  </a:lnTo>
                  <a:lnTo>
                    <a:pt x="856" y="351"/>
                  </a:lnTo>
                  <a:lnTo>
                    <a:pt x="855" y="348"/>
                  </a:lnTo>
                  <a:lnTo>
                    <a:pt x="855" y="347"/>
                  </a:lnTo>
                  <a:lnTo>
                    <a:pt x="855" y="344"/>
                  </a:lnTo>
                  <a:lnTo>
                    <a:pt x="856" y="342"/>
                  </a:lnTo>
                  <a:lnTo>
                    <a:pt x="869" y="337"/>
                  </a:lnTo>
                  <a:lnTo>
                    <a:pt x="882" y="332"/>
                  </a:lnTo>
                  <a:lnTo>
                    <a:pt x="883" y="331"/>
                  </a:lnTo>
                  <a:lnTo>
                    <a:pt x="883" y="330"/>
                  </a:lnTo>
                  <a:lnTo>
                    <a:pt x="883" y="328"/>
                  </a:lnTo>
                  <a:lnTo>
                    <a:pt x="882" y="327"/>
                  </a:lnTo>
                  <a:lnTo>
                    <a:pt x="876" y="327"/>
                  </a:lnTo>
                  <a:lnTo>
                    <a:pt x="869" y="325"/>
                  </a:lnTo>
                  <a:lnTo>
                    <a:pt x="862" y="331"/>
                  </a:lnTo>
                  <a:lnTo>
                    <a:pt x="855" y="337"/>
                  </a:lnTo>
                  <a:lnTo>
                    <a:pt x="846" y="341"/>
                  </a:lnTo>
                  <a:lnTo>
                    <a:pt x="836" y="345"/>
                  </a:lnTo>
                  <a:lnTo>
                    <a:pt x="818" y="354"/>
                  </a:lnTo>
                  <a:lnTo>
                    <a:pt x="802" y="362"/>
                  </a:lnTo>
                  <a:lnTo>
                    <a:pt x="801" y="370"/>
                  </a:lnTo>
                  <a:lnTo>
                    <a:pt x="801" y="377"/>
                  </a:lnTo>
                  <a:lnTo>
                    <a:pt x="789" y="381"/>
                  </a:lnTo>
                  <a:lnTo>
                    <a:pt x="776" y="387"/>
                  </a:lnTo>
                  <a:lnTo>
                    <a:pt x="766" y="392"/>
                  </a:lnTo>
                  <a:lnTo>
                    <a:pt x="755" y="400"/>
                  </a:lnTo>
                  <a:lnTo>
                    <a:pt x="745" y="407"/>
                  </a:lnTo>
                  <a:lnTo>
                    <a:pt x="736" y="415"/>
                  </a:lnTo>
                  <a:lnTo>
                    <a:pt x="728" y="425"/>
                  </a:lnTo>
                  <a:lnTo>
                    <a:pt x="722" y="434"/>
                  </a:lnTo>
                  <a:lnTo>
                    <a:pt x="719" y="442"/>
                  </a:lnTo>
                  <a:lnTo>
                    <a:pt x="718" y="450"/>
                  </a:lnTo>
                  <a:lnTo>
                    <a:pt x="715" y="455"/>
                  </a:lnTo>
                  <a:lnTo>
                    <a:pt x="709" y="461"/>
                  </a:lnTo>
                  <a:lnTo>
                    <a:pt x="692" y="471"/>
                  </a:lnTo>
                  <a:lnTo>
                    <a:pt x="672" y="482"/>
                  </a:lnTo>
                  <a:lnTo>
                    <a:pt x="662" y="490"/>
                  </a:lnTo>
                  <a:lnTo>
                    <a:pt x="653" y="497"/>
                  </a:lnTo>
                  <a:lnTo>
                    <a:pt x="646" y="504"/>
                  </a:lnTo>
                  <a:lnTo>
                    <a:pt x="642" y="512"/>
                  </a:lnTo>
                  <a:lnTo>
                    <a:pt x="641" y="519"/>
                  </a:lnTo>
                  <a:lnTo>
                    <a:pt x="641" y="528"/>
                  </a:lnTo>
                  <a:lnTo>
                    <a:pt x="641" y="537"/>
                  </a:lnTo>
                  <a:lnTo>
                    <a:pt x="642" y="545"/>
                  </a:lnTo>
                  <a:lnTo>
                    <a:pt x="643" y="555"/>
                  </a:lnTo>
                  <a:lnTo>
                    <a:pt x="645" y="564"/>
                  </a:lnTo>
                  <a:lnTo>
                    <a:pt x="645" y="574"/>
                  </a:lnTo>
                  <a:lnTo>
                    <a:pt x="643" y="582"/>
                  </a:lnTo>
                  <a:lnTo>
                    <a:pt x="636" y="582"/>
                  </a:lnTo>
                  <a:lnTo>
                    <a:pt x="631" y="581"/>
                  </a:lnTo>
                  <a:lnTo>
                    <a:pt x="626" y="569"/>
                  </a:lnTo>
                  <a:lnTo>
                    <a:pt x="621" y="562"/>
                  </a:lnTo>
                  <a:lnTo>
                    <a:pt x="622" y="548"/>
                  </a:lnTo>
                  <a:lnTo>
                    <a:pt x="622" y="535"/>
                  </a:lnTo>
                  <a:lnTo>
                    <a:pt x="619" y="531"/>
                  </a:lnTo>
                  <a:lnTo>
                    <a:pt x="615" y="527"/>
                  </a:lnTo>
                  <a:lnTo>
                    <a:pt x="609" y="524"/>
                  </a:lnTo>
                  <a:lnTo>
                    <a:pt x="602" y="522"/>
                  </a:lnTo>
                  <a:lnTo>
                    <a:pt x="586" y="519"/>
                  </a:lnTo>
                  <a:lnTo>
                    <a:pt x="574" y="515"/>
                  </a:lnTo>
                  <a:lnTo>
                    <a:pt x="562" y="525"/>
                  </a:lnTo>
                  <a:lnTo>
                    <a:pt x="552" y="534"/>
                  </a:lnTo>
                  <a:lnTo>
                    <a:pt x="539" y="529"/>
                  </a:lnTo>
                  <a:lnTo>
                    <a:pt x="526" y="528"/>
                  </a:lnTo>
                  <a:lnTo>
                    <a:pt x="512" y="528"/>
                  </a:lnTo>
                  <a:lnTo>
                    <a:pt x="499" y="529"/>
                  </a:lnTo>
                  <a:lnTo>
                    <a:pt x="486" y="534"/>
                  </a:lnTo>
                  <a:lnTo>
                    <a:pt x="475" y="541"/>
                  </a:lnTo>
                  <a:lnTo>
                    <a:pt x="469" y="544"/>
                  </a:lnTo>
                  <a:lnTo>
                    <a:pt x="465" y="548"/>
                  </a:lnTo>
                  <a:lnTo>
                    <a:pt x="462" y="554"/>
                  </a:lnTo>
                  <a:lnTo>
                    <a:pt x="458" y="559"/>
                  </a:lnTo>
                  <a:lnTo>
                    <a:pt x="456" y="568"/>
                  </a:lnTo>
                  <a:lnTo>
                    <a:pt x="455" y="578"/>
                  </a:lnTo>
                  <a:lnTo>
                    <a:pt x="451" y="587"/>
                  </a:lnTo>
                  <a:lnTo>
                    <a:pt x="445" y="598"/>
                  </a:lnTo>
                  <a:lnTo>
                    <a:pt x="442" y="604"/>
                  </a:lnTo>
                  <a:lnTo>
                    <a:pt x="441" y="611"/>
                  </a:lnTo>
                  <a:lnTo>
                    <a:pt x="441" y="617"/>
                  </a:lnTo>
                  <a:lnTo>
                    <a:pt x="441" y="624"/>
                  </a:lnTo>
                  <a:lnTo>
                    <a:pt x="444" y="638"/>
                  </a:lnTo>
                  <a:lnTo>
                    <a:pt x="449" y="651"/>
                  </a:lnTo>
                  <a:lnTo>
                    <a:pt x="455" y="662"/>
                  </a:lnTo>
                  <a:lnTo>
                    <a:pt x="461" y="674"/>
                  </a:lnTo>
                  <a:lnTo>
                    <a:pt x="472" y="674"/>
                  </a:lnTo>
                  <a:lnTo>
                    <a:pt x="484" y="672"/>
                  </a:lnTo>
                  <a:lnTo>
                    <a:pt x="494" y="671"/>
                  </a:lnTo>
                  <a:lnTo>
                    <a:pt x="505" y="671"/>
                  </a:lnTo>
                  <a:lnTo>
                    <a:pt x="509" y="662"/>
                  </a:lnTo>
                  <a:lnTo>
                    <a:pt x="514" y="655"/>
                  </a:lnTo>
                  <a:lnTo>
                    <a:pt x="519" y="647"/>
                  </a:lnTo>
                  <a:lnTo>
                    <a:pt x="526" y="639"/>
                  </a:lnTo>
                  <a:lnTo>
                    <a:pt x="534" y="634"/>
                  </a:lnTo>
                  <a:lnTo>
                    <a:pt x="544" y="629"/>
                  </a:lnTo>
                  <a:lnTo>
                    <a:pt x="548" y="629"/>
                  </a:lnTo>
                  <a:lnTo>
                    <a:pt x="554" y="629"/>
                  </a:lnTo>
                  <a:lnTo>
                    <a:pt x="559" y="631"/>
                  </a:lnTo>
                  <a:lnTo>
                    <a:pt x="565" y="634"/>
                  </a:lnTo>
                  <a:lnTo>
                    <a:pt x="565" y="635"/>
                  </a:lnTo>
                  <a:lnTo>
                    <a:pt x="565" y="635"/>
                  </a:lnTo>
                  <a:lnTo>
                    <a:pt x="565" y="639"/>
                  </a:lnTo>
                  <a:lnTo>
                    <a:pt x="564" y="642"/>
                  </a:lnTo>
                  <a:lnTo>
                    <a:pt x="558" y="645"/>
                  </a:lnTo>
                  <a:lnTo>
                    <a:pt x="552" y="651"/>
                  </a:lnTo>
                  <a:lnTo>
                    <a:pt x="548" y="658"/>
                  </a:lnTo>
                  <a:lnTo>
                    <a:pt x="544" y="667"/>
                  </a:lnTo>
                  <a:lnTo>
                    <a:pt x="539" y="675"/>
                  </a:lnTo>
                  <a:lnTo>
                    <a:pt x="538" y="684"/>
                  </a:lnTo>
                  <a:lnTo>
                    <a:pt x="536" y="692"/>
                  </a:lnTo>
                  <a:lnTo>
                    <a:pt x="538" y="698"/>
                  </a:lnTo>
                  <a:lnTo>
                    <a:pt x="552" y="701"/>
                  </a:lnTo>
                  <a:lnTo>
                    <a:pt x="565" y="701"/>
                  </a:lnTo>
                  <a:lnTo>
                    <a:pt x="571" y="702"/>
                  </a:lnTo>
                  <a:lnTo>
                    <a:pt x="576" y="702"/>
                  </a:lnTo>
                  <a:lnTo>
                    <a:pt x="584" y="705"/>
                  </a:lnTo>
                  <a:lnTo>
                    <a:pt x="589" y="708"/>
                  </a:lnTo>
                  <a:lnTo>
                    <a:pt x="589" y="711"/>
                  </a:lnTo>
                  <a:lnTo>
                    <a:pt x="591" y="712"/>
                  </a:lnTo>
                  <a:lnTo>
                    <a:pt x="588" y="734"/>
                  </a:lnTo>
                  <a:lnTo>
                    <a:pt x="584" y="752"/>
                  </a:lnTo>
                  <a:lnTo>
                    <a:pt x="584" y="759"/>
                  </a:lnTo>
                  <a:lnTo>
                    <a:pt x="585" y="769"/>
                  </a:lnTo>
                  <a:lnTo>
                    <a:pt x="586" y="779"/>
                  </a:lnTo>
                  <a:lnTo>
                    <a:pt x="591" y="791"/>
                  </a:lnTo>
                  <a:lnTo>
                    <a:pt x="615" y="785"/>
                  </a:lnTo>
                  <a:lnTo>
                    <a:pt x="632" y="784"/>
                  </a:lnTo>
                  <a:lnTo>
                    <a:pt x="638" y="786"/>
                  </a:lnTo>
                  <a:lnTo>
                    <a:pt x="642" y="792"/>
                  </a:lnTo>
                  <a:lnTo>
                    <a:pt x="645" y="798"/>
                  </a:lnTo>
                  <a:lnTo>
                    <a:pt x="648" y="804"/>
                  </a:lnTo>
                  <a:lnTo>
                    <a:pt x="649" y="802"/>
                  </a:lnTo>
                  <a:lnTo>
                    <a:pt x="652" y="801"/>
                  </a:lnTo>
                  <a:lnTo>
                    <a:pt x="656" y="794"/>
                  </a:lnTo>
                  <a:lnTo>
                    <a:pt x="662" y="788"/>
                  </a:lnTo>
                  <a:lnTo>
                    <a:pt x="665" y="785"/>
                  </a:lnTo>
                  <a:lnTo>
                    <a:pt x="666" y="782"/>
                  </a:lnTo>
                  <a:lnTo>
                    <a:pt x="668" y="776"/>
                  </a:lnTo>
                  <a:lnTo>
                    <a:pt x="668" y="771"/>
                  </a:lnTo>
                  <a:lnTo>
                    <a:pt x="679" y="766"/>
                  </a:lnTo>
                  <a:lnTo>
                    <a:pt x="691" y="762"/>
                  </a:lnTo>
                  <a:lnTo>
                    <a:pt x="701" y="758"/>
                  </a:lnTo>
                  <a:lnTo>
                    <a:pt x="712" y="754"/>
                  </a:lnTo>
                  <a:lnTo>
                    <a:pt x="713" y="755"/>
                  </a:lnTo>
                  <a:lnTo>
                    <a:pt x="715" y="755"/>
                  </a:lnTo>
                  <a:lnTo>
                    <a:pt x="712" y="764"/>
                  </a:lnTo>
                  <a:lnTo>
                    <a:pt x="711" y="775"/>
                  </a:lnTo>
                  <a:lnTo>
                    <a:pt x="711" y="781"/>
                  </a:lnTo>
                  <a:lnTo>
                    <a:pt x="712" y="785"/>
                  </a:lnTo>
                  <a:lnTo>
                    <a:pt x="715" y="789"/>
                  </a:lnTo>
                  <a:lnTo>
                    <a:pt x="718" y="792"/>
                  </a:lnTo>
                  <a:lnTo>
                    <a:pt x="718" y="781"/>
                  </a:lnTo>
                  <a:lnTo>
                    <a:pt x="716" y="771"/>
                  </a:lnTo>
                  <a:lnTo>
                    <a:pt x="725" y="765"/>
                  </a:lnTo>
                  <a:lnTo>
                    <a:pt x="735" y="758"/>
                  </a:lnTo>
                  <a:lnTo>
                    <a:pt x="746" y="762"/>
                  </a:lnTo>
                  <a:lnTo>
                    <a:pt x="756" y="768"/>
                  </a:lnTo>
                  <a:lnTo>
                    <a:pt x="768" y="772"/>
                  </a:lnTo>
                  <a:lnTo>
                    <a:pt x="781" y="776"/>
                  </a:lnTo>
                  <a:lnTo>
                    <a:pt x="796" y="774"/>
                  </a:lnTo>
                  <a:lnTo>
                    <a:pt x="811" y="772"/>
                  </a:lnTo>
                  <a:lnTo>
                    <a:pt x="812" y="775"/>
                  </a:lnTo>
                  <a:lnTo>
                    <a:pt x="813" y="778"/>
                  </a:lnTo>
                  <a:lnTo>
                    <a:pt x="815" y="781"/>
                  </a:lnTo>
                  <a:lnTo>
                    <a:pt x="818" y="782"/>
                  </a:lnTo>
                  <a:lnTo>
                    <a:pt x="823" y="785"/>
                  </a:lnTo>
                  <a:lnTo>
                    <a:pt x="829" y="786"/>
                  </a:lnTo>
                  <a:lnTo>
                    <a:pt x="829" y="791"/>
                  </a:lnTo>
                  <a:lnTo>
                    <a:pt x="829" y="795"/>
                  </a:lnTo>
                  <a:lnTo>
                    <a:pt x="840" y="798"/>
                  </a:lnTo>
                  <a:lnTo>
                    <a:pt x="850" y="801"/>
                  </a:lnTo>
                  <a:lnTo>
                    <a:pt x="855" y="811"/>
                  </a:lnTo>
                  <a:lnTo>
                    <a:pt x="860" y="819"/>
                  </a:lnTo>
                  <a:lnTo>
                    <a:pt x="868" y="826"/>
                  </a:lnTo>
                  <a:lnTo>
                    <a:pt x="875" y="834"/>
                  </a:lnTo>
                  <a:lnTo>
                    <a:pt x="892" y="834"/>
                  </a:lnTo>
                  <a:lnTo>
                    <a:pt x="906" y="836"/>
                  </a:lnTo>
                  <a:lnTo>
                    <a:pt x="919" y="841"/>
                  </a:lnTo>
                  <a:lnTo>
                    <a:pt x="929" y="846"/>
                  </a:lnTo>
                  <a:lnTo>
                    <a:pt x="933" y="851"/>
                  </a:lnTo>
                  <a:lnTo>
                    <a:pt x="938" y="856"/>
                  </a:lnTo>
                  <a:lnTo>
                    <a:pt x="942" y="861"/>
                  </a:lnTo>
                  <a:lnTo>
                    <a:pt x="945" y="866"/>
                  </a:lnTo>
                  <a:lnTo>
                    <a:pt x="949" y="879"/>
                  </a:lnTo>
                  <a:lnTo>
                    <a:pt x="950" y="895"/>
                  </a:lnTo>
                  <a:lnTo>
                    <a:pt x="943" y="901"/>
                  </a:lnTo>
                  <a:lnTo>
                    <a:pt x="939" y="908"/>
                  </a:lnTo>
                  <a:lnTo>
                    <a:pt x="935" y="915"/>
                  </a:lnTo>
                  <a:lnTo>
                    <a:pt x="930" y="924"/>
                  </a:lnTo>
                  <a:lnTo>
                    <a:pt x="939" y="922"/>
                  </a:lnTo>
                  <a:lnTo>
                    <a:pt x="946" y="924"/>
                  </a:lnTo>
                  <a:lnTo>
                    <a:pt x="952" y="928"/>
                  </a:lnTo>
                  <a:lnTo>
                    <a:pt x="958" y="934"/>
                  </a:lnTo>
                  <a:lnTo>
                    <a:pt x="965" y="928"/>
                  </a:lnTo>
                  <a:lnTo>
                    <a:pt x="969" y="922"/>
                  </a:lnTo>
                  <a:lnTo>
                    <a:pt x="972" y="919"/>
                  </a:lnTo>
                  <a:lnTo>
                    <a:pt x="975" y="918"/>
                  </a:lnTo>
                  <a:lnTo>
                    <a:pt x="979" y="915"/>
                  </a:lnTo>
                  <a:lnTo>
                    <a:pt x="985" y="914"/>
                  </a:lnTo>
                  <a:lnTo>
                    <a:pt x="995" y="921"/>
                  </a:lnTo>
                  <a:lnTo>
                    <a:pt x="1000" y="926"/>
                  </a:lnTo>
                  <a:lnTo>
                    <a:pt x="1006" y="934"/>
                  </a:lnTo>
                  <a:lnTo>
                    <a:pt x="1012" y="945"/>
                  </a:lnTo>
                  <a:lnTo>
                    <a:pt x="1019" y="942"/>
                  </a:lnTo>
                  <a:lnTo>
                    <a:pt x="1026" y="942"/>
                  </a:lnTo>
                  <a:lnTo>
                    <a:pt x="1035" y="942"/>
                  </a:lnTo>
                  <a:lnTo>
                    <a:pt x="1045" y="942"/>
                  </a:lnTo>
                  <a:lnTo>
                    <a:pt x="1053" y="944"/>
                  </a:lnTo>
                  <a:lnTo>
                    <a:pt x="1063" y="946"/>
                  </a:lnTo>
                  <a:lnTo>
                    <a:pt x="1073" y="951"/>
                  </a:lnTo>
                  <a:lnTo>
                    <a:pt x="1082" y="955"/>
                  </a:lnTo>
                  <a:lnTo>
                    <a:pt x="1090" y="961"/>
                  </a:lnTo>
                  <a:lnTo>
                    <a:pt x="1099" y="966"/>
                  </a:lnTo>
                  <a:lnTo>
                    <a:pt x="1106" y="972"/>
                  </a:lnTo>
                  <a:lnTo>
                    <a:pt x="1112" y="979"/>
                  </a:lnTo>
                  <a:lnTo>
                    <a:pt x="1116" y="986"/>
                  </a:lnTo>
                  <a:lnTo>
                    <a:pt x="1119" y="995"/>
                  </a:lnTo>
                  <a:lnTo>
                    <a:pt x="1120" y="1002"/>
                  </a:lnTo>
                  <a:lnTo>
                    <a:pt x="1120" y="1011"/>
                  </a:lnTo>
                  <a:lnTo>
                    <a:pt x="1117" y="1019"/>
                  </a:lnTo>
                  <a:lnTo>
                    <a:pt x="1113" y="1028"/>
                  </a:lnTo>
                  <a:lnTo>
                    <a:pt x="1109" y="1036"/>
                  </a:lnTo>
                  <a:lnTo>
                    <a:pt x="1103" y="1043"/>
                  </a:lnTo>
                  <a:lnTo>
                    <a:pt x="1090" y="1058"/>
                  </a:lnTo>
                  <a:lnTo>
                    <a:pt x="1079" y="1071"/>
                  </a:lnTo>
                  <a:lnTo>
                    <a:pt x="1079" y="1082"/>
                  </a:lnTo>
                  <a:lnTo>
                    <a:pt x="1079" y="1093"/>
                  </a:lnTo>
                  <a:lnTo>
                    <a:pt x="1077" y="1105"/>
                  </a:lnTo>
                  <a:lnTo>
                    <a:pt x="1077" y="1116"/>
                  </a:lnTo>
                  <a:lnTo>
                    <a:pt x="1077" y="1131"/>
                  </a:lnTo>
                  <a:lnTo>
                    <a:pt x="1076" y="1142"/>
                  </a:lnTo>
                  <a:lnTo>
                    <a:pt x="1075" y="1153"/>
                  </a:lnTo>
                  <a:lnTo>
                    <a:pt x="1072" y="1165"/>
                  </a:lnTo>
                  <a:lnTo>
                    <a:pt x="1068" y="1175"/>
                  </a:lnTo>
                  <a:lnTo>
                    <a:pt x="1063" y="1183"/>
                  </a:lnTo>
                  <a:lnTo>
                    <a:pt x="1058" y="1192"/>
                  </a:lnTo>
                  <a:lnTo>
                    <a:pt x="1052" y="1201"/>
                  </a:lnTo>
                  <a:lnTo>
                    <a:pt x="1042" y="1201"/>
                  </a:lnTo>
                  <a:lnTo>
                    <a:pt x="1033" y="1201"/>
                  </a:lnTo>
                  <a:lnTo>
                    <a:pt x="1026" y="1202"/>
                  </a:lnTo>
                  <a:lnTo>
                    <a:pt x="1019" y="1203"/>
                  </a:lnTo>
                  <a:lnTo>
                    <a:pt x="1013" y="1206"/>
                  </a:lnTo>
                  <a:lnTo>
                    <a:pt x="1008" y="1209"/>
                  </a:lnTo>
                  <a:lnTo>
                    <a:pt x="1003" y="1213"/>
                  </a:lnTo>
                  <a:lnTo>
                    <a:pt x="999" y="1218"/>
                  </a:lnTo>
                  <a:lnTo>
                    <a:pt x="996" y="1223"/>
                  </a:lnTo>
                  <a:lnTo>
                    <a:pt x="993" y="1228"/>
                  </a:lnTo>
                  <a:lnTo>
                    <a:pt x="990" y="1235"/>
                  </a:lnTo>
                  <a:lnTo>
                    <a:pt x="989" y="1241"/>
                  </a:lnTo>
                  <a:lnTo>
                    <a:pt x="986" y="1256"/>
                  </a:lnTo>
                  <a:lnTo>
                    <a:pt x="986" y="1273"/>
                  </a:lnTo>
                  <a:lnTo>
                    <a:pt x="978" y="1280"/>
                  </a:lnTo>
                  <a:lnTo>
                    <a:pt x="970" y="1288"/>
                  </a:lnTo>
                  <a:lnTo>
                    <a:pt x="965" y="1296"/>
                  </a:lnTo>
                  <a:lnTo>
                    <a:pt x="960" y="1305"/>
                  </a:lnTo>
                  <a:lnTo>
                    <a:pt x="953" y="1326"/>
                  </a:lnTo>
                  <a:lnTo>
                    <a:pt x="945" y="1348"/>
                  </a:lnTo>
                  <a:lnTo>
                    <a:pt x="925" y="1346"/>
                  </a:lnTo>
                  <a:lnTo>
                    <a:pt x="906" y="1345"/>
                  </a:lnTo>
                  <a:lnTo>
                    <a:pt x="912" y="1353"/>
                  </a:lnTo>
                  <a:lnTo>
                    <a:pt x="919" y="1363"/>
                  </a:lnTo>
                  <a:lnTo>
                    <a:pt x="922" y="1369"/>
                  </a:lnTo>
                  <a:lnTo>
                    <a:pt x="925" y="1375"/>
                  </a:lnTo>
                  <a:lnTo>
                    <a:pt x="925" y="1379"/>
                  </a:lnTo>
                  <a:lnTo>
                    <a:pt x="923" y="1383"/>
                  </a:lnTo>
                  <a:lnTo>
                    <a:pt x="919" y="1389"/>
                  </a:lnTo>
                  <a:lnTo>
                    <a:pt x="912" y="1393"/>
                  </a:lnTo>
                  <a:lnTo>
                    <a:pt x="905" y="1396"/>
                  </a:lnTo>
                  <a:lnTo>
                    <a:pt x="898" y="1398"/>
                  </a:lnTo>
                  <a:lnTo>
                    <a:pt x="882" y="1399"/>
                  </a:lnTo>
                  <a:lnTo>
                    <a:pt x="869" y="1405"/>
                  </a:lnTo>
                  <a:lnTo>
                    <a:pt x="873" y="1409"/>
                  </a:lnTo>
                  <a:lnTo>
                    <a:pt x="875" y="1415"/>
                  </a:lnTo>
                  <a:lnTo>
                    <a:pt x="876" y="1420"/>
                  </a:lnTo>
                  <a:lnTo>
                    <a:pt x="873" y="1428"/>
                  </a:lnTo>
                  <a:lnTo>
                    <a:pt x="873" y="1428"/>
                  </a:lnTo>
                  <a:lnTo>
                    <a:pt x="872" y="1428"/>
                  </a:lnTo>
                  <a:lnTo>
                    <a:pt x="862" y="1426"/>
                  </a:lnTo>
                  <a:lnTo>
                    <a:pt x="853" y="1426"/>
                  </a:lnTo>
                  <a:lnTo>
                    <a:pt x="853" y="1428"/>
                  </a:lnTo>
                  <a:lnTo>
                    <a:pt x="853" y="1428"/>
                  </a:lnTo>
                  <a:lnTo>
                    <a:pt x="859" y="1436"/>
                  </a:lnTo>
                  <a:lnTo>
                    <a:pt x="865" y="1445"/>
                  </a:lnTo>
                  <a:lnTo>
                    <a:pt x="863" y="1462"/>
                  </a:lnTo>
                  <a:lnTo>
                    <a:pt x="859" y="1475"/>
                  </a:lnTo>
                  <a:lnTo>
                    <a:pt x="853" y="1478"/>
                  </a:lnTo>
                  <a:lnTo>
                    <a:pt x="849" y="1480"/>
                  </a:lnTo>
                  <a:lnTo>
                    <a:pt x="849" y="1486"/>
                  </a:lnTo>
                  <a:lnTo>
                    <a:pt x="850" y="1490"/>
                  </a:lnTo>
                  <a:lnTo>
                    <a:pt x="852" y="1493"/>
                  </a:lnTo>
                  <a:lnTo>
                    <a:pt x="855" y="1496"/>
                  </a:lnTo>
                  <a:lnTo>
                    <a:pt x="860" y="1497"/>
                  </a:lnTo>
                  <a:lnTo>
                    <a:pt x="863" y="1499"/>
                  </a:lnTo>
                  <a:lnTo>
                    <a:pt x="868" y="1502"/>
                  </a:lnTo>
                  <a:lnTo>
                    <a:pt x="870" y="1503"/>
                  </a:lnTo>
                  <a:lnTo>
                    <a:pt x="870" y="1512"/>
                  </a:lnTo>
                  <a:lnTo>
                    <a:pt x="869" y="1519"/>
                  </a:lnTo>
                  <a:lnTo>
                    <a:pt x="866" y="1525"/>
                  </a:lnTo>
                  <a:lnTo>
                    <a:pt x="863" y="1530"/>
                  </a:lnTo>
                  <a:lnTo>
                    <a:pt x="859" y="1543"/>
                  </a:lnTo>
                  <a:lnTo>
                    <a:pt x="856" y="1556"/>
                  </a:lnTo>
                  <a:lnTo>
                    <a:pt x="868" y="1565"/>
                  </a:lnTo>
                  <a:lnTo>
                    <a:pt x="886" y="1577"/>
                  </a:lnTo>
                  <a:lnTo>
                    <a:pt x="905" y="1592"/>
                  </a:lnTo>
                  <a:lnTo>
                    <a:pt x="913" y="1599"/>
                  </a:lnTo>
                  <a:lnTo>
                    <a:pt x="892" y="1599"/>
                  </a:lnTo>
                  <a:lnTo>
                    <a:pt x="876" y="1597"/>
                  </a:lnTo>
                  <a:lnTo>
                    <a:pt x="863" y="1593"/>
                  </a:lnTo>
                  <a:lnTo>
                    <a:pt x="852" y="1587"/>
                  </a:lnTo>
                  <a:lnTo>
                    <a:pt x="833" y="1573"/>
                  </a:lnTo>
                  <a:lnTo>
                    <a:pt x="808" y="1555"/>
                  </a:lnTo>
                  <a:lnTo>
                    <a:pt x="809" y="1550"/>
                  </a:lnTo>
                  <a:lnTo>
                    <a:pt x="809" y="1545"/>
                  </a:lnTo>
                  <a:lnTo>
                    <a:pt x="809" y="1543"/>
                  </a:lnTo>
                  <a:lnTo>
                    <a:pt x="809" y="1540"/>
                  </a:lnTo>
                  <a:lnTo>
                    <a:pt x="808" y="1539"/>
                  </a:lnTo>
                  <a:lnTo>
                    <a:pt x="806" y="1537"/>
                  </a:lnTo>
                  <a:lnTo>
                    <a:pt x="792" y="1526"/>
                  </a:lnTo>
                  <a:lnTo>
                    <a:pt x="779" y="1513"/>
                  </a:lnTo>
                  <a:lnTo>
                    <a:pt x="788" y="1513"/>
                  </a:lnTo>
                  <a:lnTo>
                    <a:pt x="796" y="1515"/>
                  </a:lnTo>
                  <a:lnTo>
                    <a:pt x="795" y="1512"/>
                  </a:lnTo>
                  <a:lnTo>
                    <a:pt x="795" y="1510"/>
                  </a:lnTo>
                  <a:lnTo>
                    <a:pt x="788" y="1506"/>
                  </a:lnTo>
                  <a:lnTo>
                    <a:pt x="779" y="1502"/>
                  </a:lnTo>
                  <a:lnTo>
                    <a:pt x="772" y="1496"/>
                  </a:lnTo>
                  <a:lnTo>
                    <a:pt x="768" y="1490"/>
                  </a:lnTo>
                  <a:lnTo>
                    <a:pt x="772" y="1490"/>
                  </a:lnTo>
                  <a:lnTo>
                    <a:pt x="776" y="1489"/>
                  </a:lnTo>
                  <a:lnTo>
                    <a:pt x="776" y="1485"/>
                  </a:lnTo>
                  <a:lnTo>
                    <a:pt x="776" y="1480"/>
                  </a:lnTo>
                  <a:lnTo>
                    <a:pt x="783" y="1480"/>
                  </a:lnTo>
                  <a:lnTo>
                    <a:pt x="791" y="1480"/>
                  </a:lnTo>
                  <a:lnTo>
                    <a:pt x="791" y="1475"/>
                  </a:lnTo>
                  <a:lnTo>
                    <a:pt x="791" y="1470"/>
                  </a:lnTo>
                  <a:lnTo>
                    <a:pt x="786" y="1468"/>
                  </a:lnTo>
                  <a:lnTo>
                    <a:pt x="783" y="1465"/>
                  </a:lnTo>
                  <a:lnTo>
                    <a:pt x="781" y="1462"/>
                  </a:lnTo>
                  <a:lnTo>
                    <a:pt x="781" y="1458"/>
                  </a:lnTo>
                  <a:lnTo>
                    <a:pt x="781" y="1449"/>
                  </a:lnTo>
                  <a:lnTo>
                    <a:pt x="781" y="1438"/>
                  </a:lnTo>
                  <a:lnTo>
                    <a:pt x="776" y="1435"/>
                  </a:lnTo>
                  <a:lnTo>
                    <a:pt x="772" y="1429"/>
                  </a:lnTo>
                  <a:lnTo>
                    <a:pt x="771" y="1429"/>
                  </a:lnTo>
                  <a:lnTo>
                    <a:pt x="769" y="1429"/>
                  </a:lnTo>
                  <a:lnTo>
                    <a:pt x="768" y="1438"/>
                  </a:lnTo>
                  <a:lnTo>
                    <a:pt x="766" y="1446"/>
                  </a:lnTo>
                  <a:lnTo>
                    <a:pt x="765" y="1446"/>
                  </a:lnTo>
                  <a:lnTo>
                    <a:pt x="763" y="1445"/>
                  </a:lnTo>
                  <a:lnTo>
                    <a:pt x="762" y="1426"/>
                  </a:lnTo>
                  <a:lnTo>
                    <a:pt x="759" y="1409"/>
                  </a:lnTo>
                  <a:lnTo>
                    <a:pt x="755" y="1392"/>
                  </a:lnTo>
                  <a:lnTo>
                    <a:pt x="751" y="1373"/>
                  </a:lnTo>
                  <a:lnTo>
                    <a:pt x="751" y="1358"/>
                  </a:lnTo>
                  <a:lnTo>
                    <a:pt x="751" y="1343"/>
                  </a:lnTo>
                  <a:lnTo>
                    <a:pt x="752" y="1328"/>
                  </a:lnTo>
                  <a:lnTo>
                    <a:pt x="752" y="1313"/>
                  </a:lnTo>
                  <a:lnTo>
                    <a:pt x="748" y="1290"/>
                  </a:lnTo>
                  <a:lnTo>
                    <a:pt x="745" y="1265"/>
                  </a:lnTo>
                  <a:lnTo>
                    <a:pt x="743" y="1239"/>
                  </a:lnTo>
                  <a:lnTo>
                    <a:pt x="741" y="1213"/>
                  </a:lnTo>
                  <a:lnTo>
                    <a:pt x="738" y="1192"/>
                  </a:lnTo>
                  <a:lnTo>
                    <a:pt x="738" y="1172"/>
                  </a:lnTo>
                  <a:lnTo>
                    <a:pt x="738" y="1162"/>
                  </a:lnTo>
                  <a:lnTo>
                    <a:pt x="736" y="1152"/>
                  </a:lnTo>
                  <a:lnTo>
                    <a:pt x="735" y="1143"/>
                  </a:lnTo>
                  <a:lnTo>
                    <a:pt x="732" y="1136"/>
                  </a:lnTo>
                  <a:lnTo>
                    <a:pt x="716" y="1129"/>
                  </a:lnTo>
                  <a:lnTo>
                    <a:pt x="703" y="1121"/>
                  </a:lnTo>
                  <a:lnTo>
                    <a:pt x="691" y="1111"/>
                  </a:lnTo>
                  <a:lnTo>
                    <a:pt x="678" y="1099"/>
                  </a:lnTo>
                  <a:lnTo>
                    <a:pt x="668" y="1086"/>
                  </a:lnTo>
                  <a:lnTo>
                    <a:pt x="658" y="1073"/>
                  </a:lnTo>
                  <a:lnTo>
                    <a:pt x="649" y="1059"/>
                  </a:lnTo>
                  <a:lnTo>
                    <a:pt x="642" y="1045"/>
                  </a:lnTo>
                  <a:lnTo>
                    <a:pt x="636" y="1026"/>
                  </a:lnTo>
                  <a:lnTo>
                    <a:pt x="632" y="1009"/>
                  </a:lnTo>
                  <a:lnTo>
                    <a:pt x="615" y="991"/>
                  </a:lnTo>
                  <a:lnTo>
                    <a:pt x="598" y="971"/>
                  </a:lnTo>
                  <a:lnTo>
                    <a:pt x="601" y="958"/>
                  </a:lnTo>
                  <a:lnTo>
                    <a:pt x="606" y="946"/>
                  </a:lnTo>
                  <a:lnTo>
                    <a:pt x="611" y="946"/>
                  </a:lnTo>
                  <a:lnTo>
                    <a:pt x="613" y="946"/>
                  </a:lnTo>
                  <a:lnTo>
                    <a:pt x="615" y="945"/>
                  </a:lnTo>
                  <a:lnTo>
                    <a:pt x="616" y="942"/>
                  </a:lnTo>
                  <a:lnTo>
                    <a:pt x="616" y="941"/>
                  </a:lnTo>
                  <a:lnTo>
                    <a:pt x="615" y="939"/>
                  </a:lnTo>
                  <a:lnTo>
                    <a:pt x="606" y="938"/>
                  </a:lnTo>
                  <a:lnTo>
                    <a:pt x="601" y="935"/>
                  </a:lnTo>
                  <a:lnTo>
                    <a:pt x="601" y="929"/>
                  </a:lnTo>
                  <a:lnTo>
                    <a:pt x="599" y="925"/>
                  </a:lnTo>
                  <a:lnTo>
                    <a:pt x="606" y="909"/>
                  </a:lnTo>
                  <a:lnTo>
                    <a:pt x="612" y="892"/>
                  </a:lnTo>
                  <a:lnTo>
                    <a:pt x="619" y="891"/>
                  </a:lnTo>
                  <a:lnTo>
                    <a:pt x="623" y="891"/>
                  </a:lnTo>
                  <a:lnTo>
                    <a:pt x="625" y="888"/>
                  </a:lnTo>
                  <a:lnTo>
                    <a:pt x="626" y="886"/>
                  </a:lnTo>
                  <a:lnTo>
                    <a:pt x="628" y="881"/>
                  </a:lnTo>
                  <a:lnTo>
                    <a:pt x="632" y="874"/>
                  </a:lnTo>
                  <a:lnTo>
                    <a:pt x="638" y="862"/>
                  </a:lnTo>
                  <a:lnTo>
                    <a:pt x="642" y="851"/>
                  </a:lnTo>
                  <a:lnTo>
                    <a:pt x="642" y="841"/>
                  </a:lnTo>
                  <a:lnTo>
                    <a:pt x="642" y="831"/>
                  </a:lnTo>
                  <a:lnTo>
                    <a:pt x="641" y="822"/>
                  </a:lnTo>
                  <a:lnTo>
                    <a:pt x="639" y="814"/>
                  </a:lnTo>
                  <a:lnTo>
                    <a:pt x="639" y="805"/>
                  </a:lnTo>
                  <a:lnTo>
                    <a:pt x="641" y="796"/>
                  </a:lnTo>
                  <a:lnTo>
                    <a:pt x="635" y="795"/>
                  </a:lnTo>
                  <a:lnTo>
                    <a:pt x="631" y="794"/>
                  </a:lnTo>
                  <a:lnTo>
                    <a:pt x="626" y="794"/>
                  </a:lnTo>
                  <a:lnTo>
                    <a:pt x="621" y="795"/>
                  </a:lnTo>
                  <a:lnTo>
                    <a:pt x="618" y="796"/>
                  </a:lnTo>
                  <a:lnTo>
                    <a:pt x="615" y="798"/>
                  </a:lnTo>
                  <a:lnTo>
                    <a:pt x="616" y="804"/>
                  </a:lnTo>
                  <a:lnTo>
                    <a:pt x="618" y="808"/>
                  </a:lnTo>
                  <a:lnTo>
                    <a:pt x="616" y="811"/>
                  </a:lnTo>
                  <a:lnTo>
                    <a:pt x="611" y="812"/>
                  </a:lnTo>
                  <a:lnTo>
                    <a:pt x="605" y="806"/>
                  </a:lnTo>
                  <a:lnTo>
                    <a:pt x="598" y="804"/>
                  </a:lnTo>
                  <a:lnTo>
                    <a:pt x="591" y="801"/>
                  </a:lnTo>
                  <a:lnTo>
                    <a:pt x="582" y="796"/>
                  </a:lnTo>
                  <a:lnTo>
                    <a:pt x="575" y="791"/>
                  </a:lnTo>
                  <a:lnTo>
                    <a:pt x="568" y="785"/>
                  </a:lnTo>
                  <a:lnTo>
                    <a:pt x="564" y="778"/>
                  </a:lnTo>
                  <a:lnTo>
                    <a:pt x="558" y="769"/>
                  </a:lnTo>
                  <a:lnTo>
                    <a:pt x="551" y="752"/>
                  </a:lnTo>
                  <a:lnTo>
                    <a:pt x="542" y="734"/>
                  </a:lnTo>
                  <a:lnTo>
                    <a:pt x="538" y="732"/>
                  </a:lnTo>
                  <a:lnTo>
                    <a:pt x="535" y="732"/>
                  </a:lnTo>
                  <a:lnTo>
                    <a:pt x="532" y="735"/>
                  </a:lnTo>
                  <a:lnTo>
                    <a:pt x="531" y="739"/>
                  </a:lnTo>
                  <a:lnTo>
                    <a:pt x="522" y="738"/>
                  </a:lnTo>
                  <a:lnTo>
                    <a:pt x="518" y="735"/>
                  </a:lnTo>
                  <a:lnTo>
                    <a:pt x="515" y="731"/>
                  </a:lnTo>
                  <a:lnTo>
                    <a:pt x="509" y="727"/>
                  </a:lnTo>
                  <a:lnTo>
                    <a:pt x="504" y="728"/>
                  </a:lnTo>
                  <a:lnTo>
                    <a:pt x="495" y="728"/>
                  </a:lnTo>
                  <a:lnTo>
                    <a:pt x="484" y="712"/>
                  </a:lnTo>
                  <a:lnTo>
                    <a:pt x="474" y="697"/>
                  </a:lnTo>
                  <a:lnTo>
                    <a:pt x="468" y="695"/>
                  </a:lnTo>
                  <a:lnTo>
                    <a:pt x="464" y="697"/>
                  </a:lnTo>
                  <a:lnTo>
                    <a:pt x="461" y="698"/>
                  </a:lnTo>
                  <a:lnTo>
                    <a:pt x="456" y="699"/>
                  </a:lnTo>
                  <a:lnTo>
                    <a:pt x="454" y="702"/>
                  </a:lnTo>
                  <a:lnTo>
                    <a:pt x="449" y="704"/>
                  </a:lnTo>
                  <a:lnTo>
                    <a:pt x="446" y="705"/>
                  </a:lnTo>
                  <a:lnTo>
                    <a:pt x="442" y="705"/>
                  </a:lnTo>
                  <a:lnTo>
                    <a:pt x="429" y="702"/>
                  </a:lnTo>
                  <a:lnTo>
                    <a:pt x="416" y="698"/>
                  </a:lnTo>
                  <a:lnTo>
                    <a:pt x="404" y="692"/>
                  </a:lnTo>
                  <a:lnTo>
                    <a:pt x="391" y="684"/>
                  </a:lnTo>
                  <a:lnTo>
                    <a:pt x="379" y="677"/>
                  </a:lnTo>
                  <a:lnTo>
                    <a:pt x="368" y="667"/>
                  </a:lnTo>
                  <a:lnTo>
                    <a:pt x="359" y="658"/>
                  </a:lnTo>
                  <a:lnTo>
                    <a:pt x="351" y="649"/>
                  </a:lnTo>
                  <a:lnTo>
                    <a:pt x="354" y="642"/>
                  </a:lnTo>
                  <a:lnTo>
                    <a:pt x="354" y="635"/>
                  </a:lnTo>
                  <a:lnTo>
                    <a:pt x="354" y="627"/>
                  </a:lnTo>
                  <a:lnTo>
                    <a:pt x="351" y="618"/>
                  </a:lnTo>
                  <a:lnTo>
                    <a:pt x="345" y="601"/>
                  </a:lnTo>
                  <a:lnTo>
                    <a:pt x="335" y="582"/>
                  </a:lnTo>
                  <a:lnTo>
                    <a:pt x="325" y="562"/>
                  </a:lnTo>
                  <a:lnTo>
                    <a:pt x="314" y="544"/>
                  </a:lnTo>
                  <a:lnTo>
                    <a:pt x="309" y="534"/>
                  </a:lnTo>
                  <a:lnTo>
                    <a:pt x="307" y="525"/>
                  </a:lnTo>
                  <a:lnTo>
                    <a:pt x="304" y="515"/>
                  </a:lnTo>
                  <a:lnTo>
                    <a:pt x="301" y="507"/>
                  </a:lnTo>
                  <a:lnTo>
                    <a:pt x="298" y="504"/>
                  </a:lnTo>
                  <a:lnTo>
                    <a:pt x="294" y="504"/>
                  </a:lnTo>
                  <a:lnTo>
                    <a:pt x="291" y="502"/>
                  </a:lnTo>
                  <a:lnTo>
                    <a:pt x="287" y="504"/>
                  </a:lnTo>
                  <a:lnTo>
                    <a:pt x="288" y="518"/>
                  </a:lnTo>
                  <a:lnTo>
                    <a:pt x="291" y="532"/>
                  </a:lnTo>
                  <a:lnTo>
                    <a:pt x="295" y="547"/>
                  </a:lnTo>
                  <a:lnTo>
                    <a:pt x="299" y="559"/>
                  </a:lnTo>
                  <a:lnTo>
                    <a:pt x="305" y="572"/>
                  </a:lnTo>
                  <a:lnTo>
                    <a:pt x="309" y="584"/>
                  </a:lnTo>
                  <a:lnTo>
                    <a:pt x="315" y="597"/>
                  </a:lnTo>
                  <a:lnTo>
                    <a:pt x="318" y="611"/>
                  </a:lnTo>
                  <a:lnTo>
                    <a:pt x="317" y="611"/>
                  </a:lnTo>
                  <a:lnTo>
                    <a:pt x="315" y="611"/>
                  </a:lnTo>
                  <a:lnTo>
                    <a:pt x="309" y="611"/>
                  </a:lnTo>
                  <a:lnTo>
                    <a:pt x="307" y="609"/>
                  </a:lnTo>
                  <a:lnTo>
                    <a:pt x="299" y="601"/>
                  </a:lnTo>
                  <a:lnTo>
                    <a:pt x="292" y="594"/>
                  </a:lnTo>
                  <a:lnTo>
                    <a:pt x="294" y="588"/>
                  </a:lnTo>
                  <a:lnTo>
                    <a:pt x="294" y="581"/>
                  </a:lnTo>
                  <a:lnTo>
                    <a:pt x="294" y="577"/>
                  </a:lnTo>
                  <a:lnTo>
                    <a:pt x="291" y="574"/>
                  </a:lnTo>
                  <a:lnTo>
                    <a:pt x="289" y="571"/>
                  </a:lnTo>
                  <a:lnTo>
                    <a:pt x="287" y="568"/>
                  </a:lnTo>
                  <a:lnTo>
                    <a:pt x="279" y="564"/>
                  </a:lnTo>
                  <a:lnTo>
                    <a:pt x="274" y="561"/>
                  </a:lnTo>
                  <a:lnTo>
                    <a:pt x="277" y="555"/>
                  </a:lnTo>
                  <a:lnTo>
                    <a:pt x="281" y="549"/>
                  </a:lnTo>
                  <a:lnTo>
                    <a:pt x="265" y="472"/>
                  </a:lnTo>
                  <a:lnTo>
                    <a:pt x="255" y="467"/>
                  </a:lnTo>
                  <a:lnTo>
                    <a:pt x="244" y="462"/>
                  </a:lnTo>
                  <a:lnTo>
                    <a:pt x="244" y="451"/>
                  </a:lnTo>
                  <a:lnTo>
                    <a:pt x="242" y="442"/>
                  </a:lnTo>
                  <a:lnTo>
                    <a:pt x="244" y="435"/>
                  </a:lnTo>
                  <a:lnTo>
                    <a:pt x="247" y="425"/>
                  </a:lnTo>
                  <a:lnTo>
                    <a:pt x="244" y="424"/>
                  </a:lnTo>
                  <a:lnTo>
                    <a:pt x="242" y="422"/>
                  </a:lnTo>
                  <a:lnTo>
                    <a:pt x="241" y="420"/>
                  </a:lnTo>
                  <a:lnTo>
                    <a:pt x="239" y="417"/>
                  </a:lnTo>
                  <a:lnTo>
                    <a:pt x="239" y="411"/>
                  </a:lnTo>
                  <a:lnTo>
                    <a:pt x="239" y="402"/>
                  </a:lnTo>
                  <a:lnTo>
                    <a:pt x="252" y="375"/>
                  </a:lnTo>
                  <a:lnTo>
                    <a:pt x="269" y="344"/>
                  </a:lnTo>
                  <a:lnTo>
                    <a:pt x="279" y="328"/>
                  </a:lnTo>
                  <a:lnTo>
                    <a:pt x="289" y="314"/>
                  </a:lnTo>
                  <a:lnTo>
                    <a:pt x="299" y="302"/>
                  </a:lnTo>
                  <a:lnTo>
                    <a:pt x="308" y="295"/>
                  </a:lnTo>
                  <a:lnTo>
                    <a:pt x="307" y="294"/>
                  </a:lnTo>
                  <a:lnTo>
                    <a:pt x="307" y="292"/>
                  </a:lnTo>
                  <a:lnTo>
                    <a:pt x="298" y="288"/>
                  </a:lnTo>
                  <a:lnTo>
                    <a:pt x="294" y="282"/>
                  </a:lnTo>
                  <a:lnTo>
                    <a:pt x="289" y="275"/>
                  </a:lnTo>
                  <a:lnTo>
                    <a:pt x="285" y="268"/>
                  </a:lnTo>
                  <a:lnTo>
                    <a:pt x="287" y="265"/>
                  </a:lnTo>
                  <a:lnTo>
                    <a:pt x="287" y="261"/>
                  </a:lnTo>
                  <a:lnTo>
                    <a:pt x="292" y="260"/>
                  </a:lnTo>
                  <a:lnTo>
                    <a:pt x="295" y="260"/>
                  </a:lnTo>
                  <a:lnTo>
                    <a:pt x="299" y="261"/>
                  </a:lnTo>
                  <a:lnTo>
                    <a:pt x="302" y="263"/>
                  </a:lnTo>
                  <a:lnTo>
                    <a:pt x="307" y="267"/>
                  </a:lnTo>
                  <a:lnTo>
                    <a:pt x="309" y="272"/>
                  </a:lnTo>
                  <a:lnTo>
                    <a:pt x="312" y="290"/>
                  </a:lnTo>
                  <a:lnTo>
                    <a:pt x="315" y="305"/>
                  </a:lnTo>
                  <a:lnTo>
                    <a:pt x="315" y="305"/>
                  </a:lnTo>
                  <a:lnTo>
                    <a:pt x="317" y="305"/>
                  </a:lnTo>
                  <a:lnTo>
                    <a:pt x="324" y="292"/>
                  </a:lnTo>
                  <a:lnTo>
                    <a:pt x="328" y="281"/>
                  </a:lnTo>
                  <a:lnTo>
                    <a:pt x="317" y="267"/>
                  </a:lnTo>
                  <a:lnTo>
                    <a:pt x="304" y="253"/>
                  </a:lnTo>
                  <a:lnTo>
                    <a:pt x="308" y="247"/>
                  </a:lnTo>
                  <a:lnTo>
                    <a:pt x="308" y="240"/>
                  </a:lnTo>
                  <a:lnTo>
                    <a:pt x="307" y="234"/>
                  </a:lnTo>
                  <a:lnTo>
                    <a:pt x="304" y="227"/>
                  </a:lnTo>
                  <a:lnTo>
                    <a:pt x="314" y="214"/>
                  </a:lnTo>
                  <a:lnTo>
                    <a:pt x="325" y="203"/>
                  </a:lnTo>
                  <a:lnTo>
                    <a:pt x="315" y="203"/>
                  </a:lnTo>
                  <a:lnTo>
                    <a:pt x="308" y="204"/>
                  </a:lnTo>
                  <a:lnTo>
                    <a:pt x="301" y="207"/>
                  </a:lnTo>
                  <a:lnTo>
                    <a:pt x="292" y="210"/>
                  </a:lnTo>
                  <a:lnTo>
                    <a:pt x="301" y="203"/>
                  </a:lnTo>
                  <a:lnTo>
                    <a:pt x="307" y="195"/>
                  </a:lnTo>
                  <a:lnTo>
                    <a:pt x="309" y="191"/>
                  </a:lnTo>
                  <a:lnTo>
                    <a:pt x="312" y="187"/>
                  </a:lnTo>
                  <a:lnTo>
                    <a:pt x="315" y="181"/>
                  </a:lnTo>
                  <a:lnTo>
                    <a:pt x="317" y="174"/>
                  </a:lnTo>
                  <a:lnTo>
                    <a:pt x="311" y="174"/>
                  </a:lnTo>
                  <a:lnTo>
                    <a:pt x="307" y="173"/>
                  </a:lnTo>
                  <a:lnTo>
                    <a:pt x="308" y="171"/>
                  </a:lnTo>
                  <a:lnTo>
                    <a:pt x="311" y="168"/>
                  </a:lnTo>
                  <a:lnTo>
                    <a:pt x="312" y="165"/>
                  </a:lnTo>
                  <a:lnTo>
                    <a:pt x="315" y="164"/>
                  </a:lnTo>
                  <a:lnTo>
                    <a:pt x="315" y="163"/>
                  </a:lnTo>
                  <a:lnTo>
                    <a:pt x="315" y="161"/>
                  </a:lnTo>
                  <a:lnTo>
                    <a:pt x="302" y="165"/>
                  </a:lnTo>
                  <a:lnTo>
                    <a:pt x="291" y="168"/>
                  </a:lnTo>
                  <a:lnTo>
                    <a:pt x="288" y="167"/>
                  </a:lnTo>
                  <a:lnTo>
                    <a:pt x="284" y="165"/>
                  </a:lnTo>
                  <a:lnTo>
                    <a:pt x="287" y="160"/>
                  </a:lnTo>
                  <a:lnTo>
                    <a:pt x="289" y="153"/>
                  </a:lnTo>
                  <a:lnTo>
                    <a:pt x="269" y="150"/>
                  </a:lnTo>
                  <a:lnTo>
                    <a:pt x="251" y="145"/>
                  </a:lnTo>
                  <a:lnTo>
                    <a:pt x="235" y="140"/>
                  </a:lnTo>
                  <a:lnTo>
                    <a:pt x="225" y="140"/>
                  </a:lnTo>
                  <a:lnTo>
                    <a:pt x="218" y="145"/>
                  </a:lnTo>
                  <a:lnTo>
                    <a:pt x="211" y="153"/>
                  </a:lnTo>
                  <a:lnTo>
                    <a:pt x="202" y="154"/>
                  </a:lnTo>
                  <a:lnTo>
                    <a:pt x="195" y="155"/>
                  </a:lnTo>
                  <a:lnTo>
                    <a:pt x="189" y="154"/>
                  </a:lnTo>
                  <a:lnTo>
                    <a:pt x="184" y="153"/>
                  </a:lnTo>
                  <a:lnTo>
                    <a:pt x="178" y="153"/>
                  </a:lnTo>
                  <a:lnTo>
                    <a:pt x="172" y="151"/>
                  </a:lnTo>
                  <a:lnTo>
                    <a:pt x="167" y="151"/>
                  </a:lnTo>
                  <a:lnTo>
                    <a:pt x="161" y="153"/>
                  </a:lnTo>
                  <a:lnTo>
                    <a:pt x="155" y="155"/>
                  </a:lnTo>
                  <a:lnTo>
                    <a:pt x="151" y="160"/>
                  </a:lnTo>
                  <a:lnTo>
                    <a:pt x="148" y="164"/>
                  </a:lnTo>
                  <a:lnTo>
                    <a:pt x="144" y="168"/>
                  </a:lnTo>
                  <a:lnTo>
                    <a:pt x="141" y="171"/>
                  </a:lnTo>
                  <a:lnTo>
                    <a:pt x="135" y="174"/>
                  </a:lnTo>
                  <a:lnTo>
                    <a:pt x="129" y="175"/>
                  </a:lnTo>
                  <a:lnTo>
                    <a:pt x="124" y="177"/>
                  </a:lnTo>
                  <a:lnTo>
                    <a:pt x="111" y="178"/>
                  </a:lnTo>
                  <a:lnTo>
                    <a:pt x="101" y="181"/>
                  </a:lnTo>
                  <a:lnTo>
                    <a:pt x="100" y="185"/>
                  </a:lnTo>
                  <a:lnTo>
                    <a:pt x="98" y="190"/>
                  </a:lnTo>
                  <a:lnTo>
                    <a:pt x="87" y="190"/>
                  </a:lnTo>
                  <a:lnTo>
                    <a:pt x="78" y="191"/>
                  </a:lnTo>
                  <a:lnTo>
                    <a:pt x="70" y="193"/>
                  </a:lnTo>
                  <a:lnTo>
                    <a:pt x="62" y="195"/>
                  </a:lnTo>
                  <a:lnTo>
                    <a:pt x="48" y="203"/>
                  </a:lnTo>
                  <a:lnTo>
                    <a:pt x="32" y="208"/>
                  </a:lnTo>
                  <a:lnTo>
                    <a:pt x="31" y="205"/>
                  </a:lnTo>
                  <a:lnTo>
                    <a:pt x="28" y="203"/>
                  </a:lnTo>
                  <a:lnTo>
                    <a:pt x="15" y="207"/>
                  </a:lnTo>
                  <a:lnTo>
                    <a:pt x="0" y="211"/>
                  </a:lnTo>
                  <a:lnTo>
                    <a:pt x="0" y="210"/>
                  </a:lnTo>
                  <a:lnTo>
                    <a:pt x="1" y="207"/>
                  </a:lnTo>
                  <a:lnTo>
                    <a:pt x="31" y="198"/>
                  </a:lnTo>
                  <a:lnTo>
                    <a:pt x="65" y="191"/>
                  </a:lnTo>
                  <a:lnTo>
                    <a:pt x="81" y="185"/>
                  </a:lnTo>
                  <a:lnTo>
                    <a:pt x="97" y="180"/>
                  </a:lnTo>
                  <a:lnTo>
                    <a:pt x="109" y="174"/>
                  </a:lnTo>
                  <a:lnTo>
                    <a:pt x="119" y="165"/>
                  </a:lnTo>
                  <a:lnTo>
                    <a:pt x="118" y="164"/>
                  </a:lnTo>
                  <a:lnTo>
                    <a:pt x="118" y="163"/>
                  </a:lnTo>
                  <a:lnTo>
                    <a:pt x="97" y="164"/>
                  </a:lnTo>
                  <a:lnTo>
                    <a:pt x="77" y="164"/>
                  </a:lnTo>
                  <a:lnTo>
                    <a:pt x="77" y="163"/>
                  </a:lnTo>
                  <a:lnTo>
                    <a:pt x="77" y="160"/>
                  </a:lnTo>
                  <a:lnTo>
                    <a:pt x="84" y="153"/>
                  </a:lnTo>
                  <a:lnTo>
                    <a:pt x="90" y="144"/>
                  </a:lnTo>
                  <a:lnTo>
                    <a:pt x="81" y="144"/>
                  </a:lnTo>
                  <a:lnTo>
                    <a:pt x="71" y="144"/>
                  </a:lnTo>
                  <a:lnTo>
                    <a:pt x="71" y="141"/>
                  </a:lnTo>
                  <a:lnTo>
                    <a:pt x="71" y="140"/>
                  </a:lnTo>
                  <a:lnTo>
                    <a:pt x="71" y="138"/>
                  </a:lnTo>
                  <a:lnTo>
                    <a:pt x="71" y="138"/>
                  </a:lnTo>
                  <a:lnTo>
                    <a:pt x="81" y="130"/>
                  </a:lnTo>
                  <a:lnTo>
                    <a:pt x="90" y="121"/>
                  </a:lnTo>
                  <a:lnTo>
                    <a:pt x="109" y="117"/>
                  </a:lnTo>
                  <a:lnTo>
                    <a:pt x="134" y="114"/>
                  </a:lnTo>
                  <a:lnTo>
                    <a:pt x="144" y="113"/>
                  </a:lnTo>
                  <a:lnTo>
                    <a:pt x="155" y="110"/>
                  </a:lnTo>
                  <a:lnTo>
                    <a:pt x="159" y="107"/>
                  </a:lnTo>
                  <a:lnTo>
                    <a:pt x="162" y="105"/>
                  </a:lnTo>
                  <a:lnTo>
                    <a:pt x="165" y="103"/>
                  </a:lnTo>
                  <a:lnTo>
                    <a:pt x="168" y="98"/>
                  </a:lnTo>
                  <a:lnTo>
                    <a:pt x="157" y="100"/>
                  </a:lnTo>
                  <a:lnTo>
                    <a:pt x="144" y="101"/>
                  </a:lnTo>
                  <a:lnTo>
                    <a:pt x="138" y="101"/>
                  </a:lnTo>
                  <a:lnTo>
                    <a:pt x="132" y="101"/>
                  </a:lnTo>
                  <a:lnTo>
                    <a:pt x="128" y="100"/>
                  </a:lnTo>
                  <a:lnTo>
                    <a:pt x="124" y="98"/>
                  </a:lnTo>
                  <a:lnTo>
                    <a:pt x="122" y="97"/>
                  </a:lnTo>
                  <a:lnTo>
                    <a:pt x="121" y="97"/>
                  </a:lnTo>
                  <a:lnTo>
                    <a:pt x="122" y="91"/>
                  </a:lnTo>
                  <a:lnTo>
                    <a:pt x="124" y="87"/>
                  </a:lnTo>
                  <a:lnTo>
                    <a:pt x="135" y="84"/>
                  </a:lnTo>
                  <a:lnTo>
                    <a:pt x="145" y="81"/>
                  </a:lnTo>
                  <a:lnTo>
                    <a:pt x="157" y="78"/>
                  </a:lnTo>
                  <a:lnTo>
                    <a:pt x="168" y="77"/>
                  </a:lnTo>
                  <a:lnTo>
                    <a:pt x="169" y="81"/>
                  </a:lnTo>
                  <a:lnTo>
                    <a:pt x="171" y="83"/>
                  </a:lnTo>
                  <a:lnTo>
                    <a:pt x="172" y="84"/>
                  </a:lnTo>
                  <a:lnTo>
                    <a:pt x="177" y="85"/>
                  </a:lnTo>
                  <a:lnTo>
                    <a:pt x="184" y="83"/>
                  </a:lnTo>
                  <a:lnTo>
                    <a:pt x="189" y="81"/>
                  </a:lnTo>
                  <a:lnTo>
                    <a:pt x="185" y="74"/>
                  </a:lnTo>
                  <a:lnTo>
                    <a:pt x="181" y="68"/>
                  </a:lnTo>
                  <a:lnTo>
                    <a:pt x="178" y="65"/>
                  </a:lnTo>
                  <a:lnTo>
                    <a:pt x="177" y="63"/>
                  </a:lnTo>
                  <a:lnTo>
                    <a:pt x="177" y="60"/>
                  </a:lnTo>
                  <a:lnTo>
                    <a:pt x="177" y="55"/>
                  </a:lnTo>
                  <a:lnTo>
                    <a:pt x="188" y="54"/>
                  </a:lnTo>
                  <a:lnTo>
                    <a:pt x="201" y="53"/>
                  </a:lnTo>
                  <a:lnTo>
                    <a:pt x="212" y="50"/>
                  </a:lnTo>
                  <a:lnTo>
                    <a:pt x="224" y="48"/>
                  </a:lnTo>
                  <a:lnTo>
                    <a:pt x="241" y="43"/>
                  </a:lnTo>
                  <a:lnTo>
                    <a:pt x="262" y="34"/>
                  </a:lnTo>
                  <a:lnTo>
                    <a:pt x="274" y="30"/>
                  </a:lnTo>
                  <a:lnTo>
                    <a:pt x="285" y="27"/>
                  </a:lnTo>
                  <a:lnTo>
                    <a:pt x="297" y="26"/>
                  </a:lnTo>
                  <a:lnTo>
                    <a:pt x="307" y="26"/>
                  </a:lnTo>
                  <a:lnTo>
                    <a:pt x="334" y="30"/>
                  </a:lnTo>
                  <a:lnTo>
                    <a:pt x="361" y="35"/>
                  </a:lnTo>
                  <a:lnTo>
                    <a:pt x="389" y="41"/>
                  </a:lnTo>
                  <a:lnTo>
                    <a:pt x="416" y="45"/>
                  </a:lnTo>
                  <a:lnTo>
                    <a:pt x="429" y="48"/>
                  </a:lnTo>
                  <a:lnTo>
                    <a:pt x="444" y="50"/>
                  </a:lnTo>
                  <a:lnTo>
                    <a:pt x="456" y="50"/>
                  </a:lnTo>
                  <a:lnTo>
                    <a:pt x="469" y="50"/>
                  </a:lnTo>
                  <a:lnTo>
                    <a:pt x="482" y="48"/>
                  </a:lnTo>
                  <a:lnTo>
                    <a:pt x="495" y="45"/>
                  </a:lnTo>
                  <a:lnTo>
                    <a:pt x="508" y="41"/>
                  </a:lnTo>
                  <a:lnTo>
                    <a:pt x="521" y="37"/>
                  </a:lnTo>
                  <a:lnTo>
                    <a:pt x="524" y="41"/>
                  </a:lnTo>
                  <a:lnTo>
                    <a:pt x="528" y="44"/>
                  </a:lnTo>
                  <a:lnTo>
                    <a:pt x="532" y="45"/>
                  </a:lnTo>
                  <a:lnTo>
                    <a:pt x="541" y="45"/>
                  </a:lnTo>
                  <a:lnTo>
                    <a:pt x="545" y="44"/>
                  </a:lnTo>
                  <a:lnTo>
                    <a:pt x="551" y="43"/>
                  </a:lnTo>
                  <a:lnTo>
                    <a:pt x="556" y="43"/>
                  </a:lnTo>
                  <a:lnTo>
                    <a:pt x="562" y="44"/>
                  </a:lnTo>
                  <a:lnTo>
                    <a:pt x="565" y="48"/>
                  </a:lnTo>
                  <a:lnTo>
                    <a:pt x="569" y="51"/>
                  </a:lnTo>
                  <a:lnTo>
                    <a:pt x="574" y="53"/>
                  </a:lnTo>
                  <a:lnTo>
                    <a:pt x="579" y="53"/>
                  </a:lnTo>
                  <a:lnTo>
                    <a:pt x="585" y="53"/>
                  </a:lnTo>
                  <a:lnTo>
                    <a:pt x="591" y="54"/>
                  </a:lnTo>
                  <a:lnTo>
                    <a:pt x="596" y="55"/>
                  </a:lnTo>
                  <a:lnTo>
                    <a:pt x="601" y="58"/>
                  </a:lnTo>
                  <a:lnTo>
                    <a:pt x="599" y="63"/>
                  </a:lnTo>
                  <a:lnTo>
                    <a:pt x="599" y="67"/>
                  </a:lnTo>
                  <a:lnTo>
                    <a:pt x="619" y="67"/>
                  </a:lnTo>
                  <a:lnTo>
                    <a:pt x="639" y="65"/>
                  </a:lnTo>
                  <a:lnTo>
                    <a:pt x="639" y="71"/>
                  </a:lnTo>
                  <a:lnTo>
                    <a:pt x="641" y="78"/>
                  </a:lnTo>
                  <a:lnTo>
                    <a:pt x="643" y="78"/>
                  </a:lnTo>
                  <a:lnTo>
                    <a:pt x="646" y="78"/>
                  </a:lnTo>
                  <a:lnTo>
                    <a:pt x="648" y="77"/>
                  </a:lnTo>
                  <a:lnTo>
                    <a:pt x="649" y="77"/>
                  </a:lnTo>
                  <a:lnTo>
                    <a:pt x="651" y="73"/>
                  </a:lnTo>
                  <a:lnTo>
                    <a:pt x="652" y="68"/>
                  </a:lnTo>
                  <a:lnTo>
                    <a:pt x="653" y="67"/>
                  </a:lnTo>
                  <a:lnTo>
                    <a:pt x="656" y="64"/>
                  </a:lnTo>
                  <a:lnTo>
                    <a:pt x="661" y="61"/>
                  </a:lnTo>
                  <a:lnTo>
                    <a:pt x="666" y="57"/>
                  </a:lnTo>
                  <a:lnTo>
                    <a:pt x="682" y="58"/>
                  </a:lnTo>
                  <a:lnTo>
                    <a:pt x="703" y="61"/>
                  </a:lnTo>
                  <a:lnTo>
                    <a:pt x="725" y="64"/>
                  </a:lnTo>
                  <a:lnTo>
                    <a:pt x="742" y="67"/>
                  </a:lnTo>
                  <a:lnTo>
                    <a:pt x="742" y="68"/>
                  </a:lnTo>
                  <a:lnTo>
                    <a:pt x="742" y="68"/>
                  </a:lnTo>
                  <a:lnTo>
                    <a:pt x="739" y="73"/>
                  </a:lnTo>
                  <a:lnTo>
                    <a:pt x="738" y="77"/>
                  </a:lnTo>
                  <a:lnTo>
                    <a:pt x="738" y="78"/>
                  </a:lnTo>
                  <a:lnTo>
                    <a:pt x="739" y="80"/>
                  </a:lnTo>
                  <a:lnTo>
                    <a:pt x="742" y="78"/>
                  </a:lnTo>
                  <a:lnTo>
                    <a:pt x="746" y="78"/>
                  </a:lnTo>
                  <a:lnTo>
                    <a:pt x="751" y="70"/>
                  </a:lnTo>
                  <a:lnTo>
                    <a:pt x="755" y="64"/>
                  </a:lnTo>
                  <a:lnTo>
                    <a:pt x="755" y="63"/>
                  </a:lnTo>
                  <a:lnTo>
                    <a:pt x="755" y="61"/>
                  </a:lnTo>
                  <a:lnTo>
                    <a:pt x="749" y="58"/>
                  </a:lnTo>
                  <a:lnTo>
                    <a:pt x="743" y="55"/>
                  </a:lnTo>
                  <a:lnTo>
                    <a:pt x="746" y="50"/>
                  </a:lnTo>
                  <a:lnTo>
                    <a:pt x="749" y="44"/>
                  </a:lnTo>
                  <a:lnTo>
                    <a:pt x="755" y="47"/>
                  </a:lnTo>
                  <a:lnTo>
                    <a:pt x="761" y="48"/>
                  </a:lnTo>
                  <a:lnTo>
                    <a:pt x="758" y="53"/>
                  </a:lnTo>
                  <a:lnTo>
                    <a:pt x="753" y="55"/>
                  </a:lnTo>
                  <a:lnTo>
                    <a:pt x="753" y="57"/>
                  </a:lnTo>
                  <a:lnTo>
                    <a:pt x="753" y="57"/>
                  </a:lnTo>
                  <a:lnTo>
                    <a:pt x="762" y="58"/>
                  </a:lnTo>
                  <a:lnTo>
                    <a:pt x="771" y="58"/>
                  </a:lnTo>
                  <a:lnTo>
                    <a:pt x="776" y="53"/>
                  </a:lnTo>
                  <a:lnTo>
                    <a:pt x="782" y="48"/>
                  </a:lnTo>
                  <a:lnTo>
                    <a:pt x="776" y="45"/>
                  </a:lnTo>
                  <a:lnTo>
                    <a:pt x="771" y="40"/>
                  </a:lnTo>
                  <a:lnTo>
                    <a:pt x="775" y="34"/>
                  </a:lnTo>
                  <a:lnTo>
                    <a:pt x="779" y="28"/>
                  </a:lnTo>
                  <a:lnTo>
                    <a:pt x="788" y="27"/>
                  </a:lnTo>
                  <a:lnTo>
                    <a:pt x="793" y="26"/>
                  </a:lnTo>
                  <a:lnTo>
                    <a:pt x="799" y="24"/>
                  </a:lnTo>
                  <a:lnTo>
                    <a:pt x="806" y="27"/>
                  </a:lnTo>
                  <a:lnTo>
                    <a:pt x="806" y="31"/>
                  </a:lnTo>
                  <a:lnTo>
                    <a:pt x="806" y="37"/>
                  </a:lnTo>
                  <a:lnTo>
                    <a:pt x="801" y="40"/>
                  </a:lnTo>
                  <a:lnTo>
                    <a:pt x="796" y="44"/>
                  </a:lnTo>
                  <a:lnTo>
                    <a:pt x="801" y="50"/>
                  </a:lnTo>
                  <a:lnTo>
                    <a:pt x="805" y="55"/>
                  </a:lnTo>
                  <a:lnTo>
                    <a:pt x="809" y="53"/>
                  </a:lnTo>
                  <a:lnTo>
                    <a:pt x="813" y="50"/>
                  </a:lnTo>
                  <a:lnTo>
                    <a:pt x="819" y="48"/>
                  </a:lnTo>
                  <a:lnTo>
                    <a:pt x="825" y="50"/>
                  </a:lnTo>
                  <a:lnTo>
                    <a:pt x="823" y="54"/>
                  </a:lnTo>
                  <a:lnTo>
                    <a:pt x="822" y="58"/>
                  </a:lnTo>
                  <a:lnTo>
                    <a:pt x="818" y="61"/>
                  </a:lnTo>
                  <a:lnTo>
                    <a:pt x="813" y="63"/>
                  </a:lnTo>
                  <a:lnTo>
                    <a:pt x="813" y="67"/>
                  </a:lnTo>
                  <a:lnTo>
                    <a:pt x="812" y="71"/>
                  </a:lnTo>
                  <a:lnTo>
                    <a:pt x="816" y="71"/>
                  </a:lnTo>
                  <a:lnTo>
                    <a:pt x="819" y="71"/>
                  </a:lnTo>
                  <a:lnTo>
                    <a:pt x="831" y="67"/>
                  </a:lnTo>
                  <a:lnTo>
                    <a:pt x="843" y="60"/>
                  </a:lnTo>
                  <a:lnTo>
                    <a:pt x="849" y="55"/>
                  </a:lnTo>
                  <a:lnTo>
                    <a:pt x="853" y="51"/>
                  </a:lnTo>
                  <a:lnTo>
                    <a:pt x="858" y="45"/>
                  </a:lnTo>
                  <a:lnTo>
                    <a:pt x="860" y="41"/>
                  </a:lnTo>
                  <a:lnTo>
                    <a:pt x="849" y="37"/>
                  </a:lnTo>
                  <a:lnTo>
                    <a:pt x="833" y="35"/>
                  </a:lnTo>
                  <a:lnTo>
                    <a:pt x="835" y="31"/>
                  </a:lnTo>
                  <a:lnTo>
                    <a:pt x="836" y="30"/>
                  </a:lnTo>
                  <a:lnTo>
                    <a:pt x="839" y="30"/>
                  </a:lnTo>
                  <a:lnTo>
                    <a:pt x="843" y="30"/>
                  </a:lnTo>
                  <a:lnTo>
                    <a:pt x="840" y="26"/>
                  </a:lnTo>
                  <a:lnTo>
                    <a:pt x="839" y="21"/>
                  </a:lnTo>
                  <a:lnTo>
                    <a:pt x="849" y="14"/>
                  </a:lnTo>
                  <a:lnTo>
                    <a:pt x="863" y="7"/>
                  </a:lnTo>
                  <a:lnTo>
                    <a:pt x="870" y="4"/>
                  </a:lnTo>
                  <a:lnTo>
                    <a:pt x="876" y="3"/>
                  </a:lnTo>
                  <a:lnTo>
                    <a:pt x="879" y="4"/>
                  </a:lnTo>
                  <a:lnTo>
                    <a:pt x="880" y="6"/>
                  </a:lnTo>
                  <a:lnTo>
                    <a:pt x="883" y="7"/>
                  </a:lnTo>
                  <a:lnTo>
                    <a:pt x="883" y="10"/>
                  </a:lnTo>
                  <a:lnTo>
                    <a:pt x="876" y="13"/>
                  </a:lnTo>
                  <a:lnTo>
                    <a:pt x="869" y="14"/>
                  </a:lnTo>
                  <a:lnTo>
                    <a:pt x="869" y="21"/>
                  </a:lnTo>
                  <a:lnTo>
                    <a:pt x="869" y="27"/>
                  </a:lnTo>
                  <a:lnTo>
                    <a:pt x="876" y="27"/>
                  </a:lnTo>
                  <a:lnTo>
                    <a:pt x="882" y="27"/>
                  </a:lnTo>
                  <a:lnTo>
                    <a:pt x="880" y="23"/>
                  </a:lnTo>
                  <a:lnTo>
                    <a:pt x="879" y="17"/>
                  </a:lnTo>
                  <a:lnTo>
                    <a:pt x="890" y="13"/>
                  </a:lnTo>
                  <a:lnTo>
                    <a:pt x="900" y="8"/>
                  </a:lnTo>
                  <a:lnTo>
                    <a:pt x="905" y="7"/>
                  </a:lnTo>
                  <a:lnTo>
                    <a:pt x="910" y="6"/>
                  </a:lnTo>
                  <a:lnTo>
                    <a:pt x="918" y="6"/>
                  </a:lnTo>
                  <a:lnTo>
                    <a:pt x="925" y="6"/>
                  </a:lnTo>
                  <a:lnTo>
                    <a:pt x="923" y="10"/>
                  </a:lnTo>
                  <a:lnTo>
                    <a:pt x="922" y="13"/>
                  </a:lnTo>
                  <a:lnTo>
                    <a:pt x="920" y="14"/>
                  </a:lnTo>
                  <a:lnTo>
                    <a:pt x="916" y="16"/>
                  </a:lnTo>
                  <a:lnTo>
                    <a:pt x="918" y="18"/>
                  </a:lnTo>
                  <a:lnTo>
                    <a:pt x="918" y="23"/>
                  </a:lnTo>
                  <a:lnTo>
                    <a:pt x="930" y="21"/>
                  </a:lnTo>
                  <a:lnTo>
                    <a:pt x="943" y="18"/>
                  </a:lnTo>
                  <a:lnTo>
                    <a:pt x="943" y="16"/>
                  </a:lnTo>
                  <a:lnTo>
                    <a:pt x="943" y="11"/>
                  </a:lnTo>
                  <a:lnTo>
                    <a:pt x="942" y="11"/>
                  </a:lnTo>
                  <a:lnTo>
                    <a:pt x="940" y="11"/>
                  </a:lnTo>
                  <a:lnTo>
                    <a:pt x="938" y="13"/>
                  </a:lnTo>
                  <a:lnTo>
                    <a:pt x="935" y="13"/>
                  </a:lnTo>
                  <a:lnTo>
                    <a:pt x="932" y="11"/>
                  </a:lnTo>
                  <a:lnTo>
                    <a:pt x="928" y="10"/>
                  </a:lnTo>
                  <a:lnTo>
                    <a:pt x="928" y="6"/>
                  </a:lnTo>
                  <a:lnTo>
                    <a:pt x="928"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26" name="Freeform 27"/>
            <p:cNvSpPr>
              <a:spLocks noChangeArrowheads="1"/>
            </p:cNvSpPr>
            <p:nvPr/>
          </p:nvSpPr>
          <p:spPr bwMode="auto">
            <a:xfrm>
              <a:off x="1355" y="99"/>
              <a:ext cx="11" cy="5"/>
            </a:xfrm>
            <a:custGeom>
              <a:avLst/>
              <a:gdLst>
                <a:gd name="T0" fmla="*/ 0 w 11"/>
                <a:gd name="T1" fmla="*/ 0 h 5"/>
                <a:gd name="T2" fmla="*/ 1 w 11"/>
                <a:gd name="T3" fmla="*/ 3 h 5"/>
                <a:gd name="T4" fmla="*/ 3 w 11"/>
                <a:gd name="T5" fmla="*/ 5 h 5"/>
                <a:gd name="T6" fmla="*/ 7 w 11"/>
                <a:gd name="T7" fmla="*/ 5 h 5"/>
                <a:gd name="T8" fmla="*/ 11 w 11"/>
                <a:gd name="T9" fmla="*/ 4 h 5"/>
                <a:gd name="T10" fmla="*/ 10 w 11"/>
                <a:gd name="T11" fmla="*/ 4 h 5"/>
                <a:gd name="T12" fmla="*/ 9 w 11"/>
                <a:gd name="T13" fmla="*/ 4 h 5"/>
                <a:gd name="T14" fmla="*/ 4 w 11"/>
                <a:gd name="T15" fmla="*/ 3 h 5"/>
                <a:gd name="T16" fmla="*/ 0 w 11"/>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
                <a:gd name="T29" fmla="*/ 11 w 1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
                  <a:moveTo>
                    <a:pt x="0" y="0"/>
                  </a:moveTo>
                  <a:lnTo>
                    <a:pt x="1" y="3"/>
                  </a:lnTo>
                  <a:lnTo>
                    <a:pt x="3" y="5"/>
                  </a:lnTo>
                  <a:lnTo>
                    <a:pt x="7" y="5"/>
                  </a:lnTo>
                  <a:lnTo>
                    <a:pt x="11" y="4"/>
                  </a:lnTo>
                  <a:lnTo>
                    <a:pt x="10" y="4"/>
                  </a:lnTo>
                  <a:lnTo>
                    <a:pt x="9" y="4"/>
                  </a:lnTo>
                  <a:lnTo>
                    <a:pt x="4" y="3"/>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27" name="Freeform 28"/>
            <p:cNvSpPr>
              <a:spLocks noChangeArrowheads="1"/>
            </p:cNvSpPr>
            <p:nvPr/>
          </p:nvSpPr>
          <p:spPr bwMode="auto">
            <a:xfrm>
              <a:off x="1117" y="121"/>
              <a:ext cx="17" cy="13"/>
            </a:xfrm>
            <a:custGeom>
              <a:avLst/>
              <a:gdLst>
                <a:gd name="T0" fmla="*/ 2 w 17"/>
                <a:gd name="T1" fmla="*/ 0 h 13"/>
                <a:gd name="T2" fmla="*/ 10 w 17"/>
                <a:gd name="T3" fmla="*/ 0 h 13"/>
                <a:gd name="T4" fmla="*/ 17 w 17"/>
                <a:gd name="T5" fmla="*/ 2 h 13"/>
                <a:gd name="T6" fmla="*/ 17 w 17"/>
                <a:gd name="T7" fmla="*/ 5 h 13"/>
                <a:gd name="T8" fmla="*/ 17 w 17"/>
                <a:gd name="T9" fmla="*/ 8 h 13"/>
                <a:gd name="T10" fmla="*/ 14 w 17"/>
                <a:gd name="T11" fmla="*/ 10 h 13"/>
                <a:gd name="T12" fmla="*/ 11 w 17"/>
                <a:gd name="T13" fmla="*/ 13 h 13"/>
                <a:gd name="T14" fmla="*/ 7 w 17"/>
                <a:gd name="T15" fmla="*/ 12 h 13"/>
                <a:gd name="T16" fmla="*/ 2 w 17"/>
                <a:gd name="T17" fmla="*/ 10 h 13"/>
                <a:gd name="T18" fmla="*/ 1 w 17"/>
                <a:gd name="T19" fmla="*/ 10 h 13"/>
                <a:gd name="T20" fmla="*/ 0 w 17"/>
                <a:gd name="T21" fmla="*/ 10 h 13"/>
                <a:gd name="T22" fmla="*/ 1 w 17"/>
                <a:gd name="T23" fmla="*/ 5 h 13"/>
                <a:gd name="T24" fmla="*/ 2 w 17"/>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3"/>
                <a:gd name="T41" fmla="*/ 17 w 1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3">
                  <a:moveTo>
                    <a:pt x="2" y="0"/>
                  </a:moveTo>
                  <a:lnTo>
                    <a:pt x="10" y="0"/>
                  </a:lnTo>
                  <a:lnTo>
                    <a:pt x="17" y="2"/>
                  </a:lnTo>
                  <a:lnTo>
                    <a:pt x="17" y="5"/>
                  </a:lnTo>
                  <a:lnTo>
                    <a:pt x="17" y="8"/>
                  </a:lnTo>
                  <a:lnTo>
                    <a:pt x="14" y="10"/>
                  </a:lnTo>
                  <a:lnTo>
                    <a:pt x="11" y="13"/>
                  </a:lnTo>
                  <a:lnTo>
                    <a:pt x="7" y="12"/>
                  </a:lnTo>
                  <a:lnTo>
                    <a:pt x="2" y="10"/>
                  </a:lnTo>
                  <a:lnTo>
                    <a:pt x="1" y="10"/>
                  </a:lnTo>
                  <a:lnTo>
                    <a:pt x="0" y="10"/>
                  </a:lnTo>
                  <a:lnTo>
                    <a:pt x="1" y="5"/>
                  </a:lnTo>
                  <a:lnTo>
                    <a:pt x="2"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28" name="Freeform 29"/>
            <p:cNvSpPr>
              <a:spLocks noChangeArrowheads="1"/>
            </p:cNvSpPr>
            <p:nvPr/>
          </p:nvSpPr>
          <p:spPr bwMode="auto">
            <a:xfrm>
              <a:off x="915" y="146"/>
              <a:ext cx="20" cy="13"/>
            </a:xfrm>
            <a:custGeom>
              <a:avLst/>
              <a:gdLst>
                <a:gd name="T0" fmla="*/ 5 w 20"/>
                <a:gd name="T1" fmla="*/ 0 h 13"/>
                <a:gd name="T2" fmla="*/ 12 w 20"/>
                <a:gd name="T3" fmla="*/ 1 h 13"/>
                <a:gd name="T4" fmla="*/ 20 w 20"/>
                <a:gd name="T5" fmla="*/ 3 h 13"/>
                <a:gd name="T6" fmla="*/ 20 w 20"/>
                <a:gd name="T7" fmla="*/ 4 h 13"/>
                <a:gd name="T8" fmla="*/ 20 w 20"/>
                <a:gd name="T9" fmla="*/ 4 h 13"/>
                <a:gd name="T10" fmla="*/ 20 w 20"/>
                <a:gd name="T11" fmla="*/ 7 h 13"/>
                <a:gd name="T12" fmla="*/ 19 w 20"/>
                <a:gd name="T13" fmla="*/ 8 h 13"/>
                <a:gd name="T14" fmla="*/ 13 w 20"/>
                <a:gd name="T15" fmla="*/ 11 h 13"/>
                <a:gd name="T16" fmla="*/ 9 w 20"/>
                <a:gd name="T17" fmla="*/ 13 h 13"/>
                <a:gd name="T18" fmla="*/ 5 w 20"/>
                <a:gd name="T19" fmla="*/ 11 h 13"/>
                <a:gd name="T20" fmla="*/ 0 w 20"/>
                <a:gd name="T21" fmla="*/ 7 h 13"/>
                <a:gd name="T22" fmla="*/ 2 w 20"/>
                <a:gd name="T23" fmla="*/ 5 h 13"/>
                <a:gd name="T24" fmla="*/ 3 w 20"/>
                <a:gd name="T25" fmla="*/ 4 h 13"/>
                <a:gd name="T26" fmla="*/ 3 w 20"/>
                <a:gd name="T27" fmla="*/ 3 h 13"/>
                <a:gd name="T28" fmla="*/ 5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3"/>
                <a:gd name="T47" fmla="*/ 20 w 20"/>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3">
                  <a:moveTo>
                    <a:pt x="5" y="0"/>
                  </a:moveTo>
                  <a:lnTo>
                    <a:pt x="12" y="1"/>
                  </a:lnTo>
                  <a:lnTo>
                    <a:pt x="20" y="3"/>
                  </a:lnTo>
                  <a:lnTo>
                    <a:pt x="20" y="4"/>
                  </a:lnTo>
                  <a:lnTo>
                    <a:pt x="20" y="4"/>
                  </a:lnTo>
                  <a:lnTo>
                    <a:pt x="20" y="7"/>
                  </a:lnTo>
                  <a:lnTo>
                    <a:pt x="19" y="8"/>
                  </a:lnTo>
                  <a:lnTo>
                    <a:pt x="13" y="11"/>
                  </a:lnTo>
                  <a:lnTo>
                    <a:pt x="9" y="13"/>
                  </a:lnTo>
                  <a:lnTo>
                    <a:pt x="5" y="11"/>
                  </a:lnTo>
                  <a:lnTo>
                    <a:pt x="0" y="7"/>
                  </a:lnTo>
                  <a:lnTo>
                    <a:pt x="2" y="5"/>
                  </a:lnTo>
                  <a:lnTo>
                    <a:pt x="3" y="4"/>
                  </a:lnTo>
                  <a:lnTo>
                    <a:pt x="3" y="3"/>
                  </a:lnTo>
                  <a:lnTo>
                    <a:pt x="5"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29" name="Freeform 30"/>
            <p:cNvSpPr>
              <a:spLocks noChangeArrowheads="1"/>
            </p:cNvSpPr>
            <p:nvPr/>
          </p:nvSpPr>
          <p:spPr bwMode="auto">
            <a:xfrm>
              <a:off x="1354" y="166"/>
              <a:ext cx="82" cy="33"/>
            </a:xfrm>
            <a:custGeom>
              <a:avLst/>
              <a:gdLst>
                <a:gd name="T0" fmla="*/ 4 w 82"/>
                <a:gd name="T1" fmla="*/ 0 h 33"/>
                <a:gd name="T2" fmla="*/ 11 w 82"/>
                <a:gd name="T3" fmla="*/ 1 h 33"/>
                <a:gd name="T4" fmla="*/ 15 w 82"/>
                <a:gd name="T5" fmla="*/ 3 h 33"/>
                <a:gd name="T6" fmla="*/ 18 w 82"/>
                <a:gd name="T7" fmla="*/ 7 h 33"/>
                <a:gd name="T8" fmla="*/ 21 w 82"/>
                <a:gd name="T9" fmla="*/ 11 h 33"/>
                <a:gd name="T10" fmla="*/ 28 w 82"/>
                <a:gd name="T11" fmla="*/ 5 h 33"/>
                <a:gd name="T12" fmla="*/ 35 w 82"/>
                <a:gd name="T13" fmla="*/ 1 h 33"/>
                <a:gd name="T14" fmla="*/ 47 w 82"/>
                <a:gd name="T15" fmla="*/ 4 h 33"/>
                <a:gd name="T16" fmla="*/ 58 w 82"/>
                <a:gd name="T17" fmla="*/ 4 h 33"/>
                <a:gd name="T18" fmla="*/ 64 w 82"/>
                <a:gd name="T19" fmla="*/ 4 h 33"/>
                <a:gd name="T20" fmla="*/ 70 w 82"/>
                <a:gd name="T21" fmla="*/ 5 h 33"/>
                <a:gd name="T22" fmla="*/ 74 w 82"/>
                <a:gd name="T23" fmla="*/ 7 h 33"/>
                <a:gd name="T24" fmla="*/ 80 w 82"/>
                <a:gd name="T25" fmla="*/ 10 h 33"/>
                <a:gd name="T26" fmla="*/ 81 w 82"/>
                <a:gd name="T27" fmla="*/ 10 h 33"/>
                <a:gd name="T28" fmla="*/ 82 w 82"/>
                <a:gd name="T29" fmla="*/ 10 h 33"/>
                <a:gd name="T30" fmla="*/ 81 w 82"/>
                <a:gd name="T31" fmla="*/ 13 h 33"/>
                <a:gd name="T32" fmla="*/ 80 w 82"/>
                <a:gd name="T33" fmla="*/ 15 h 33"/>
                <a:gd name="T34" fmla="*/ 74 w 82"/>
                <a:gd name="T35" fmla="*/ 21 h 33"/>
                <a:gd name="T36" fmla="*/ 65 w 82"/>
                <a:gd name="T37" fmla="*/ 25 h 33"/>
                <a:gd name="T38" fmla="*/ 54 w 82"/>
                <a:gd name="T39" fmla="*/ 30 h 33"/>
                <a:gd name="T40" fmla="*/ 41 w 82"/>
                <a:gd name="T41" fmla="*/ 33 h 33"/>
                <a:gd name="T42" fmla="*/ 30 w 82"/>
                <a:gd name="T43" fmla="*/ 33 h 33"/>
                <a:gd name="T44" fmla="*/ 18 w 82"/>
                <a:gd name="T45" fmla="*/ 33 h 33"/>
                <a:gd name="T46" fmla="*/ 15 w 82"/>
                <a:gd name="T47" fmla="*/ 30 h 33"/>
                <a:gd name="T48" fmla="*/ 12 w 82"/>
                <a:gd name="T49" fmla="*/ 28 h 33"/>
                <a:gd name="T50" fmla="*/ 10 w 82"/>
                <a:gd name="T51" fmla="*/ 25 h 33"/>
                <a:gd name="T52" fmla="*/ 10 w 82"/>
                <a:gd name="T53" fmla="*/ 21 h 33"/>
                <a:gd name="T54" fmla="*/ 7 w 82"/>
                <a:gd name="T55" fmla="*/ 20 h 33"/>
                <a:gd name="T56" fmla="*/ 5 w 82"/>
                <a:gd name="T57" fmla="*/ 20 h 33"/>
                <a:gd name="T58" fmla="*/ 5 w 82"/>
                <a:gd name="T59" fmla="*/ 18 h 33"/>
                <a:gd name="T60" fmla="*/ 4 w 82"/>
                <a:gd name="T61" fmla="*/ 15 h 33"/>
                <a:gd name="T62" fmla="*/ 7 w 82"/>
                <a:gd name="T63" fmla="*/ 15 h 33"/>
                <a:gd name="T64" fmla="*/ 8 w 82"/>
                <a:gd name="T65" fmla="*/ 15 h 33"/>
                <a:gd name="T66" fmla="*/ 4 w 82"/>
                <a:gd name="T67" fmla="*/ 13 h 33"/>
                <a:gd name="T68" fmla="*/ 0 w 82"/>
                <a:gd name="T69" fmla="*/ 10 h 33"/>
                <a:gd name="T70" fmla="*/ 0 w 82"/>
                <a:gd name="T71" fmla="*/ 8 h 33"/>
                <a:gd name="T72" fmla="*/ 0 w 82"/>
                <a:gd name="T73" fmla="*/ 8 h 33"/>
                <a:gd name="T74" fmla="*/ 4 w 82"/>
                <a:gd name="T75" fmla="*/ 7 h 33"/>
                <a:gd name="T76" fmla="*/ 7 w 82"/>
                <a:gd name="T77" fmla="*/ 5 h 33"/>
                <a:gd name="T78" fmla="*/ 5 w 82"/>
                <a:gd name="T79" fmla="*/ 3 h 33"/>
                <a:gd name="T80" fmla="*/ 4 w 82"/>
                <a:gd name="T81" fmla="*/ 0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33"/>
                <a:gd name="T125" fmla="*/ 82 w 82"/>
                <a:gd name="T126" fmla="*/ 33 h 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33">
                  <a:moveTo>
                    <a:pt x="4" y="0"/>
                  </a:moveTo>
                  <a:lnTo>
                    <a:pt x="11" y="1"/>
                  </a:lnTo>
                  <a:lnTo>
                    <a:pt x="15" y="3"/>
                  </a:lnTo>
                  <a:lnTo>
                    <a:pt x="18" y="7"/>
                  </a:lnTo>
                  <a:lnTo>
                    <a:pt x="21" y="11"/>
                  </a:lnTo>
                  <a:lnTo>
                    <a:pt x="28" y="5"/>
                  </a:lnTo>
                  <a:lnTo>
                    <a:pt x="35" y="1"/>
                  </a:lnTo>
                  <a:lnTo>
                    <a:pt x="47" y="4"/>
                  </a:lnTo>
                  <a:lnTo>
                    <a:pt x="58" y="4"/>
                  </a:lnTo>
                  <a:lnTo>
                    <a:pt x="64" y="4"/>
                  </a:lnTo>
                  <a:lnTo>
                    <a:pt x="70" y="5"/>
                  </a:lnTo>
                  <a:lnTo>
                    <a:pt x="74" y="7"/>
                  </a:lnTo>
                  <a:lnTo>
                    <a:pt x="80" y="10"/>
                  </a:lnTo>
                  <a:lnTo>
                    <a:pt x="81" y="10"/>
                  </a:lnTo>
                  <a:lnTo>
                    <a:pt x="82" y="10"/>
                  </a:lnTo>
                  <a:lnTo>
                    <a:pt x="81" y="13"/>
                  </a:lnTo>
                  <a:lnTo>
                    <a:pt x="80" y="15"/>
                  </a:lnTo>
                  <a:lnTo>
                    <a:pt x="74" y="21"/>
                  </a:lnTo>
                  <a:lnTo>
                    <a:pt x="65" y="25"/>
                  </a:lnTo>
                  <a:lnTo>
                    <a:pt x="54" y="30"/>
                  </a:lnTo>
                  <a:lnTo>
                    <a:pt x="41" y="33"/>
                  </a:lnTo>
                  <a:lnTo>
                    <a:pt x="30" y="33"/>
                  </a:lnTo>
                  <a:lnTo>
                    <a:pt x="18" y="33"/>
                  </a:lnTo>
                  <a:lnTo>
                    <a:pt x="15" y="30"/>
                  </a:lnTo>
                  <a:lnTo>
                    <a:pt x="12" y="28"/>
                  </a:lnTo>
                  <a:lnTo>
                    <a:pt x="10" y="25"/>
                  </a:lnTo>
                  <a:lnTo>
                    <a:pt x="10" y="21"/>
                  </a:lnTo>
                  <a:lnTo>
                    <a:pt x="7" y="20"/>
                  </a:lnTo>
                  <a:lnTo>
                    <a:pt x="5" y="20"/>
                  </a:lnTo>
                  <a:lnTo>
                    <a:pt x="5" y="18"/>
                  </a:lnTo>
                  <a:lnTo>
                    <a:pt x="4" y="15"/>
                  </a:lnTo>
                  <a:lnTo>
                    <a:pt x="7" y="15"/>
                  </a:lnTo>
                  <a:lnTo>
                    <a:pt x="8" y="15"/>
                  </a:lnTo>
                  <a:lnTo>
                    <a:pt x="4" y="13"/>
                  </a:lnTo>
                  <a:lnTo>
                    <a:pt x="0" y="10"/>
                  </a:lnTo>
                  <a:lnTo>
                    <a:pt x="0" y="8"/>
                  </a:lnTo>
                  <a:lnTo>
                    <a:pt x="0" y="8"/>
                  </a:lnTo>
                  <a:lnTo>
                    <a:pt x="4" y="7"/>
                  </a:lnTo>
                  <a:lnTo>
                    <a:pt x="7" y="5"/>
                  </a:lnTo>
                  <a:lnTo>
                    <a:pt x="5" y="3"/>
                  </a:lnTo>
                  <a:lnTo>
                    <a:pt x="4"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30" name="Freeform 31"/>
            <p:cNvSpPr>
              <a:spLocks noChangeArrowheads="1"/>
            </p:cNvSpPr>
            <p:nvPr/>
          </p:nvSpPr>
          <p:spPr bwMode="auto">
            <a:xfrm>
              <a:off x="885" y="174"/>
              <a:ext cx="26" cy="17"/>
            </a:xfrm>
            <a:custGeom>
              <a:avLst/>
              <a:gdLst>
                <a:gd name="T0" fmla="*/ 17 w 26"/>
                <a:gd name="T1" fmla="*/ 0 h 17"/>
                <a:gd name="T2" fmla="*/ 22 w 26"/>
                <a:gd name="T3" fmla="*/ 3 h 17"/>
                <a:gd name="T4" fmla="*/ 26 w 26"/>
                <a:gd name="T5" fmla="*/ 9 h 17"/>
                <a:gd name="T6" fmla="*/ 25 w 26"/>
                <a:gd name="T7" fmla="*/ 12 h 17"/>
                <a:gd name="T8" fmla="*/ 25 w 26"/>
                <a:gd name="T9" fmla="*/ 15 h 17"/>
                <a:gd name="T10" fmla="*/ 13 w 26"/>
                <a:gd name="T11" fmla="*/ 16 h 17"/>
                <a:gd name="T12" fmla="*/ 3 w 26"/>
                <a:gd name="T13" fmla="*/ 17 h 17"/>
                <a:gd name="T14" fmla="*/ 2 w 26"/>
                <a:gd name="T15" fmla="*/ 16 h 17"/>
                <a:gd name="T16" fmla="*/ 0 w 26"/>
                <a:gd name="T17" fmla="*/ 15 h 17"/>
                <a:gd name="T18" fmla="*/ 0 w 26"/>
                <a:gd name="T19" fmla="*/ 13 h 17"/>
                <a:gd name="T20" fmla="*/ 0 w 26"/>
                <a:gd name="T21" fmla="*/ 10 h 17"/>
                <a:gd name="T22" fmla="*/ 9 w 26"/>
                <a:gd name="T23" fmla="*/ 6 h 17"/>
                <a:gd name="T24" fmla="*/ 17 w 2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7"/>
                <a:gd name="T41" fmla="*/ 26 w 2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7">
                  <a:moveTo>
                    <a:pt x="17" y="0"/>
                  </a:moveTo>
                  <a:lnTo>
                    <a:pt x="22" y="3"/>
                  </a:lnTo>
                  <a:lnTo>
                    <a:pt x="26" y="9"/>
                  </a:lnTo>
                  <a:lnTo>
                    <a:pt x="25" y="12"/>
                  </a:lnTo>
                  <a:lnTo>
                    <a:pt x="25" y="15"/>
                  </a:lnTo>
                  <a:lnTo>
                    <a:pt x="13" y="16"/>
                  </a:lnTo>
                  <a:lnTo>
                    <a:pt x="3" y="17"/>
                  </a:lnTo>
                  <a:lnTo>
                    <a:pt x="2" y="16"/>
                  </a:lnTo>
                  <a:lnTo>
                    <a:pt x="0" y="15"/>
                  </a:lnTo>
                  <a:lnTo>
                    <a:pt x="0" y="13"/>
                  </a:lnTo>
                  <a:lnTo>
                    <a:pt x="0" y="10"/>
                  </a:lnTo>
                  <a:lnTo>
                    <a:pt x="9" y="6"/>
                  </a:lnTo>
                  <a:lnTo>
                    <a:pt x="17"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31" name="Freeform 32"/>
            <p:cNvSpPr>
              <a:spLocks noChangeArrowheads="1"/>
            </p:cNvSpPr>
            <p:nvPr/>
          </p:nvSpPr>
          <p:spPr bwMode="auto">
            <a:xfrm>
              <a:off x="808" y="176"/>
              <a:ext cx="52" cy="23"/>
            </a:xfrm>
            <a:custGeom>
              <a:avLst/>
              <a:gdLst>
                <a:gd name="T0" fmla="*/ 17 w 52"/>
                <a:gd name="T1" fmla="*/ 0 h 23"/>
                <a:gd name="T2" fmla="*/ 26 w 52"/>
                <a:gd name="T3" fmla="*/ 1 h 23"/>
                <a:gd name="T4" fmla="*/ 35 w 52"/>
                <a:gd name="T5" fmla="*/ 4 h 23"/>
                <a:gd name="T6" fmla="*/ 43 w 52"/>
                <a:gd name="T7" fmla="*/ 13 h 23"/>
                <a:gd name="T8" fmla="*/ 52 w 52"/>
                <a:gd name="T9" fmla="*/ 18 h 23"/>
                <a:gd name="T10" fmla="*/ 50 w 52"/>
                <a:gd name="T11" fmla="*/ 20 h 23"/>
                <a:gd name="T12" fmla="*/ 50 w 52"/>
                <a:gd name="T13" fmla="*/ 21 h 23"/>
                <a:gd name="T14" fmla="*/ 49 w 52"/>
                <a:gd name="T15" fmla="*/ 21 h 23"/>
                <a:gd name="T16" fmla="*/ 47 w 52"/>
                <a:gd name="T17" fmla="*/ 21 h 23"/>
                <a:gd name="T18" fmla="*/ 35 w 52"/>
                <a:gd name="T19" fmla="*/ 18 h 23"/>
                <a:gd name="T20" fmla="*/ 19 w 52"/>
                <a:gd name="T21" fmla="*/ 15 h 23"/>
                <a:gd name="T22" fmla="*/ 15 w 52"/>
                <a:gd name="T23" fmla="*/ 18 h 23"/>
                <a:gd name="T24" fmla="*/ 12 w 52"/>
                <a:gd name="T25" fmla="*/ 20 h 23"/>
                <a:gd name="T26" fmla="*/ 7 w 52"/>
                <a:gd name="T27" fmla="*/ 23 h 23"/>
                <a:gd name="T28" fmla="*/ 0 w 52"/>
                <a:gd name="T29" fmla="*/ 23 h 23"/>
                <a:gd name="T30" fmla="*/ 7 w 52"/>
                <a:gd name="T31" fmla="*/ 11 h 23"/>
                <a:gd name="T32" fmla="*/ 17 w 52"/>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3"/>
                <a:gd name="T53" fmla="*/ 52 w 52"/>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3">
                  <a:moveTo>
                    <a:pt x="17" y="0"/>
                  </a:moveTo>
                  <a:lnTo>
                    <a:pt x="26" y="1"/>
                  </a:lnTo>
                  <a:lnTo>
                    <a:pt x="35" y="4"/>
                  </a:lnTo>
                  <a:lnTo>
                    <a:pt x="43" y="13"/>
                  </a:lnTo>
                  <a:lnTo>
                    <a:pt x="52" y="18"/>
                  </a:lnTo>
                  <a:lnTo>
                    <a:pt x="50" y="20"/>
                  </a:lnTo>
                  <a:lnTo>
                    <a:pt x="50" y="21"/>
                  </a:lnTo>
                  <a:lnTo>
                    <a:pt x="49" y="21"/>
                  </a:lnTo>
                  <a:lnTo>
                    <a:pt x="47" y="21"/>
                  </a:lnTo>
                  <a:lnTo>
                    <a:pt x="35" y="18"/>
                  </a:lnTo>
                  <a:lnTo>
                    <a:pt x="19" y="15"/>
                  </a:lnTo>
                  <a:lnTo>
                    <a:pt x="15" y="18"/>
                  </a:lnTo>
                  <a:lnTo>
                    <a:pt x="12" y="20"/>
                  </a:lnTo>
                  <a:lnTo>
                    <a:pt x="7" y="23"/>
                  </a:lnTo>
                  <a:lnTo>
                    <a:pt x="0" y="23"/>
                  </a:lnTo>
                  <a:lnTo>
                    <a:pt x="7" y="11"/>
                  </a:lnTo>
                  <a:lnTo>
                    <a:pt x="17"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32" name="Freeform 33"/>
            <p:cNvSpPr>
              <a:spLocks noChangeArrowheads="1"/>
            </p:cNvSpPr>
            <p:nvPr/>
          </p:nvSpPr>
          <p:spPr bwMode="auto">
            <a:xfrm>
              <a:off x="1505" y="256"/>
              <a:ext cx="14" cy="10"/>
            </a:xfrm>
            <a:custGeom>
              <a:avLst/>
              <a:gdLst>
                <a:gd name="T0" fmla="*/ 0 w 14"/>
                <a:gd name="T1" fmla="*/ 0 h 10"/>
                <a:gd name="T2" fmla="*/ 7 w 14"/>
                <a:gd name="T3" fmla="*/ 1 h 10"/>
                <a:gd name="T4" fmla="*/ 13 w 14"/>
                <a:gd name="T5" fmla="*/ 3 h 10"/>
                <a:gd name="T6" fmla="*/ 14 w 14"/>
                <a:gd name="T7" fmla="*/ 5 h 10"/>
                <a:gd name="T8" fmla="*/ 14 w 14"/>
                <a:gd name="T9" fmla="*/ 7 h 10"/>
                <a:gd name="T10" fmla="*/ 14 w 14"/>
                <a:gd name="T11" fmla="*/ 8 h 10"/>
                <a:gd name="T12" fmla="*/ 14 w 14"/>
                <a:gd name="T13" fmla="*/ 10 h 10"/>
                <a:gd name="T14" fmla="*/ 14 w 14"/>
                <a:gd name="T15" fmla="*/ 10 h 10"/>
                <a:gd name="T16" fmla="*/ 13 w 14"/>
                <a:gd name="T17" fmla="*/ 10 h 10"/>
                <a:gd name="T18" fmla="*/ 4 w 14"/>
                <a:gd name="T19" fmla="*/ 5 h 10"/>
                <a:gd name="T20" fmla="*/ 0 w 1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0"/>
                <a:gd name="T35" fmla="*/ 14 w 1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0">
                  <a:moveTo>
                    <a:pt x="0" y="0"/>
                  </a:moveTo>
                  <a:lnTo>
                    <a:pt x="7" y="1"/>
                  </a:lnTo>
                  <a:lnTo>
                    <a:pt x="13" y="3"/>
                  </a:lnTo>
                  <a:lnTo>
                    <a:pt x="14" y="5"/>
                  </a:lnTo>
                  <a:lnTo>
                    <a:pt x="14" y="7"/>
                  </a:lnTo>
                  <a:lnTo>
                    <a:pt x="14" y="8"/>
                  </a:lnTo>
                  <a:lnTo>
                    <a:pt x="14" y="10"/>
                  </a:lnTo>
                  <a:lnTo>
                    <a:pt x="14" y="10"/>
                  </a:lnTo>
                  <a:lnTo>
                    <a:pt x="13" y="10"/>
                  </a:lnTo>
                  <a:lnTo>
                    <a:pt x="4" y="5"/>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33" name="Freeform 34"/>
            <p:cNvSpPr>
              <a:spLocks noChangeArrowheads="1"/>
            </p:cNvSpPr>
            <p:nvPr/>
          </p:nvSpPr>
          <p:spPr bwMode="auto">
            <a:xfrm>
              <a:off x="296" y="266"/>
              <a:ext cx="17" cy="18"/>
            </a:xfrm>
            <a:custGeom>
              <a:avLst/>
              <a:gdLst>
                <a:gd name="T0" fmla="*/ 4 w 17"/>
                <a:gd name="T1" fmla="*/ 0 h 18"/>
                <a:gd name="T2" fmla="*/ 5 w 17"/>
                <a:gd name="T3" fmla="*/ 1 h 18"/>
                <a:gd name="T4" fmla="*/ 5 w 17"/>
                <a:gd name="T5" fmla="*/ 4 h 18"/>
                <a:gd name="T6" fmla="*/ 11 w 17"/>
                <a:gd name="T7" fmla="*/ 3 h 18"/>
                <a:gd name="T8" fmla="*/ 17 w 17"/>
                <a:gd name="T9" fmla="*/ 3 h 18"/>
                <a:gd name="T10" fmla="*/ 17 w 17"/>
                <a:gd name="T11" fmla="*/ 5 h 18"/>
                <a:gd name="T12" fmla="*/ 17 w 17"/>
                <a:gd name="T13" fmla="*/ 8 h 18"/>
                <a:gd name="T14" fmla="*/ 15 w 17"/>
                <a:gd name="T15" fmla="*/ 10 h 18"/>
                <a:gd name="T16" fmla="*/ 14 w 17"/>
                <a:gd name="T17" fmla="*/ 13 h 18"/>
                <a:gd name="T18" fmla="*/ 10 w 17"/>
                <a:gd name="T19" fmla="*/ 14 h 18"/>
                <a:gd name="T20" fmla="*/ 5 w 17"/>
                <a:gd name="T21" fmla="*/ 18 h 18"/>
                <a:gd name="T22" fmla="*/ 4 w 17"/>
                <a:gd name="T23" fmla="*/ 17 h 18"/>
                <a:gd name="T24" fmla="*/ 3 w 17"/>
                <a:gd name="T25" fmla="*/ 17 h 18"/>
                <a:gd name="T26" fmla="*/ 1 w 17"/>
                <a:gd name="T27" fmla="*/ 10 h 18"/>
                <a:gd name="T28" fmla="*/ 0 w 17"/>
                <a:gd name="T29" fmla="*/ 4 h 18"/>
                <a:gd name="T30" fmla="*/ 3 w 17"/>
                <a:gd name="T31" fmla="*/ 1 h 18"/>
                <a:gd name="T32" fmla="*/ 4 w 17"/>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8"/>
                <a:gd name="T53" fmla="*/ 17 w 1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8">
                  <a:moveTo>
                    <a:pt x="4" y="0"/>
                  </a:moveTo>
                  <a:lnTo>
                    <a:pt x="5" y="1"/>
                  </a:lnTo>
                  <a:lnTo>
                    <a:pt x="5" y="4"/>
                  </a:lnTo>
                  <a:lnTo>
                    <a:pt x="11" y="3"/>
                  </a:lnTo>
                  <a:lnTo>
                    <a:pt x="17" y="3"/>
                  </a:lnTo>
                  <a:lnTo>
                    <a:pt x="17" y="5"/>
                  </a:lnTo>
                  <a:lnTo>
                    <a:pt x="17" y="8"/>
                  </a:lnTo>
                  <a:lnTo>
                    <a:pt x="15" y="10"/>
                  </a:lnTo>
                  <a:lnTo>
                    <a:pt x="14" y="13"/>
                  </a:lnTo>
                  <a:lnTo>
                    <a:pt x="10" y="14"/>
                  </a:lnTo>
                  <a:lnTo>
                    <a:pt x="5" y="18"/>
                  </a:lnTo>
                  <a:lnTo>
                    <a:pt x="4" y="17"/>
                  </a:lnTo>
                  <a:lnTo>
                    <a:pt x="3" y="17"/>
                  </a:lnTo>
                  <a:lnTo>
                    <a:pt x="1" y="10"/>
                  </a:lnTo>
                  <a:lnTo>
                    <a:pt x="0" y="4"/>
                  </a:lnTo>
                  <a:lnTo>
                    <a:pt x="3" y="1"/>
                  </a:lnTo>
                  <a:lnTo>
                    <a:pt x="4"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34" name="Freeform 35"/>
            <p:cNvSpPr>
              <a:spLocks noChangeArrowheads="1"/>
            </p:cNvSpPr>
            <p:nvPr/>
          </p:nvSpPr>
          <p:spPr bwMode="auto">
            <a:xfrm>
              <a:off x="1486" y="269"/>
              <a:ext cx="70" cy="91"/>
            </a:xfrm>
            <a:custGeom>
              <a:avLst/>
              <a:gdLst>
                <a:gd name="T0" fmla="*/ 70 w 70"/>
                <a:gd name="T1" fmla="*/ 55 h 91"/>
                <a:gd name="T2" fmla="*/ 70 w 70"/>
                <a:gd name="T3" fmla="*/ 60 h 91"/>
                <a:gd name="T4" fmla="*/ 70 w 70"/>
                <a:gd name="T5" fmla="*/ 65 h 91"/>
                <a:gd name="T6" fmla="*/ 66 w 70"/>
                <a:gd name="T7" fmla="*/ 65 h 91"/>
                <a:gd name="T8" fmla="*/ 62 w 70"/>
                <a:gd name="T9" fmla="*/ 67 h 91"/>
                <a:gd name="T10" fmla="*/ 63 w 70"/>
                <a:gd name="T11" fmla="*/ 68 h 91"/>
                <a:gd name="T12" fmla="*/ 65 w 70"/>
                <a:gd name="T13" fmla="*/ 71 h 91"/>
                <a:gd name="T14" fmla="*/ 68 w 70"/>
                <a:gd name="T15" fmla="*/ 72 h 91"/>
                <a:gd name="T16" fmla="*/ 69 w 70"/>
                <a:gd name="T17" fmla="*/ 75 h 91"/>
                <a:gd name="T18" fmla="*/ 69 w 70"/>
                <a:gd name="T19" fmla="*/ 77 h 91"/>
                <a:gd name="T20" fmla="*/ 69 w 70"/>
                <a:gd name="T21" fmla="*/ 77 h 91"/>
                <a:gd name="T22" fmla="*/ 49 w 70"/>
                <a:gd name="T23" fmla="*/ 78 h 91"/>
                <a:gd name="T24" fmla="*/ 32 w 70"/>
                <a:gd name="T25" fmla="*/ 81 h 91"/>
                <a:gd name="T26" fmla="*/ 15 w 70"/>
                <a:gd name="T27" fmla="*/ 87 h 91"/>
                <a:gd name="T28" fmla="*/ 0 w 70"/>
                <a:gd name="T29" fmla="*/ 91 h 91"/>
                <a:gd name="T30" fmla="*/ 0 w 70"/>
                <a:gd name="T31" fmla="*/ 91 h 91"/>
                <a:gd name="T32" fmla="*/ 0 w 70"/>
                <a:gd name="T33" fmla="*/ 89 h 91"/>
                <a:gd name="T34" fmla="*/ 0 w 70"/>
                <a:gd name="T35" fmla="*/ 88 h 91"/>
                <a:gd name="T36" fmla="*/ 2 w 70"/>
                <a:gd name="T37" fmla="*/ 85 h 91"/>
                <a:gd name="T38" fmla="*/ 12 w 70"/>
                <a:gd name="T39" fmla="*/ 80 h 91"/>
                <a:gd name="T40" fmla="*/ 25 w 70"/>
                <a:gd name="T41" fmla="*/ 72 h 91"/>
                <a:gd name="T42" fmla="*/ 16 w 70"/>
                <a:gd name="T43" fmla="*/ 71 h 91"/>
                <a:gd name="T44" fmla="*/ 9 w 70"/>
                <a:gd name="T45" fmla="*/ 67 h 91"/>
                <a:gd name="T46" fmla="*/ 12 w 70"/>
                <a:gd name="T47" fmla="*/ 58 h 91"/>
                <a:gd name="T48" fmla="*/ 13 w 70"/>
                <a:gd name="T49" fmla="*/ 51 h 91"/>
                <a:gd name="T50" fmla="*/ 22 w 70"/>
                <a:gd name="T51" fmla="*/ 51 h 91"/>
                <a:gd name="T52" fmla="*/ 30 w 70"/>
                <a:gd name="T53" fmla="*/ 51 h 91"/>
                <a:gd name="T54" fmla="*/ 26 w 70"/>
                <a:gd name="T55" fmla="*/ 37 h 91"/>
                <a:gd name="T56" fmla="*/ 19 w 70"/>
                <a:gd name="T57" fmla="*/ 25 h 91"/>
                <a:gd name="T58" fmla="*/ 10 w 70"/>
                <a:gd name="T59" fmla="*/ 12 h 91"/>
                <a:gd name="T60" fmla="*/ 5 w 70"/>
                <a:gd name="T61" fmla="*/ 1 h 91"/>
                <a:gd name="T62" fmla="*/ 5 w 70"/>
                <a:gd name="T63" fmla="*/ 0 h 91"/>
                <a:gd name="T64" fmla="*/ 5 w 70"/>
                <a:gd name="T65" fmla="*/ 0 h 91"/>
                <a:gd name="T66" fmla="*/ 9 w 70"/>
                <a:gd name="T67" fmla="*/ 0 h 91"/>
                <a:gd name="T68" fmla="*/ 15 w 70"/>
                <a:gd name="T69" fmla="*/ 0 h 91"/>
                <a:gd name="T70" fmla="*/ 15 w 70"/>
                <a:gd name="T71" fmla="*/ 4 h 91"/>
                <a:gd name="T72" fmla="*/ 15 w 70"/>
                <a:gd name="T73" fmla="*/ 8 h 91"/>
                <a:gd name="T74" fmla="*/ 16 w 70"/>
                <a:gd name="T75" fmla="*/ 8 h 91"/>
                <a:gd name="T76" fmla="*/ 19 w 70"/>
                <a:gd name="T77" fmla="*/ 8 h 91"/>
                <a:gd name="T78" fmla="*/ 23 w 70"/>
                <a:gd name="T79" fmla="*/ 5 h 91"/>
                <a:gd name="T80" fmla="*/ 26 w 70"/>
                <a:gd name="T81" fmla="*/ 2 h 91"/>
                <a:gd name="T82" fmla="*/ 32 w 70"/>
                <a:gd name="T83" fmla="*/ 1 h 91"/>
                <a:gd name="T84" fmla="*/ 38 w 70"/>
                <a:gd name="T85" fmla="*/ 1 h 91"/>
                <a:gd name="T86" fmla="*/ 39 w 70"/>
                <a:gd name="T87" fmla="*/ 8 h 91"/>
                <a:gd name="T88" fmla="*/ 40 w 70"/>
                <a:gd name="T89" fmla="*/ 15 h 91"/>
                <a:gd name="T90" fmla="*/ 42 w 70"/>
                <a:gd name="T91" fmla="*/ 24 h 91"/>
                <a:gd name="T92" fmla="*/ 46 w 70"/>
                <a:gd name="T93" fmla="*/ 31 h 91"/>
                <a:gd name="T94" fmla="*/ 49 w 70"/>
                <a:gd name="T95" fmla="*/ 38 h 91"/>
                <a:gd name="T96" fmla="*/ 53 w 70"/>
                <a:gd name="T97" fmla="*/ 45 h 91"/>
                <a:gd name="T98" fmla="*/ 58 w 70"/>
                <a:gd name="T99" fmla="*/ 51 h 91"/>
                <a:gd name="T100" fmla="*/ 62 w 70"/>
                <a:gd name="T101" fmla="*/ 55 h 91"/>
                <a:gd name="T102" fmla="*/ 66 w 70"/>
                <a:gd name="T103" fmla="*/ 55 h 91"/>
                <a:gd name="T104" fmla="*/ 70 w 70"/>
                <a:gd name="T105" fmla="*/ 55 h 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91"/>
                <a:gd name="T161" fmla="*/ 70 w 70"/>
                <a:gd name="T162" fmla="*/ 91 h 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91">
                  <a:moveTo>
                    <a:pt x="70" y="55"/>
                  </a:moveTo>
                  <a:lnTo>
                    <a:pt x="70" y="60"/>
                  </a:lnTo>
                  <a:lnTo>
                    <a:pt x="70" y="65"/>
                  </a:lnTo>
                  <a:lnTo>
                    <a:pt x="66" y="65"/>
                  </a:lnTo>
                  <a:lnTo>
                    <a:pt x="62" y="67"/>
                  </a:lnTo>
                  <a:lnTo>
                    <a:pt x="63" y="68"/>
                  </a:lnTo>
                  <a:lnTo>
                    <a:pt x="65" y="71"/>
                  </a:lnTo>
                  <a:lnTo>
                    <a:pt x="68" y="72"/>
                  </a:lnTo>
                  <a:lnTo>
                    <a:pt x="69" y="75"/>
                  </a:lnTo>
                  <a:lnTo>
                    <a:pt x="69" y="77"/>
                  </a:lnTo>
                  <a:lnTo>
                    <a:pt x="69" y="77"/>
                  </a:lnTo>
                  <a:lnTo>
                    <a:pt x="49" y="78"/>
                  </a:lnTo>
                  <a:lnTo>
                    <a:pt x="32" y="81"/>
                  </a:lnTo>
                  <a:lnTo>
                    <a:pt x="15" y="87"/>
                  </a:lnTo>
                  <a:lnTo>
                    <a:pt x="0" y="91"/>
                  </a:lnTo>
                  <a:lnTo>
                    <a:pt x="0" y="91"/>
                  </a:lnTo>
                  <a:lnTo>
                    <a:pt x="0" y="89"/>
                  </a:lnTo>
                  <a:lnTo>
                    <a:pt x="0" y="88"/>
                  </a:lnTo>
                  <a:lnTo>
                    <a:pt x="2" y="85"/>
                  </a:lnTo>
                  <a:lnTo>
                    <a:pt x="12" y="80"/>
                  </a:lnTo>
                  <a:lnTo>
                    <a:pt x="25" y="72"/>
                  </a:lnTo>
                  <a:lnTo>
                    <a:pt x="16" y="71"/>
                  </a:lnTo>
                  <a:lnTo>
                    <a:pt x="9" y="67"/>
                  </a:lnTo>
                  <a:lnTo>
                    <a:pt x="12" y="58"/>
                  </a:lnTo>
                  <a:lnTo>
                    <a:pt x="13" y="51"/>
                  </a:lnTo>
                  <a:lnTo>
                    <a:pt x="22" y="51"/>
                  </a:lnTo>
                  <a:lnTo>
                    <a:pt x="30" y="51"/>
                  </a:lnTo>
                  <a:lnTo>
                    <a:pt x="26" y="37"/>
                  </a:lnTo>
                  <a:lnTo>
                    <a:pt x="19" y="25"/>
                  </a:lnTo>
                  <a:lnTo>
                    <a:pt x="10" y="12"/>
                  </a:lnTo>
                  <a:lnTo>
                    <a:pt x="5" y="1"/>
                  </a:lnTo>
                  <a:lnTo>
                    <a:pt x="5" y="0"/>
                  </a:lnTo>
                  <a:lnTo>
                    <a:pt x="5" y="0"/>
                  </a:lnTo>
                  <a:lnTo>
                    <a:pt x="9" y="0"/>
                  </a:lnTo>
                  <a:lnTo>
                    <a:pt x="15" y="0"/>
                  </a:lnTo>
                  <a:lnTo>
                    <a:pt x="15" y="4"/>
                  </a:lnTo>
                  <a:lnTo>
                    <a:pt x="15" y="8"/>
                  </a:lnTo>
                  <a:lnTo>
                    <a:pt x="16" y="8"/>
                  </a:lnTo>
                  <a:lnTo>
                    <a:pt x="19" y="8"/>
                  </a:lnTo>
                  <a:lnTo>
                    <a:pt x="23" y="5"/>
                  </a:lnTo>
                  <a:lnTo>
                    <a:pt x="26" y="2"/>
                  </a:lnTo>
                  <a:lnTo>
                    <a:pt x="32" y="1"/>
                  </a:lnTo>
                  <a:lnTo>
                    <a:pt x="38" y="1"/>
                  </a:lnTo>
                  <a:lnTo>
                    <a:pt x="39" y="8"/>
                  </a:lnTo>
                  <a:lnTo>
                    <a:pt x="40" y="15"/>
                  </a:lnTo>
                  <a:lnTo>
                    <a:pt x="42" y="24"/>
                  </a:lnTo>
                  <a:lnTo>
                    <a:pt x="46" y="31"/>
                  </a:lnTo>
                  <a:lnTo>
                    <a:pt x="49" y="38"/>
                  </a:lnTo>
                  <a:lnTo>
                    <a:pt x="53" y="45"/>
                  </a:lnTo>
                  <a:lnTo>
                    <a:pt x="58" y="51"/>
                  </a:lnTo>
                  <a:lnTo>
                    <a:pt x="62" y="55"/>
                  </a:lnTo>
                  <a:lnTo>
                    <a:pt x="66" y="55"/>
                  </a:lnTo>
                  <a:lnTo>
                    <a:pt x="70" y="55"/>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35" name="Freeform 36"/>
            <p:cNvSpPr>
              <a:spLocks noChangeArrowheads="1"/>
            </p:cNvSpPr>
            <p:nvPr/>
          </p:nvSpPr>
          <p:spPr bwMode="auto">
            <a:xfrm>
              <a:off x="0" y="299"/>
              <a:ext cx="9" cy="4"/>
            </a:xfrm>
            <a:custGeom>
              <a:avLst/>
              <a:gdLst>
                <a:gd name="T0" fmla="*/ 0 w 9"/>
                <a:gd name="T1" fmla="*/ 0 h 4"/>
                <a:gd name="T2" fmla="*/ 4 w 9"/>
                <a:gd name="T3" fmla="*/ 0 h 4"/>
                <a:gd name="T4" fmla="*/ 9 w 9"/>
                <a:gd name="T5" fmla="*/ 0 h 4"/>
                <a:gd name="T6" fmla="*/ 7 w 9"/>
                <a:gd name="T7" fmla="*/ 1 h 4"/>
                <a:gd name="T8" fmla="*/ 7 w 9"/>
                <a:gd name="T9" fmla="*/ 2 h 4"/>
                <a:gd name="T10" fmla="*/ 6 w 9"/>
                <a:gd name="T11" fmla="*/ 2 h 4"/>
                <a:gd name="T12" fmla="*/ 4 w 9"/>
                <a:gd name="T13" fmla="*/ 2 h 4"/>
                <a:gd name="T14" fmla="*/ 2 w 9"/>
                <a:gd name="T15" fmla="*/ 4 h 4"/>
                <a:gd name="T16" fmla="*/ 0 w 9"/>
                <a:gd name="T17" fmla="*/ 4 h 4"/>
                <a:gd name="T18" fmla="*/ 0 w 9"/>
                <a:gd name="T19" fmla="*/ 2 h 4"/>
                <a:gd name="T20" fmla="*/ 0 w 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4"/>
                <a:gd name="T35" fmla="*/ 9 w 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4">
                  <a:moveTo>
                    <a:pt x="0" y="0"/>
                  </a:moveTo>
                  <a:lnTo>
                    <a:pt x="4" y="0"/>
                  </a:lnTo>
                  <a:lnTo>
                    <a:pt x="9" y="0"/>
                  </a:lnTo>
                  <a:lnTo>
                    <a:pt x="7" y="1"/>
                  </a:lnTo>
                  <a:lnTo>
                    <a:pt x="7" y="2"/>
                  </a:lnTo>
                  <a:lnTo>
                    <a:pt x="6" y="2"/>
                  </a:lnTo>
                  <a:lnTo>
                    <a:pt x="4" y="2"/>
                  </a:lnTo>
                  <a:lnTo>
                    <a:pt x="2" y="4"/>
                  </a:lnTo>
                  <a:lnTo>
                    <a:pt x="0" y="4"/>
                  </a:lnTo>
                  <a:lnTo>
                    <a:pt x="0" y="2"/>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36" name="Freeform 37"/>
            <p:cNvSpPr>
              <a:spLocks noChangeArrowheads="1"/>
            </p:cNvSpPr>
            <p:nvPr/>
          </p:nvSpPr>
          <p:spPr bwMode="auto">
            <a:xfrm>
              <a:off x="1439" y="300"/>
              <a:ext cx="49" cy="40"/>
            </a:xfrm>
            <a:custGeom>
              <a:avLst/>
              <a:gdLst>
                <a:gd name="T0" fmla="*/ 23 w 49"/>
                <a:gd name="T1" fmla="*/ 0 h 40"/>
                <a:gd name="T2" fmla="*/ 36 w 49"/>
                <a:gd name="T3" fmla="*/ 1 h 40"/>
                <a:gd name="T4" fmla="*/ 49 w 49"/>
                <a:gd name="T5" fmla="*/ 1 h 40"/>
                <a:gd name="T6" fmla="*/ 49 w 49"/>
                <a:gd name="T7" fmla="*/ 3 h 40"/>
                <a:gd name="T8" fmla="*/ 49 w 49"/>
                <a:gd name="T9" fmla="*/ 3 h 40"/>
                <a:gd name="T10" fmla="*/ 45 w 49"/>
                <a:gd name="T11" fmla="*/ 14 h 40"/>
                <a:gd name="T12" fmla="*/ 42 w 49"/>
                <a:gd name="T13" fmla="*/ 27 h 40"/>
                <a:gd name="T14" fmla="*/ 35 w 49"/>
                <a:gd name="T15" fmla="*/ 31 h 40"/>
                <a:gd name="T16" fmla="*/ 25 w 49"/>
                <a:gd name="T17" fmla="*/ 36 h 40"/>
                <a:gd name="T18" fmla="*/ 20 w 49"/>
                <a:gd name="T19" fmla="*/ 39 h 40"/>
                <a:gd name="T20" fmla="*/ 15 w 49"/>
                <a:gd name="T21" fmla="*/ 40 h 40"/>
                <a:gd name="T22" fmla="*/ 10 w 49"/>
                <a:gd name="T23" fmla="*/ 40 h 40"/>
                <a:gd name="T24" fmla="*/ 6 w 49"/>
                <a:gd name="T25" fmla="*/ 40 h 40"/>
                <a:gd name="T26" fmla="*/ 3 w 49"/>
                <a:gd name="T27" fmla="*/ 39 h 40"/>
                <a:gd name="T28" fmla="*/ 0 w 49"/>
                <a:gd name="T29" fmla="*/ 37 h 40"/>
                <a:gd name="T30" fmla="*/ 5 w 49"/>
                <a:gd name="T31" fmla="*/ 23 h 40"/>
                <a:gd name="T32" fmla="*/ 10 w 49"/>
                <a:gd name="T33" fmla="*/ 9 h 40"/>
                <a:gd name="T34" fmla="*/ 17 w 49"/>
                <a:gd name="T35" fmla="*/ 6 h 40"/>
                <a:gd name="T36" fmla="*/ 23 w 4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0"/>
                <a:gd name="T59" fmla="*/ 49 w 49"/>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0">
                  <a:moveTo>
                    <a:pt x="23" y="0"/>
                  </a:moveTo>
                  <a:lnTo>
                    <a:pt x="36" y="1"/>
                  </a:lnTo>
                  <a:lnTo>
                    <a:pt x="49" y="1"/>
                  </a:lnTo>
                  <a:lnTo>
                    <a:pt x="49" y="3"/>
                  </a:lnTo>
                  <a:lnTo>
                    <a:pt x="49" y="3"/>
                  </a:lnTo>
                  <a:lnTo>
                    <a:pt x="45" y="14"/>
                  </a:lnTo>
                  <a:lnTo>
                    <a:pt x="42" y="27"/>
                  </a:lnTo>
                  <a:lnTo>
                    <a:pt x="35" y="31"/>
                  </a:lnTo>
                  <a:lnTo>
                    <a:pt x="25" y="36"/>
                  </a:lnTo>
                  <a:lnTo>
                    <a:pt x="20" y="39"/>
                  </a:lnTo>
                  <a:lnTo>
                    <a:pt x="15" y="40"/>
                  </a:lnTo>
                  <a:lnTo>
                    <a:pt x="10" y="40"/>
                  </a:lnTo>
                  <a:lnTo>
                    <a:pt x="6" y="40"/>
                  </a:lnTo>
                  <a:lnTo>
                    <a:pt x="3" y="39"/>
                  </a:lnTo>
                  <a:lnTo>
                    <a:pt x="0" y="37"/>
                  </a:lnTo>
                  <a:lnTo>
                    <a:pt x="5" y="23"/>
                  </a:lnTo>
                  <a:lnTo>
                    <a:pt x="10" y="9"/>
                  </a:lnTo>
                  <a:lnTo>
                    <a:pt x="17" y="6"/>
                  </a:lnTo>
                  <a:lnTo>
                    <a:pt x="2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37" name="Freeform 38"/>
            <p:cNvSpPr>
              <a:spLocks noChangeArrowheads="1"/>
            </p:cNvSpPr>
            <p:nvPr/>
          </p:nvSpPr>
          <p:spPr bwMode="auto">
            <a:xfrm>
              <a:off x="284" y="309"/>
              <a:ext cx="12" cy="18"/>
            </a:xfrm>
            <a:custGeom>
              <a:avLst/>
              <a:gdLst>
                <a:gd name="T0" fmla="*/ 7 w 12"/>
                <a:gd name="T1" fmla="*/ 0 h 18"/>
                <a:gd name="T2" fmla="*/ 10 w 12"/>
                <a:gd name="T3" fmla="*/ 0 h 18"/>
                <a:gd name="T4" fmla="*/ 12 w 12"/>
                <a:gd name="T5" fmla="*/ 0 h 18"/>
                <a:gd name="T6" fmla="*/ 10 w 12"/>
                <a:gd name="T7" fmla="*/ 5 h 18"/>
                <a:gd name="T8" fmla="*/ 9 w 12"/>
                <a:gd name="T9" fmla="*/ 10 h 18"/>
                <a:gd name="T10" fmla="*/ 6 w 12"/>
                <a:gd name="T11" fmla="*/ 14 h 18"/>
                <a:gd name="T12" fmla="*/ 3 w 12"/>
                <a:gd name="T13" fmla="*/ 18 h 18"/>
                <a:gd name="T14" fmla="*/ 2 w 12"/>
                <a:gd name="T15" fmla="*/ 17 h 18"/>
                <a:gd name="T16" fmla="*/ 0 w 12"/>
                <a:gd name="T17" fmla="*/ 17 h 18"/>
                <a:gd name="T18" fmla="*/ 0 w 12"/>
                <a:gd name="T19" fmla="*/ 12 h 18"/>
                <a:gd name="T20" fmla="*/ 0 w 12"/>
                <a:gd name="T21" fmla="*/ 7 h 18"/>
                <a:gd name="T22" fmla="*/ 3 w 12"/>
                <a:gd name="T23" fmla="*/ 4 h 18"/>
                <a:gd name="T24" fmla="*/ 7 w 12"/>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7" y="0"/>
                  </a:moveTo>
                  <a:lnTo>
                    <a:pt x="10" y="0"/>
                  </a:lnTo>
                  <a:lnTo>
                    <a:pt x="12" y="0"/>
                  </a:lnTo>
                  <a:lnTo>
                    <a:pt x="10" y="5"/>
                  </a:lnTo>
                  <a:lnTo>
                    <a:pt x="9" y="10"/>
                  </a:lnTo>
                  <a:lnTo>
                    <a:pt x="6" y="14"/>
                  </a:lnTo>
                  <a:lnTo>
                    <a:pt x="3" y="18"/>
                  </a:lnTo>
                  <a:lnTo>
                    <a:pt x="2" y="17"/>
                  </a:lnTo>
                  <a:lnTo>
                    <a:pt x="0" y="17"/>
                  </a:lnTo>
                  <a:lnTo>
                    <a:pt x="0" y="12"/>
                  </a:lnTo>
                  <a:lnTo>
                    <a:pt x="0" y="7"/>
                  </a:lnTo>
                  <a:lnTo>
                    <a:pt x="3" y="4"/>
                  </a:lnTo>
                  <a:lnTo>
                    <a:pt x="7"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38" name="Freeform 39"/>
            <p:cNvSpPr>
              <a:spLocks noChangeArrowheads="1"/>
            </p:cNvSpPr>
            <p:nvPr/>
          </p:nvSpPr>
          <p:spPr bwMode="auto">
            <a:xfrm>
              <a:off x="958" y="343"/>
              <a:ext cx="63" cy="57"/>
            </a:xfrm>
            <a:custGeom>
              <a:avLst/>
              <a:gdLst>
                <a:gd name="T0" fmla="*/ 36 w 63"/>
                <a:gd name="T1" fmla="*/ 0 h 57"/>
                <a:gd name="T2" fmla="*/ 39 w 63"/>
                <a:gd name="T3" fmla="*/ 3 h 57"/>
                <a:gd name="T4" fmla="*/ 39 w 63"/>
                <a:gd name="T5" fmla="*/ 6 h 57"/>
                <a:gd name="T6" fmla="*/ 39 w 63"/>
                <a:gd name="T7" fmla="*/ 7 h 57"/>
                <a:gd name="T8" fmla="*/ 37 w 63"/>
                <a:gd name="T9" fmla="*/ 10 h 57"/>
                <a:gd name="T10" fmla="*/ 34 w 63"/>
                <a:gd name="T11" fmla="*/ 14 h 57"/>
                <a:gd name="T12" fmla="*/ 30 w 63"/>
                <a:gd name="T13" fmla="*/ 17 h 57"/>
                <a:gd name="T14" fmla="*/ 34 w 63"/>
                <a:gd name="T15" fmla="*/ 17 h 57"/>
                <a:gd name="T16" fmla="*/ 37 w 63"/>
                <a:gd name="T17" fmla="*/ 17 h 57"/>
                <a:gd name="T18" fmla="*/ 37 w 63"/>
                <a:gd name="T19" fmla="*/ 21 h 57"/>
                <a:gd name="T20" fmla="*/ 37 w 63"/>
                <a:gd name="T21" fmla="*/ 25 h 57"/>
                <a:gd name="T22" fmla="*/ 40 w 63"/>
                <a:gd name="T23" fmla="*/ 24 h 57"/>
                <a:gd name="T24" fmla="*/ 43 w 63"/>
                <a:gd name="T25" fmla="*/ 21 h 57"/>
                <a:gd name="T26" fmla="*/ 47 w 63"/>
                <a:gd name="T27" fmla="*/ 20 h 57"/>
                <a:gd name="T28" fmla="*/ 53 w 63"/>
                <a:gd name="T29" fmla="*/ 18 h 57"/>
                <a:gd name="T30" fmla="*/ 57 w 63"/>
                <a:gd name="T31" fmla="*/ 20 h 57"/>
                <a:gd name="T32" fmla="*/ 63 w 63"/>
                <a:gd name="T33" fmla="*/ 21 h 57"/>
                <a:gd name="T34" fmla="*/ 59 w 63"/>
                <a:gd name="T35" fmla="*/ 38 h 57"/>
                <a:gd name="T36" fmla="*/ 56 w 63"/>
                <a:gd name="T37" fmla="*/ 57 h 57"/>
                <a:gd name="T38" fmla="*/ 50 w 63"/>
                <a:gd name="T39" fmla="*/ 57 h 57"/>
                <a:gd name="T40" fmla="*/ 44 w 63"/>
                <a:gd name="T41" fmla="*/ 57 h 57"/>
                <a:gd name="T42" fmla="*/ 43 w 63"/>
                <a:gd name="T43" fmla="*/ 57 h 57"/>
                <a:gd name="T44" fmla="*/ 40 w 63"/>
                <a:gd name="T45" fmla="*/ 55 h 57"/>
                <a:gd name="T46" fmla="*/ 40 w 63"/>
                <a:gd name="T47" fmla="*/ 51 h 57"/>
                <a:gd name="T48" fmla="*/ 39 w 63"/>
                <a:gd name="T49" fmla="*/ 48 h 57"/>
                <a:gd name="T50" fmla="*/ 37 w 63"/>
                <a:gd name="T51" fmla="*/ 50 h 57"/>
                <a:gd name="T52" fmla="*/ 34 w 63"/>
                <a:gd name="T53" fmla="*/ 51 h 57"/>
                <a:gd name="T54" fmla="*/ 32 w 63"/>
                <a:gd name="T55" fmla="*/ 55 h 57"/>
                <a:gd name="T56" fmla="*/ 27 w 63"/>
                <a:gd name="T57" fmla="*/ 57 h 57"/>
                <a:gd name="T58" fmla="*/ 24 w 63"/>
                <a:gd name="T59" fmla="*/ 51 h 57"/>
                <a:gd name="T60" fmla="*/ 22 w 63"/>
                <a:gd name="T61" fmla="*/ 45 h 57"/>
                <a:gd name="T62" fmla="*/ 12 w 63"/>
                <a:gd name="T63" fmla="*/ 45 h 57"/>
                <a:gd name="T64" fmla="*/ 2 w 63"/>
                <a:gd name="T65" fmla="*/ 47 h 57"/>
                <a:gd name="T66" fmla="*/ 0 w 63"/>
                <a:gd name="T67" fmla="*/ 41 h 57"/>
                <a:gd name="T68" fmla="*/ 0 w 63"/>
                <a:gd name="T69" fmla="*/ 37 h 57"/>
                <a:gd name="T70" fmla="*/ 9 w 63"/>
                <a:gd name="T71" fmla="*/ 30 h 57"/>
                <a:gd name="T72" fmla="*/ 20 w 63"/>
                <a:gd name="T73" fmla="*/ 20 h 57"/>
                <a:gd name="T74" fmla="*/ 30 w 63"/>
                <a:gd name="T75" fmla="*/ 10 h 57"/>
                <a:gd name="T76" fmla="*/ 36 w 63"/>
                <a:gd name="T77" fmla="*/ 0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
                <a:gd name="T118" fmla="*/ 0 h 57"/>
                <a:gd name="T119" fmla="*/ 63 w 63"/>
                <a:gd name="T120" fmla="*/ 57 h 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 h="57">
                  <a:moveTo>
                    <a:pt x="36" y="0"/>
                  </a:moveTo>
                  <a:lnTo>
                    <a:pt x="39" y="3"/>
                  </a:lnTo>
                  <a:lnTo>
                    <a:pt x="39" y="6"/>
                  </a:lnTo>
                  <a:lnTo>
                    <a:pt x="39" y="7"/>
                  </a:lnTo>
                  <a:lnTo>
                    <a:pt x="37" y="10"/>
                  </a:lnTo>
                  <a:lnTo>
                    <a:pt x="34" y="14"/>
                  </a:lnTo>
                  <a:lnTo>
                    <a:pt x="30" y="17"/>
                  </a:lnTo>
                  <a:lnTo>
                    <a:pt x="34" y="17"/>
                  </a:lnTo>
                  <a:lnTo>
                    <a:pt x="37" y="17"/>
                  </a:lnTo>
                  <a:lnTo>
                    <a:pt x="37" y="21"/>
                  </a:lnTo>
                  <a:lnTo>
                    <a:pt x="37" y="25"/>
                  </a:lnTo>
                  <a:lnTo>
                    <a:pt x="40" y="24"/>
                  </a:lnTo>
                  <a:lnTo>
                    <a:pt x="43" y="21"/>
                  </a:lnTo>
                  <a:lnTo>
                    <a:pt x="47" y="20"/>
                  </a:lnTo>
                  <a:lnTo>
                    <a:pt x="53" y="18"/>
                  </a:lnTo>
                  <a:lnTo>
                    <a:pt x="57" y="20"/>
                  </a:lnTo>
                  <a:lnTo>
                    <a:pt x="63" y="21"/>
                  </a:lnTo>
                  <a:lnTo>
                    <a:pt x="59" y="38"/>
                  </a:lnTo>
                  <a:lnTo>
                    <a:pt x="56" y="57"/>
                  </a:lnTo>
                  <a:lnTo>
                    <a:pt x="50" y="57"/>
                  </a:lnTo>
                  <a:lnTo>
                    <a:pt x="44" y="57"/>
                  </a:lnTo>
                  <a:lnTo>
                    <a:pt x="43" y="57"/>
                  </a:lnTo>
                  <a:lnTo>
                    <a:pt x="40" y="55"/>
                  </a:lnTo>
                  <a:lnTo>
                    <a:pt x="40" y="51"/>
                  </a:lnTo>
                  <a:lnTo>
                    <a:pt x="39" y="48"/>
                  </a:lnTo>
                  <a:lnTo>
                    <a:pt x="37" y="50"/>
                  </a:lnTo>
                  <a:lnTo>
                    <a:pt x="34" y="51"/>
                  </a:lnTo>
                  <a:lnTo>
                    <a:pt x="32" y="55"/>
                  </a:lnTo>
                  <a:lnTo>
                    <a:pt x="27" y="57"/>
                  </a:lnTo>
                  <a:lnTo>
                    <a:pt x="24" y="51"/>
                  </a:lnTo>
                  <a:lnTo>
                    <a:pt x="22" y="45"/>
                  </a:lnTo>
                  <a:lnTo>
                    <a:pt x="12" y="45"/>
                  </a:lnTo>
                  <a:lnTo>
                    <a:pt x="2" y="47"/>
                  </a:lnTo>
                  <a:lnTo>
                    <a:pt x="0" y="41"/>
                  </a:lnTo>
                  <a:lnTo>
                    <a:pt x="0" y="37"/>
                  </a:lnTo>
                  <a:lnTo>
                    <a:pt x="9" y="30"/>
                  </a:lnTo>
                  <a:lnTo>
                    <a:pt x="20" y="20"/>
                  </a:lnTo>
                  <a:lnTo>
                    <a:pt x="30" y="10"/>
                  </a:lnTo>
                  <a:lnTo>
                    <a:pt x="36"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39" name="Freeform 44"/>
            <p:cNvSpPr>
              <a:spLocks noChangeArrowheads="1"/>
            </p:cNvSpPr>
            <p:nvPr/>
          </p:nvSpPr>
          <p:spPr bwMode="auto">
            <a:xfrm>
              <a:off x="2950" y="416"/>
              <a:ext cx="3" cy="2"/>
            </a:xfrm>
            <a:custGeom>
              <a:avLst/>
              <a:gdLst>
                <a:gd name="T0" fmla="*/ 0 w 3"/>
                <a:gd name="T1" fmla="*/ 0 h 2"/>
                <a:gd name="T2" fmla="*/ 1 w 3"/>
                <a:gd name="T3" fmla="*/ 1 h 2"/>
                <a:gd name="T4" fmla="*/ 3 w 3"/>
                <a:gd name="T5" fmla="*/ 2 h 2"/>
                <a:gd name="T6" fmla="*/ 1 w 3"/>
                <a:gd name="T7" fmla="*/ 2 h 2"/>
                <a:gd name="T8" fmla="*/ 0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0"/>
                  </a:moveTo>
                  <a:lnTo>
                    <a:pt x="1" y="1"/>
                  </a:lnTo>
                  <a:lnTo>
                    <a:pt x="3" y="2"/>
                  </a:lnTo>
                  <a:lnTo>
                    <a:pt x="1" y="2"/>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0" name="Freeform 45"/>
            <p:cNvSpPr>
              <a:spLocks noChangeArrowheads="1"/>
            </p:cNvSpPr>
            <p:nvPr/>
          </p:nvSpPr>
          <p:spPr bwMode="auto">
            <a:xfrm>
              <a:off x="2954" y="418"/>
              <a:ext cx="56" cy="43"/>
            </a:xfrm>
            <a:custGeom>
              <a:avLst/>
              <a:gdLst>
                <a:gd name="T0" fmla="*/ 56 w 56"/>
                <a:gd name="T1" fmla="*/ 19 h 43"/>
                <a:gd name="T2" fmla="*/ 56 w 56"/>
                <a:gd name="T3" fmla="*/ 23 h 43"/>
                <a:gd name="T4" fmla="*/ 56 w 56"/>
                <a:gd name="T5" fmla="*/ 28 h 43"/>
                <a:gd name="T6" fmla="*/ 50 w 56"/>
                <a:gd name="T7" fmla="*/ 30 h 43"/>
                <a:gd name="T8" fmla="*/ 44 w 56"/>
                <a:gd name="T9" fmla="*/ 33 h 43"/>
                <a:gd name="T10" fmla="*/ 46 w 56"/>
                <a:gd name="T11" fmla="*/ 38 h 43"/>
                <a:gd name="T12" fmla="*/ 46 w 56"/>
                <a:gd name="T13" fmla="*/ 42 h 43"/>
                <a:gd name="T14" fmla="*/ 37 w 56"/>
                <a:gd name="T15" fmla="*/ 39 h 43"/>
                <a:gd name="T16" fmla="*/ 30 w 56"/>
                <a:gd name="T17" fmla="*/ 38 h 43"/>
                <a:gd name="T18" fmla="*/ 26 w 56"/>
                <a:gd name="T19" fmla="*/ 36 h 43"/>
                <a:gd name="T20" fmla="*/ 23 w 56"/>
                <a:gd name="T21" fmla="*/ 38 h 43"/>
                <a:gd name="T22" fmla="*/ 20 w 56"/>
                <a:gd name="T23" fmla="*/ 39 h 43"/>
                <a:gd name="T24" fmla="*/ 19 w 56"/>
                <a:gd name="T25" fmla="*/ 43 h 43"/>
                <a:gd name="T26" fmla="*/ 13 w 56"/>
                <a:gd name="T27" fmla="*/ 42 h 43"/>
                <a:gd name="T28" fmla="*/ 9 w 56"/>
                <a:gd name="T29" fmla="*/ 40 h 43"/>
                <a:gd name="T30" fmla="*/ 6 w 56"/>
                <a:gd name="T31" fmla="*/ 38 h 43"/>
                <a:gd name="T32" fmla="*/ 4 w 56"/>
                <a:gd name="T33" fmla="*/ 32 h 43"/>
                <a:gd name="T34" fmla="*/ 12 w 56"/>
                <a:gd name="T35" fmla="*/ 30 h 43"/>
                <a:gd name="T36" fmla="*/ 19 w 56"/>
                <a:gd name="T37" fmla="*/ 29 h 43"/>
                <a:gd name="T38" fmla="*/ 16 w 56"/>
                <a:gd name="T39" fmla="*/ 18 h 43"/>
                <a:gd name="T40" fmla="*/ 13 w 56"/>
                <a:gd name="T41" fmla="*/ 8 h 43"/>
                <a:gd name="T42" fmla="*/ 9 w 56"/>
                <a:gd name="T43" fmla="*/ 6 h 43"/>
                <a:gd name="T44" fmla="*/ 6 w 56"/>
                <a:gd name="T45" fmla="*/ 6 h 43"/>
                <a:gd name="T46" fmla="*/ 3 w 56"/>
                <a:gd name="T47" fmla="*/ 5 h 43"/>
                <a:gd name="T48" fmla="*/ 0 w 56"/>
                <a:gd name="T49" fmla="*/ 2 h 43"/>
                <a:gd name="T50" fmla="*/ 0 w 56"/>
                <a:gd name="T51" fmla="*/ 2 h 43"/>
                <a:gd name="T52" fmla="*/ 0 w 56"/>
                <a:gd name="T53" fmla="*/ 0 h 43"/>
                <a:gd name="T54" fmla="*/ 6 w 56"/>
                <a:gd name="T55" fmla="*/ 0 h 43"/>
                <a:gd name="T56" fmla="*/ 12 w 56"/>
                <a:gd name="T57" fmla="*/ 0 h 43"/>
                <a:gd name="T58" fmla="*/ 22 w 56"/>
                <a:gd name="T59" fmla="*/ 9 h 43"/>
                <a:gd name="T60" fmla="*/ 32 w 56"/>
                <a:gd name="T61" fmla="*/ 15 h 43"/>
                <a:gd name="T62" fmla="*/ 36 w 56"/>
                <a:gd name="T63" fmla="*/ 16 h 43"/>
                <a:gd name="T64" fmla="*/ 42 w 56"/>
                <a:gd name="T65" fmla="*/ 18 h 43"/>
                <a:gd name="T66" fmla="*/ 49 w 56"/>
                <a:gd name="T67" fmla="*/ 19 h 43"/>
                <a:gd name="T68" fmla="*/ 56 w 56"/>
                <a:gd name="T69" fmla="*/ 19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43"/>
                <a:gd name="T107" fmla="*/ 56 w 56"/>
                <a:gd name="T108" fmla="*/ 43 h 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43">
                  <a:moveTo>
                    <a:pt x="56" y="19"/>
                  </a:moveTo>
                  <a:lnTo>
                    <a:pt x="56" y="23"/>
                  </a:lnTo>
                  <a:lnTo>
                    <a:pt x="56" y="28"/>
                  </a:lnTo>
                  <a:lnTo>
                    <a:pt x="50" y="30"/>
                  </a:lnTo>
                  <a:lnTo>
                    <a:pt x="44" y="33"/>
                  </a:lnTo>
                  <a:lnTo>
                    <a:pt x="46" y="38"/>
                  </a:lnTo>
                  <a:lnTo>
                    <a:pt x="46" y="42"/>
                  </a:lnTo>
                  <a:lnTo>
                    <a:pt x="37" y="39"/>
                  </a:lnTo>
                  <a:lnTo>
                    <a:pt x="30" y="38"/>
                  </a:lnTo>
                  <a:lnTo>
                    <a:pt x="26" y="36"/>
                  </a:lnTo>
                  <a:lnTo>
                    <a:pt x="23" y="38"/>
                  </a:lnTo>
                  <a:lnTo>
                    <a:pt x="20" y="39"/>
                  </a:lnTo>
                  <a:lnTo>
                    <a:pt x="19" y="43"/>
                  </a:lnTo>
                  <a:lnTo>
                    <a:pt x="13" y="42"/>
                  </a:lnTo>
                  <a:lnTo>
                    <a:pt x="9" y="40"/>
                  </a:lnTo>
                  <a:lnTo>
                    <a:pt x="6" y="38"/>
                  </a:lnTo>
                  <a:lnTo>
                    <a:pt x="4" y="32"/>
                  </a:lnTo>
                  <a:lnTo>
                    <a:pt x="12" y="30"/>
                  </a:lnTo>
                  <a:lnTo>
                    <a:pt x="19" y="29"/>
                  </a:lnTo>
                  <a:lnTo>
                    <a:pt x="16" y="18"/>
                  </a:lnTo>
                  <a:lnTo>
                    <a:pt x="13" y="8"/>
                  </a:lnTo>
                  <a:lnTo>
                    <a:pt x="9" y="6"/>
                  </a:lnTo>
                  <a:lnTo>
                    <a:pt x="6" y="6"/>
                  </a:lnTo>
                  <a:lnTo>
                    <a:pt x="3" y="5"/>
                  </a:lnTo>
                  <a:lnTo>
                    <a:pt x="0" y="2"/>
                  </a:lnTo>
                  <a:lnTo>
                    <a:pt x="0" y="2"/>
                  </a:lnTo>
                  <a:lnTo>
                    <a:pt x="0" y="0"/>
                  </a:lnTo>
                  <a:lnTo>
                    <a:pt x="6" y="0"/>
                  </a:lnTo>
                  <a:lnTo>
                    <a:pt x="12" y="0"/>
                  </a:lnTo>
                  <a:lnTo>
                    <a:pt x="22" y="9"/>
                  </a:lnTo>
                  <a:lnTo>
                    <a:pt x="32" y="15"/>
                  </a:lnTo>
                  <a:lnTo>
                    <a:pt x="36" y="16"/>
                  </a:lnTo>
                  <a:lnTo>
                    <a:pt x="42" y="18"/>
                  </a:lnTo>
                  <a:lnTo>
                    <a:pt x="49" y="19"/>
                  </a:lnTo>
                  <a:lnTo>
                    <a:pt x="56" y="1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1" name="Freeform 47"/>
            <p:cNvSpPr>
              <a:spLocks noChangeArrowheads="1"/>
            </p:cNvSpPr>
            <p:nvPr/>
          </p:nvSpPr>
          <p:spPr bwMode="auto">
            <a:xfrm>
              <a:off x="2921" y="470"/>
              <a:ext cx="90" cy="108"/>
            </a:xfrm>
            <a:custGeom>
              <a:avLst/>
              <a:gdLst>
                <a:gd name="T0" fmla="*/ 90 w 90"/>
                <a:gd name="T1" fmla="*/ 74 h 108"/>
                <a:gd name="T2" fmla="*/ 56 w 90"/>
                <a:gd name="T3" fmla="*/ 84 h 108"/>
                <a:gd name="T4" fmla="*/ 55 w 90"/>
                <a:gd name="T5" fmla="*/ 91 h 108"/>
                <a:gd name="T6" fmla="*/ 55 w 90"/>
                <a:gd name="T7" fmla="*/ 98 h 108"/>
                <a:gd name="T8" fmla="*/ 50 w 90"/>
                <a:gd name="T9" fmla="*/ 98 h 108"/>
                <a:gd name="T10" fmla="*/ 45 w 90"/>
                <a:gd name="T11" fmla="*/ 98 h 108"/>
                <a:gd name="T12" fmla="*/ 45 w 90"/>
                <a:gd name="T13" fmla="*/ 94 h 108"/>
                <a:gd name="T14" fmla="*/ 45 w 90"/>
                <a:gd name="T15" fmla="*/ 90 h 108"/>
                <a:gd name="T16" fmla="*/ 45 w 90"/>
                <a:gd name="T17" fmla="*/ 90 h 108"/>
                <a:gd name="T18" fmla="*/ 43 w 90"/>
                <a:gd name="T19" fmla="*/ 90 h 108"/>
                <a:gd name="T20" fmla="*/ 40 w 90"/>
                <a:gd name="T21" fmla="*/ 91 h 108"/>
                <a:gd name="T22" fmla="*/ 37 w 90"/>
                <a:gd name="T23" fmla="*/ 91 h 108"/>
                <a:gd name="T24" fmla="*/ 35 w 90"/>
                <a:gd name="T25" fmla="*/ 97 h 108"/>
                <a:gd name="T26" fmla="*/ 32 w 90"/>
                <a:gd name="T27" fmla="*/ 103 h 108"/>
                <a:gd name="T28" fmla="*/ 27 w 90"/>
                <a:gd name="T29" fmla="*/ 106 h 108"/>
                <a:gd name="T30" fmla="*/ 22 w 90"/>
                <a:gd name="T31" fmla="*/ 108 h 108"/>
                <a:gd name="T32" fmla="*/ 20 w 90"/>
                <a:gd name="T33" fmla="*/ 98 h 108"/>
                <a:gd name="T34" fmla="*/ 16 w 90"/>
                <a:gd name="T35" fmla="*/ 91 h 108"/>
                <a:gd name="T36" fmla="*/ 10 w 90"/>
                <a:gd name="T37" fmla="*/ 94 h 108"/>
                <a:gd name="T38" fmla="*/ 6 w 90"/>
                <a:gd name="T39" fmla="*/ 97 h 108"/>
                <a:gd name="T40" fmla="*/ 2 w 90"/>
                <a:gd name="T41" fmla="*/ 94 h 108"/>
                <a:gd name="T42" fmla="*/ 0 w 90"/>
                <a:gd name="T43" fmla="*/ 91 h 108"/>
                <a:gd name="T44" fmla="*/ 6 w 90"/>
                <a:gd name="T45" fmla="*/ 80 h 108"/>
                <a:gd name="T46" fmla="*/ 13 w 90"/>
                <a:gd name="T47" fmla="*/ 68 h 108"/>
                <a:gd name="T48" fmla="*/ 29 w 90"/>
                <a:gd name="T49" fmla="*/ 70 h 108"/>
                <a:gd name="T50" fmla="*/ 45 w 90"/>
                <a:gd name="T51" fmla="*/ 71 h 108"/>
                <a:gd name="T52" fmla="*/ 46 w 90"/>
                <a:gd name="T53" fmla="*/ 64 h 108"/>
                <a:gd name="T54" fmla="*/ 49 w 90"/>
                <a:gd name="T55" fmla="*/ 58 h 108"/>
                <a:gd name="T56" fmla="*/ 52 w 90"/>
                <a:gd name="T57" fmla="*/ 56 h 108"/>
                <a:gd name="T58" fmla="*/ 56 w 90"/>
                <a:gd name="T59" fmla="*/ 53 h 108"/>
                <a:gd name="T60" fmla="*/ 60 w 90"/>
                <a:gd name="T61" fmla="*/ 50 h 108"/>
                <a:gd name="T62" fmla="*/ 63 w 90"/>
                <a:gd name="T63" fmla="*/ 46 h 108"/>
                <a:gd name="T64" fmla="*/ 66 w 90"/>
                <a:gd name="T65" fmla="*/ 41 h 108"/>
                <a:gd name="T66" fmla="*/ 69 w 90"/>
                <a:gd name="T67" fmla="*/ 36 h 108"/>
                <a:gd name="T68" fmla="*/ 63 w 90"/>
                <a:gd name="T69" fmla="*/ 21 h 108"/>
                <a:gd name="T70" fmla="*/ 57 w 90"/>
                <a:gd name="T71" fmla="*/ 8 h 108"/>
                <a:gd name="T72" fmla="*/ 59 w 90"/>
                <a:gd name="T73" fmla="*/ 6 h 108"/>
                <a:gd name="T74" fmla="*/ 60 w 90"/>
                <a:gd name="T75" fmla="*/ 4 h 108"/>
                <a:gd name="T76" fmla="*/ 60 w 90"/>
                <a:gd name="T77" fmla="*/ 4 h 108"/>
                <a:gd name="T78" fmla="*/ 60 w 90"/>
                <a:gd name="T79" fmla="*/ 0 h 108"/>
                <a:gd name="T80" fmla="*/ 65 w 90"/>
                <a:gd name="T81" fmla="*/ 1 h 108"/>
                <a:gd name="T82" fmla="*/ 69 w 90"/>
                <a:gd name="T83" fmla="*/ 1 h 108"/>
                <a:gd name="T84" fmla="*/ 75 w 90"/>
                <a:gd name="T85" fmla="*/ 11 h 108"/>
                <a:gd name="T86" fmla="*/ 82 w 90"/>
                <a:gd name="T87" fmla="*/ 18 h 108"/>
                <a:gd name="T88" fmla="*/ 85 w 90"/>
                <a:gd name="T89" fmla="*/ 31 h 108"/>
                <a:gd name="T90" fmla="*/ 86 w 90"/>
                <a:gd name="T91" fmla="*/ 46 h 108"/>
                <a:gd name="T92" fmla="*/ 89 w 90"/>
                <a:gd name="T93" fmla="*/ 60 h 108"/>
                <a:gd name="T94" fmla="*/ 90 w 90"/>
                <a:gd name="T95" fmla="*/ 74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8"/>
                <a:gd name="T146" fmla="*/ 90 w 90"/>
                <a:gd name="T147" fmla="*/ 108 h 1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8">
                  <a:moveTo>
                    <a:pt x="90" y="74"/>
                  </a:moveTo>
                  <a:lnTo>
                    <a:pt x="56" y="84"/>
                  </a:lnTo>
                  <a:lnTo>
                    <a:pt x="55" y="91"/>
                  </a:lnTo>
                  <a:lnTo>
                    <a:pt x="55" y="98"/>
                  </a:lnTo>
                  <a:lnTo>
                    <a:pt x="50" y="98"/>
                  </a:lnTo>
                  <a:lnTo>
                    <a:pt x="45" y="98"/>
                  </a:lnTo>
                  <a:lnTo>
                    <a:pt x="45" y="94"/>
                  </a:lnTo>
                  <a:lnTo>
                    <a:pt x="45" y="90"/>
                  </a:lnTo>
                  <a:lnTo>
                    <a:pt x="45" y="90"/>
                  </a:lnTo>
                  <a:lnTo>
                    <a:pt x="43" y="90"/>
                  </a:lnTo>
                  <a:lnTo>
                    <a:pt x="40" y="91"/>
                  </a:lnTo>
                  <a:lnTo>
                    <a:pt x="37" y="91"/>
                  </a:lnTo>
                  <a:lnTo>
                    <a:pt x="35" y="97"/>
                  </a:lnTo>
                  <a:lnTo>
                    <a:pt x="32" y="103"/>
                  </a:lnTo>
                  <a:lnTo>
                    <a:pt x="27" y="106"/>
                  </a:lnTo>
                  <a:lnTo>
                    <a:pt x="22" y="108"/>
                  </a:lnTo>
                  <a:lnTo>
                    <a:pt x="20" y="98"/>
                  </a:lnTo>
                  <a:lnTo>
                    <a:pt x="16" y="91"/>
                  </a:lnTo>
                  <a:lnTo>
                    <a:pt x="10" y="94"/>
                  </a:lnTo>
                  <a:lnTo>
                    <a:pt x="6" y="97"/>
                  </a:lnTo>
                  <a:lnTo>
                    <a:pt x="2" y="94"/>
                  </a:lnTo>
                  <a:lnTo>
                    <a:pt x="0" y="91"/>
                  </a:lnTo>
                  <a:lnTo>
                    <a:pt x="6" y="80"/>
                  </a:lnTo>
                  <a:lnTo>
                    <a:pt x="13" y="68"/>
                  </a:lnTo>
                  <a:lnTo>
                    <a:pt x="29" y="70"/>
                  </a:lnTo>
                  <a:lnTo>
                    <a:pt x="45" y="71"/>
                  </a:lnTo>
                  <a:lnTo>
                    <a:pt x="46" y="64"/>
                  </a:lnTo>
                  <a:lnTo>
                    <a:pt x="49" y="58"/>
                  </a:lnTo>
                  <a:lnTo>
                    <a:pt x="52" y="56"/>
                  </a:lnTo>
                  <a:lnTo>
                    <a:pt x="56" y="53"/>
                  </a:lnTo>
                  <a:lnTo>
                    <a:pt x="60" y="50"/>
                  </a:lnTo>
                  <a:lnTo>
                    <a:pt x="63" y="46"/>
                  </a:lnTo>
                  <a:lnTo>
                    <a:pt x="66" y="41"/>
                  </a:lnTo>
                  <a:lnTo>
                    <a:pt x="69" y="36"/>
                  </a:lnTo>
                  <a:lnTo>
                    <a:pt x="63" y="21"/>
                  </a:lnTo>
                  <a:lnTo>
                    <a:pt x="57" y="8"/>
                  </a:lnTo>
                  <a:lnTo>
                    <a:pt x="59" y="6"/>
                  </a:lnTo>
                  <a:lnTo>
                    <a:pt x="60" y="4"/>
                  </a:lnTo>
                  <a:lnTo>
                    <a:pt x="60" y="4"/>
                  </a:lnTo>
                  <a:lnTo>
                    <a:pt x="60" y="0"/>
                  </a:lnTo>
                  <a:lnTo>
                    <a:pt x="65" y="1"/>
                  </a:lnTo>
                  <a:lnTo>
                    <a:pt x="69" y="1"/>
                  </a:lnTo>
                  <a:lnTo>
                    <a:pt x="75" y="11"/>
                  </a:lnTo>
                  <a:lnTo>
                    <a:pt x="82" y="18"/>
                  </a:lnTo>
                  <a:lnTo>
                    <a:pt x="85" y="31"/>
                  </a:lnTo>
                  <a:lnTo>
                    <a:pt x="86" y="46"/>
                  </a:lnTo>
                  <a:lnTo>
                    <a:pt x="89" y="60"/>
                  </a:lnTo>
                  <a:lnTo>
                    <a:pt x="90" y="7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2" name="Freeform 48"/>
            <p:cNvSpPr>
              <a:spLocks noChangeArrowheads="1"/>
            </p:cNvSpPr>
            <p:nvPr/>
          </p:nvSpPr>
          <p:spPr bwMode="auto">
            <a:xfrm>
              <a:off x="2911" y="564"/>
              <a:ext cx="27" cy="32"/>
            </a:xfrm>
            <a:custGeom>
              <a:avLst/>
              <a:gdLst>
                <a:gd name="T0" fmla="*/ 27 w 27"/>
                <a:gd name="T1" fmla="*/ 10 h 32"/>
                <a:gd name="T2" fmla="*/ 25 w 27"/>
                <a:gd name="T3" fmla="*/ 22 h 32"/>
                <a:gd name="T4" fmla="*/ 23 w 27"/>
                <a:gd name="T5" fmla="*/ 32 h 32"/>
                <a:gd name="T6" fmla="*/ 19 w 27"/>
                <a:gd name="T7" fmla="*/ 32 h 32"/>
                <a:gd name="T8" fmla="*/ 15 w 27"/>
                <a:gd name="T9" fmla="*/ 32 h 32"/>
                <a:gd name="T10" fmla="*/ 13 w 27"/>
                <a:gd name="T11" fmla="*/ 23 h 32"/>
                <a:gd name="T12" fmla="*/ 13 w 27"/>
                <a:gd name="T13" fmla="*/ 13 h 32"/>
                <a:gd name="T14" fmla="*/ 7 w 27"/>
                <a:gd name="T15" fmla="*/ 13 h 32"/>
                <a:gd name="T16" fmla="*/ 6 w 27"/>
                <a:gd name="T17" fmla="*/ 12 h 32"/>
                <a:gd name="T18" fmla="*/ 3 w 27"/>
                <a:gd name="T19" fmla="*/ 10 h 32"/>
                <a:gd name="T20" fmla="*/ 0 w 27"/>
                <a:gd name="T21" fmla="*/ 7 h 32"/>
                <a:gd name="T22" fmla="*/ 2 w 27"/>
                <a:gd name="T23" fmla="*/ 6 h 32"/>
                <a:gd name="T24" fmla="*/ 2 w 27"/>
                <a:gd name="T25" fmla="*/ 3 h 32"/>
                <a:gd name="T26" fmla="*/ 5 w 27"/>
                <a:gd name="T27" fmla="*/ 2 h 32"/>
                <a:gd name="T28" fmla="*/ 9 w 27"/>
                <a:gd name="T29" fmla="*/ 0 h 32"/>
                <a:gd name="T30" fmla="*/ 12 w 27"/>
                <a:gd name="T31" fmla="*/ 4 h 32"/>
                <a:gd name="T32" fmla="*/ 16 w 27"/>
                <a:gd name="T33" fmla="*/ 7 h 32"/>
                <a:gd name="T34" fmla="*/ 20 w 27"/>
                <a:gd name="T35" fmla="*/ 9 h 32"/>
                <a:gd name="T36" fmla="*/ 27 w 27"/>
                <a:gd name="T37" fmla="*/ 1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2"/>
                <a:gd name="T59" fmla="*/ 27 w 27"/>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2">
                  <a:moveTo>
                    <a:pt x="27" y="10"/>
                  </a:moveTo>
                  <a:lnTo>
                    <a:pt x="25" y="22"/>
                  </a:lnTo>
                  <a:lnTo>
                    <a:pt x="23" y="32"/>
                  </a:lnTo>
                  <a:lnTo>
                    <a:pt x="19" y="32"/>
                  </a:lnTo>
                  <a:lnTo>
                    <a:pt x="15" y="32"/>
                  </a:lnTo>
                  <a:lnTo>
                    <a:pt x="13" y="23"/>
                  </a:lnTo>
                  <a:lnTo>
                    <a:pt x="13" y="13"/>
                  </a:lnTo>
                  <a:lnTo>
                    <a:pt x="7" y="13"/>
                  </a:lnTo>
                  <a:lnTo>
                    <a:pt x="6" y="12"/>
                  </a:lnTo>
                  <a:lnTo>
                    <a:pt x="3" y="10"/>
                  </a:lnTo>
                  <a:lnTo>
                    <a:pt x="0" y="7"/>
                  </a:lnTo>
                  <a:lnTo>
                    <a:pt x="2" y="6"/>
                  </a:lnTo>
                  <a:lnTo>
                    <a:pt x="2" y="3"/>
                  </a:lnTo>
                  <a:lnTo>
                    <a:pt x="5" y="2"/>
                  </a:lnTo>
                  <a:lnTo>
                    <a:pt x="9" y="0"/>
                  </a:lnTo>
                  <a:lnTo>
                    <a:pt x="12" y="4"/>
                  </a:lnTo>
                  <a:lnTo>
                    <a:pt x="16" y="7"/>
                  </a:lnTo>
                  <a:lnTo>
                    <a:pt x="20" y="9"/>
                  </a:lnTo>
                  <a:lnTo>
                    <a:pt x="27" y="1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3" name="Freeform 49"/>
            <p:cNvSpPr>
              <a:spLocks noChangeArrowheads="1"/>
            </p:cNvSpPr>
            <p:nvPr/>
          </p:nvSpPr>
          <p:spPr bwMode="auto">
            <a:xfrm>
              <a:off x="2843" y="671"/>
              <a:ext cx="15" cy="40"/>
            </a:xfrm>
            <a:custGeom>
              <a:avLst/>
              <a:gdLst>
                <a:gd name="T0" fmla="*/ 8 w 15"/>
                <a:gd name="T1" fmla="*/ 0 h 40"/>
                <a:gd name="T2" fmla="*/ 13 w 15"/>
                <a:gd name="T3" fmla="*/ 2 h 40"/>
                <a:gd name="T4" fmla="*/ 15 w 15"/>
                <a:gd name="T5" fmla="*/ 2 h 40"/>
                <a:gd name="T6" fmla="*/ 15 w 15"/>
                <a:gd name="T7" fmla="*/ 22 h 40"/>
                <a:gd name="T8" fmla="*/ 13 w 15"/>
                <a:gd name="T9" fmla="*/ 39 h 40"/>
                <a:gd name="T10" fmla="*/ 11 w 15"/>
                <a:gd name="T11" fmla="*/ 39 h 40"/>
                <a:gd name="T12" fmla="*/ 10 w 15"/>
                <a:gd name="T13" fmla="*/ 40 h 40"/>
                <a:gd name="T14" fmla="*/ 5 w 15"/>
                <a:gd name="T15" fmla="*/ 36 h 40"/>
                <a:gd name="T16" fmla="*/ 1 w 15"/>
                <a:gd name="T17" fmla="*/ 33 h 40"/>
                <a:gd name="T18" fmla="*/ 0 w 15"/>
                <a:gd name="T19" fmla="*/ 23 h 40"/>
                <a:gd name="T20" fmla="*/ 1 w 15"/>
                <a:gd name="T21" fmla="*/ 14 h 40"/>
                <a:gd name="T22" fmla="*/ 4 w 15"/>
                <a:gd name="T23" fmla="*/ 7 h 40"/>
                <a:gd name="T24" fmla="*/ 8 w 15"/>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0"/>
                <a:gd name="T41" fmla="*/ 15 w 15"/>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0">
                  <a:moveTo>
                    <a:pt x="8" y="0"/>
                  </a:moveTo>
                  <a:lnTo>
                    <a:pt x="13" y="2"/>
                  </a:lnTo>
                  <a:lnTo>
                    <a:pt x="15" y="2"/>
                  </a:lnTo>
                  <a:lnTo>
                    <a:pt x="15" y="22"/>
                  </a:lnTo>
                  <a:lnTo>
                    <a:pt x="13" y="39"/>
                  </a:lnTo>
                  <a:lnTo>
                    <a:pt x="11" y="39"/>
                  </a:lnTo>
                  <a:lnTo>
                    <a:pt x="10" y="40"/>
                  </a:lnTo>
                  <a:lnTo>
                    <a:pt x="5" y="36"/>
                  </a:lnTo>
                  <a:lnTo>
                    <a:pt x="1" y="33"/>
                  </a:lnTo>
                  <a:lnTo>
                    <a:pt x="0" y="23"/>
                  </a:lnTo>
                  <a:lnTo>
                    <a:pt x="1" y="14"/>
                  </a:lnTo>
                  <a:lnTo>
                    <a:pt x="4" y="7"/>
                  </a:lnTo>
                  <a:lnTo>
                    <a:pt x="8"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4" name="Freeform 50"/>
            <p:cNvSpPr>
              <a:spLocks noChangeArrowheads="1"/>
            </p:cNvSpPr>
            <p:nvPr/>
          </p:nvSpPr>
          <p:spPr bwMode="auto">
            <a:xfrm>
              <a:off x="596" y="694"/>
              <a:ext cx="111" cy="41"/>
            </a:xfrm>
            <a:custGeom>
              <a:avLst/>
              <a:gdLst>
                <a:gd name="T0" fmla="*/ 68 w 111"/>
                <a:gd name="T1" fmla="*/ 36 h 41"/>
                <a:gd name="T2" fmla="*/ 67 w 111"/>
                <a:gd name="T3" fmla="*/ 31 h 41"/>
                <a:gd name="T4" fmla="*/ 65 w 111"/>
                <a:gd name="T5" fmla="*/ 26 h 41"/>
                <a:gd name="T6" fmla="*/ 45 w 111"/>
                <a:gd name="T7" fmla="*/ 19 h 41"/>
                <a:gd name="T8" fmla="*/ 27 w 111"/>
                <a:gd name="T9" fmla="*/ 10 h 41"/>
                <a:gd name="T10" fmla="*/ 12 w 111"/>
                <a:gd name="T11" fmla="*/ 14 h 41"/>
                <a:gd name="T12" fmla="*/ 0 w 111"/>
                <a:gd name="T13" fmla="*/ 19 h 41"/>
                <a:gd name="T14" fmla="*/ 1 w 111"/>
                <a:gd name="T15" fmla="*/ 17 h 41"/>
                <a:gd name="T16" fmla="*/ 2 w 111"/>
                <a:gd name="T17" fmla="*/ 16 h 41"/>
                <a:gd name="T18" fmla="*/ 7 w 111"/>
                <a:gd name="T19" fmla="*/ 9 h 41"/>
                <a:gd name="T20" fmla="*/ 12 w 111"/>
                <a:gd name="T21" fmla="*/ 4 h 41"/>
                <a:gd name="T22" fmla="*/ 18 w 111"/>
                <a:gd name="T23" fmla="*/ 1 h 41"/>
                <a:gd name="T24" fmla="*/ 25 w 111"/>
                <a:gd name="T25" fmla="*/ 0 h 41"/>
                <a:gd name="T26" fmla="*/ 32 w 111"/>
                <a:gd name="T27" fmla="*/ 1 h 41"/>
                <a:gd name="T28" fmla="*/ 41 w 111"/>
                <a:gd name="T29" fmla="*/ 3 h 41"/>
                <a:gd name="T30" fmla="*/ 49 w 111"/>
                <a:gd name="T31" fmla="*/ 6 h 41"/>
                <a:gd name="T32" fmla="*/ 57 w 111"/>
                <a:gd name="T33" fmla="*/ 9 h 41"/>
                <a:gd name="T34" fmla="*/ 89 w 111"/>
                <a:gd name="T35" fmla="*/ 27 h 41"/>
                <a:gd name="T36" fmla="*/ 111 w 111"/>
                <a:gd name="T37" fmla="*/ 39 h 41"/>
                <a:gd name="T38" fmla="*/ 111 w 111"/>
                <a:gd name="T39" fmla="*/ 40 h 41"/>
                <a:gd name="T40" fmla="*/ 111 w 111"/>
                <a:gd name="T41" fmla="*/ 41 h 41"/>
                <a:gd name="T42" fmla="*/ 94 w 111"/>
                <a:gd name="T43" fmla="*/ 41 h 41"/>
                <a:gd name="T44" fmla="*/ 75 w 111"/>
                <a:gd name="T45" fmla="*/ 41 h 41"/>
                <a:gd name="T46" fmla="*/ 77 w 111"/>
                <a:gd name="T47" fmla="*/ 39 h 41"/>
                <a:gd name="T48" fmla="*/ 77 w 111"/>
                <a:gd name="T49" fmla="*/ 36 h 41"/>
                <a:gd name="T50" fmla="*/ 72 w 111"/>
                <a:gd name="T51" fmla="*/ 36 h 41"/>
                <a:gd name="T52" fmla="*/ 68 w 111"/>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
                <a:gd name="T82" fmla="*/ 0 h 41"/>
                <a:gd name="T83" fmla="*/ 111 w 111"/>
                <a:gd name="T84" fmla="*/ 41 h 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 h="41">
                  <a:moveTo>
                    <a:pt x="68" y="36"/>
                  </a:moveTo>
                  <a:lnTo>
                    <a:pt x="67" y="31"/>
                  </a:lnTo>
                  <a:lnTo>
                    <a:pt x="65" y="26"/>
                  </a:lnTo>
                  <a:lnTo>
                    <a:pt x="45" y="19"/>
                  </a:lnTo>
                  <a:lnTo>
                    <a:pt x="27" y="10"/>
                  </a:lnTo>
                  <a:lnTo>
                    <a:pt x="12" y="14"/>
                  </a:lnTo>
                  <a:lnTo>
                    <a:pt x="0" y="19"/>
                  </a:lnTo>
                  <a:lnTo>
                    <a:pt x="1" y="17"/>
                  </a:lnTo>
                  <a:lnTo>
                    <a:pt x="2" y="16"/>
                  </a:lnTo>
                  <a:lnTo>
                    <a:pt x="7" y="9"/>
                  </a:lnTo>
                  <a:lnTo>
                    <a:pt x="12" y="4"/>
                  </a:lnTo>
                  <a:lnTo>
                    <a:pt x="18" y="1"/>
                  </a:lnTo>
                  <a:lnTo>
                    <a:pt x="25" y="0"/>
                  </a:lnTo>
                  <a:lnTo>
                    <a:pt x="32" y="1"/>
                  </a:lnTo>
                  <a:lnTo>
                    <a:pt x="41" y="3"/>
                  </a:lnTo>
                  <a:lnTo>
                    <a:pt x="49" y="6"/>
                  </a:lnTo>
                  <a:lnTo>
                    <a:pt x="57" y="9"/>
                  </a:lnTo>
                  <a:lnTo>
                    <a:pt x="89" y="27"/>
                  </a:lnTo>
                  <a:lnTo>
                    <a:pt x="111" y="39"/>
                  </a:lnTo>
                  <a:lnTo>
                    <a:pt x="111" y="40"/>
                  </a:lnTo>
                  <a:lnTo>
                    <a:pt x="111" y="41"/>
                  </a:lnTo>
                  <a:lnTo>
                    <a:pt x="94" y="41"/>
                  </a:lnTo>
                  <a:lnTo>
                    <a:pt x="75" y="41"/>
                  </a:lnTo>
                  <a:lnTo>
                    <a:pt x="77" y="39"/>
                  </a:lnTo>
                  <a:lnTo>
                    <a:pt x="77" y="36"/>
                  </a:lnTo>
                  <a:lnTo>
                    <a:pt x="72" y="36"/>
                  </a:lnTo>
                  <a:lnTo>
                    <a:pt x="68" y="3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5" name="Freeform 51"/>
            <p:cNvSpPr>
              <a:spLocks noChangeArrowheads="1"/>
            </p:cNvSpPr>
            <p:nvPr/>
          </p:nvSpPr>
          <p:spPr bwMode="auto">
            <a:xfrm>
              <a:off x="695" y="737"/>
              <a:ext cx="72" cy="23"/>
            </a:xfrm>
            <a:custGeom>
              <a:avLst/>
              <a:gdLst>
                <a:gd name="T0" fmla="*/ 29 w 72"/>
                <a:gd name="T1" fmla="*/ 0 h 23"/>
                <a:gd name="T2" fmla="*/ 43 w 72"/>
                <a:gd name="T3" fmla="*/ 1 h 23"/>
                <a:gd name="T4" fmla="*/ 55 w 72"/>
                <a:gd name="T5" fmla="*/ 4 h 23"/>
                <a:gd name="T6" fmla="*/ 63 w 72"/>
                <a:gd name="T7" fmla="*/ 8 h 23"/>
                <a:gd name="T8" fmla="*/ 72 w 72"/>
                <a:gd name="T9" fmla="*/ 16 h 23"/>
                <a:gd name="T10" fmla="*/ 70 w 72"/>
                <a:gd name="T11" fmla="*/ 18 h 23"/>
                <a:gd name="T12" fmla="*/ 69 w 72"/>
                <a:gd name="T13" fmla="*/ 21 h 23"/>
                <a:gd name="T14" fmla="*/ 50 w 72"/>
                <a:gd name="T15" fmla="*/ 23 h 23"/>
                <a:gd name="T16" fmla="*/ 32 w 72"/>
                <a:gd name="T17" fmla="*/ 21 h 23"/>
                <a:gd name="T18" fmla="*/ 23 w 72"/>
                <a:gd name="T19" fmla="*/ 21 h 23"/>
                <a:gd name="T20" fmla="*/ 16 w 72"/>
                <a:gd name="T21" fmla="*/ 20 h 23"/>
                <a:gd name="T22" fmla="*/ 8 w 72"/>
                <a:gd name="T23" fmla="*/ 17 h 23"/>
                <a:gd name="T24" fmla="*/ 0 w 72"/>
                <a:gd name="T25" fmla="*/ 14 h 23"/>
                <a:gd name="T26" fmla="*/ 0 w 72"/>
                <a:gd name="T27" fmla="*/ 13 h 23"/>
                <a:gd name="T28" fmla="*/ 0 w 72"/>
                <a:gd name="T29" fmla="*/ 13 h 23"/>
                <a:gd name="T30" fmla="*/ 8 w 72"/>
                <a:gd name="T31" fmla="*/ 10 h 23"/>
                <a:gd name="T32" fmla="*/ 16 w 72"/>
                <a:gd name="T33" fmla="*/ 7 h 23"/>
                <a:gd name="T34" fmla="*/ 23 w 72"/>
                <a:gd name="T35" fmla="*/ 4 h 23"/>
                <a:gd name="T36" fmla="*/ 29 w 72"/>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3"/>
                <a:gd name="T59" fmla="*/ 72 w 72"/>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3">
                  <a:moveTo>
                    <a:pt x="29" y="0"/>
                  </a:moveTo>
                  <a:lnTo>
                    <a:pt x="43" y="1"/>
                  </a:lnTo>
                  <a:lnTo>
                    <a:pt x="55" y="4"/>
                  </a:lnTo>
                  <a:lnTo>
                    <a:pt x="63" y="8"/>
                  </a:lnTo>
                  <a:lnTo>
                    <a:pt x="72" y="16"/>
                  </a:lnTo>
                  <a:lnTo>
                    <a:pt x="70" y="18"/>
                  </a:lnTo>
                  <a:lnTo>
                    <a:pt x="69" y="21"/>
                  </a:lnTo>
                  <a:lnTo>
                    <a:pt x="50" y="23"/>
                  </a:lnTo>
                  <a:lnTo>
                    <a:pt x="32" y="21"/>
                  </a:lnTo>
                  <a:lnTo>
                    <a:pt x="23" y="21"/>
                  </a:lnTo>
                  <a:lnTo>
                    <a:pt x="16" y="20"/>
                  </a:lnTo>
                  <a:lnTo>
                    <a:pt x="8" y="17"/>
                  </a:lnTo>
                  <a:lnTo>
                    <a:pt x="0" y="14"/>
                  </a:lnTo>
                  <a:lnTo>
                    <a:pt x="0" y="13"/>
                  </a:lnTo>
                  <a:lnTo>
                    <a:pt x="0" y="13"/>
                  </a:lnTo>
                  <a:lnTo>
                    <a:pt x="8" y="10"/>
                  </a:lnTo>
                  <a:lnTo>
                    <a:pt x="16" y="7"/>
                  </a:lnTo>
                  <a:lnTo>
                    <a:pt x="23" y="4"/>
                  </a:lnTo>
                  <a:lnTo>
                    <a:pt x="2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6" name="Freeform 52"/>
            <p:cNvSpPr>
              <a:spLocks noChangeArrowheads="1"/>
            </p:cNvSpPr>
            <p:nvPr/>
          </p:nvSpPr>
          <p:spPr bwMode="auto">
            <a:xfrm>
              <a:off x="2721" y="737"/>
              <a:ext cx="28" cy="24"/>
            </a:xfrm>
            <a:custGeom>
              <a:avLst/>
              <a:gdLst>
                <a:gd name="T0" fmla="*/ 18 w 28"/>
                <a:gd name="T1" fmla="*/ 0 h 24"/>
                <a:gd name="T2" fmla="*/ 23 w 28"/>
                <a:gd name="T3" fmla="*/ 3 h 24"/>
                <a:gd name="T4" fmla="*/ 25 w 28"/>
                <a:gd name="T5" fmla="*/ 6 h 24"/>
                <a:gd name="T6" fmla="*/ 26 w 28"/>
                <a:gd name="T7" fmla="*/ 7 h 24"/>
                <a:gd name="T8" fmla="*/ 28 w 28"/>
                <a:gd name="T9" fmla="*/ 13 h 24"/>
                <a:gd name="T10" fmla="*/ 28 w 28"/>
                <a:gd name="T11" fmla="*/ 13 h 24"/>
                <a:gd name="T12" fmla="*/ 28 w 28"/>
                <a:gd name="T13" fmla="*/ 14 h 24"/>
                <a:gd name="T14" fmla="*/ 23 w 28"/>
                <a:gd name="T15" fmla="*/ 17 h 24"/>
                <a:gd name="T16" fmla="*/ 19 w 28"/>
                <a:gd name="T17" fmla="*/ 20 h 24"/>
                <a:gd name="T18" fmla="*/ 15 w 28"/>
                <a:gd name="T19" fmla="*/ 23 h 24"/>
                <a:gd name="T20" fmla="*/ 8 w 28"/>
                <a:gd name="T21" fmla="*/ 24 h 24"/>
                <a:gd name="T22" fmla="*/ 5 w 28"/>
                <a:gd name="T23" fmla="*/ 23 h 24"/>
                <a:gd name="T24" fmla="*/ 3 w 28"/>
                <a:gd name="T25" fmla="*/ 21 h 24"/>
                <a:gd name="T26" fmla="*/ 2 w 28"/>
                <a:gd name="T27" fmla="*/ 18 h 24"/>
                <a:gd name="T28" fmla="*/ 0 w 28"/>
                <a:gd name="T29" fmla="*/ 17 h 24"/>
                <a:gd name="T30" fmla="*/ 3 w 28"/>
                <a:gd name="T31" fmla="*/ 11 h 24"/>
                <a:gd name="T32" fmla="*/ 8 w 28"/>
                <a:gd name="T33" fmla="*/ 7 h 24"/>
                <a:gd name="T34" fmla="*/ 12 w 28"/>
                <a:gd name="T35" fmla="*/ 4 h 24"/>
                <a:gd name="T36" fmla="*/ 18 w 28"/>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4"/>
                <a:gd name="T59" fmla="*/ 28 w 28"/>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4">
                  <a:moveTo>
                    <a:pt x="18" y="0"/>
                  </a:moveTo>
                  <a:lnTo>
                    <a:pt x="23" y="3"/>
                  </a:lnTo>
                  <a:lnTo>
                    <a:pt x="25" y="6"/>
                  </a:lnTo>
                  <a:lnTo>
                    <a:pt x="26" y="7"/>
                  </a:lnTo>
                  <a:lnTo>
                    <a:pt x="28" y="13"/>
                  </a:lnTo>
                  <a:lnTo>
                    <a:pt x="28" y="13"/>
                  </a:lnTo>
                  <a:lnTo>
                    <a:pt x="28" y="14"/>
                  </a:lnTo>
                  <a:lnTo>
                    <a:pt x="23" y="17"/>
                  </a:lnTo>
                  <a:lnTo>
                    <a:pt x="19" y="20"/>
                  </a:lnTo>
                  <a:lnTo>
                    <a:pt x="15" y="23"/>
                  </a:lnTo>
                  <a:lnTo>
                    <a:pt x="8" y="24"/>
                  </a:lnTo>
                  <a:lnTo>
                    <a:pt x="5" y="23"/>
                  </a:lnTo>
                  <a:lnTo>
                    <a:pt x="3" y="21"/>
                  </a:lnTo>
                  <a:lnTo>
                    <a:pt x="2" y="18"/>
                  </a:lnTo>
                  <a:lnTo>
                    <a:pt x="0" y="17"/>
                  </a:lnTo>
                  <a:lnTo>
                    <a:pt x="3" y="11"/>
                  </a:lnTo>
                  <a:lnTo>
                    <a:pt x="8" y="7"/>
                  </a:lnTo>
                  <a:lnTo>
                    <a:pt x="12" y="4"/>
                  </a:lnTo>
                  <a:lnTo>
                    <a:pt x="18"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7" name="Freeform 53"/>
            <p:cNvSpPr>
              <a:spLocks noChangeArrowheads="1"/>
            </p:cNvSpPr>
            <p:nvPr/>
          </p:nvSpPr>
          <p:spPr bwMode="auto">
            <a:xfrm>
              <a:off x="2857" y="758"/>
              <a:ext cx="26" cy="56"/>
            </a:xfrm>
            <a:custGeom>
              <a:avLst/>
              <a:gdLst>
                <a:gd name="T0" fmla="*/ 4 w 26"/>
                <a:gd name="T1" fmla="*/ 0 h 56"/>
                <a:gd name="T2" fmla="*/ 7 w 26"/>
                <a:gd name="T3" fmla="*/ 0 h 56"/>
                <a:gd name="T4" fmla="*/ 10 w 26"/>
                <a:gd name="T5" fmla="*/ 0 h 56"/>
                <a:gd name="T6" fmla="*/ 16 w 26"/>
                <a:gd name="T7" fmla="*/ 5 h 56"/>
                <a:gd name="T8" fmla="*/ 20 w 26"/>
                <a:gd name="T9" fmla="*/ 10 h 56"/>
                <a:gd name="T10" fmla="*/ 24 w 26"/>
                <a:gd name="T11" fmla="*/ 17 h 56"/>
                <a:gd name="T12" fmla="*/ 26 w 26"/>
                <a:gd name="T13" fmla="*/ 26 h 56"/>
                <a:gd name="T14" fmla="*/ 21 w 26"/>
                <a:gd name="T15" fmla="*/ 29 h 56"/>
                <a:gd name="T16" fmla="*/ 17 w 26"/>
                <a:gd name="T17" fmla="*/ 32 h 56"/>
                <a:gd name="T18" fmla="*/ 19 w 26"/>
                <a:gd name="T19" fmla="*/ 45 h 56"/>
                <a:gd name="T20" fmla="*/ 19 w 26"/>
                <a:gd name="T21" fmla="*/ 56 h 56"/>
                <a:gd name="T22" fmla="*/ 17 w 26"/>
                <a:gd name="T23" fmla="*/ 56 h 56"/>
                <a:gd name="T24" fmla="*/ 17 w 26"/>
                <a:gd name="T25" fmla="*/ 56 h 56"/>
                <a:gd name="T26" fmla="*/ 9 w 26"/>
                <a:gd name="T27" fmla="*/ 50 h 56"/>
                <a:gd name="T28" fmla="*/ 0 w 26"/>
                <a:gd name="T29" fmla="*/ 45 h 56"/>
                <a:gd name="T30" fmla="*/ 0 w 26"/>
                <a:gd name="T31" fmla="*/ 25 h 56"/>
                <a:gd name="T32" fmla="*/ 0 w 26"/>
                <a:gd name="T33" fmla="*/ 5 h 56"/>
                <a:gd name="T34" fmla="*/ 3 w 26"/>
                <a:gd name="T35" fmla="*/ 2 h 56"/>
                <a:gd name="T36" fmla="*/ 4 w 26"/>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56"/>
                <a:gd name="T59" fmla="*/ 26 w 26"/>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56">
                  <a:moveTo>
                    <a:pt x="4" y="0"/>
                  </a:moveTo>
                  <a:lnTo>
                    <a:pt x="7" y="0"/>
                  </a:lnTo>
                  <a:lnTo>
                    <a:pt x="10" y="0"/>
                  </a:lnTo>
                  <a:lnTo>
                    <a:pt x="16" y="5"/>
                  </a:lnTo>
                  <a:lnTo>
                    <a:pt x="20" y="10"/>
                  </a:lnTo>
                  <a:lnTo>
                    <a:pt x="24" y="17"/>
                  </a:lnTo>
                  <a:lnTo>
                    <a:pt x="26" y="26"/>
                  </a:lnTo>
                  <a:lnTo>
                    <a:pt x="21" y="29"/>
                  </a:lnTo>
                  <a:lnTo>
                    <a:pt x="17" y="32"/>
                  </a:lnTo>
                  <a:lnTo>
                    <a:pt x="19" y="45"/>
                  </a:lnTo>
                  <a:lnTo>
                    <a:pt x="19" y="56"/>
                  </a:lnTo>
                  <a:lnTo>
                    <a:pt x="17" y="56"/>
                  </a:lnTo>
                  <a:lnTo>
                    <a:pt x="17" y="56"/>
                  </a:lnTo>
                  <a:lnTo>
                    <a:pt x="9" y="50"/>
                  </a:lnTo>
                  <a:lnTo>
                    <a:pt x="0" y="45"/>
                  </a:lnTo>
                  <a:lnTo>
                    <a:pt x="0" y="25"/>
                  </a:lnTo>
                  <a:lnTo>
                    <a:pt x="0" y="5"/>
                  </a:lnTo>
                  <a:lnTo>
                    <a:pt x="3" y="2"/>
                  </a:lnTo>
                  <a:lnTo>
                    <a:pt x="4"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8" name="Freeform 54"/>
            <p:cNvSpPr>
              <a:spLocks noChangeArrowheads="1"/>
            </p:cNvSpPr>
            <p:nvPr/>
          </p:nvSpPr>
          <p:spPr bwMode="auto">
            <a:xfrm>
              <a:off x="2756" y="770"/>
              <a:ext cx="21" cy="27"/>
            </a:xfrm>
            <a:custGeom>
              <a:avLst/>
              <a:gdLst>
                <a:gd name="T0" fmla="*/ 14 w 21"/>
                <a:gd name="T1" fmla="*/ 0 h 27"/>
                <a:gd name="T2" fmla="*/ 17 w 21"/>
                <a:gd name="T3" fmla="*/ 4 h 27"/>
                <a:gd name="T4" fmla="*/ 21 w 21"/>
                <a:gd name="T5" fmla="*/ 8 h 27"/>
                <a:gd name="T6" fmla="*/ 18 w 21"/>
                <a:gd name="T7" fmla="*/ 10 h 27"/>
                <a:gd name="T8" fmla="*/ 15 w 21"/>
                <a:gd name="T9" fmla="*/ 11 h 27"/>
                <a:gd name="T10" fmla="*/ 13 w 21"/>
                <a:gd name="T11" fmla="*/ 8 h 27"/>
                <a:gd name="T12" fmla="*/ 11 w 21"/>
                <a:gd name="T13" fmla="*/ 8 h 27"/>
                <a:gd name="T14" fmla="*/ 8 w 21"/>
                <a:gd name="T15" fmla="*/ 11 h 27"/>
                <a:gd name="T16" fmla="*/ 7 w 21"/>
                <a:gd name="T17" fmla="*/ 14 h 27"/>
                <a:gd name="T18" fmla="*/ 8 w 21"/>
                <a:gd name="T19" fmla="*/ 18 h 27"/>
                <a:gd name="T20" fmla="*/ 8 w 21"/>
                <a:gd name="T21" fmla="*/ 21 h 27"/>
                <a:gd name="T22" fmla="*/ 8 w 21"/>
                <a:gd name="T23" fmla="*/ 23 h 27"/>
                <a:gd name="T24" fmla="*/ 7 w 21"/>
                <a:gd name="T25" fmla="*/ 27 h 27"/>
                <a:gd name="T26" fmla="*/ 4 w 21"/>
                <a:gd name="T27" fmla="*/ 23 h 27"/>
                <a:gd name="T28" fmla="*/ 0 w 21"/>
                <a:gd name="T29" fmla="*/ 20 h 27"/>
                <a:gd name="T30" fmla="*/ 5 w 21"/>
                <a:gd name="T31" fmla="*/ 13 h 27"/>
                <a:gd name="T32" fmla="*/ 11 w 21"/>
                <a:gd name="T33" fmla="*/ 1 h 27"/>
                <a:gd name="T34" fmla="*/ 13 w 21"/>
                <a:gd name="T35" fmla="*/ 1 h 27"/>
                <a:gd name="T36" fmla="*/ 14 w 21"/>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7"/>
                <a:gd name="T59" fmla="*/ 21 w 2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7">
                  <a:moveTo>
                    <a:pt x="14" y="0"/>
                  </a:moveTo>
                  <a:lnTo>
                    <a:pt x="17" y="4"/>
                  </a:lnTo>
                  <a:lnTo>
                    <a:pt x="21" y="8"/>
                  </a:lnTo>
                  <a:lnTo>
                    <a:pt x="18" y="10"/>
                  </a:lnTo>
                  <a:lnTo>
                    <a:pt x="15" y="11"/>
                  </a:lnTo>
                  <a:lnTo>
                    <a:pt x="13" y="8"/>
                  </a:lnTo>
                  <a:lnTo>
                    <a:pt x="11" y="8"/>
                  </a:lnTo>
                  <a:lnTo>
                    <a:pt x="8" y="11"/>
                  </a:lnTo>
                  <a:lnTo>
                    <a:pt x="7" y="14"/>
                  </a:lnTo>
                  <a:lnTo>
                    <a:pt x="8" y="18"/>
                  </a:lnTo>
                  <a:lnTo>
                    <a:pt x="8" y="21"/>
                  </a:lnTo>
                  <a:lnTo>
                    <a:pt x="8" y="23"/>
                  </a:lnTo>
                  <a:lnTo>
                    <a:pt x="7" y="27"/>
                  </a:lnTo>
                  <a:lnTo>
                    <a:pt x="4" y="23"/>
                  </a:lnTo>
                  <a:lnTo>
                    <a:pt x="0" y="20"/>
                  </a:lnTo>
                  <a:lnTo>
                    <a:pt x="5" y="13"/>
                  </a:lnTo>
                  <a:lnTo>
                    <a:pt x="11" y="1"/>
                  </a:lnTo>
                  <a:lnTo>
                    <a:pt x="13" y="1"/>
                  </a:lnTo>
                  <a:lnTo>
                    <a:pt x="14"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9" name="Freeform 55"/>
            <p:cNvSpPr>
              <a:spLocks noChangeArrowheads="1"/>
            </p:cNvSpPr>
            <p:nvPr/>
          </p:nvSpPr>
          <p:spPr bwMode="auto">
            <a:xfrm>
              <a:off x="2866" y="811"/>
              <a:ext cx="7" cy="7"/>
            </a:xfrm>
            <a:custGeom>
              <a:avLst/>
              <a:gdLst>
                <a:gd name="T0" fmla="*/ 0 w 7"/>
                <a:gd name="T1" fmla="*/ 7 h 7"/>
                <a:gd name="T2" fmla="*/ 0 w 7"/>
                <a:gd name="T3" fmla="*/ 3 h 7"/>
                <a:gd name="T4" fmla="*/ 1 w 7"/>
                <a:gd name="T5" fmla="*/ 0 h 7"/>
                <a:gd name="T6" fmla="*/ 1 w 7"/>
                <a:gd name="T7" fmla="*/ 0 h 7"/>
                <a:gd name="T8" fmla="*/ 2 w 7"/>
                <a:gd name="T9" fmla="*/ 0 h 7"/>
                <a:gd name="T10" fmla="*/ 4 w 7"/>
                <a:gd name="T11" fmla="*/ 4 h 7"/>
                <a:gd name="T12" fmla="*/ 7 w 7"/>
                <a:gd name="T13" fmla="*/ 7 h 7"/>
                <a:gd name="T14" fmla="*/ 2 w 7"/>
                <a:gd name="T15" fmla="*/ 7 h 7"/>
                <a:gd name="T16" fmla="*/ 0 w 7"/>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7"/>
                <a:gd name="T29" fmla="*/ 7 w 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7">
                  <a:moveTo>
                    <a:pt x="0" y="7"/>
                  </a:moveTo>
                  <a:lnTo>
                    <a:pt x="0" y="3"/>
                  </a:lnTo>
                  <a:lnTo>
                    <a:pt x="1" y="0"/>
                  </a:lnTo>
                  <a:lnTo>
                    <a:pt x="1" y="0"/>
                  </a:lnTo>
                  <a:lnTo>
                    <a:pt x="2" y="0"/>
                  </a:lnTo>
                  <a:lnTo>
                    <a:pt x="4" y="4"/>
                  </a:lnTo>
                  <a:lnTo>
                    <a:pt x="7" y="7"/>
                  </a:lnTo>
                  <a:lnTo>
                    <a:pt x="2" y="7"/>
                  </a:lnTo>
                  <a:lnTo>
                    <a:pt x="0" y="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0" name="Freeform 56"/>
            <p:cNvSpPr>
              <a:spLocks noChangeArrowheads="1"/>
            </p:cNvSpPr>
            <p:nvPr/>
          </p:nvSpPr>
          <p:spPr bwMode="auto">
            <a:xfrm>
              <a:off x="2883" y="815"/>
              <a:ext cx="10" cy="9"/>
            </a:xfrm>
            <a:custGeom>
              <a:avLst/>
              <a:gdLst>
                <a:gd name="T0" fmla="*/ 0 w 10"/>
                <a:gd name="T1" fmla="*/ 0 h 9"/>
                <a:gd name="T2" fmla="*/ 4 w 10"/>
                <a:gd name="T3" fmla="*/ 0 h 9"/>
                <a:gd name="T4" fmla="*/ 8 w 10"/>
                <a:gd name="T5" fmla="*/ 0 h 9"/>
                <a:gd name="T6" fmla="*/ 8 w 10"/>
                <a:gd name="T7" fmla="*/ 2 h 9"/>
                <a:gd name="T8" fmla="*/ 8 w 10"/>
                <a:gd name="T9" fmla="*/ 3 h 9"/>
                <a:gd name="T10" fmla="*/ 10 w 10"/>
                <a:gd name="T11" fmla="*/ 6 h 9"/>
                <a:gd name="T12" fmla="*/ 10 w 10"/>
                <a:gd name="T13" fmla="*/ 9 h 9"/>
                <a:gd name="T14" fmla="*/ 7 w 10"/>
                <a:gd name="T15" fmla="*/ 8 h 9"/>
                <a:gd name="T16" fmla="*/ 4 w 10"/>
                <a:gd name="T17" fmla="*/ 6 h 9"/>
                <a:gd name="T18" fmla="*/ 1 w 10"/>
                <a:gd name="T19" fmla="*/ 5 h 9"/>
                <a:gd name="T20" fmla="*/ 0 w 10"/>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
                <a:gd name="T35" fmla="*/ 10 w 1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
                  <a:moveTo>
                    <a:pt x="0" y="0"/>
                  </a:moveTo>
                  <a:lnTo>
                    <a:pt x="4" y="0"/>
                  </a:lnTo>
                  <a:lnTo>
                    <a:pt x="8" y="0"/>
                  </a:lnTo>
                  <a:lnTo>
                    <a:pt x="8" y="2"/>
                  </a:lnTo>
                  <a:lnTo>
                    <a:pt x="8" y="3"/>
                  </a:lnTo>
                  <a:lnTo>
                    <a:pt x="10" y="6"/>
                  </a:lnTo>
                  <a:lnTo>
                    <a:pt x="10" y="9"/>
                  </a:lnTo>
                  <a:lnTo>
                    <a:pt x="7" y="8"/>
                  </a:lnTo>
                  <a:lnTo>
                    <a:pt x="4" y="6"/>
                  </a:lnTo>
                  <a:lnTo>
                    <a:pt x="1" y="5"/>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1" name="Freeform 57"/>
            <p:cNvSpPr>
              <a:spLocks noChangeArrowheads="1"/>
            </p:cNvSpPr>
            <p:nvPr/>
          </p:nvSpPr>
          <p:spPr bwMode="auto">
            <a:xfrm>
              <a:off x="2870" y="823"/>
              <a:ext cx="6" cy="14"/>
            </a:xfrm>
            <a:custGeom>
              <a:avLst/>
              <a:gdLst>
                <a:gd name="T0" fmla="*/ 0 w 6"/>
                <a:gd name="T1" fmla="*/ 0 h 14"/>
                <a:gd name="T2" fmla="*/ 3 w 6"/>
                <a:gd name="T3" fmla="*/ 2 h 14"/>
                <a:gd name="T4" fmla="*/ 4 w 6"/>
                <a:gd name="T5" fmla="*/ 5 h 14"/>
                <a:gd name="T6" fmla="*/ 6 w 6"/>
                <a:gd name="T7" fmla="*/ 8 h 14"/>
                <a:gd name="T8" fmla="*/ 6 w 6"/>
                <a:gd name="T9" fmla="*/ 14 h 14"/>
                <a:gd name="T10" fmla="*/ 4 w 6"/>
                <a:gd name="T11" fmla="*/ 14 h 14"/>
                <a:gd name="T12" fmla="*/ 3 w 6"/>
                <a:gd name="T13" fmla="*/ 12 h 14"/>
                <a:gd name="T14" fmla="*/ 1 w 6"/>
                <a:gd name="T15" fmla="*/ 7 h 14"/>
                <a:gd name="T16" fmla="*/ 0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0" y="0"/>
                  </a:moveTo>
                  <a:lnTo>
                    <a:pt x="3" y="2"/>
                  </a:lnTo>
                  <a:lnTo>
                    <a:pt x="4" y="5"/>
                  </a:lnTo>
                  <a:lnTo>
                    <a:pt x="6" y="8"/>
                  </a:lnTo>
                  <a:lnTo>
                    <a:pt x="6" y="14"/>
                  </a:lnTo>
                  <a:lnTo>
                    <a:pt x="4" y="14"/>
                  </a:lnTo>
                  <a:lnTo>
                    <a:pt x="3" y="12"/>
                  </a:lnTo>
                  <a:lnTo>
                    <a:pt x="1" y="7"/>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2" name="Freeform 58"/>
            <p:cNvSpPr>
              <a:spLocks noChangeArrowheads="1"/>
            </p:cNvSpPr>
            <p:nvPr/>
          </p:nvSpPr>
          <p:spPr bwMode="auto">
            <a:xfrm>
              <a:off x="2898" y="823"/>
              <a:ext cx="8" cy="7"/>
            </a:xfrm>
            <a:custGeom>
              <a:avLst/>
              <a:gdLst>
                <a:gd name="T0" fmla="*/ 3 w 8"/>
                <a:gd name="T1" fmla="*/ 0 h 7"/>
                <a:gd name="T2" fmla="*/ 6 w 8"/>
                <a:gd name="T3" fmla="*/ 1 h 7"/>
                <a:gd name="T4" fmla="*/ 8 w 8"/>
                <a:gd name="T5" fmla="*/ 4 h 7"/>
                <a:gd name="T6" fmla="*/ 8 w 8"/>
                <a:gd name="T7" fmla="*/ 5 h 7"/>
                <a:gd name="T8" fmla="*/ 6 w 8"/>
                <a:gd name="T9" fmla="*/ 7 h 7"/>
                <a:gd name="T10" fmla="*/ 3 w 8"/>
                <a:gd name="T11" fmla="*/ 7 h 7"/>
                <a:gd name="T12" fmla="*/ 0 w 8"/>
                <a:gd name="T13" fmla="*/ 7 h 7"/>
                <a:gd name="T14" fmla="*/ 0 w 8"/>
                <a:gd name="T15" fmla="*/ 5 h 7"/>
                <a:gd name="T16" fmla="*/ 0 w 8"/>
                <a:gd name="T17" fmla="*/ 2 h 7"/>
                <a:gd name="T18" fmla="*/ 2 w 8"/>
                <a:gd name="T19" fmla="*/ 2 h 7"/>
                <a:gd name="T20" fmla="*/ 3 w 8"/>
                <a:gd name="T21" fmla="*/ 2 h 7"/>
                <a:gd name="T22" fmla="*/ 3 w 8"/>
                <a:gd name="T23" fmla="*/ 1 h 7"/>
                <a:gd name="T24" fmla="*/ 3 w 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7"/>
                <a:gd name="T41" fmla="*/ 8 w 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7">
                  <a:moveTo>
                    <a:pt x="3" y="0"/>
                  </a:moveTo>
                  <a:lnTo>
                    <a:pt x="6" y="1"/>
                  </a:lnTo>
                  <a:lnTo>
                    <a:pt x="8" y="4"/>
                  </a:lnTo>
                  <a:lnTo>
                    <a:pt x="8" y="5"/>
                  </a:lnTo>
                  <a:lnTo>
                    <a:pt x="6" y="7"/>
                  </a:lnTo>
                  <a:lnTo>
                    <a:pt x="3" y="7"/>
                  </a:lnTo>
                  <a:lnTo>
                    <a:pt x="0" y="7"/>
                  </a:lnTo>
                  <a:lnTo>
                    <a:pt x="0" y="5"/>
                  </a:lnTo>
                  <a:lnTo>
                    <a:pt x="0" y="2"/>
                  </a:lnTo>
                  <a:lnTo>
                    <a:pt x="2" y="2"/>
                  </a:lnTo>
                  <a:lnTo>
                    <a:pt x="3" y="2"/>
                  </a:lnTo>
                  <a:lnTo>
                    <a:pt x="3" y="1"/>
                  </a:lnTo>
                  <a:lnTo>
                    <a:pt x="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3" name="Freeform 59"/>
            <p:cNvSpPr>
              <a:spLocks noChangeArrowheads="1"/>
            </p:cNvSpPr>
            <p:nvPr/>
          </p:nvSpPr>
          <p:spPr bwMode="auto">
            <a:xfrm>
              <a:off x="2897" y="834"/>
              <a:ext cx="9" cy="6"/>
            </a:xfrm>
            <a:custGeom>
              <a:avLst/>
              <a:gdLst>
                <a:gd name="T0" fmla="*/ 4 w 9"/>
                <a:gd name="T1" fmla="*/ 0 h 6"/>
                <a:gd name="T2" fmla="*/ 7 w 9"/>
                <a:gd name="T3" fmla="*/ 3 h 6"/>
                <a:gd name="T4" fmla="*/ 9 w 9"/>
                <a:gd name="T5" fmla="*/ 6 h 6"/>
                <a:gd name="T6" fmla="*/ 6 w 9"/>
                <a:gd name="T7" fmla="*/ 6 h 6"/>
                <a:gd name="T8" fmla="*/ 3 w 9"/>
                <a:gd name="T9" fmla="*/ 6 h 6"/>
                <a:gd name="T10" fmla="*/ 1 w 9"/>
                <a:gd name="T11" fmla="*/ 4 h 6"/>
                <a:gd name="T12" fmla="*/ 0 w 9"/>
                <a:gd name="T13" fmla="*/ 3 h 6"/>
                <a:gd name="T14" fmla="*/ 1 w 9"/>
                <a:gd name="T15" fmla="*/ 3 h 6"/>
                <a:gd name="T16" fmla="*/ 3 w 9"/>
                <a:gd name="T17" fmla="*/ 3 h 6"/>
                <a:gd name="T18" fmla="*/ 4 w 9"/>
                <a:gd name="T19" fmla="*/ 1 h 6"/>
                <a:gd name="T20" fmla="*/ 4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4" y="0"/>
                  </a:moveTo>
                  <a:lnTo>
                    <a:pt x="7" y="3"/>
                  </a:lnTo>
                  <a:lnTo>
                    <a:pt x="9" y="6"/>
                  </a:lnTo>
                  <a:lnTo>
                    <a:pt x="6" y="6"/>
                  </a:lnTo>
                  <a:lnTo>
                    <a:pt x="3" y="6"/>
                  </a:lnTo>
                  <a:lnTo>
                    <a:pt x="1" y="4"/>
                  </a:lnTo>
                  <a:lnTo>
                    <a:pt x="0" y="3"/>
                  </a:lnTo>
                  <a:lnTo>
                    <a:pt x="1" y="3"/>
                  </a:lnTo>
                  <a:lnTo>
                    <a:pt x="3" y="3"/>
                  </a:lnTo>
                  <a:lnTo>
                    <a:pt x="4" y="1"/>
                  </a:lnTo>
                  <a:lnTo>
                    <a:pt x="4"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4" name="Freeform 60"/>
            <p:cNvSpPr>
              <a:spLocks noChangeArrowheads="1"/>
            </p:cNvSpPr>
            <p:nvPr/>
          </p:nvSpPr>
          <p:spPr bwMode="auto">
            <a:xfrm>
              <a:off x="2914" y="837"/>
              <a:ext cx="9" cy="4"/>
            </a:xfrm>
            <a:custGeom>
              <a:avLst/>
              <a:gdLst>
                <a:gd name="T0" fmla="*/ 0 w 9"/>
                <a:gd name="T1" fmla="*/ 0 h 4"/>
                <a:gd name="T2" fmla="*/ 4 w 9"/>
                <a:gd name="T3" fmla="*/ 1 h 4"/>
                <a:gd name="T4" fmla="*/ 9 w 9"/>
                <a:gd name="T5" fmla="*/ 3 h 4"/>
                <a:gd name="T6" fmla="*/ 9 w 9"/>
                <a:gd name="T7" fmla="*/ 4 h 4"/>
                <a:gd name="T8" fmla="*/ 9 w 9"/>
                <a:gd name="T9" fmla="*/ 4 h 4"/>
                <a:gd name="T10" fmla="*/ 6 w 9"/>
                <a:gd name="T11" fmla="*/ 4 h 4"/>
                <a:gd name="T12" fmla="*/ 4 w 9"/>
                <a:gd name="T13" fmla="*/ 4 h 4"/>
                <a:gd name="T14" fmla="*/ 2 w 9"/>
                <a:gd name="T15" fmla="*/ 3 h 4"/>
                <a:gd name="T16" fmla="*/ 0 w 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
                <a:gd name="T29" fmla="*/ 9 w 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
                  <a:moveTo>
                    <a:pt x="0" y="0"/>
                  </a:moveTo>
                  <a:lnTo>
                    <a:pt x="4" y="1"/>
                  </a:lnTo>
                  <a:lnTo>
                    <a:pt x="9" y="3"/>
                  </a:lnTo>
                  <a:lnTo>
                    <a:pt x="9" y="4"/>
                  </a:lnTo>
                  <a:lnTo>
                    <a:pt x="9" y="4"/>
                  </a:lnTo>
                  <a:lnTo>
                    <a:pt x="6" y="4"/>
                  </a:lnTo>
                  <a:lnTo>
                    <a:pt x="4" y="4"/>
                  </a:lnTo>
                  <a:lnTo>
                    <a:pt x="2" y="3"/>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5" name="Freeform 61"/>
            <p:cNvSpPr>
              <a:spLocks noChangeArrowheads="1"/>
            </p:cNvSpPr>
            <p:nvPr/>
          </p:nvSpPr>
          <p:spPr bwMode="auto">
            <a:xfrm>
              <a:off x="2886" y="844"/>
              <a:ext cx="8" cy="14"/>
            </a:xfrm>
            <a:custGeom>
              <a:avLst/>
              <a:gdLst>
                <a:gd name="T0" fmla="*/ 1 w 8"/>
                <a:gd name="T1" fmla="*/ 0 h 14"/>
                <a:gd name="T2" fmla="*/ 4 w 8"/>
                <a:gd name="T3" fmla="*/ 4 h 14"/>
                <a:gd name="T4" fmla="*/ 7 w 8"/>
                <a:gd name="T5" fmla="*/ 7 h 14"/>
                <a:gd name="T6" fmla="*/ 8 w 8"/>
                <a:gd name="T7" fmla="*/ 10 h 14"/>
                <a:gd name="T8" fmla="*/ 8 w 8"/>
                <a:gd name="T9" fmla="*/ 14 h 14"/>
                <a:gd name="T10" fmla="*/ 8 w 8"/>
                <a:gd name="T11" fmla="*/ 14 h 14"/>
                <a:gd name="T12" fmla="*/ 7 w 8"/>
                <a:gd name="T13" fmla="*/ 14 h 14"/>
                <a:gd name="T14" fmla="*/ 2 w 8"/>
                <a:gd name="T15" fmla="*/ 13 h 14"/>
                <a:gd name="T16" fmla="*/ 0 w 8"/>
                <a:gd name="T17" fmla="*/ 13 h 14"/>
                <a:gd name="T18" fmla="*/ 0 w 8"/>
                <a:gd name="T19" fmla="*/ 7 h 14"/>
                <a:gd name="T20" fmla="*/ 1 w 8"/>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4"/>
                <a:gd name="T35" fmla="*/ 8 w 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4">
                  <a:moveTo>
                    <a:pt x="1" y="0"/>
                  </a:moveTo>
                  <a:lnTo>
                    <a:pt x="4" y="4"/>
                  </a:lnTo>
                  <a:lnTo>
                    <a:pt x="7" y="7"/>
                  </a:lnTo>
                  <a:lnTo>
                    <a:pt x="8" y="10"/>
                  </a:lnTo>
                  <a:lnTo>
                    <a:pt x="8" y="14"/>
                  </a:lnTo>
                  <a:lnTo>
                    <a:pt x="8" y="14"/>
                  </a:lnTo>
                  <a:lnTo>
                    <a:pt x="7" y="14"/>
                  </a:lnTo>
                  <a:lnTo>
                    <a:pt x="2" y="13"/>
                  </a:lnTo>
                  <a:lnTo>
                    <a:pt x="0" y="13"/>
                  </a:lnTo>
                  <a:lnTo>
                    <a:pt x="0" y="7"/>
                  </a:lnTo>
                  <a:lnTo>
                    <a:pt x="1"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6" name="Freeform 62"/>
            <p:cNvSpPr>
              <a:spLocks noChangeArrowheads="1"/>
            </p:cNvSpPr>
            <p:nvPr/>
          </p:nvSpPr>
          <p:spPr bwMode="auto">
            <a:xfrm>
              <a:off x="2910" y="847"/>
              <a:ext cx="14" cy="7"/>
            </a:xfrm>
            <a:custGeom>
              <a:avLst/>
              <a:gdLst>
                <a:gd name="T0" fmla="*/ 8 w 14"/>
                <a:gd name="T1" fmla="*/ 0 h 7"/>
                <a:gd name="T2" fmla="*/ 11 w 14"/>
                <a:gd name="T3" fmla="*/ 1 h 7"/>
                <a:gd name="T4" fmla="*/ 13 w 14"/>
                <a:gd name="T5" fmla="*/ 3 h 7"/>
                <a:gd name="T6" fmla="*/ 13 w 14"/>
                <a:gd name="T7" fmla="*/ 3 h 7"/>
                <a:gd name="T8" fmla="*/ 14 w 14"/>
                <a:gd name="T9" fmla="*/ 7 h 7"/>
                <a:gd name="T10" fmla="*/ 10 w 14"/>
                <a:gd name="T11" fmla="*/ 7 h 7"/>
                <a:gd name="T12" fmla="*/ 4 w 14"/>
                <a:gd name="T13" fmla="*/ 7 h 7"/>
                <a:gd name="T14" fmla="*/ 3 w 14"/>
                <a:gd name="T15" fmla="*/ 4 h 7"/>
                <a:gd name="T16" fmla="*/ 0 w 14"/>
                <a:gd name="T17" fmla="*/ 3 h 7"/>
                <a:gd name="T18" fmla="*/ 4 w 14"/>
                <a:gd name="T19" fmla="*/ 1 h 7"/>
                <a:gd name="T20" fmla="*/ 8 w 1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7"/>
                <a:gd name="T35" fmla="*/ 14 w 14"/>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7">
                  <a:moveTo>
                    <a:pt x="8" y="0"/>
                  </a:moveTo>
                  <a:lnTo>
                    <a:pt x="11" y="1"/>
                  </a:lnTo>
                  <a:lnTo>
                    <a:pt x="13" y="3"/>
                  </a:lnTo>
                  <a:lnTo>
                    <a:pt x="13" y="3"/>
                  </a:lnTo>
                  <a:lnTo>
                    <a:pt x="14" y="7"/>
                  </a:lnTo>
                  <a:lnTo>
                    <a:pt x="10" y="7"/>
                  </a:lnTo>
                  <a:lnTo>
                    <a:pt x="4" y="7"/>
                  </a:lnTo>
                  <a:lnTo>
                    <a:pt x="3" y="4"/>
                  </a:lnTo>
                  <a:lnTo>
                    <a:pt x="0" y="3"/>
                  </a:lnTo>
                  <a:lnTo>
                    <a:pt x="4" y="1"/>
                  </a:lnTo>
                  <a:lnTo>
                    <a:pt x="8"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7" name="Freeform 63"/>
            <p:cNvSpPr>
              <a:spLocks noChangeArrowheads="1"/>
            </p:cNvSpPr>
            <p:nvPr/>
          </p:nvSpPr>
          <p:spPr bwMode="auto">
            <a:xfrm>
              <a:off x="2894" y="861"/>
              <a:ext cx="9" cy="16"/>
            </a:xfrm>
            <a:custGeom>
              <a:avLst/>
              <a:gdLst>
                <a:gd name="T0" fmla="*/ 6 w 9"/>
                <a:gd name="T1" fmla="*/ 0 h 16"/>
                <a:gd name="T2" fmla="*/ 9 w 9"/>
                <a:gd name="T3" fmla="*/ 1 h 16"/>
                <a:gd name="T4" fmla="*/ 9 w 9"/>
                <a:gd name="T5" fmla="*/ 6 h 16"/>
                <a:gd name="T6" fmla="*/ 6 w 9"/>
                <a:gd name="T7" fmla="*/ 10 h 16"/>
                <a:gd name="T8" fmla="*/ 3 w 9"/>
                <a:gd name="T9" fmla="*/ 16 h 16"/>
                <a:gd name="T10" fmla="*/ 3 w 9"/>
                <a:gd name="T11" fmla="*/ 14 h 16"/>
                <a:gd name="T12" fmla="*/ 3 w 9"/>
                <a:gd name="T13" fmla="*/ 13 h 16"/>
                <a:gd name="T14" fmla="*/ 2 w 9"/>
                <a:gd name="T15" fmla="*/ 7 h 16"/>
                <a:gd name="T16" fmla="*/ 0 w 9"/>
                <a:gd name="T17" fmla="*/ 3 h 16"/>
                <a:gd name="T18" fmla="*/ 3 w 9"/>
                <a:gd name="T19" fmla="*/ 1 h 16"/>
                <a:gd name="T20" fmla="*/ 6 w 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6"/>
                <a:gd name="T35" fmla="*/ 9 w 9"/>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6">
                  <a:moveTo>
                    <a:pt x="6" y="0"/>
                  </a:moveTo>
                  <a:lnTo>
                    <a:pt x="9" y="1"/>
                  </a:lnTo>
                  <a:lnTo>
                    <a:pt x="9" y="6"/>
                  </a:lnTo>
                  <a:lnTo>
                    <a:pt x="6" y="10"/>
                  </a:lnTo>
                  <a:lnTo>
                    <a:pt x="3" y="16"/>
                  </a:lnTo>
                  <a:lnTo>
                    <a:pt x="3" y="14"/>
                  </a:lnTo>
                  <a:lnTo>
                    <a:pt x="3" y="13"/>
                  </a:lnTo>
                  <a:lnTo>
                    <a:pt x="2" y="7"/>
                  </a:lnTo>
                  <a:lnTo>
                    <a:pt x="0" y="3"/>
                  </a:lnTo>
                  <a:lnTo>
                    <a:pt x="3" y="1"/>
                  </a:lnTo>
                  <a:lnTo>
                    <a:pt x="6"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8" name="Freeform 64"/>
            <p:cNvSpPr>
              <a:spLocks noChangeArrowheads="1"/>
            </p:cNvSpPr>
            <p:nvPr/>
          </p:nvSpPr>
          <p:spPr bwMode="auto">
            <a:xfrm>
              <a:off x="2419" y="870"/>
              <a:ext cx="24" cy="48"/>
            </a:xfrm>
            <a:custGeom>
              <a:avLst/>
              <a:gdLst>
                <a:gd name="T0" fmla="*/ 3 w 24"/>
                <a:gd name="T1" fmla="*/ 0 h 48"/>
                <a:gd name="T2" fmla="*/ 10 w 24"/>
                <a:gd name="T3" fmla="*/ 4 h 48"/>
                <a:gd name="T4" fmla="*/ 14 w 24"/>
                <a:gd name="T5" fmla="*/ 12 h 48"/>
                <a:gd name="T6" fmla="*/ 18 w 24"/>
                <a:gd name="T7" fmla="*/ 20 h 48"/>
                <a:gd name="T8" fmla="*/ 24 w 24"/>
                <a:gd name="T9" fmla="*/ 28 h 48"/>
                <a:gd name="T10" fmla="*/ 20 w 24"/>
                <a:gd name="T11" fmla="*/ 40 h 48"/>
                <a:gd name="T12" fmla="*/ 14 w 24"/>
                <a:gd name="T13" fmla="*/ 48 h 48"/>
                <a:gd name="T14" fmla="*/ 14 w 24"/>
                <a:gd name="T15" fmla="*/ 48 h 48"/>
                <a:gd name="T16" fmla="*/ 13 w 24"/>
                <a:gd name="T17" fmla="*/ 48 h 48"/>
                <a:gd name="T18" fmla="*/ 7 w 24"/>
                <a:gd name="T19" fmla="*/ 47 h 48"/>
                <a:gd name="T20" fmla="*/ 1 w 24"/>
                <a:gd name="T21" fmla="*/ 47 h 48"/>
                <a:gd name="T22" fmla="*/ 0 w 24"/>
                <a:gd name="T23" fmla="*/ 34 h 48"/>
                <a:gd name="T24" fmla="*/ 0 w 24"/>
                <a:gd name="T25" fmla="*/ 22 h 48"/>
                <a:gd name="T26" fmla="*/ 0 w 24"/>
                <a:gd name="T27" fmla="*/ 11 h 48"/>
                <a:gd name="T28" fmla="*/ 3 w 24"/>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48"/>
                <a:gd name="T47" fmla="*/ 24 w 24"/>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48">
                  <a:moveTo>
                    <a:pt x="3" y="0"/>
                  </a:moveTo>
                  <a:lnTo>
                    <a:pt x="10" y="4"/>
                  </a:lnTo>
                  <a:lnTo>
                    <a:pt x="14" y="12"/>
                  </a:lnTo>
                  <a:lnTo>
                    <a:pt x="18" y="20"/>
                  </a:lnTo>
                  <a:lnTo>
                    <a:pt x="24" y="28"/>
                  </a:lnTo>
                  <a:lnTo>
                    <a:pt x="20" y="40"/>
                  </a:lnTo>
                  <a:lnTo>
                    <a:pt x="14" y="48"/>
                  </a:lnTo>
                  <a:lnTo>
                    <a:pt x="14" y="48"/>
                  </a:lnTo>
                  <a:lnTo>
                    <a:pt x="13" y="48"/>
                  </a:lnTo>
                  <a:lnTo>
                    <a:pt x="7" y="47"/>
                  </a:lnTo>
                  <a:lnTo>
                    <a:pt x="1" y="47"/>
                  </a:lnTo>
                  <a:lnTo>
                    <a:pt x="0" y="34"/>
                  </a:lnTo>
                  <a:lnTo>
                    <a:pt x="0" y="22"/>
                  </a:lnTo>
                  <a:lnTo>
                    <a:pt x="0" y="11"/>
                  </a:lnTo>
                  <a:lnTo>
                    <a:pt x="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9" name="Freeform 65"/>
            <p:cNvSpPr>
              <a:spLocks noChangeArrowheads="1"/>
            </p:cNvSpPr>
            <p:nvPr/>
          </p:nvSpPr>
          <p:spPr bwMode="auto">
            <a:xfrm>
              <a:off x="2910" y="871"/>
              <a:ext cx="27" cy="47"/>
            </a:xfrm>
            <a:custGeom>
              <a:avLst/>
              <a:gdLst>
                <a:gd name="T0" fmla="*/ 21 w 27"/>
                <a:gd name="T1" fmla="*/ 47 h 47"/>
                <a:gd name="T2" fmla="*/ 16 w 27"/>
                <a:gd name="T3" fmla="*/ 47 h 47"/>
                <a:gd name="T4" fmla="*/ 10 w 27"/>
                <a:gd name="T5" fmla="*/ 46 h 47"/>
                <a:gd name="T6" fmla="*/ 7 w 27"/>
                <a:gd name="T7" fmla="*/ 43 h 47"/>
                <a:gd name="T8" fmla="*/ 4 w 27"/>
                <a:gd name="T9" fmla="*/ 40 h 47"/>
                <a:gd name="T10" fmla="*/ 1 w 27"/>
                <a:gd name="T11" fmla="*/ 31 h 47"/>
                <a:gd name="T12" fmla="*/ 0 w 27"/>
                <a:gd name="T13" fmla="*/ 20 h 47"/>
                <a:gd name="T14" fmla="*/ 10 w 27"/>
                <a:gd name="T15" fmla="*/ 10 h 47"/>
                <a:gd name="T16" fmla="*/ 18 w 27"/>
                <a:gd name="T17" fmla="*/ 0 h 47"/>
                <a:gd name="T18" fmla="*/ 18 w 27"/>
                <a:gd name="T19" fmla="*/ 1 h 47"/>
                <a:gd name="T20" fmla="*/ 18 w 27"/>
                <a:gd name="T21" fmla="*/ 3 h 47"/>
                <a:gd name="T22" fmla="*/ 23 w 27"/>
                <a:gd name="T23" fmla="*/ 16 h 47"/>
                <a:gd name="T24" fmla="*/ 27 w 27"/>
                <a:gd name="T25" fmla="*/ 27 h 47"/>
                <a:gd name="T26" fmla="*/ 23 w 27"/>
                <a:gd name="T27" fmla="*/ 31 h 47"/>
                <a:gd name="T28" fmla="*/ 18 w 27"/>
                <a:gd name="T29" fmla="*/ 36 h 47"/>
                <a:gd name="T30" fmla="*/ 20 w 27"/>
                <a:gd name="T31" fmla="*/ 41 h 47"/>
                <a:gd name="T32" fmla="*/ 21 w 27"/>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47"/>
                <a:gd name="T53" fmla="*/ 27 w 27"/>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47">
                  <a:moveTo>
                    <a:pt x="21" y="47"/>
                  </a:moveTo>
                  <a:lnTo>
                    <a:pt x="16" y="47"/>
                  </a:lnTo>
                  <a:lnTo>
                    <a:pt x="10" y="46"/>
                  </a:lnTo>
                  <a:lnTo>
                    <a:pt x="7" y="43"/>
                  </a:lnTo>
                  <a:lnTo>
                    <a:pt x="4" y="40"/>
                  </a:lnTo>
                  <a:lnTo>
                    <a:pt x="1" y="31"/>
                  </a:lnTo>
                  <a:lnTo>
                    <a:pt x="0" y="20"/>
                  </a:lnTo>
                  <a:lnTo>
                    <a:pt x="10" y="10"/>
                  </a:lnTo>
                  <a:lnTo>
                    <a:pt x="18" y="0"/>
                  </a:lnTo>
                  <a:lnTo>
                    <a:pt x="18" y="1"/>
                  </a:lnTo>
                  <a:lnTo>
                    <a:pt x="18" y="3"/>
                  </a:lnTo>
                  <a:lnTo>
                    <a:pt x="23" y="16"/>
                  </a:lnTo>
                  <a:lnTo>
                    <a:pt x="27" y="27"/>
                  </a:lnTo>
                  <a:lnTo>
                    <a:pt x="23" y="31"/>
                  </a:lnTo>
                  <a:lnTo>
                    <a:pt x="18" y="36"/>
                  </a:lnTo>
                  <a:lnTo>
                    <a:pt x="20" y="41"/>
                  </a:lnTo>
                  <a:lnTo>
                    <a:pt x="21" y="4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0" name="Freeform 66"/>
            <p:cNvSpPr>
              <a:spLocks noChangeArrowheads="1"/>
            </p:cNvSpPr>
            <p:nvPr/>
          </p:nvSpPr>
          <p:spPr bwMode="auto">
            <a:xfrm>
              <a:off x="2893" y="884"/>
              <a:ext cx="14" cy="13"/>
            </a:xfrm>
            <a:custGeom>
              <a:avLst/>
              <a:gdLst>
                <a:gd name="T0" fmla="*/ 11 w 14"/>
                <a:gd name="T1" fmla="*/ 0 h 13"/>
                <a:gd name="T2" fmla="*/ 14 w 14"/>
                <a:gd name="T3" fmla="*/ 3 h 13"/>
                <a:gd name="T4" fmla="*/ 14 w 14"/>
                <a:gd name="T5" fmla="*/ 6 h 13"/>
                <a:gd name="T6" fmla="*/ 14 w 14"/>
                <a:gd name="T7" fmla="*/ 10 h 13"/>
                <a:gd name="T8" fmla="*/ 13 w 14"/>
                <a:gd name="T9" fmla="*/ 13 h 13"/>
                <a:gd name="T10" fmla="*/ 13 w 14"/>
                <a:gd name="T11" fmla="*/ 13 h 13"/>
                <a:gd name="T12" fmla="*/ 11 w 14"/>
                <a:gd name="T13" fmla="*/ 13 h 13"/>
                <a:gd name="T14" fmla="*/ 5 w 14"/>
                <a:gd name="T15" fmla="*/ 13 h 13"/>
                <a:gd name="T16" fmla="*/ 0 w 14"/>
                <a:gd name="T17" fmla="*/ 11 h 13"/>
                <a:gd name="T18" fmla="*/ 5 w 14"/>
                <a:gd name="T19" fmla="*/ 6 h 13"/>
                <a:gd name="T20" fmla="*/ 11 w 14"/>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3"/>
                <a:gd name="T35" fmla="*/ 14 w 1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3">
                  <a:moveTo>
                    <a:pt x="11" y="0"/>
                  </a:moveTo>
                  <a:lnTo>
                    <a:pt x="14" y="3"/>
                  </a:lnTo>
                  <a:lnTo>
                    <a:pt x="14" y="6"/>
                  </a:lnTo>
                  <a:lnTo>
                    <a:pt x="14" y="10"/>
                  </a:lnTo>
                  <a:lnTo>
                    <a:pt x="13" y="13"/>
                  </a:lnTo>
                  <a:lnTo>
                    <a:pt x="13" y="13"/>
                  </a:lnTo>
                  <a:lnTo>
                    <a:pt x="11" y="13"/>
                  </a:lnTo>
                  <a:lnTo>
                    <a:pt x="5" y="13"/>
                  </a:lnTo>
                  <a:lnTo>
                    <a:pt x="0" y="11"/>
                  </a:lnTo>
                  <a:lnTo>
                    <a:pt x="5" y="6"/>
                  </a:lnTo>
                  <a:lnTo>
                    <a:pt x="11"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1" name="Freeform 67"/>
            <p:cNvSpPr>
              <a:spLocks noChangeArrowheads="1"/>
            </p:cNvSpPr>
            <p:nvPr/>
          </p:nvSpPr>
          <p:spPr bwMode="auto">
            <a:xfrm>
              <a:off x="2743" y="907"/>
              <a:ext cx="114" cy="137"/>
            </a:xfrm>
            <a:custGeom>
              <a:avLst/>
              <a:gdLst>
                <a:gd name="T0" fmla="*/ 88 w 114"/>
                <a:gd name="T1" fmla="*/ 0 h 137"/>
                <a:gd name="T2" fmla="*/ 101 w 114"/>
                <a:gd name="T3" fmla="*/ 8 h 137"/>
                <a:gd name="T4" fmla="*/ 114 w 114"/>
                <a:gd name="T5" fmla="*/ 18 h 137"/>
                <a:gd name="T6" fmla="*/ 114 w 114"/>
                <a:gd name="T7" fmla="*/ 20 h 137"/>
                <a:gd name="T8" fmla="*/ 114 w 114"/>
                <a:gd name="T9" fmla="*/ 23 h 137"/>
                <a:gd name="T10" fmla="*/ 111 w 114"/>
                <a:gd name="T11" fmla="*/ 30 h 137"/>
                <a:gd name="T12" fmla="*/ 107 w 114"/>
                <a:gd name="T13" fmla="*/ 34 h 137"/>
                <a:gd name="T14" fmla="*/ 103 w 114"/>
                <a:gd name="T15" fmla="*/ 38 h 137"/>
                <a:gd name="T16" fmla="*/ 97 w 114"/>
                <a:gd name="T17" fmla="*/ 43 h 137"/>
                <a:gd name="T18" fmla="*/ 104 w 114"/>
                <a:gd name="T19" fmla="*/ 58 h 137"/>
                <a:gd name="T20" fmla="*/ 110 w 114"/>
                <a:gd name="T21" fmla="*/ 75 h 137"/>
                <a:gd name="T22" fmla="*/ 104 w 114"/>
                <a:gd name="T23" fmla="*/ 81 h 137"/>
                <a:gd name="T24" fmla="*/ 100 w 114"/>
                <a:gd name="T25" fmla="*/ 88 h 137"/>
                <a:gd name="T26" fmla="*/ 95 w 114"/>
                <a:gd name="T27" fmla="*/ 97 h 137"/>
                <a:gd name="T28" fmla="*/ 94 w 114"/>
                <a:gd name="T29" fmla="*/ 105 h 137"/>
                <a:gd name="T30" fmla="*/ 91 w 114"/>
                <a:gd name="T31" fmla="*/ 114 h 137"/>
                <a:gd name="T32" fmla="*/ 88 w 114"/>
                <a:gd name="T33" fmla="*/ 123 h 137"/>
                <a:gd name="T34" fmla="*/ 84 w 114"/>
                <a:gd name="T35" fmla="*/ 130 h 137"/>
                <a:gd name="T36" fmla="*/ 80 w 114"/>
                <a:gd name="T37" fmla="*/ 137 h 137"/>
                <a:gd name="T38" fmla="*/ 68 w 114"/>
                <a:gd name="T39" fmla="*/ 133 h 137"/>
                <a:gd name="T40" fmla="*/ 58 w 114"/>
                <a:gd name="T41" fmla="*/ 127 h 137"/>
                <a:gd name="T42" fmla="*/ 37 w 114"/>
                <a:gd name="T43" fmla="*/ 125 h 137"/>
                <a:gd name="T44" fmla="*/ 17 w 114"/>
                <a:gd name="T45" fmla="*/ 124 h 137"/>
                <a:gd name="T46" fmla="*/ 16 w 114"/>
                <a:gd name="T47" fmla="*/ 113 h 137"/>
                <a:gd name="T48" fmla="*/ 11 w 114"/>
                <a:gd name="T49" fmla="*/ 104 h 137"/>
                <a:gd name="T50" fmla="*/ 7 w 114"/>
                <a:gd name="T51" fmla="*/ 97 h 137"/>
                <a:gd name="T52" fmla="*/ 0 w 114"/>
                <a:gd name="T53" fmla="*/ 90 h 137"/>
                <a:gd name="T54" fmla="*/ 0 w 114"/>
                <a:gd name="T55" fmla="*/ 83 h 137"/>
                <a:gd name="T56" fmla="*/ 1 w 114"/>
                <a:gd name="T57" fmla="*/ 77 h 137"/>
                <a:gd name="T58" fmla="*/ 4 w 114"/>
                <a:gd name="T59" fmla="*/ 71 h 137"/>
                <a:gd name="T60" fmla="*/ 6 w 114"/>
                <a:gd name="T61" fmla="*/ 67 h 137"/>
                <a:gd name="T62" fmla="*/ 13 w 114"/>
                <a:gd name="T63" fmla="*/ 68 h 137"/>
                <a:gd name="T64" fmla="*/ 21 w 114"/>
                <a:gd name="T65" fmla="*/ 70 h 137"/>
                <a:gd name="T66" fmla="*/ 27 w 114"/>
                <a:gd name="T67" fmla="*/ 61 h 137"/>
                <a:gd name="T68" fmla="*/ 33 w 114"/>
                <a:gd name="T69" fmla="*/ 54 h 137"/>
                <a:gd name="T70" fmla="*/ 44 w 114"/>
                <a:gd name="T71" fmla="*/ 47 h 137"/>
                <a:gd name="T72" fmla="*/ 55 w 114"/>
                <a:gd name="T73" fmla="*/ 41 h 137"/>
                <a:gd name="T74" fmla="*/ 73 w 114"/>
                <a:gd name="T75" fmla="*/ 20 h 137"/>
                <a:gd name="T76" fmla="*/ 88 w 114"/>
                <a:gd name="T77" fmla="*/ 0 h 1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137"/>
                <a:gd name="T119" fmla="*/ 114 w 114"/>
                <a:gd name="T120" fmla="*/ 137 h 1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137">
                  <a:moveTo>
                    <a:pt x="88" y="0"/>
                  </a:moveTo>
                  <a:lnTo>
                    <a:pt x="101" y="8"/>
                  </a:lnTo>
                  <a:lnTo>
                    <a:pt x="114" y="18"/>
                  </a:lnTo>
                  <a:lnTo>
                    <a:pt x="114" y="20"/>
                  </a:lnTo>
                  <a:lnTo>
                    <a:pt x="114" y="23"/>
                  </a:lnTo>
                  <a:lnTo>
                    <a:pt x="111" y="30"/>
                  </a:lnTo>
                  <a:lnTo>
                    <a:pt x="107" y="34"/>
                  </a:lnTo>
                  <a:lnTo>
                    <a:pt x="103" y="38"/>
                  </a:lnTo>
                  <a:lnTo>
                    <a:pt x="97" y="43"/>
                  </a:lnTo>
                  <a:lnTo>
                    <a:pt x="104" y="58"/>
                  </a:lnTo>
                  <a:lnTo>
                    <a:pt x="110" y="75"/>
                  </a:lnTo>
                  <a:lnTo>
                    <a:pt x="104" y="81"/>
                  </a:lnTo>
                  <a:lnTo>
                    <a:pt x="100" y="88"/>
                  </a:lnTo>
                  <a:lnTo>
                    <a:pt x="95" y="97"/>
                  </a:lnTo>
                  <a:lnTo>
                    <a:pt x="94" y="105"/>
                  </a:lnTo>
                  <a:lnTo>
                    <a:pt x="91" y="114"/>
                  </a:lnTo>
                  <a:lnTo>
                    <a:pt x="88" y="123"/>
                  </a:lnTo>
                  <a:lnTo>
                    <a:pt x="84" y="130"/>
                  </a:lnTo>
                  <a:lnTo>
                    <a:pt x="80" y="137"/>
                  </a:lnTo>
                  <a:lnTo>
                    <a:pt x="68" y="133"/>
                  </a:lnTo>
                  <a:lnTo>
                    <a:pt x="58" y="127"/>
                  </a:lnTo>
                  <a:lnTo>
                    <a:pt x="37" y="125"/>
                  </a:lnTo>
                  <a:lnTo>
                    <a:pt x="17" y="124"/>
                  </a:lnTo>
                  <a:lnTo>
                    <a:pt x="16" y="113"/>
                  </a:lnTo>
                  <a:lnTo>
                    <a:pt x="11" y="104"/>
                  </a:lnTo>
                  <a:lnTo>
                    <a:pt x="7" y="97"/>
                  </a:lnTo>
                  <a:lnTo>
                    <a:pt x="0" y="90"/>
                  </a:lnTo>
                  <a:lnTo>
                    <a:pt x="0" y="83"/>
                  </a:lnTo>
                  <a:lnTo>
                    <a:pt x="1" y="77"/>
                  </a:lnTo>
                  <a:lnTo>
                    <a:pt x="4" y="71"/>
                  </a:lnTo>
                  <a:lnTo>
                    <a:pt x="6" y="67"/>
                  </a:lnTo>
                  <a:lnTo>
                    <a:pt x="13" y="68"/>
                  </a:lnTo>
                  <a:lnTo>
                    <a:pt x="21" y="70"/>
                  </a:lnTo>
                  <a:lnTo>
                    <a:pt x="27" y="61"/>
                  </a:lnTo>
                  <a:lnTo>
                    <a:pt x="33" y="54"/>
                  </a:lnTo>
                  <a:lnTo>
                    <a:pt x="44" y="47"/>
                  </a:lnTo>
                  <a:lnTo>
                    <a:pt x="55" y="41"/>
                  </a:lnTo>
                  <a:lnTo>
                    <a:pt x="73" y="20"/>
                  </a:lnTo>
                  <a:lnTo>
                    <a:pt x="88"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2" name="Freeform 68"/>
            <p:cNvSpPr>
              <a:spLocks noChangeArrowheads="1"/>
            </p:cNvSpPr>
            <p:nvPr/>
          </p:nvSpPr>
          <p:spPr bwMode="auto">
            <a:xfrm>
              <a:off x="2586" y="918"/>
              <a:ext cx="127" cy="150"/>
            </a:xfrm>
            <a:custGeom>
              <a:avLst/>
              <a:gdLst>
                <a:gd name="T0" fmla="*/ 3 w 127"/>
                <a:gd name="T1" fmla="*/ 0 h 150"/>
                <a:gd name="T2" fmla="*/ 17 w 127"/>
                <a:gd name="T3" fmla="*/ 4 h 150"/>
                <a:gd name="T4" fmla="*/ 33 w 127"/>
                <a:gd name="T5" fmla="*/ 9 h 150"/>
                <a:gd name="T6" fmla="*/ 37 w 127"/>
                <a:gd name="T7" fmla="*/ 17 h 150"/>
                <a:gd name="T8" fmla="*/ 43 w 127"/>
                <a:gd name="T9" fmla="*/ 26 h 150"/>
                <a:gd name="T10" fmla="*/ 50 w 127"/>
                <a:gd name="T11" fmla="*/ 32 h 150"/>
                <a:gd name="T12" fmla="*/ 57 w 127"/>
                <a:gd name="T13" fmla="*/ 37 h 150"/>
                <a:gd name="T14" fmla="*/ 65 w 127"/>
                <a:gd name="T15" fmla="*/ 43 h 150"/>
                <a:gd name="T16" fmla="*/ 74 w 127"/>
                <a:gd name="T17" fmla="*/ 47 h 150"/>
                <a:gd name="T18" fmla="*/ 81 w 127"/>
                <a:gd name="T19" fmla="*/ 53 h 150"/>
                <a:gd name="T20" fmla="*/ 88 w 127"/>
                <a:gd name="T21" fmla="*/ 60 h 150"/>
                <a:gd name="T22" fmla="*/ 100 w 127"/>
                <a:gd name="T23" fmla="*/ 80 h 150"/>
                <a:gd name="T24" fmla="*/ 108 w 127"/>
                <a:gd name="T25" fmla="*/ 103 h 150"/>
                <a:gd name="T26" fmla="*/ 115 w 127"/>
                <a:gd name="T27" fmla="*/ 107 h 150"/>
                <a:gd name="T28" fmla="*/ 124 w 127"/>
                <a:gd name="T29" fmla="*/ 112 h 150"/>
                <a:gd name="T30" fmla="*/ 125 w 127"/>
                <a:gd name="T31" fmla="*/ 120 h 150"/>
                <a:gd name="T32" fmla="*/ 127 w 127"/>
                <a:gd name="T33" fmla="*/ 130 h 150"/>
                <a:gd name="T34" fmla="*/ 125 w 127"/>
                <a:gd name="T35" fmla="*/ 142 h 150"/>
                <a:gd name="T36" fmla="*/ 124 w 127"/>
                <a:gd name="T37" fmla="*/ 150 h 150"/>
                <a:gd name="T38" fmla="*/ 114 w 127"/>
                <a:gd name="T39" fmla="*/ 150 h 150"/>
                <a:gd name="T40" fmla="*/ 105 w 127"/>
                <a:gd name="T41" fmla="*/ 150 h 150"/>
                <a:gd name="T42" fmla="*/ 97 w 127"/>
                <a:gd name="T43" fmla="*/ 139 h 150"/>
                <a:gd name="T44" fmla="*/ 87 w 127"/>
                <a:gd name="T45" fmla="*/ 127 h 150"/>
                <a:gd name="T46" fmla="*/ 78 w 127"/>
                <a:gd name="T47" fmla="*/ 117 h 150"/>
                <a:gd name="T48" fmla="*/ 70 w 127"/>
                <a:gd name="T49" fmla="*/ 106 h 150"/>
                <a:gd name="T50" fmla="*/ 63 w 127"/>
                <a:gd name="T51" fmla="*/ 93 h 150"/>
                <a:gd name="T52" fmla="*/ 58 w 127"/>
                <a:gd name="T53" fmla="*/ 80 h 150"/>
                <a:gd name="T54" fmla="*/ 54 w 127"/>
                <a:gd name="T55" fmla="*/ 66 h 150"/>
                <a:gd name="T56" fmla="*/ 47 w 127"/>
                <a:gd name="T57" fmla="*/ 53 h 150"/>
                <a:gd name="T58" fmla="*/ 43 w 127"/>
                <a:gd name="T59" fmla="*/ 46 h 150"/>
                <a:gd name="T60" fmla="*/ 37 w 127"/>
                <a:gd name="T61" fmla="*/ 40 h 150"/>
                <a:gd name="T62" fmla="*/ 30 w 127"/>
                <a:gd name="T63" fmla="*/ 36 h 150"/>
                <a:gd name="T64" fmla="*/ 24 w 127"/>
                <a:gd name="T65" fmla="*/ 30 h 150"/>
                <a:gd name="T66" fmla="*/ 17 w 127"/>
                <a:gd name="T67" fmla="*/ 26 h 150"/>
                <a:gd name="T68" fmla="*/ 10 w 127"/>
                <a:gd name="T69" fmla="*/ 20 h 150"/>
                <a:gd name="T70" fmla="*/ 4 w 127"/>
                <a:gd name="T71" fmla="*/ 14 h 150"/>
                <a:gd name="T72" fmla="*/ 0 w 127"/>
                <a:gd name="T73" fmla="*/ 7 h 150"/>
                <a:gd name="T74" fmla="*/ 1 w 127"/>
                <a:gd name="T75" fmla="*/ 3 h 150"/>
                <a:gd name="T76" fmla="*/ 3 w 127"/>
                <a:gd name="T77" fmla="*/ 0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50"/>
                <a:gd name="T119" fmla="*/ 127 w 127"/>
                <a:gd name="T120" fmla="*/ 150 h 1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50">
                  <a:moveTo>
                    <a:pt x="3" y="0"/>
                  </a:moveTo>
                  <a:lnTo>
                    <a:pt x="17" y="4"/>
                  </a:lnTo>
                  <a:lnTo>
                    <a:pt x="33" y="9"/>
                  </a:lnTo>
                  <a:lnTo>
                    <a:pt x="37" y="17"/>
                  </a:lnTo>
                  <a:lnTo>
                    <a:pt x="43" y="26"/>
                  </a:lnTo>
                  <a:lnTo>
                    <a:pt x="50" y="32"/>
                  </a:lnTo>
                  <a:lnTo>
                    <a:pt x="57" y="37"/>
                  </a:lnTo>
                  <a:lnTo>
                    <a:pt x="65" y="43"/>
                  </a:lnTo>
                  <a:lnTo>
                    <a:pt x="74" y="47"/>
                  </a:lnTo>
                  <a:lnTo>
                    <a:pt x="81" y="53"/>
                  </a:lnTo>
                  <a:lnTo>
                    <a:pt x="88" y="60"/>
                  </a:lnTo>
                  <a:lnTo>
                    <a:pt x="100" y="80"/>
                  </a:lnTo>
                  <a:lnTo>
                    <a:pt x="108" y="103"/>
                  </a:lnTo>
                  <a:lnTo>
                    <a:pt x="115" y="107"/>
                  </a:lnTo>
                  <a:lnTo>
                    <a:pt x="124" y="112"/>
                  </a:lnTo>
                  <a:lnTo>
                    <a:pt x="125" y="120"/>
                  </a:lnTo>
                  <a:lnTo>
                    <a:pt x="127" y="130"/>
                  </a:lnTo>
                  <a:lnTo>
                    <a:pt x="125" y="142"/>
                  </a:lnTo>
                  <a:lnTo>
                    <a:pt x="124" y="150"/>
                  </a:lnTo>
                  <a:lnTo>
                    <a:pt x="114" y="150"/>
                  </a:lnTo>
                  <a:lnTo>
                    <a:pt x="105" y="150"/>
                  </a:lnTo>
                  <a:lnTo>
                    <a:pt x="97" y="139"/>
                  </a:lnTo>
                  <a:lnTo>
                    <a:pt x="87" y="127"/>
                  </a:lnTo>
                  <a:lnTo>
                    <a:pt x="78" y="117"/>
                  </a:lnTo>
                  <a:lnTo>
                    <a:pt x="70" y="106"/>
                  </a:lnTo>
                  <a:lnTo>
                    <a:pt x="63" y="93"/>
                  </a:lnTo>
                  <a:lnTo>
                    <a:pt x="58" y="80"/>
                  </a:lnTo>
                  <a:lnTo>
                    <a:pt x="54" y="66"/>
                  </a:lnTo>
                  <a:lnTo>
                    <a:pt x="47" y="53"/>
                  </a:lnTo>
                  <a:lnTo>
                    <a:pt x="43" y="46"/>
                  </a:lnTo>
                  <a:lnTo>
                    <a:pt x="37" y="40"/>
                  </a:lnTo>
                  <a:lnTo>
                    <a:pt x="30" y="36"/>
                  </a:lnTo>
                  <a:lnTo>
                    <a:pt x="24" y="30"/>
                  </a:lnTo>
                  <a:lnTo>
                    <a:pt x="17" y="26"/>
                  </a:lnTo>
                  <a:lnTo>
                    <a:pt x="10" y="20"/>
                  </a:lnTo>
                  <a:lnTo>
                    <a:pt x="4" y="14"/>
                  </a:lnTo>
                  <a:lnTo>
                    <a:pt x="0" y="7"/>
                  </a:lnTo>
                  <a:lnTo>
                    <a:pt x="1" y="3"/>
                  </a:lnTo>
                  <a:lnTo>
                    <a:pt x="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3" name="Freeform 69"/>
            <p:cNvSpPr>
              <a:spLocks noChangeArrowheads="1"/>
            </p:cNvSpPr>
            <p:nvPr/>
          </p:nvSpPr>
          <p:spPr bwMode="auto">
            <a:xfrm>
              <a:off x="2958" y="962"/>
              <a:ext cx="6" cy="6"/>
            </a:xfrm>
            <a:custGeom>
              <a:avLst/>
              <a:gdLst>
                <a:gd name="T0" fmla="*/ 3 w 6"/>
                <a:gd name="T1" fmla="*/ 0 h 6"/>
                <a:gd name="T2" fmla="*/ 5 w 6"/>
                <a:gd name="T3" fmla="*/ 0 h 6"/>
                <a:gd name="T4" fmla="*/ 6 w 6"/>
                <a:gd name="T5" fmla="*/ 0 h 6"/>
                <a:gd name="T6" fmla="*/ 6 w 6"/>
                <a:gd name="T7" fmla="*/ 3 h 6"/>
                <a:gd name="T8" fmla="*/ 5 w 6"/>
                <a:gd name="T9" fmla="*/ 5 h 6"/>
                <a:gd name="T10" fmla="*/ 5 w 6"/>
                <a:gd name="T11" fmla="*/ 5 h 6"/>
                <a:gd name="T12" fmla="*/ 0 w 6"/>
                <a:gd name="T13" fmla="*/ 6 h 6"/>
                <a:gd name="T14" fmla="*/ 2 w 6"/>
                <a:gd name="T15" fmla="*/ 3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0"/>
                  </a:moveTo>
                  <a:lnTo>
                    <a:pt x="5" y="0"/>
                  </a:lnTo>
                  <a:lnTo>
                    <a:pt x="6" y="0"/>
                  </a:lnTo>
                  <a:lnTo>
                    <a:pt x="6" y="3"/>
                  </a:lnTo>
                  <a:lnTo>
                    <a:pt x="5" y="5"/>
                  </a:lnTo>
                  <a:lnTo>
                    <a:pt x="5" y="5"/>
                  </a:lnTo>
                  <a:lnTo>
                    <a:pt x="0" y="6"/>
                  </a:lnTo>
                  <a:lnTo>
                    <a:pt x="2" y="3"/>
                  </a:lnTo>
                  <a:lnTo>
                    <a:pt x="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4" name="Freeform 70"/>
            <p:cNvSpPr>
              <a:spLocks noChangeArrowheads="1"/>
            </p:cNvSpPr>
            <p:nvPr/>
          </p:nvSpPr>
          <p:spPr bwMode="auto">
            <a:xfrm>
              <a:off x="2953" y="972"/>
              <a:ext cx="5" cy="29"/>
            </a:xfrm>
            <a:custGeom>
              <a:avLst/>
              <a:gdLst>
                <a:gd name="T0" fmla="*/ 0 w 5"/>
                <a:gd name="T1" fmla="*/ 0 h 29"/>
                <a:gd name="T2" fmla="*/ 3 w 5"/>
                <a:gd name="T3" fmla="*/ 0 h 29"/>
                <a:gd name="T4" fmla="*/ 4 w 5"/>
                <a:gd name="T5" fmla="*/ 0 h 29"/>
                <a:gd name="T6" fmla="*/ 5 w 5"/>
                <a:gd name="T7" fmla="*/ 15 h 29"/>
                <a:gd name="T8" fmla="*/ 5 w 5"/>
                <a:gd name="T9" fmla="*/ 29 h 29"/>
                <a:gd name="T10" fmla="*/ 4 w 5"/>
                <a:gd name="T11" fmla="*/ 29 h 29"/>
                <a:gd name="T12" fmla="*/ 3 w 5"/>
                <a:gd name="T13" fmla="*/ 29 h 29"/>
                <a:gd name="T14" fmla="*/ 0 w 5"/>
                <a:gd name="T15" fmla="*/ 15 h 29"/>
                <a:gd name="T16" fmla="*/ 0 w 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9"/>
                <a:gd name="T29" fmla="*/ 5 w 5"/>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9">
                  <a:moveTo>
                    <a:pt x="0" y="0"/>
                  </a:moveTo>
                  <a:lnTo>
                    <a:pt x="3" y="0"/>
                  </a:lnTo>
                  <a:lnTo>
                    <a:pt x="4" y="0"/>
                  </a:lnTo>
                  <a:lnTo>
                    <a:pt x="5" y="15"/>
                  </a:lnTo>
                  <a:lnTo>
                    <a:pt x="5" y="29"/>
                  </a:lnTo>
                  <a:lnTo>
                    <a:pt x="4" y="29"/>
                  </a:lnTo>
                  <a:lnTo>
                    <a:pt x="3" y="29"/>
                  </a:lnTo>
                  <a:lnTo>
                    <a:pt x="0" y="15"/>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5" name="Freeform 71"/>
            <p:cNvSpPr>
              <a:spLocks noChangeArrowheads="1"/>
            </p:cNvSpPr>
            <p:nvPr/>
          </p:nvSpPr>
          <p:spPr bwMode="auto">
            <a:xfrm>
              <a:off x="2903" y="975"/>
              <a:ext cx="21" cy="15"/>
            </a:xfrm>
            <a:custGeom>
              <a:avLst/>
              <a:gdLst>
                <a:gd name="T0" fmla="*/ 20 w 21"/>
                <a:gd name="T1" fmla="*/ 0 h 15"/>
                <a:gd name="T2" fmla="*/ 21 w 21"/>
                <a:gd name="T3" fmla="*/ 3 h 15"/>
                <a:gd name="T4" fmla="*/ 21 w 21"/>
                <a:gd name="T5" fmla="*/ 5 h 15"/>
                <a:gd name="T6" fmla="*/ 21 w 21"/>
                <a:gd name="T7" fmla="*/ 7 h 15"/>
                <a:gd name="T8" fmla="*/ 20 w 21"/>
                <a:gd name="T9" fmla="*/ 9 h 15"/>
                <a:gd name="T10" fmla="*/ 15 w 21"/>
                <a:gd name="T11" fmla="*/ 12 h 15"/>
                <a:gd name="T12" fmla="*/ 10 w 21"/>
                <a:gd name="T13" fmla="*/ 15 h 15"/>
                <a:gd name="T14" fmla="*/ 5 w 21"/>
                <a:gd name="T15" fmla="*/ 12 h 15"/>
                <a:gd name="T16" fmla="*/ 0 w 21"/>
                <a:gd name="T17" fmla="*/ 9 h 15"/>
                <a:gd name="T18" fmla="*/ 0 w 21"/>
                <a:gd name="T19" fmla="*/ 9 h 15"/>
                <a:gd name="T20" fmla="*/ 0 w 21"/>
                <a:gd name="T21" fmla="*/ 7 h 15"/>
                <a:gd name="T22" fmla="*/ 8 w 21"/>
                <a:gd name="T23" fmla="*/ 7 h 15"/>
                <a:gd name="T24" fmla="*/ 18 w 21"/>
                <a:gd name="T25" fmla="*/ 6 h 15"/>
                <a:gd name="T26" fmla="*/ 18 w 21"/>
                <a:gd name="T27" fmla="*/ 3 h 15"/>
                <a:gd name="T28" fmla="*/ 20 w 21"/>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5"/>
                <a:gd name="T47" fmla="*/ 21 w 21"/>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5">
                  <a:moveTo>
                    <a:pt x="20" y="0"/>
                  </a:moveTo>
                  <a:lnTo>
                    <a:pt x="21" y="3"/>
                  </a:lnTo>
                  <a:lnTo>
                    <a:pt x="21" y="5"/>
                  </a:lnTo>
                  <a:lnTo>
                    <a:pt x="21" y="7"/>
                  </a:lnTo>
                  <a:lnTo>
                    <a:pt x="20" y="9"/>
                  </a:lnTo>
                  <a:lnTo>
                    <a:pt x="15" y="12"/>
                  </a:lnTo>
                  <a:lnTo>
                    <a:pt x="10" y="15"/>
                  </a:lnTo>
                  <a:lnTo>
                    <a:pt x="5" y="12"/>
                  </a:lnTo>
                  <a:lnTo>
                    <a:pt x="0" y="9"/>
                  </a:lnTo>
                  <a:lnTo>
                    <a:pt x="0" y="9"/>
                  </a:lnTo>
                  <a:lnTo>
                    <a:pt x="0" y="7"/>
                  </a:lnTo>
                  <a:lnTo>
                    <a:pt x="8" y="7"/>
                  </a:lnTo>
                  <a:lnTo>
                    <a:pt x="18" y="6"/>
                  </a:lnTo>
                  <a:lnTo>
                    <a:pt x="18" y="3"/>
                  </a:lnTo>
                  <a:lnTo>
                    <a:pt x="2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6" name="Freeform 72"/>
            <p:cNvSpPr>
              <a:spLocks noChangeArrowheads="1"/>
            </p:cNvSpPr>
            <p:nvPr/>
          </p:nvSpPr>
          <p:spPr bwMode="auto">
            <a:xfrm>
              <a:off x="2873" y="981"/>
              <a:ext cx="27" cy="9"/>
            </a:xfrm>
            <a:custGeom>
              <a:avLst/>
              <a:gdLst>
                <a:gd name="T0" fmla="*/ 15 w 27"/>
                <a:gd name="T1" fmla="*/ 0 h 9"/>
                <a:gd name="T2" fmla="*/ 21 w 27"/>
                <a:gd name="T3" fmla="*/ 1 h 9"/>
                <a:gd name="T4" fmla="*/ 27 w 27"/>
                <a:gd name="T5" fmla="*/ 1 h 9"/>
                <a:gd name="T6" fmla="*/ 27 w 27"/>
                <a:gd name="T7" fmla="*/ 3 h 9"/>
                <a:gd name="T8" fmla="*/ 27 w 27"/>
                <a:gd name="T9" fmla="*/ 3 h 9"/>
                <a:gd name="T10" fmla="*/ 18 w 27"/>
                <a:gd name="T11" fmla="*/ 4 h 9"/>
                <a:gd name="T12" fmla="*/ 11 w 27"/>
                <a:gd name="T13" fmla="*/ 7 h 9"/>
                <a:gd name="T14" fmla="*/ 8 w 27"/>
                <a:gd name="T15" fmla="*/ 9 h 9"/>
                <a:gd name="T16" fmla="*/ 5 w 27"/>
                <a:gd name="T17" fmla="*/ 9 h 9"/>
                <a:gd name="T18" fmla="*/ 3 w 27"/>
                <a:gd name="T19" fmla="*/ 7 h 9"/>
                <a:gd name="T20" fmla="*/ 0 w 27"/>
                <a:gd name="T21" fmla="*/ 6 h 9"/>
                <a:gd name="T22" fmla="*/ 0 w 27"/>
                <a:gd name="T23" fmla="*/ 4 h 9"/>
                <a:gd name="T24" fmla="*/ 1 w 27"/>
                <a:gd name="T25" fmla="*/ 1 h 9"/>
                <a:gd name="T26" fmla="*/ 8 w 27"/>
                <a:gd name="T27" fmla="*/ 1 h 9"/>
                <a:gd name="T28" fmla="*/ 15 w 2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9"/>
                <a:gd name="T47" fmla="*/ 27 w 2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9">
                  <a:moveTo>
                    <a:pt x="15" y="0"/>
                  </a:moveTo>
                  <a:lnTo>
                    <a:pt x="21" y="1"/>
                  </a:lnTo>
                  <a:lnTo>
                    <a:pt x="27" y="1"/>
                  </a:lnTo>
                  <a:lnTo>
                    <a:pt x="27" y="3"/>
                  </a:lnTo>
                  <a:lnTo>
                    <a:pt x="27" y="3"/>
                  </a:lnTo>
                  <a:lnTo>
                    <a:pt x="18" y="4"/>
                  </a:lnTo>
                  <a:lnTo>
                    <a:pt x="11" y="7"/>
                  </a:lnTo>
                  <a:lnTo>
                    <a:pt x="8" y="9"/>
                  </a:lnTo>
                  <a:lnTo>
                    <a:pt x="5" y="9"/>
                  </a:lnTo>
                  <a:lnTo>
                    <a:pt x="3" y="7"/>
                  </a:lnTo>
                  <a:lnTo>
                    <a:pt x="0" y="6"/>
                  </a:lnTo>
                  <a:lnTo>
                    <a:pt x="0" y="4"/>
                  </a:lnTo>
                  <a:lnTo>
                    <a:pt x="1" y="1"/>
                  </a:lnTo>
                  <a:lnTo>
                    <a:pt x="8" y="1"/>
                  </a:lnTo>
                  <a:lnTo>
                    <a:pt x="15"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7" name="Freeform 73"/>
            <p:cNvSpPr>
              <a:spLocks noChangeArrowheads="1"/>
            </p:cNvSpPr>
            <p:nvPr/>
          </p:nvSpPr>
          <p:spPr bwMode="auto">
            <a:xfrm>
              <a:off x="2996" y="997"/>
              <a:ext cx="211" cy="128"/>
            </a:xfrm>
            <a:custGeom>
              <a:avLst/>
              <a:gdLst>
                <a:gd name="T0" fmla="*/ 71 w 211"/>
                <a:gd name="T1" fmla="*/ 97 h 128"/>
                <a:gd name="T2" fmla="*/ 77 w 211"/>
                <a:gd name="T3" fmla="*/ 91 h 128"/>
                <a:gd name="T4" fmla="*/ 82 w 211"/>
                <a:gd name="T5" fmla="*/ 85 h 128"/>
                <a:gd name="T6" fmla="*/ 69 w 211"/>
                <a:gd name="T7" fmla="*/ 70 h 128"/>
                <a:gd name="T8" fmla="*/ 57 w 211"/>
                <a:gd name="T9" fmla="*/ 55 h 128"/>
                <a:gd name="T10" fmla="*/ 44 w 211"/>
                <a:gd name="T11" fmla="*/ 55 h 128"/>
                <a:gd name="T12" fmla="*/ 34 w 211"/>
                <a:gd name="T13" fmla="*/ 58 h 128"/>
                <a:gd name="T14" fmla="*/ 31 w 211"/>
                <a:gd name="T15" fmla="*/ 48 h 128"/>
                <a:gd name="T16" fmla="*/ 28 w 211"/>
                <a:gd name="T17" fmla="*/ 40 h 128"/>
                <a:gd name="T18" fmla="*/ 18 w 211"/>
                <a:gd name="T19" fmla="*/ 37 h 128"/>
                <a:gd name="T20" fmla="*/ 10 w 211"/>
                <a:gd name="T21" fmla="*/ 35 h 128"/>
                <a:gd name="T22" fmla="*/ 11 w 211"/>
                <a:gd name="T23" fmla="*/ 33 h 128"/>
                <a:gd name="T24" fmla="*/ 20 w 211"/>
                <a:gd name="T25" fmla="*/ 30 h 128"/>
                <a:gd name="T26" fmla="*/ 25 w 211"/>
                <a:gd name="T27" fmla="*/ 25 h 128"/>
                <a:gd name="T28" fmla="*/ 17 w 211"/>
                <a:gd name="T29" fmla="*/ 24 h 128"/>
                <a:gd name="T30" fmla="*/ 7 w 211"/>
                <a:gd name="T31" fmla="*/ 20 h 128"/>
                <a:gd name="T32" fmla="*/ 1 w 211"/>
                <a:gd name="T33" fmla="*/ 14 h 128"/>
                <a:gd name="T34" fmla="*/ 8 w 211"/>
                <a:gd name="T35" fmla="*/ 5 h 128"/>
                <a:gd name="T36" fmla="*/ 21 w 211"/>
                <a:gd name="T37" fmla="*/ 3 h 128"/>
                <a:gd name="T38" fmla="*/ 31 w 211"/>
                <a:gd name="T39" fmla="*/ 10 h 128"/>
                <a:gd name="T40" fmla="*/ 32 w 211"/>
                <a:gd name="T41" fmla="*/ 20 h 128"/>
                <a:gd name="T42" fmla="*/ 30 w 211"/>
                <a:gd name="T43" fmla="*/ 27 h 128"/>
                <a:gd name="T44" fmla="*/ 32 w 211"/>
                <a:gd name="T45" fmla="*/ 34 h 128"/>
                <a:gd name="T46" fmla="*/ 42 w 211"/>
                <a:gd name="T47" fmla="*/ 37 h 128"/>
                <a:gd name="T48" fmla="*/ 54 w 211"/>
                <a:gd name="T49" fmla="*/ 33 h 128"/>
                <a:gd name="T50" fmla="*/ 62 w 211"/>
                <a:gd name="T51" fmla="*/ 25 h 128"/>
                <a:gd name="T52" fmla="*/ 71 w 211"/>
                <a:gd name="T53" fmla="*/ 18 h 128"/>
                <a:gd name="T54" fmla="*/ 94 w 211"/>
                <a:gd name="T55" fmla="*/ 23 h 128"/>
                <a:gd name="T56" fmla="*/ 132 w 211"/>
                <a:gd name="T57" fmla="*/ 40 h 128"/>
                <a:gd name="T58" fmla="*/ 154 w 211"/>
                <a:gd name="T59" fmla="*/ 54 h 128"/>
                <a:gd name="T60" fmla="*/ 165 w 211"/>
                <a:gd name="T61" fmla="*/ 68 h 128"/>
                <a:gd name="T62" fmla="*/ 178 w 211"/>
                <a:gd name="T63" fmla="*/ 94 h 128"/>
                <a:gd name="T64" fmla="*/ 199 w 211"/>
                <a:gd name="T65" fmla="*/ 118 h 128"/>
                <a:gd name="T66" fmla="*/ 209 w 211"/>
                <a:gd name="T67" fmla="*/ 128 h 128"/>
                <a:gd name="T68" fmla="*/ 195 w 211"/>
                <a:gd name="T69" fmla="*/ 127 h 128"/>
                <a:gd name="T70" fmla="*/ 167 w 211"/>
                <a:gd name="T71" fmla="*/ 110 h 128"/>
                <a:gd name="T72" fmla="*/ 144 w 211"/>
                <a:gd name="T73" fmla="*/ 92 h 128"/>
                <a:gd name="T74" fmla="*/ 135 w 211"/>
                <a:gd name="T75" fmla="*/ 97 h 128"/>
                <a:gd name="T76" fmla="*/ 129 w 211"/>
                <a:gd name="T77" fmla="*/ 108 h 128"/>
                <a:gd name="T78" fmla="*/ 111 w 211"/>
                <a:gd name="T79" fmla="*/ 111 h 128"/>
                <a:gd name="T80" fmla="*/ 92 w 211"/>
                <a:gd name="T81" fmla="*/ 104 h 128"/>
                <a:gd name="T82" fmla="*/ 79 w 211"/>
                <a:gd name="T83" fmla="*/ 101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128"/>
                <a:gd name="T128" fmla="*/ 211 w 211"/>
                <a:gd name="T129" fmla="*/ 128 h 1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128">
                  <a:moveTo>
                    <a:pt x="69" y="101"/>
                  </a:moveTo>
                  <a:lnTo>
                    <a:pt x="71" y="97"/>
                  </a:lnTo>
                  <a:lnTo>
                    <a:pt x="71" y="91"/>
                  </a:lnTo>
                  <a:lnTo>
                    <a:pt x="77" y="91"/>
                  </a:lnTo>
                  <a:lnTo>
                    <a:pt x="82" y="91"/>
                  </a:lnTo>
                  <a:lnTo>
                    <a:pt x="82" y="85"/>
                  </a:lnTo>
                  <a:lnTo>
                    <a:pt x="82" y="80"/>
                  </a:lnTo>
                  <a:lnTo>
                    <a:pt x="69" y="70"/>
                  </a:lnTo>
                  <a:lnTo>
                    <a:pt x="61" y="58"/>
                  </a:lnTo>
                  <a:lnTo>
                    <a:pt x="57" y="55"/>
                  </a:lnTo>
                  <a:lnTo>
                    <a:pt x="51" y="54"/>
                  </a:lnTo>
                  <a:lnTo>
                    <a:pt x="44" y="55"/>
                  </a:lnTo>
                  <a:lnTo>
                    <a:pt x="37" y="60"/>
                  </a:lnTo>
                  <a:lnTo>
                    <a:pt x="34" y="58"/>
                  </a:lnTo>
                  <a:lnTo>
                    <a:pt x="31" y="55"/>
                  </a:lnTo>
                  <a:lnTo>
                    <a:pt x="31" y="48"/>
                  </a:lnTo>
                  <a:lnTo>
                    <a:pt x="30" y="44"/>
                  </a:lnTo>
                  <a:lnTo>
                    <a:pt x="28" y="40"/>
                  </a:lnTo>
                  <a:lnTo>
                    <a:pt x="22" y="35"/>
                  </a:lnTo>
                  <a:lnTo>
                    <a:pt x="18" y="37"/>
                  </a:lnTo>
                  <a:lnTo>
                    <a:pt x="14" y="37"/>
                  </a:lnTo>
                  <a:lnTo>
                    <a:pt x="10" y="35"/>
                  </a:lnTo>
                  <a:lnTo>
                    <a:pt x="7" y="31"/>
                  </a:lnTo>
                  <a:lnTo>
                    <a:pt x="11" y="33"/>
                  </a:lnTo>
                  <a:lnTo>
                    <a:pt x="14" y="35"/>
                  </a:lnTo>
                  <a:lnTo>
                    <a:pt x="20" y="30"/>
                  </a:lnTo>
                  <a:lnTo>
                    <a:pt x="25" y="27"/>
                  </a:lnTo>
                  <a:lnTo>
                    <a:pt x="25" y="25"/>
                  </a:lnTo>
                  <a:lnTo>
                    <a:pt x="25" y="25"/>
                  </a:lnTo>
                  <a:lnTo>
                    <a:pt x="17" y="24"/>
                  </a:lnTo>
                  <a:lnTo>
                    <a:pt x="10" y="21"/>
                  </a:lnTo>
                  <a:lnTo>
                    <a:pt x="7" y="20"/>
                  </a:lnTo>
                  <a:lnTo>
                    <a:pt x="4" y="17"/>
                  </a:lnTo>
                  <a:lnTo>
                    <a:pt x="1" y="14"/>
                  </a:lnTo>
                  <a:lnTo>
                    <a:pt x="0" y="10"/>
                  </a:lnTo>
                  <a:lnTo>
                    <a:pt x="8" y="5"/>
                  </a:lnTo>
                  <a:lnTo>
                    <a:pt x="15" y="0"/>
                  </a:lnTo>
                  <a:lnTo>
                    <a:pt x="21" y="3"/>
                  </a:lnTo>
                  <a:lnTo>
                    <a:pt x="27" y="5"/>
                  </a:lnTo>
                  <a:lnTo>
                    <a:pt x="31" y="10"/>
                  </a:lnTo>
                  <a:lnTo>
                    <a:pt x="35" y="15"/>
                  </a:lnTo>
                  <a:lnTo>
                    <a:pt x="32" y="20"/>
                  </a:lnTo>
                  <a:lnTo>
                    <a:pt x="30" y="24"/>
                  </a:lnTo>
                  <a:lnTo>
                    <a:pt x="30" y="27"/>
                  </a:lnTo>
                  <a:lnTo>
                    <a:pt x="31" y="31"/>
                  </a:lnTo>
                  <a:lnTo>
                    <a:pt x="32" y="34"/>
                  </a:lnTo>
                  <a:lnTo>
                    <a:pt x="35" y="35"/>
                  </a:lnTo>
                  <a:lnTo>
                    <a:pt x="42" y="37"/>
                  </a:lnTo>
                  <a:lnTo>
                    <a:pt x="48" y="35"/>
                  </a:lnTo>
                  <a:lnTo>
                    <a:pt x="54" y="33"/>
                  </a:lnTo>
                  <a:lnTo>
                    <a:pt x="58" y="30"/>
                  </a:lnTo>
                  <a:lnTo>
                    <a:pt x="62" y="25"/>
                  </a:lnTo>
                  <a:lnTo>
                    <a:pt x="67" y="21"/>
                  </a:lnTo>
                  <a:lnTo>
                    <a:pt x="71" y="18"/>
                  </a:lnTo>
                  <a:lnTo>
                    <a:pt x="77" y="17"/>
                  </a:lnTo>
                  <a:lnTo>
                    <a:pt x="94" y="23"/>
                  </a:lnTo>
                  <a:lnTo>
                    <a:pt x="114" y="31"/>
                  </a:lnTo>
                  <a:lnTo>
                    <a:pt x="132" y="40"/>
                  </a:lnTo>
                  <a:lnTo>
                    <a:pt x="148" y="48"/>
                  </a:lnTo>
                  <a:lnTo>
                    <a:pt x="154" y="54"/>
                  </a:lnTo>
                  <a:lnTo>
                    <a:pt x="159" y="61"/>
                  </a:lnTo>
                  <a:lnTo>
                    <a:pt x="165" y="68"/>
                  </a:lnTo>
                  <a:lnTo>
                    <a:pt x="169" y="77"/>
                  </a:lnTo>
                  <a:lnTo>
                    <a:pt x="178" y="94"/>
                  </a:lnTo>
                  <a:lnTo>
                    <a:pt x="188" y="108"/>
                  </a:lnTo>
                  <a:lnTo>
                    <a:pt x="199" y="118"/>
                  </a:lnTo>
                  <a:lnTo>
                    <a:pt x="211" y="128"/>
                  </a:lnTo>
                  <a:lnTo>
                    <a:pt x="209" y="128"/>
                  </a:lnTo>
                  <a:lnTo>
                    <a:pt x="209" y="128"/>
                  </a:lnTo>
                  <a:lnTo>
                    <a:pt x="195" y="127"/>
                  </a:lnTo>
                  <a:lnTo>
                    <a:pt x="181" y="127"/>
                  </a:lnTo>
                  <a:lnTo>
                    <a:pt x="167" y="110"/>
                  </a:lnTo>
                  <a:lnTo>
                    <a:pt x="151" y="92"/>
                  </a:lnTo>
                  <a:lnTo>
                    <a:pt x="144" y="92"/>
                  </a:lnTo>
                  <a:lnTo>
                    <a:pt x="138" y="94"/>
                  </a:lnTo>
                  <a:lnTo>
                    <a:pt x="135" y="97"/>
                  </a:lnTo>
                  <a:lnTo>
                    <a:pt x="129" y="98"/>
                  </a:lnTo>
                  <a:lnTo>
                    <a:pt x="129" y="108"/>
                  </a:lnTo>
                  <a:lnTo>
                    <a:pt x="127" y="114"/>
                  </a:lnTo>
                  <a:lnTo>
                    <a:pt x="111" y="111"/>
                  </a:lnTo>
                  <a:lnTo>
                    <a:pt x="98" y="107"/>
                  </a:lnTo>
                  <a:lnTo>
                    <a:pt x="92" y="104"/>
                  </a:lnTo>
                  <a:lnTo>
                    <a:pt x="87" y="102"/>
                  </a:lnTo>
                  <a:lnTo>
                    <a:pt x="79" y="101"/>
                  </a:lnTo>
                  <a:lnTo>
                    <a:pt x="69" y="10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8" name="Freeform 74"/>
            <p:cNvSpPr>
              <a:spLocks noChangeArrowheads="1"/>
            </p:cNvSpPr>
            <p:nvPr/>
          </p:nvSpPr>
          <p:spPr bwMode="auto">
            <a:xfrm>
              <a:off x="958" y="1001"/>
              <a:ext cx="14" cy="10"/>
            </a:xfrm>
            <a:custGeom>
              <a:avLst/>
              <a:gdLst>
                <a:gd name="T0" fmla="*/ 4 w 14"/>
                <a:gd name="T1" fmla="*/ 0 h 10"/>
                <a:gd name="T2" fmla="*/ 9 w 14"/>
                <a:gd name="T3" fmla="*/ 0 h 10"/>
                <a:gd name="T4" fmla="*/ 14 w 14"/>
                <a:gd name="T5" fmla="*/ 0 h 10"/>
                <a:gd name="T6" fmla="*/ 14 w 14"/>
                <a:gd name="T7" fmla="*/ 3 h 10"/>
                <a:gd name="T8" fmla="*/ 14 w 14"/>
                <a:gd name="T9" fmla="*/ 6 h 10"/>
                <a:gd name="T10" fmla="*/ 13 w 14"/>
                <a:gd name="T11" fmla="*/ 9 h 10"/>
                <a:gd name="T12" fmla="*/ 12 w 14"/>
                <a:gd name="T13" fmla="*/ 10 h 10"/>
                <a:gd name="T14" fmla="*/ 10 w 14"/>
                <a:gd name="T15" fmla="*/ 10 h 10"/>
                <a:gd name="T16" fmla="*/ 10 w 14"/>
                <a:gd name="T17" fmla="*/ 10 h 10"/>
                <a:gd name="T18" fmla="*/ 4 w 14"/>
                <a:gd name="T19" fmla="*/ 9 h 10"/>
                <a:gd name="T20" fmla="*/ 0 w 14"/>
                <a:gd name="T21" fmla="*/ 6 h 10"/>
                <a:gd name="T22" fmla="*/ 2 w 14"/>
                <a:gd name="T23" fmla="*/ 3 h 10"/>
                <a:gd name="T24" fmla="*/ 4 w 1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0"/>
                <a:gd name="T41" fmla="*/ 14 w 14"/>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0">
                  <a:moveTo>
                    <a:pt x="4" y="0"/>
                  </a:moveTo>
                  <a:lnTo>
                    <a:pt x="9" y="0"/>
                  </a:lnTo>
                  <a:lnTo>
                    <a:pt x="14" y="0"/>
                  </a:lnTo>
                  <a:lnTo>
                    <a:pt x="14" y="3"/>
                  </a:lnTo>
                  <a:lnTo>
                    <a:pt x="14" y="6"/>
                  </a:lnTo>
                  <a:lnTo>
                    <a:pt x="13" y="9"/>
                  </a:lnTo>
                  <a:lnTo>
                    <a:pt x="12" y="10"/>
                  </a:lnTo>
                  <a:lnTo>
                    <a:pt x="10" y="10"/>
                  </a:lnTo>
                  <a:lnTo>
                    <a:pt x="10" y="10"/>
                  </a:lnTo>
                  <a:lnTo>
                    <a:pt x="4" y="9"/>
                  </a:lnTo>
                  <a:lnTo>
                    <a:pt x="0" y="6"/>
                  </a:lnTo>
                  <a:lnTo>
                    <a:pt x="2" y="3"/>
                  </a:lnTo>
                  <a:lnTo>
                    <a:pt x="4"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9" name="Freeform 75"/>
            <p:cNvSpPr>
              <a:spLocks noChangeArrowheads="1"/>
            </p:cNvSpPr>
            <p:nvPr/>
          </p:nvSpPr>
          <p:spPr bwMode="auto">
            <a:xfrm>
              <a:off x="2856" y="1002"/>
              <a:ext cx="48" cy="55"/>
            </a:xfrm>
            <a:custGeom>
              <a:avLst/>
              <a:gdLst>
                <a:gd name="T0" fmla="*/ 48 w 48"/>
                <a:gd name="T1" fmla="*/ 12 h 55"/>
                <a:gd name="T2" fmla="*/ 42 w 48"/>
                <a:gd name="T3" fmla="*/ 12 h 55"/>
                <a:gd name="T4" fmla="*/ 35 w 48"/>
                <a:gd name="T5" fmla="*/ 13 h 55"/>
                <a:gd name="T6" fmla="*/ 35 w 48"/>
                <a:gd name="T7" fmla="*/ 22 h 55"/>
                <a:gd name="T8" fmla="*/ 37 w 48"/>
                <a:gd name="T9" fmla="*/ 30 h 55"/>
                <a:gd name="T10" fmla="*/ 40 w 48"/>
                <a:gd name="T11" fmla="*/ 40 h 55"/>
                <a:gd name="T12" fmla="*/ 42 w 48"/>
                <a:gd name="T13" fmla="*/ 50 h 55"/>
                <a:gd name="T14" fmla="*/ 40 w 48"/>
                <a:gd name="T15" fmla="*/ 50 h 55"/>
                <a:gd name="T16" fmla="*/ 37 w 48"/>
                <a:gd name="T17" fmla="*/ 49 h 55"/>
                <a:gd name="T18" fmla="*/ 28 w 48"/>
                <a:gd name="T19" fmla="*/ 38 h 55"/>
                <a:gd name="T20" fmla="*/ 20 w 48"/>
                <a:gd name="T21" fmla="*/ 26 h 55"/>
                <a:gd name="T22" fmla="*/ 17 w 48"/>
                <a:gd name="T23" fmla="*/ 28 h 55"/>
                <a:gd name="T24" fmla="*/ 15 w 48"/>
                <a:gd name="T25" fmla="*/ 29 h 55"/>
                <a:gd name="T26" fmla="*/ 14 w 48"/>
                <a:gd name="T27" fmla="*/ 42 h 55"/>
                <a:gd name="T28" fmla="*/ 17 w 48"/>
                <a:gd name="T29" fmla="*/ 55 h 55"/>
                <a:gd name="T30" fmla="*/ 14 w 48"/>
                <a:gd name="T31" fmla="*/ 53 h 55"/>
                <a:gd name="T32" fmla="*/ 11 w 48"/>
                <a:gd name="T33" fmla="*/ 52 h 55"/>
                <a:gd name="T34" fmla="*/ 8 w 48"/>
                <a:gd name="T35" fmla="*/ 52 h 55"/>
                <a:gd name="T36" fmla="*/ 7 w 48"/>
                <a:gd name="T37" fmla="*/ 49 h 55"/>
                <a:gd name="T38" fmla="*/ 4 w 48"/>
                <a:gd name="T39" fmla="*/ 36 h 55"/>
                <a:gd name="T40" fmla="*/ 0 w 48"/>
                <a:gd name="T41" fmla="*/ 23 h 55"/>
                <a:gd name="T42" fmla="*/ 5 w 48"/>
                <a:gd name="T43" fmla="*/ 12 h 55"/>
                <a:gd name="T44" fmla="*/ 11 w 48"/>
                <a:gd name="T45" fmla="*/ 0 h 55"/>
                <a:gd name="T46" fmla="*/ 17 w 48"/>
                <a:gd name="T47" fmla="*/ 5 h 55"/>
                <a:gd name="T48" fmla="*/ 24 w 48"/>
                <a:gd name="T49" fmla="*/ 9 h 55"/>
                <a:gd name="T50" fmla="*/ 30 w 48"/>
                <a:gd name="T51" fmla="*/ 6 h 55"/>
                <a:gd name="T52" fmla="*/ 35 w 48"/>
                <a:gd name="T53" fmla="*/ 3 h 55"/>
                <a:gd name="T54" fmla="*/ 41 w 48"/>
                <a:gd name="T55" fmla="*/ 3 h 55"/>
                <a:gd name="T56" fmla="*/ 48 w 48"/>
                <a:gd name="T57" fmla="*/ 3 h 55"/>
                <a:gd name="T58" fmla="*/ 48 w 48"/>
                <a:gd name="T59" fmla="*/ 8 h 55"/>
                <a:gd name="T60" fmla="*/ 48 w 48"/>
                <a:gd name="T61" fmla="*/ 12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
                <a:gd name="T94" fmla="*/ 0 h 55"/>
                <a:gd name="T95" fmla="*/ 48 w 48"/>
                <a:gd name="T96" fmla="*/ 55 h 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 h="55">
                  <a:moveTo>
                    <a:pt x="48" y="12"/>
                  </a:moveTo>
                  <a:lnTo>
                    <a:pt x="42" y="12"/>
                  </a:lnTo>
                  <a:lnTo>
                    <a:pt x="35" y="13"/>
                  </a:lnTo>
                  <a:lnTo>
                    <a:pt x="35" y="22"/>
                  </a:lnTo>
                  <a:lnTo>
                    <a:pt x="37" y="30"/>
                  </a:lnTo>
                  <a:lnTo>
                    <a:pt x="40" y="40"/>
                  </a:lnTo>
                  <a:lnTo>
                    <a:pt x="42" y="50"/>
                  </a:lnTo>
                  <a:lnTo>
                    <a:pt x="40" y="50"/>
                  </a:lnTo>
                  <a:lnTo>
                    <a:pt x="37" y="49"/>
                  </a:lnTo>
                  <a:lnTo>
                    <a:pt x="28" y="38"/>
                  </a:lnTo>
                  <a:lnTo>
                    <a:pt x="20" y="26"/>
                  </a:lnTo>
                  <a:lnTo>
                    <a:pt x="17" y="28"/>
                  </a:lnTo>
                  <a:lnTo>
                    <a:pt x="15" y="29"/>
                  </a:lnTo>
                  <a:lnTo>
                    <a:pt x="14" y="42"/>
                  </a:lnTo>
                  <a:lnTo>
                    <a:pt x="17" y="55"/>
                  </a:lnTo>
                  <a:lnTo>
                    <a:pt x="14" y="53"/>
                  </a:lnTo>
                  <a:lnTo>
                    <a:pt x="11" y="52"/>
                  </a:lnTo>
                  <a:lnTo>
                    <a:pt x="8" y="52"/>
                  </a:lnTo>
                  <a:lnTo>
                    <a:pt x="7" y="49"/>
                  </a:lnTo>
                  <a:lnTo>
                    <a:pt x="4" y="36"/>
                  </a:lnTo>
                  <a:lnTo>
                    <a:pt x="0" y="23"/>
                  </a:lnTo>
                  <a:lnTo>
                    <a:pt x="5" y="12"/>
                  </a:lnTo>
                  <a:lnTo>
                    <a:pt x="11" y="0"/>
                  </a:lnTo>
                  <a:lnTo>
                    <a:pt x="17" y="5"/>
                  </a:lnTo>
                  <a:lnTo>
                    <a:pt x="24" y="9"/>
                  </a:lnTo>
                  <a:lnTo>
                    <a:pt x="30" y="6"/>
                  </a:lnTo>
                  <a:lnTo>
                    <a:pt x="35" y="3"/>
                  </a:lnTo>
                  <a:lnTo>
                    <a:pt x="41" y="3"/>
                  </a:lnTo>
                  <a:lnTo>
                    <a:pt x="48" y="3"/>
                  </a:lnTo>
                  <a:lnTo>
                    <a:pt x="48" y="8"/>
                  </a:lnTo>
                  <a:lnTo>
                    <a:pt x="48"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0" name="Freeform 76"/>
            <p:cNvSpPr>
              <a:spLocks noChangeArrowheads="1"/>
            </p:cNvSpPr>
            <p:nvPr/>
          </p:nvSpPr>
          <p:spPr bwMode="auto">
            <a:xfrm>
              <a:off x="2707" y="1070"/>
              <a:ext cx="100" cy="32"/>
            </a:xfrm>
            <a:custGeom>
              <a:avLst/>
              <a:gdLst>
                <a:gd name="T0" fmla="*/ 0 w 100"/>
                <a:gd name="T1" fmla="*/ 0 h 32"/>
                <a:gd name="T2" fmla="*/ 12 w 100"/>
                <a:gd name="T3" fmla="*/ 0 h 32"/>
                <a:gd name="T4" fmla="*/ 23 w 100"/>
                <a:gd name="T5" fmla="*/ 0 h 32"/>
                <a:gd name="T6" fmla="*/ 32 w 100"/>
                <a:gd name="T7" fmla="*/ 5 h 32"/>
                <a:gd name="T8" fmla="*/ 40 w 100"/>
                <a:gd name="T9" fmla="*/ 12 h 32"/>
                <a:gd name="T10" fmla="*/ 54 w 100"/>
                <a:gd name="T11" fmla="*/ 10 h 32"/>
                <a:gd name="T12" fmla="*/ 69 w 100"/>
                <a:gd name="T13" fmla="*/ 8 h 32"/>
                <a:gd name="T14" fmla="*/ 84 w 100"/>
                <a:gd name="T15" fmla="*/ 18 h 32"/>
                <a:gd name="T16" fmla="*/ 100 w 100"/>
                <a:gd name="T17" fmla="*/ 29 h 32"/>
                <a:gd name="T18" fmla="*/ 100 w 100"/>
                <a:gd name="T19" fmla="*/ 31 h 32"/>
                <a:gd name="T20" fmla="*/ 99 w 100"/>
                <a:gd name="T21" fmla="*/ 32 h 32"/>
                <a:gd name="T22" fmla="*/ 77 w 100"/>
                <a:gd name="T23" fmla="*/ 29 h 32"/>
                <a:gd name="T24" fmla="*/ 56 w 100"/>
                <a:gd name="T25" fmla="*/ 27 h 32"/>
                <a:gd name="T26" fmla="*/ 33 w 100"/>
                <a:gd name="T27" fmla="*/ 24 h 32"/>
                <a:gd name="T28" fmla="*/ 12 w 100"/>
                <a:gd name="T29" fmla="*/ 21 h 32"/>
                <a:gd name="T30" fmla="*/ 7 w 100"/>
                <a:gd name="T31" fmla="*/ 15 h 32"/>
                <a:gd name="T32" fmla="*/ 3 w 100"/>
                <a:gd name="T33" fmla="*/ 11 h 32"/>
                <a:gd name="T34" fmla="*/ 0 w 100"/>
                <a:gd name="T35" fmla="*/ 5 h 32"/>
                <a:gd name="T36" fmla="*/ 0 w 100"/>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
                <a:gd name="T58" fmla="*/ 0 h 32"/>
                <a:gd name="T59" fmla="*/ 100 w 100"/>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 h="32">
                  <a:moveTo>
                    <a:pt x="0" y="0"/>
                  </a:moveTo>
                  <a:lnTo>
                    <a:pt x="12" y="0"/>
                  </a:lnTo>
                  <a:lnTo>
                    <a:pt x="23" y="0"/>
                  </a:lnTo>
                  <a:lnTo>
                    <a:pt x="32" y="5"/>
                  </a:lnTo>
                  <a:lnTo>
                    <a:pt x="40" y="12"/>
                  </a:lnTo>
                  <a:lnTo>
                    <a:pt x="54" y="10"/>
                  </a:lnTo>
                  <a:lnTo>
                    <a:pt x="69" y="8"/>
                  </a:lnTo>
                  <a:lnTo>
                    <a:pt x="84" y="18"/>
                  </a:lnTo>
                  <a:lnTo>
                    <a:pt x="100" y="29"/>
                  </a:lnTo>
                  <a:lnTo>
                    <a:pt x="100" y="31"/>
                  </a:lnTo>
                  <a:lnTo>
                    <a:pt x="99" y="32"/>
                  </a:lnTo>
                  <a:lnTo>
                    <a:pt x="77" y="29"/>
                  </a:lnTo>
                  <a:lnTo>
                    <a:pt x="56" y="27"/>
                  </a:lnTo>
                  <a:lnTo>
                    <a:pt x="33" y="24"/>
                  </a:lnTo>
                  <a:lnTo>
                    <a:pt x="12" y="21"/>
                  </a:lnTo>
                  <a:lnTo>
                    <a:pt x="7" y="15"/>
                  </a:lnTo>
                  <a:lnTo>
                    <a:pt x="3" y="11"/>
                  </a:lnTo>
                  <a:lnTo>
                    <a:pt x="0" y="5"/>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1" name="Freeform 77"/>
            <p:cNvSpPr>
              <a:spLocks noChangeArrowheads="1"/>
            </p:cNvSpPr>
            <p:nvPr/>
          </p:nvSpPr>
          <p:spPr bwMode="auto">
            <a:xfrm>
              <a:off x="2749" y="1132"/>
              <a:ext cx="446" cy="356"/>
            </a:xfrm>
            <a:custGeom>
              <a:avLst/>
              <a:gdLst>
                <a:gd name="T0" fmla="*/ 145 w 446"/>
                <a:gd name="T1" fmla="*/ 70 h 356"/>
                <a:gd name="T2" fmla="*/ 158 w 446"/>
                <a:gd name="T3" fmla="*/ 57 h 356"/>
                <a:gd name="T4" fmla="*/ 161 w 446"/>
                <a:gd name="T5" fmla="*/ 45 h 356"/>
                <a:gd name="T6" fmla="*/ 199 w 446"/>
                <a:gd name="T7" fmla="*/ 46 h 356"/>
                <a:gd name="T8" fmla="*/ 217 w 446"/>
                <a:gd name="T9" fmla="*/ 53 h 356"/>
                <a:gd name="T10" fmla="*/ 219 w 446"/>
                <a:gd name="T11" fmla="*/ 33 h 356"/>
                <a:gd name="T12" fmla="*/ 237 w 446"/>
                <a:gd name="T13" fmla="*/ 15 h 356"/>
                <a:gd name="T14" fmla="*/ 249 w 446"/>
                <a:gd name="T15" fmla="*/ 16 h 356"/>
                <a:gd name="T16" fmla="*/ 252 w 446"/>
                <a:gd name="T17" fmla="*/ 2 h 356"/>
                <a:gd name="T18" fmla="*/ 285 w 446"/>
                <a:gd name="T19" fmla="*/ 15 h 356"/>
                <a:gd name="T20" fmla="*/ 299 w 446"/>
                <a:gd name="T21" fmla="*/ 23 h 356"/>
                <a:gd name="T22" fmla="*/ 289 w 446"/>
                <a:gd name="T23" fmla="*/ 35 h 356"/>
                <a:gd name="T24" fmla="*/ 326 w 446"/>
                <a:gd name="T25" fmla="*/ 20 h 356"/>
                <a:gd name="T26" fmla="*/ 368 w 446"/>
                <a:gd name="T27" fmla="*/ 9 h 356"/>
                <a:gd name="T28" fmla="*/ 376 w 446"/>
                <a:gd name="T29" fmla="*/ 40 h 356"/>
                <a:gd name="T30" fmla="*/ 386 w 446"/>
                <a:gd name="T31" fmla="*/ 59 h 356"/>
                <a:gd name="T32" fmla="*/ 389 w 446"/>
                <a:gd name="T33" fmla="*/ 89 h 356"/>
                <a:gd name="T34" fmla="*/ 404 w 446"/>
                <a:gd name="T35" fmla="*/ 109 h 356"/>
                <a:gd name="T36" fmla="*/ 419 w 446"/>
                <a:gd name="T37" fmla="*/ 137 h 356"/>
                <a:gd name="T38" fmla="*/ 435 w 446"/>
                <a:gd name="T39" fmla="*/ 162 h 356"/>
                <a:gd name="T40" fmla="*/ 446 w 446"/>
                <a:gd name="T41" fmla="*/ 189 h 356"/>
                <a:gd name="T42" fmla="*/ 444 w 446"/>
                <a:gd name="T43" fmla="*/ 216 h 356"/>
                <a:gd name="T44" fmla="*/ 419 w 446"/>
                <a:gd name="T45" fmla="*/ 259 h 356"/>
                <a:gd name="T46" fmla="*/ 379 w 446"/>
                <a:gd name="T47" fmla="*/ 299 h 356"/>
                <a:gd name="T48" fmla="*/ 346 w 446"/>
                <a:gd name="T49" fmla="*/ 340 h 356"/>
                <a:gd name="T50" fmla="*/ 309 w 446"/>
                <a:gd name="T51" fmla="*/ 353 h 356"/>
                <a:gd name="T52" fmla="*/ 295 w 446"/>
                <a:gd name="T53" fmla="*/ 346 h 356"/>
                <a:gd name="T54" fmla="*/ 261 w 446"/>
                <a:gd name="T55" fmla="*/ 349 h 356"/>
                <a:gd name="T56" fmla="*/ 242 w 446"/>
                <a:gd name="T57" fmla="*/ 336 h 356"/>
                <a:gd name="T58" fmla="*/ 247 w 446"/>
                <a:gd name="T59" fmla="*/ 317 h 356"/>
                <a:gd name="T60" fmla="*/ 241 w 446"/>
                <a:gd name="T61" fmla="*/ 310 h 356"/>
                <a:gd name="T62" fmla="*/ 234 w 446"/>
                <a:gd name="T63" fmla="*/ 304 h 356"/>
                <a:gd name="T64" fmla="*/ 227 w 446"/>
                <a:gd name="T65" fmla="*/ 307 h 356"/>
                <a:gd name="T66" fmla="*/ 238 w 446"/>
                <a:gd name="T67" fmla="*/ 302 h 356"/>
                <a:gd name="T68" fmla="*/ 247 w 446"/>
                <a:gd name="T69" fmla="*/ 293 h 356"/>
                <a:gd name="T70" fmla="*/ 229 w 446"/>
                <a:gd name="T71" fmla="*/ 293 h 356"/>
                <a:gd name="T72" fmla="*/ 212 w 446"/>
                <a:gd name="T73" fmla="*/ 282 h 356"/>
                <a:gd name="T74" fmla="*/ 195 w 446"/>
                <a:gd name="T75" fmla="*/ 266 h 356"/>
                <a:gd name="T76" fmla="*/ 171 w 446"/>
                <a:gd name="T77" fmla="*/ 264 h 356"/>
                <a:gd name="T78" fmla="*/ 114 w 446"/>
                <a:gd name="T79" fmla="*/ 282 h 356"/>
                <a:gd name="T80" fmla="*/ 54 w 446"/>
                <a:gd name="T81" fmla="*/ 293 h 356"/>
                <a:gd name="T82" fmla="*/ 27 w 446"/>
                <a:gd name="T83" fmla="*/ 307 h 356"/>
                <a:gd name="T84" fmla="*/ 5 w 446"/>
                <a:gd name="T85" fmla="*/ 303 h 356"/>
                <a:gd name="T86" fmla="*/ 5 w 446"/>
                <a:gd name="T87" fmla="*/ 287 h 356"/>
                <a:gd name="T88" fmla="*/ 15 w 446"/>
                <a:gd name="T89" fmla="*/ 263 h 356"/>
                <a:gd name="T90" fmla="*/ 15 w 446"/>
                <a:gd name="T91" fmla="*/ 199 h 356"/>
                <a:gd name="T92" fmla="*/ 18 w 446"/>
                <a:gd name="T93" fmla="*/ 157 h 356"/>
                <a:gd name="T94" fmla="*/ 30 w 446"/>
                <a:gd name="T95" fmla="*/ 140 h 356"/>
                <a:gd name="T96" fmla="*/ 41 w 446"/>
                <a:gd name="T97" fmla="*/ 135 h 356"/>
                <a:gd name="T98" fmla="*/ 84 w 446"/>
                <a:gd name="T99" fmla="*/ 116 h 356"/>
                <a:gd name="T100" fmla="*/ 114 w 446"/>
                <a:gd name="T101" fmla="*/ 100 h 356"/>
                <a:gd name="T102" fmla="*/ 138 w 446"/>
                <a:gd name="T103" fmla="*/ 77 h 3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6"/>
                <a:gd name="T157" fmla="*/ 0 h 356"/>
                <a:gd name="T158" fmla="*/ 446 w 446"/>
                <a:gd name="T159" fmla="*/ 356 h 3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6" h="356">
                  <a:moveTo>
                    <a:pt x="145" y="77"/>
                  </a:moveTo>
                  <a:lnTo>
                    <a:pt x="145" y="75"/>
                  </a:lnTo>
                  <a:lnTo>
                    <a:pt x="145" y="70"/>
                  </a:lnTo>
                  <a:lnTo>
                    <a:pt x="151" y="67"/>
                  </a:lnTo>
                  <a:lnTo>
                    <a:pt x="157" y="62"/>
                  </a:lnTo>
                  <a:lnTo>
                    <a:pt x="158" y="57"/>
                  </a:lnTo>
                  <a:lnTo>
                    <a:pt x="161" y="53"/>
                  </a:lnTo>
                  <a:lnTo>
                    <a:pt x="161" y="49"/>
                  </a:lnTo>
                  <a:lnTo>
                    <a:pt x="161" y="45"/>
                  </a:lnTo>
                  <a:lnTo>
                    <a:pt x="177" y="40"/>
                  </a:lnTo>
                  <a:lnTo>
                    <a:pt x="192" y="37"/>
                  </a:lnTo>
                  <a:lnTo>
                    <a:pt x="199" y="46"/>
                  </a:lnTo>
                  <a:lnTo>
                    <a:pt x="207" y="55"/>
                  </a:lnTo>
                  <a:lnTo>
                    <a:pt x="212" y="53"/>
                  </a:lnTo>
                  <a:lnTo>
                    <a:pt x="217" y="53"/>
                  </a:lnTo>
                  <a:lnTo>
                    <a:pt x="218" y="45"/>
                  </a:lnTo>
                  <a:lnTo>
                    <a:pt x="218" y="39"/>
                  </a:lnTo>
                  <a:lnTo>
                    <a:pt x="219" y="33"/>
                  </a:lnTo>
                  <a:lnTo>
                    <a:pt x="222" y="29"/>
                  </a:lnTo>
                  <a:lnTo>
                    <a:pt x="228" y="22"/>
                  </a:lnTo>
                  <a:lnTo>
                    <a:pt x="237" y="15"/>
                  </a:lnTo>
                  <a:lnTo>
                    <a:pt x="242" y="16"/>
                  </a:lnTo>
                  <a:lnTo>
                    <a:pt x="247" y="16"/>
                  </a:lnTo>
                  <a:lnTo>
                    <a:pt x="249" y="16"/>
                  </a:lnTo>
                  <a:lnTo>
                    <a:pt x="254" y="15"/>
                  </a:lnTo>
                  <a:lnTo>
                    <a:pt x="252" y="9"/>
                  </a:lnTo>
                  <a:lnTo>
                    <a:pt x="252" y="2"/>
                  </a:lnTo>
                  <a:lnTo>
                    <a:pt x="262" y="7"/>
                  </a:lnTo>
                  <a:lnTo>
                    <a:pt x="274" y="12"/>
                  </a:lnTo>
                  <a:lnTo>
                    <a:pt x="285" y="15"/>
                  </a:lnTo>
                  <a:lnTo>
                    <a:pt x="299" y="17"/>
                  </a:lnTo>
                  <a:lnTo>
                    <a:pt x="299" y="20"/>
                  </a:lnTo>
                  <a:lnTo>
                    <a:pt x="299" y="23"/>
                  </a:lnTo>
                  <a:lnTo>
                    <a:pt x="295" y="26"/>
                  </a:lnTo>
                  <a:lnTo>
                    <a:pt x="291" y="30"/>
                  </a:lnTo>
                  <a:lnTo>
                    <a:pt x="289" y="35"/>
                  </a:lnTo>
                  <a:lnTo>
                    <a:pt x="288" y="42"/>
                  </a:lnTo>
                  <a:lnTo>
                    <a:pt x="308" y="30"/>
                  </a:lnTo>
                  <a:lnTo>
                    <a:pt x="326" y="20"/>
                  </a:lnTo>
                  <a:lnTo>
                    <a:pt x="346" y="10"/>
                  </a:lnTo>
                  <a:lnTo>
                    <a:pt x="366" y="0"/>
                  </a:lnTo>
                  <a:lnTo>
                    <a:pt x="368" y="9"/>
                  </a:lnTo>
                  <a:lnTo>
                    <a:pt x="371" y="22"/>
                  </a:lnTo>
                  <a:lnTo>
                    <a:pt x="374" y="33"/>
                  </a:lnTo>
                  <a:lnTo>
                    <a:pt x="376" y="40"/>
                  </a:lnTo>
                  <a:lnTo>
                    <a:pt x="382" y="43"/>
                  </a:lnTo>
                  <a:lnTo>
                    <a:pt x="388" y="46"/>
                  </a:lnTo>
                  <a:lnTo>
                    <a:pt x="386" y="59"/>
                  </a:lnTo>
                  <a:lnTo>
                    <a:pt x="386" y="70"/>
                  </a:lnTo>
                  <a:lnTo>
                    <a:pt x="388" y="80"/>
                  </a:lnTo>
                  <a:lnTo>
                    <a:pt x="389" y="89"/>
                  </a:lnTo>
                  <a:lnTo>
                    <a:pt x="392" y="96"/>
                  </a:lnTo>
                  <a:lnTo>
                    <a:pt x="396" y="102"/>
                  </a:lnTo>
                  <a:lnTo>
                    <a:pt x="404" y="109"/>
                  </a:lnTo>
                  <a:lnTo>
                    <a:pt x="412" y="116"/>
                  </a:lnTo>
                  <a:lnTo>
                    <a:pt x="415" y="127"/>
                  </a:lnTo>
                  <a:lnTo>
                    <a:pt x="419" y="137"/>
                  </a:lnTo>
                  <a:lnTo>
                    <a:pt x="425" y="146"/>
                  </a:lnTo>
                  <a:lnTo>
                    <a:pt x="429" y="155"/>
                  </a:lnTo>
                  <a:lnTo>
                    <a:pt x="435" y="162"/>
                  </a:lnTo>
                  <a:lnTo>
                    <a:pt x="439" y="170"/>
                  </a:lnTo>
                  <a:lnTo>
                    <a:pt x="444" y="179"/>
                  </a:lnTo>
                  <a:lnTo>
                    <a:pt x="446" y="189"/>
                  </a:lnTo>
                  <a:lnTo>
                    <a:pt x="446" y="197"/>
                  </a:lnTo>
                  <a:lnTo>
                    <a:pt x="446" y="206"/>
                  </a:lnTo>
                  <a:lnTo>
                    <a:pt x="444" y="216"/>
                  </a:lnTo>
                  <a:lnTo>
                    <a:pt x="441" y="224"/>
                  </a:lnTo>
                  <a:lnTo>
                    <a:pt x="432" y="242"/>
                  </a:lnTo>
                  <a:lnTo>
                    <a:pt x="419" y="259"/>
                  </a:lnTo>
                  <a:lnTo>
                    <a:pt x="406" y="274"/>
                  </a:lnTo>
                  <a:lnTo>
                    <a:pt x="392" y="287"/>
                  </a:lnTo>
                  <a:lnTo>
                    <a:pt x="379" y="299"/>
                  </a:lnTo>
                  <a:lnTo>
                    <a:pt x="369" y="309"/>
                  </a:lnTo>
                  <a:lnTo>
                    <a:pt x="358" y="324"/>
                  </a:lnTo>
                  <a:lnTo>
                    <a:pt x="346" y="340"/>
                  </a:lnTo>
                  <a:lnTo>
                    <a:pt x="336" y="344"/>
                  </a:lnTo>
                  <a:lnTo>
                    <a:pt x="322" y="349"/>
                  </a:lnTo>
                  <a:lnTo>
                    <a:pt x="309" y="353"/>
                  </a:lnTo>
                  <a:lnTo>
                    <a:pt x="299" y="356"/>
                  </a:lnTo>
                  <a:lnTo>
                    <a:pt x="296" y="350"/>
                  </a:lnTo>
                  <a:lnTo>
                    <a:pt x="295" y="346"/>
                  </a:lnTo>
                  <a:lnTo>
                    <a:pt x="282" y="347"/>
                  </a:lnTo>
                  <a:lnTo>
                    <a:pt x="271" y="352"/>
                  </a:lnTo>
                  <a:lnTo>
                    <a:pt x="261" y="349"/>
                  </a:lnTo>
                  <a:lnTo>
                    <a:pt x="248" y="344"/>
                  </a:lnTo>
                  <a:lnTo>
                    <a:pt x="245" y="340"/>
                  </a:lnTo>
                  <a:lnTo>
                    <a:pt x="242" y="336"/>
                  </a:lnTo>
                  <a:lnTo>
                    <a:pt x="247" y="327"/>
                  </a:lnTo>
                  <a:lnTo>
                    <a:pt x="248" y="320"/>
                  </a:lnTo>
                  <a:lnTo>
                    <a:pt x="247" y="317"/>
                  </a:lnTo>
                  <a:lnTo>
                    <a:pt x="245" y="314"/>
                  </a:lnTo>
                  <a:lnTo>
                    <a:pt x="244" y="313"/>
                  </a:lnTo>
                  <a:lnTo>
                    <a:pt x="241" y="310"/>
                  </a:lnTo>
                  <a:lnTo>
                    <a:pt x="239" y="307"/>
                  </a:lnTo>
                  <a:lnTo>
                    <a:pt x="238" y="303"/>
                  </a:lnTo>
                  <a:lnTo>
                    <a:pt x="234" y="304"/>
                  </a:lnTo>
                  <a:lnTo>
                    <a:pt x="231" y="307"/>
                  </a:lnTo>
                  <a:lnTo>
                    <a:pt x="229" y="307"/>
                  </a:lnTo>
                  <a:lnTo>
                    <a:pt x="227" y="307"/>
                  </a:lnTo>
                  <a:lnTo>
                    <a:pt x="229" y="303"/>
                  </a:lnTo>
                  <a:lnTo>
                    <a:pt x="234" y="302"/>
                  </a:lnTo>
                  <a:lnTo>
                    <a:pt x="238" y="302"/>
                  </a:lnTo>
                  <a:lnTo>
                    <a:pt x="244" y="302"/>
                  </a:lnTo>
                  <a:lnTo>
                    <a:pt x="245" y="297"/>
                  </a:lnTo>
                  <a:lnTo>
                    <a:pt x="247" y="293"/>
                  </a:lnTo>
                  <a:lnTo>
                    <a:pt x="245" y="289"/>
                  </a:lnTo>
                  <a:lnTo>
                    <a:pt x="245" y="283"/>
                  </a:lnTo>
                  <a:lnTo>
                    <a:pt x="229" y="293"/>
                  </a:lnTo>
                  <a:lnTo>
                    <a:pt x="214" y="303"/>
                  </a:lnTo>
                  <a:lnTo>
                    <a:pt x="214" y="290"/>
                  </a:lnTo>
                  <a:lnTo>
                    <a:pt x="212" y="282"/>
                  </a:lnTo>
                  <a:lnTo>
                    <a:pt x="209" y="276"/>
                  </a:lnTo>
                  <a:lnTo>
                    <a:pt x="204" y="269"/>
                  </a:lnTo>
                  <a:lnTo>
                    <a:pt x="195" y="266"/>
                  </a:lnTo>
                  <a:lnTo>
                    <a:pt x="187" y="266"/>
                  </a:lnTo>
                  <a:lnTo>
                    <a:pt x="178" y="264"/>
                  </a:lnTo>
                  <a:lnTo>
                    <a:pt x="171" y="264"/>
                  </a:lnTo>
                  <a:lnTo>
                    <a:pt x="155" y="267"/>
                  </a:lnTo>
                  <a:lnTo>
                    <a:pt x="141" y="270"/>
                  </a:lnTo>
                  <a:lnTo>
                    <a:pt x="114" y="282"/>
                  </a:lnTo>
                  <a:lnTo>
                    <a:pt x="88" y="292"/>
                  </a:lnTo>
                  <a:lnTo>
                    <a:pt x="71" y="293"/>
                  </a:lnTo>
                  <a:lnTo>
                    <a:pt x="54" y="293"/>
                  </a:lnTo>
                  <a:lnTo>
                    <a:pt x="47" y="299"/>
                  </a:lnTo>
                  <a:lnTo>
                    <a:pt x="38" y="304"/>
                  </a:lnTo>
                  <a:lnTo>
                    <a:pt x="27" y="307"/>
                  </a:lnTo>
                  <a:lnTo>
                    <a:pt x="15" y="307"/>
                  </a:lnTo>
                  <a:lnTo>
                    <a:pt x="10" y="306"/>
                  </a:lnTo>
                  <a:lnTo>
                    <a:pt x="5" y="303"/>
                  </a:lnTo>
                  <a:lnTo>
                    <a:pt x="2" y="299"/>
                  </a:lnTo>
                  <a:lnTo>
                    <a:pt x="0" y="293"/>
                  </a:lnTo>
                  <a:lnTo>
                    <a:pt x="5" y="287"/>
                  </a:lnTo>
                  <a:lnTo>
                    <a:pt x="10" y="280"/>
                  </a:lnTo>
                  <a:lnTo>
                    <a:pt x="12" y="272"/>
                  </a:lnTo>
                  <a:lnTo>
                    <a:pt x="15" y="263"/>
                  </a:lnTo>
                  <a:lnTo>
                    <a:pt x="17" y="243"/>
                  </a:lnTo>
                  <a:lnTo>
                    <a:pt x="17" y="220"/>
                  </a:lnTo>
                  <a:lnTo>
                    <a:pt x="15" y="199"/>
                  </a:lnTo>
                  <a:lnTo>
                    <a:pt x="15" y="177"/>
                  </a:lnTo>
                  <a:lnTo>
                    <a:pt x="17" y="167"/>
                  </a:lnTo>
                  <a:lnTo>
                    <a:pt x="18" y="157"/>
                  </a:lnTo>
                  <a:lnTo>
                    <a:pt x="20" y="149"/>
                  </a:lnTo>
                  <a:lnTo>
                    <a:pt x="24" y="140"/>
                  </a:lnTo>
                  <a:lnTo>
                    <a:pt x="30" y="140"/>
                  </a:lnTo>
                  <a:lnTo>
                    <a:pt x="34" y="139"/>
                  </a:lnTo>
                  <a:lnTo>
                    <a:pt x="38" y="136"/>
                  </a:lnTo>
                  <a:lnTo>
                    <a:pt x="41" y="135"/>
                  </a:lnTo>
                  <a:lnTo>
                    <a:pt x="47" y="129"/>
                  </a:lnTo>
                  <a:lnTo>
                    <a:pt x="54" y="125"/>
                  </a:lnTo>
                  <a:lnTo>
                    <a:pt x="84" y="116"/>
                  </a:lnTo>
                  <a:lnTo>
                    <a:pt x="101" y="110"/>
                  </a:lnTo>
                  <a:lnTo>
                    <a:pt x="108" y="106"/>
                  </a:lnTo>
                  <a:lnTo>
                    <a:pt x="114" y="100"/>
                  </a:lnTo>
                  <a:lnTo>
                    <a:pt x="121" y="90"/>
                  </a:lnTo>
                  <a:lnTo>
                    <a:pt x="131" y="76"/>
                  </a:lnTo>
                  <a:lnTo>
                    <a:pt x="138" y="77"/>
                  </a:lnTo>
                  <a:lnTo>
                    <a:pt x="145" y="7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2" name="Freeform 78"/>
            <p:cNvSpPr>
              <a:spLocks noChangeArrowheads="1"/>
            </p:cNvSpPr>
            <p:nvPr/>
          </p:nvSpPr>
          <p:spPr bwMode="auto">
            <a:xfrm>
              <a:off x="1998" y="1138"/>
              <a:ext cx="88" cy="183"/>
            </a:xfrm>
            <a:custGeom>
              <a:avLst/>
              <a:gdLst>
                <a:gd name="T0" fmla="*/ 72 w 88"/>
                <a:gd name="T1" fmla="*/ 0 h 183"/>
                <a:gd name="T2" fmla="*/ 77 w 88"/>
                <a:gd name="T3" fmla="*/ 10 h 183"/>
                <a:gd name="T4" fmla="*/ 82 w 88"/>
                <a:gd name="T5" fmla="*/ 23 h 183"/>
                <a:gd name="T6" fmla="*/ 85 w 88"/>
                <a:gd name="T7" fmla="*/ 36 h 183"/>
                <a:gd name="T8" fmla="*/ 88 w 88"/>
                <a:gd name="T9" fmla="*/ 49 h 183"/>
                <a:gd name="T10" fmla="*/ 79 w 88"/>
                <a:gd name="T11" fmla="*/ 61 h 183"/>
                <a:gd name="T12" fmla="*/ 72 w 88"/>
                <a:gd name="T13" fmla="*/ 73 h 183"/>
                <a:gd name="T14" fmla="*/ 71 w 88"/>
                <a:gd name="T15" fmla="*/ 87 h 183"/>
                <a:gd name="T16" fmla="*/ 69 w 88"/>
                <a:gd name="T17" fmla="*/ 101 h 183"/>
                <a:gd name="T18" fmla="*/ 60 w 88"/>
                <a:gd name="T19" fmla="*/ 119 h 183"/>
                <a:gd name="T20" fmla="*/ 50 w 88"/>
                <a:gd name="T21" fmla="*/ 134 h 183"/>
                <a:gd name="T22" fmla="*/ 44 w 88"/>
                <a:gd name="T23" fmla="*/ 154 h 183"/>
                <a:gd name="T24" fmla="*/ 38 w 88"/>
                <a:gd name="T25" fmla="*/ 173 h 183"/>
                <a:gd name="T26" fmla="*/ 35 w 88"/>
                <a:gd name="T27" fmla="*/ 176 h 183"/>
                <a:gd name="T28" fmla="*/ 34 w 88"/>
                <a:gd name="T29" fmla="*/ 179 h 183"/>
                <a:gd name="T30" fmla="*/ 31 w 88"/>
                <a:gd name="T31" fmla="*/ 181 h 183"/>
                <a:gd name="T32" fmla="*/ 27 w 88"/>
                <a:gd name="T33" fmla="*/ 181 h 183"/>
                <a:gd name="T34" fmla="*/ 22 w 88"/>
                <a:gd name="T35" fmla="*/ 183 h 183"/>
                <a:gd name="T36" fmla="*/ 18 w 88"/>
                <a:gd name="T37" fmla="*/ 181 h 183"/>
                <a:gd name="T38" fmla="*/ 14 w 88"/>
                <a:gd name="T39" fmla="*/ 180 h 183"/>
                <a:gd name="T40" fmla="*/ 7 w 88"/>
                <a:gd name="T41" fmla="*/ 176 h 183"/>
                <a:gd name="T42" fmla="*/ 7 w 88"/>
                <a:gd name="T43" fmla="*/ 161 h 183"/>
                <a:gd name="T44" fmla="*/ 4 w 88"/>
                <a:gd name="T45" fmla="*/ 151 h 183"/>
                <a:gd name="T46" fmla="*/ 1 w 88"/>
                <a:gd name="T47" fmla="*/ 140 h 183"/>
                <a:gd name="T48" fmla="*/ 0 w 88"/>
                <a:gd name="T49" fmla="*/ 126 h 183"/>
                <a:gd name="T50" fmla="*/ 4 w 88"/>
                <a:gd name="T51" fmla="*/ 123 h 183"/>
                <a:gd name="T52" fmla="*/ 7 w 88"/>
                <a:gd name="T53" fmla="*/ 120 h 183"/>
                <a:gd name="T54" fmla="*/ 10 w 88"/>
                <a:gd name="T55" fmla="*/ 116 h 183"/>
                <a:gd name="T56" fmla="*/ 11 w 88"/>
                <a:gd name="T57" fmla="*/ 113 h 183"/>
                <a:gd name="T58" fmla="*/ 14 w 88"/>
                <a:gd name="T59" fmla="*/ 104 h 183"/>
                <a:gd name="T60" fmla="*/ 15 w 88"/>
                <a:gd name="T61" fmla="*/ 94 h 183"/>
                <a:gd name="T62" fmla="*/ 15 w 88"/>
                <a:gd name="T63" fmla="*/ 86 h 183"/>
                <a:gd name="T64" fmla="*/ 15 w 88"/>
                <a:gd name="T65" fmla="*/ 76 h 183"/>
                <a:gd name="T66" fmla="*/ 18 w 88"/>
                <a:gd name="T67" fmla="*/ 67 h 183"/>
                <a:gd name="T68" fmla="*/ 22 w 88"/>
                <a:gd name="T69" fmla="*/ 59 h 183"/>
                <a:gd name="T70" fmla="*/ 32 w 88"/>
                <a:gd name="T71" fmla="*/ 56 h 183"/>
                <a:gd name="T72" fmla="*/ 42 w 88"/>
                <a:gd name="T73" fmla="*/ 51 h 183"/>
                <a:gd name="T74" fmla="*/ 51 w 88"/>
                <a:gd name="T75" fmla="*/ 46 h 183"/>
                <a:gd name="T76" fmla="*/ 58 w 88"/>
                <a:gd name="T77" fmla="*/ 39 h 183"/>
                <a:gd name="T78" fmla="*/ 65 w 88"/>
                <a:gd name="T79" fmla="*/ 31 h 183"/>
                <a:gd name="T80" fmla="*/ 69 w 88"/>
                <a:gd name="T81" fmla="*/ 23 h 183"/>
                <a:gd name="T82" fmla="*/ 72 w 88"/>
                <a:gd name="T83" fmla="*/ 11 h 183"/>
                <a:gd name="T84" fmla="*/ 72 w 88"/>
                <a:gd name="T85" fmla="*/ 0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
                <a:gd name="T130" fmla="*/ 0 h 183"/>
                <a:gd name="T131" fmla="*/ 88 w 88"/>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 h="183">
                  <a:moveTo>
                    <a:pt x="72" y="0"/>
                  </a:moveTo>
                  <a:lnTo>
                    <a:pt x="77" y="10"/>
                  </a:lnTo>
                  <a:lnTo>
                    <a:pt x="82" y="23"/>
                  </a:lnTo>
                  <a:lnTo>
                    <a:pt x="85" y="36"/>
                  </a:lnTo>
                  <a:lnTo>
                    <a:pt x="88" y="49"/>
                  </a:lnTo>
                  <a:lnTo>
                    <a:pt x="79" y="61"/>
                  </a:lnTo>
                  <a:lnTo>
                    <a:pt x="72" y="73"/>
                  </a:lnTo>
                  <a:lnTo>
                    <a:pt x="71" y="87"/>
                  </a:lnTo>
                  <a:lnTo>
                    <a:pt x="69" y="101"/>
                  </a:lnTo>
                  <a:lnTo>
                    <a:pt x="60" y="119"/>
                  </a:lnTo>
                  <a:lnTo>
                    <a:pt x="50" y="134"/>
                  </a:lnTo>
                  <a:lnTo>
                    <a:pt x="44" y="154"/>
                  </a:lnTo>
                  <a:lnTo>
                    <a:pt x="38" y="173"/>
                  </a:lnTo>
                  <a:lnTo>
                    <a:pt x="35" y="176"/>
                  </a:lnTo>
                  <a:lnTo>
                    <a:pt x="34" y="179"/>
                  </a:lnTo>
                  <a:lnTo>
                    <a:pt x="31" y="181"/>
                  </a:lnTo>
                  <a:lnTo>
                    <a:pt x="27" y="181"/>
                  </a:lnTo>
                  <a:lnTo>
                    <a:pt x="22" y="183"/>
                  </a:lnTo>
                  <a:lnTo>
                    <a:pt x="18" y="181"/>
                  </a:lnTo>
                  <a:lnTo>
                    <a:pt x="14" y="180"/>
                  </a:lnTo>
                  <a:lnTo>
                    <a:pt x="7" y="176"/>
                  </a:lnTo>
                  <a:lnTo>
                    <a:pt x="7" y="161"/>
                  </a:lnTo>
                  <a:lnTo>
                    <a:pt x="4" y="151"/>
                  </a:lnTo>
                  <a:lnTo>
                    <a:pt x="1" y="140"/>
                  </a:lnTo>
                  <a:lnTo>
                    <a:pt x="0" y="126"/>
                  </a:lnTo>
                  <a:lnTo>
                    <a:pt x="4" y="123"/>
                  </a:lnTo>
                  <a:lnTo>
                    <a:pt x="7" y="120"/>
                  </a:lnTo>
                  <a:lnTo>
                    <a:pt x="10" y="116"/>
                  </a:lnTo>
                  <a:lnTo>
                    <a:pt x="11" y="113"/>
                  </a:lnTo>
                  <a:lnTo>
                    <a:pt x="14" y="104"/>
                  </a:lnTo>
                  <a:lnTo>
                    <a:pt x="15" y="94"/>
                  </a:lnTo>
                  <a:lnTo>
                    <a:pt x="15" y="86"/>
                  </a:lnTo>
                  <a:lnTo>
                    <a:pt x="15" y="76"/>
                  </a:lnTo>
                  <a:lnTo>
                    <a:pt x="18" y="67"/>
                  </a:lnTo>
                  <a:lnTo>
                    <a:pt x="22" y="59"/>
                  </a:lnTo>
                  <a:lnTo>
                    <a:pt x="32" y="56"/>
                  </a:lnTo>
                  <a:lnTo>
                    <a:pt x="42" y="51"/>
                  </a:lnTo>
                  <a:lnTo>
                    <a:pt x="51" y="46"/>
                  </a:lnTo>
                  <a:lnTo>
                    <a:pt x="58" y="39"/>
                  </a:lnTo>
                  <a:lnTo>
                    <a:pt x="65" y="31"/>
                  </a:lnTo>
                  <a:lnTo>
                    <a:pt x="69" y="23"/>
                  </a:lnTo>
                  <a:lnTo>
                    <a:pt x="72" y="11"/>
                  </a:lnTo>
                  <a:lnTo>
                    <a:pt x="72"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3" name="Freeform 79"/>
            <p:cNvSpPr>
              <a:spLocks noChangeArrowheads="1"/>
            </p:cNvSpPr>
            <p:nvPr/>
          </p:nvSpPr>
          <p:spPr bwMode="auto">
            <a:xfrm>
              <a:off x="3201" y="1429"/>
              <a:ext cx="193" cy="153"/>
            </a:xfrm>
            <a:custGeom>
              <a:avLst/>
              <a:gdLst>
                <a:gd name="T0" fmla="*/ 156 w 193"/>
                <a:gd name="T1" fmla="*/ 0 h 153"/>
                <a:gd name="T2" fmla="*/ 164 w 193"/>
                <a:gd name="T3" fmla="*/ 5 h 153"/>
                <a:gd name="T4" fmla="*/ 170 w 193"/>
                <a:gd name="T5" fmla="*/ 10 h 153"/>
                <a:gd name="T6" fmla="*/ 169 w 193"/>
                <a:gd name="T7" fmla="*/ 27 h 153"/>
                <a:gd name="T8" fmla="*/ 170 w 193"/>
                <a:gd name="T9" fmla="*/ 42 h 153"/>
                <a:gd name="T10" fmla="*/ 171 w 193"/>
                <a:gd name="T11" fmla="*/ 45 h 153"/>
                <a:gd name="T12" fmla="*/ 173 w 193"/>
                <a:gd name="T13" fmla="*/ 46 h 153"/>
                <a:gd name="T14" fmla="*/ 183 w 193"/>
                <a:gd name="T15" fmla="*/ 45 h 153"/>
                <a:gd name="T16" fmla="*/ 193 w 193"/>
                <a:gd name="T17" fmla="*/ 42 h 153"/>
                <a:gd name="T18" fmla="*/ 193 w 193"/>
                <a:gd name="T19" fmla="*/ 46 h 153"/>
                <a:gd name="T20" fmla="*/ 191 w 193"/>
                <a:gd name="T21" fmla="*/ 50 h 153"/>
                <a:gd name="T22" fmla="*/ 180 w 193"/>
                <a:gd name="T23" fmla="*/ 60 h 153"/>
                <a:gd name="T24" fmla="*/ 164 w 193"/>
                <a:gd name="T25" fmla="*/ 72 h 153"/>
                <a:gd name="T26" fmla="*/ 150 w 193"/>
                <a:gd name="T27" fmla="*/ 82 h 153"/>
                <a:gd name="T28" fmla="*/ 137 w 193"/>
                <a:gd name="T29" fmla="*/ 89 h 153"/>
                <a:gd name="T30" fmla="*/ 127 w 193"/>
                <a:gd name="T31" fmla="*/ 90 h 153"/>
                <a:gd name="T32" fmla="*/ 117 w 193"/>
                <a:gd name="T33" fmla="*/ 92 h 153"/>
                <a:gd name="T34" fmla="*/ 116 w 193"/>
                <a:gd name="T35" fmla="*/ 97 h 153"/>
                <a:gd name="T36" fmla="*/ 113 w 193"/>
                <a:gd name="T37" fmla="*/ 102 h 153"/>
                <a:gd name="T38" fmla="*/ 104 w 193"/>
                <a:gd name="T39" fmla="*/ 103 h 153"/>
                <a:gd name="T40" fmla="*/ 96 w 193"/>
                <a:gd name="T41" fmla="*/ 103 h 153"/>
                <a:gd name="T42" fmla="*/ 77 w 193"/>
                <a:gd name="T43" fmla="*/ 119 h 153"/>
                <a:gd name="T44" fmla="*/ 57 w 193"/>
                <a:gd name="T45" fmla="*/ 135 h 153"/>
                <a:gd name="T46" fmla="*/ 47 w 193"/>
                <a:gd name="T47" fmla="*/ 142 h 153"/>
                <a:gd name="T48" fmla="*/ 36 w 193"/>
                <a:gd name="T49" fmla="*/ 147 h 153"/>
                <a:gd name="T50" fmla="*/ 23 w 193"/>
                <a:gd name="T51" fmla="*/ 152 h 153"/>
                <a:gd name="T52" fmla="*/ 10 w 193"/>
                <a:gd name="T53" fmla="*/ 153 h 153"/>
                <a:gd name="T54" fmla="*/ 7 w 193"/>
                <a:gd name="T55" fmla="*/ 152 h 153"/>
                <a:gd name="T56" fmla="*/ 4 w 193"/>
                <a:gd name="T57" fmla="*/ 150 h 153"/>
                <a:gd name="T58" fmla="*/ 2 w 193"/>
                <a:gd name="T59" fmla="*/ 149 h 153"/>
                <a:gd name="T60" fmla="*/ 0 w 193"/>
                <a:gd name="T61" fmla="*/ 144 h 153"/>
                <a:gd name="T62" fmla="*/ 27 w 193"/>
                <a:gd name="T63" fmla="*/ 129 h 153"/>
                <a:gd name="T64" fmla="*/ 57 w 193"/>
                <a:gd name="T65" fmla="*/ 112 h 153"/>
                <a:gd name="T66" fmla="*/ 84 w 193"/>
                <a:gd name="T67" fmla="*/ 95 h 153"/>
                <a:gd name="T68" fmla="*/ 111 w 193"/>
                <a:gd name="T69" fmla="*/ 77 h 153"/>
                <a:gd name="T70" fmla="*/ 113 w 193"/>
                <a:gd name="T71" fmla="*/ 82 h 153"/>
                <a:gd name="T72" fmla="*/ 116 w 193"/>
                <a:gd name="T73" fmla="*/ 85 h 153"/>
                <a:gd name="T74" fmla="*/ 119 w 193"/>
                <a:gd name="T75" fmla="*/ 86 h 153"/>
                <a:gd name="T76" fmla="*/ 124 w 193"/>
                <a:gd name="T77" fmla="*/ 86 h 153"/>
                <a:gd name="T78" fmla="*/ 131 w 193"/>
                <a:gd name="T79" fmla="*/ 80 h 153"/>
                <a:gd name="T80" fmla="*/ 139 w 193"/>
                <a:gd name="T81" fmla="*/ 76 h 153"/>
                <a:gd name="T82" fmla="*/ 136 w 193"/>
                <a:gd name="T83" fmla="*/ 72 h 153"/>
                <a:gd name="T84" fmla="*/ 133 w 193"/>
                <a:gd name="T85" fmla="*/ 70 h 153"/>
                <a:gd name="T86" fmla="*/ 133 w 193"/>
                <a:gd name="T87" fmla="*/ 67 h 153"/>
                <a:gd name="T88" fmla="*/ 133 w 193"/>
                <a:gd name="T89" fmla="*/ 63 h 153"/>
                <a:gd name="T90" fmla="*/ 137 w 193"/>
                <a:gd name="T91" fmla="*/ 60 h 153"/>
                <a:gd name="T92" fmla="*/ 141 w 193"/>
                <a:gd name="T93" fmla="*/ 59 h 153"/>
                <a:gd name="T94" fmla="*/ 144 w 193"/>
                <a:gd name="T95" fmla="*/ 56 h 153"/>
                <a:gd name="T96" fmla="*/ 147 w 193"/>
                <a:gd name="T97" fmla="*/ 53 h 153"/>
                <a:gd name="T98" fmla="*/ 151 w 193"/>
                <a:gd name="T99" fmla="*/ 46 h 153"/>
                <a:gd name="T100" fmla="*/ 157 w 193"/>
                <a:gd name="T101" fmla="*/ 40 h 153"/>
                <a:gd name="T102" fmla="*/ 156 w 193"/>
                <a:gd name="T103" fmla="*/ 20 h 153"/>
                <a:gd name="T104" fmla="*/ 156 w 193"/>
                <a:gd name="T105" fmla="*/ 0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3"/>
                <a:gd name="T160" fmla="*/ 0 h 153"/>
                <a:gd name="T161" fmla="*/ 193 w 193"/>
                <a:gd name="T162" fmla="*/ 153 h 1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3" h="153">
                  <a:moveTo>
                    <a:pt x="156" y="0"/>
                  </a:moveTo>
                  <a:lnTo>
                    <a:pt x="164" y="5"/>
                  </a:lnTo>
                  <a:lnTo>
                    <a:pt x="170" y="10"/>
                  </a:lnTo>
                  <a:lnTo>
                    <a:pt x="169" y="27"/>
                  </a:lnTo>
                  <a:lnTo>
                    <a:pt x="170" y="42"/>
                  </a:lnTo>
                  <a:lnTo>
                    <a:pt x="171" y="45"/>
                  </a:lnTo>
                  <a:lnTo>
                    <a:pt x="173" y="46"/>
                  </a:lnTo>
                  <a:lnTo>
                    <a:pt x="183" y="45"/>
                  </a:lnTo>
                  <a:lnTo>
                    <a:pt x="193" y="42"/>
                  </a:lnTo>
                  <a:lnTo>
                    <a:pt x="193" y="46"/>
                  </a:lnTo>
                  <a:lnTo>
                    <a:pt x="191" y="50"/>
                  </a:lnTo>
                  <a:lnTo>
                    <a:pt x="180" y="60"/>
                  </a:lnTo>
                  <a:lnTo>
                    <a:pt x="164" y="72"/>
                  </a:lnTo>
                  <a:lnTo>
                    <a:pt x="150" y="82"/>
                  </a:lnTo>
                  <a:lnTo>
                    <a:pt x="137" y="89"/>
                  </a:lnTo>
                  <a:lnTo>
                    <a:pt x="127" y="90"/>
                  </a:lnTo>
                  <a:lnTo>
                    <a:pt x="117" y="92"/>
                  </a:lnTo>
                  <a:lnTo>
                    <a:pt x="116" y="97"/>
                  </a:lnTo>
                  <a:lnTo>
                    <a:pt x="113" y="102"/>
                  </a:lnTo>
                  <a:lnTo>
                    <a:pt x="104" y="103"/>
                  </a:lnTo>
                  <a:lnTo>
                    <a:pt x="96" y="103"/>
                  </a:lnTo>
                  <a:lnTo>
                    <a:pt x="77" y="119"/>
                  </a:lnTo>
                  <a:lnTo>
                    <a:pt x="57" y="135"/>
                  </a:lnTo>
                  <a:lnTo>
                    <a:pt x="47" y="142"/>
                  </a:lnTo>
                  <a:lnTo>
                    <a:pt x="36" y="147"/>
                  </a:lnTo>
                  <a:lnTo>
                    <a:pt x="23" y="152"/>
                  </a:lnTo>
                  <a:lnTo>
                    <a:pt x="10" y="153"/>
                  </a:lnTo>
                  <a:lnTo>
                    <a:pt x="7" y="152"/>
                  </a:lnTo>
                  <a:lnTo>
                    <a:pt x="4" y="150"/>
                  </a:lnTo>
                  <a:lnTo>
                    <a:pt x="2" y="149"/>
                  </a:lnTo>
                  <a:lnTo>
                    <a:pt x="0" y="144"/>
                  </a:lnTo>
                  <a:lnTo>
                    <a:pt x="27" y="129"/>
                  </a:lnTo>
                  <a:lnTo>
                    <a:pt x="57" y="112"/>
                  </a:lnTo>
                  <a:lnTo>
                    <a:pt x="84" y="95"/>
                  </a:lnTo>
                  <a:lnTo>
                    <a:pt x="111" y="77"/>
                  </a:lnTo>
                  <a:lnTo>
                    <a:pt x="113" y="82"/>
                  </a:lnTo>
                  <a:lnTo>
                    <a:pt x="116" y="85"/>
                  </a:lnTo>
                  <a:lnTo>
                    <a:pt x="119" y="86"/>
                  </a:lnTo>
                  <a:lnTo>
                    <a:pt x="124" y="86"/>
                  </a:lnTo>
                  <a:lnTo>
                    <a:pt x="131" y="80"/>
                  </a:lnTo>
                  <a:lnTo>
                    <a:pt x="139" y="76"/>
                  </a:lnTo>
                  <a:lnTo>
                    <a:pt x="136" y="72"/>
                  </a:lnTo>
                  <a:lnTo>
                    <a:pt x="133" y="70"/>
                  </a:lnTo>
                  <a:lnTo>
                    <a:pt x="133" y="67"/>
                  </a:lnTo>
                  <a:lnTo>
                    <a:pt x="133" y="63"/>
                  </a:lnTo>
                  <a:lnTo>
                    <a:pt x="137" y="60"/>
                  </a:lnTo>
                  <a:lnTo>
                    <a:pt x="141" y="59"/>
                  </a:lnTo>
                  <a:lnTo>
                    <a:pt x="144" y="56"/>
                  </a:lnTo>
                  <a:lnTo>
                    <a:pt x="147" y="53"/>
                  </a:lnTo>
                  <a:lnTo>
                    <a:pt x="151" y="46"/>
                  </a:lnTo>
                  <a:lnTo>
                    <a:pt x="157" y="40"/>
                  </a:lnTo>
                  <a:lnTo>
                    <a:pt x="156" y="20"/>
                  </a:lnTo>
                  <a:lnTo>
                    <a:pt x="156"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4" name="Freeform 80"/>
            <p:cNvSpPr>
              <a:spLocks noChangeArrowheads="1"/>
            </p:cNvSpPr>
            <p:nvPr/>
          </p:nvSpPr>
          <p:spPr bwMode="auto">
            <a:xfrm>
              <a:off x="2968" y="1446"/>
              <a:ext cx="16" cy="8"/>
            </a:xfrm>
            <a:custGeom>
              <a:avLst/>
              <a:gdLst>
                <a:gd name="T0" fmla="*/ 5 w 16"/>
                <a:gd name="T1" fmla="*/ 0 h 8"/>
                <a:gd name="T2" fmla="*/ 10 w 16"/>
                <a:gd name="T3" fmla="*/ 2 h 8"/>
                <a:gd name="T4" fmla="*/ 16 w 16"/>
                <a:gd name="T5" fmla="*/ 3 h 8"/>
                <a:gd name="T6" fmla="*/ 13 w 16"/>
                <a:gd name="T7" fmla="*/ 5 h 8"/>
                <a:gd name="T8" fmla="*/ 12 w 16"/>
                <a:gd name="T9" fmla="*/ 6 h 8"/>
                <a:gd name="T10" fmla="*/ 8 w 16"/>
                <a:gd name="T11" fmla="*/ 8 h 8"/>
                <a:gd name="T12" fmla="*/ 5 w 16"/>
                <a:gd name="T13" fmla="*/ 8 h 8"/>
                <a:gd name="T14" fmla="*/ 3 w 16"/>
                <a:gd name="T15" fmla="*/ 5 h 8"/>
                <a:gd name="T16" fmla="*/ 0 w 16"/>
                <a:gd name="T17" fmla="*/ 2 h 8"/>
                <a:gd name="T18" fmla="*/ 3 w 16"/>
                <a:gd name="T19" fmla="*/ 0 h 8"/>
                <a:gd name="T20" fmla="*/ 5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5" y="0"/>
                  </a:moveTo>
                  <a:lnTo>
                    <a:pt x="10" y="2"/>
                  </a:lnTo>
                  <a:lnTo>
                    <a:pt x="16" y="3"/>
                  </a:lnTo>
                  <a:lnTo>
                    <a:pt x="13" y="5"/>
                  </a:lnTo>
                  <a:lnTo>
                    <a:pt x="12" y="6"/>
                  </a:lnTo>
                  <a:lnTo>
                    <a:pt x="8" y="8"/>
                  </a:lnTo>
                  <a:lnTo>
                    <a:pt x="5" y="8"/>
                  </a:lnTo>
                  <a:lnTo>
                    <a:pt x="3" y="5"/>
                  </a:lnTo>
                  <a:lnTo>
                    <a:pt x="0" y="2"/>
                  </a:lnTo>
                  <a:lnTo>
                    <a:pt x="3" y="0"/>
                  </a:lnTo>
                  <a:lnTo>
                    <a:pt x="5"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5" name="Freeform 81"/>
            <p:cNvSpPr>
              <a:spLocks noChangeArrowheads="1"/>
            </p:cNvSpPr>
            <p:nvPr/>
          </p:nvSpPr>
          <p:spPr bwMode="auto">
            <a:xfrm>
              <a:off x="3008" y="1509"/>
              <a:ext cx="46" cy="39"/>
            </a:xfrm>
            <a:custGeom>
              <a:avLst/>
              <a:gdLst>
                <a:gd name="T0" fmla="*/ 0 w 46"/>
                <a:gd name="T1" fmla="*/ 39 h 39"/>
                <a:gd name="T2" fmla="*/ 5 w 46"/>
                <a:gd name="T3" fmla="*/ 20 h 39"/>
                <a:gd name="T4" fmla="*/ 10 w 46"/>
                <a:gd name="T5" fmla="*/ 0 h 39"/>
                <a:gd name="T6" fmla="*/ 12 w 46"/>
                <a:gd name="T7" fmla="*/ 0 h 39"/>
                <a:gd name="T8" fmla="*/ 12 w 46"/>
                <a:gd name="T9" fmla="*/ 0 h 39"/>
                <a:gd name="T10" fmla="*/ 30 w 46"/>
                <a:gd name="T11" fmla="*/ 3 h 39"/>
                <a:gd name="T12" fmla="*/ 46 w 46"/>
                <a:gd name="T13" fmla="*/ 6 h 39"/>
                <a:gd name="T14" fmla="*/ 46 w 46"/>
                <a:gd name="T15" fmla="*/ 7 h 39"/>
                <a:gd name="T16" fmla="*/ 46 w 46"/>
                <a:gd name="T17" fmla="*/ 7 h 39"/>
                <a:gd name="T18" fmla="*/ 46 w 46"/>
                <a:gd name="T19" fmla="*/ 10 h 39"/>
                <a:gd name="T20" fmla="*/ 45 w 46"/>
                <a:gd name="T21" fmla="*/ 13 h 39"/>
                <a:gd name="T22" fmla="*/ 39 w 46"/>
                <a:gd name="T23" fmla="*/ 20 h 39"/>
                <a:gd name="T24" fmla="*/ 32 w 46"/>
                <a:gd name="T25" fmla="*/ 27 h 39"/>
                <a:gd name="T26" fmla="*/ 23 w 46"/>
                <a:gd name="T27" fmla="*/ 33 h 39"/>
                <a:gd name="T28" fmla="*/ 15 w 46"/>
                <a:gd name="T29" fmla="*/ 39 h 39"/>
                <a:gd name="T30" fmla="*/ 8 w 46"/>
                <a:gd name="T31" fmla="*/ 39 h 39"/>
                <a:gd name="T32" fmla="*/ 0 w 46"/>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39"/>
                <a:gd name="T53" fmla="*/ 46 w 46"/>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39">
                  <a:moveTo>
                    <a:pt x="0" y="39"/>
                  </a:moveTo>
                  <a:lnTo>
                    <a:pt x="5" y="20"/>
                  </a:lnTo>
                  <a:lnTo>
                    <a:pt x="10" y="0"/>
                  </a:lnTo>
                  <a:lnTo>
                    <a:pt x="12" y="0"/>
                  </a:lnTo>
                  <a:lnTo>
                    <a:pt x="12" y="0"/>
                  </a:lnTo>
                  <a:lnTo>
                    <a:pt x="30" y="3"/>
                  </a:lnTo>
                  <a:lnTo>
                    <a:pt x="46" y="6"/>
                  </a:lnTo>
                  <a:lnTo>
                    <a:pt x="46" y="7"/>
                  </a:lnTo>
                  <a:lnTo>
                    <a:pt x="46" y="7"/>
                  </a:lnTo>
                  <a:lnTo>
                    <a:pt x="46" y="10"/>
                  </a:lnTo>
                  <a:lnTo>
                    <a:pt x="45" y="13"/>
                  </a:lnTo>
                  <a:lnTo>
                    <a:pt x="39" y="20"/>
                  </a:lnTo>
                  <a:lnTo>
                    <a:pt x="32" y="27"/>
                  </a:lnTo>
                  <a:lnTo>
                    <a:pt x="23" y="33"/>
                  </a:lnTo>
                  <a:lnTo>
                    <a:pt x="15" y="39"/>
                  </a:lnTo>
                  <a:lnTo>
                    <a:pt x="8" y="39"/>
                  </a:lnTo>
                  <a:lnTo>
                    <a:pt x="0" y="3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1" i="1"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grpSp>
      <p:grpSp>
        <p:nvGrpSpPr>
          <p:cNvPr id="76" name="组合 54"/>
          <p:cNvGrpSpPr/>
          <p:nvPr/>
        </p:nvGrpSpPr>
        <p:grpSpPr bwMode="auto">
          <a:xfrm>
            <a:off x="3651249" y="4556720"/>
            <a:ext cx="171451" cy="269875"/>
            <a:chOff x="0" y="0"/>
            <a:chExt cx="474034" cy="743490"/>
          </a:xfrm>
          <a:solidFill>
            <a:schemeClr val="bg1"/>
          </a:solidFill>
        </p:grpSpPr>
        <p:grpSp>
          <p:nvGrpSpPr>
            <p:cNvPr id="77" name="组合 55"/>
            <p:cNvGrpSpPr/>
            <p:nvPr/>
          </p:nvGrpSpPr>
          <p:grpSpPr bwMode="auto">
            <a:xfrm>
              <a:off x="0" y="0"/>
              <a:ext cx="474034" cy="743490"/>
              <a:chOff x="0" y="0"/>
              <a:chExt cx="474034" cy="743490"/>
            </a:xfrm>
            <a:grpFill/>
          </p:grpSpPr>
          <p:sp>
            <p:nvSpPr>
              <p:cNvPr id="79" name="同心圆 57"/>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80" name="等腰三角形 5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78" name="椭圆 5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81" name="矩形 47"/>
          <p:cNvSpPr>
            <a:spLocks noChangeArrowheads="1"/>
          </p:cNvSpPr>
          <p:nvPr/>
        </p:nvSpPr>
        <p:spPr bwMode="auto">
          <a:xfrm>
            <a:off x="1352552" y="1403350"/>
            <a:ext cx="9523413" cy="67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描述说明，在此录入上述图表的描述说明。在此录入上述图表的综合描述说明，在此录入上述图表的综合描述说明，在此录入上述图表的综合描述说明。点击添加文字内容点击添加文字内容添加内容。</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grpSp>
        <p:nvGrpSpPr>
          <p:cNvPr id="82" name="组合 75"/>
          <p:cNvGrpSpPr/>
          <p:nvPr/>
        </p:nvGrpSpPr>
        <p:grpSpPr bwMode="auto">
          <a:xfrm>
            <a:off x="3981449" y="5040908"/>
            <a:ext cx="171451" cy="269875"/>
            <a:chOff x="0" y="0"/>
            <a:chExt cx="474034" cy="743490"/>
          </a:xfrm>
          <a:solidFill>
            <a:schemeClr val="tx1">
              <a:lumMod val="85000"/>
              <a:lumOff val="15000"/>
            </a:schemeClr>
          </a:solidFill>
        </p:grpSpPr>
        <p:grpSp>
          <p:nvGrpSpPr>
            <p:cNvPr id="83" name="组合 77"/>
            <p:cNvGrpSpPr/>
            <p:nvPr/>
          </p:nvGrpSpPr>
          <p:grpSpPr bwMode="auto">
            <a:xfrm>
              <a:off x="0" y="0"/>
              <a:ext cx="474034" cy="743490"/>
              <a:chOff x="0" y="0"/>
              <a:chExt cx="474034" cy="743490"/>
            </a:xfrm>
            <a:grpFill/>
          </p:grpSpPr>
          <p:sp>
            <p:nvSpPr>
              <p:cNvPr id="85" name="同心圆 79"/>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86" name="等腰三角形 80"/>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84" name="椭圆 78"/>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87" name="组合 84"/>
          <p:cNvGrpSpPr/>
          <p:nvPr/>
        </p:nvGrpSpPr>
        <p:grpSpPr bwMode="auto">
          <a:xfrm>
            <a:off x="2846389" y="2577110"/>
            <a:ext cx="171451" cy="268287"/>
            <a:chOff x="0" y="0"/>
            <a:chExt cx="474034" cy="743490"/>
          </a:xfrm>
          <a:solidFill>
            <a:schemeClr val="tx1">
              <a:lumMod val="85000"/>
              <a:lumOff val="15000"/>
            </a:schemeClr>
          </a:solidFill>
        </p:grpSpPr>
        <p:grpSp>
          <p:nvGrpSpPr>
            <p:cNvPr id="88" name="组合 85"/>
            <p:cNvGrpSpPr/>
            <p:nvPr/>
          </p:nvGrpSpPr>
          <p:grpSpPr bwMode="auto">
            <a:xfrm>
              <a:off x="0" y="0"/>
              <a:ext cx="474034" cy="743490"/>
              <a:chOff x="0" y="0"/>
              <a:chExt cx="474034" cy="743490"/>
            </a:xfrm>
            <a:grpFill/>
          </p:grpSpPr>
          <p:sp>
            <p:nvSpPr>
              <p:cNvPr id="90" name="同心圆 87"/>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91" name="等腰三角形 8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89" name="椭圆 8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92" name="组合 89"/>
          <p:cNvGrpSpPr/>
          <p:nvPr/>
        </p:nvGrpSpPr>
        <p:grpSpPr bwMode="auto">
          <a:xfrm>
            <a:off x="3787776" y="4594820"/>
            <a:ext cx="171451" cy="269875"/>
            <a:chOff x="0" y="0"/>
            <a:chExt cx="474034" cy="743490"/>
          </a:xfrm>
          <a:solidFill>
            <a:schemeClr val="tx1">
              <a:lumMod val="85000"/>
              <a:lumOff val="15000"/>
            </a:schemeClr>
          </a:solidFill>
        </p:grpSpPr>
        <p:grpSp>
          <p:nvGrpSpPr>
            <p:cNvPr id="93" name="组合 90"/>
            <p:cNvGrpSpPr/>
            <p:nvPr/>
          </p:nvGrpSpPr>
          <p:grpSpPr bwMode="auto">
            <a:xfrm>
              <a:off x="0" y="0"/>
              <a:ext cx="474034" cy="743490"/>
              <a:chOff x="0" y="0"/>
              <a:chExt cx="474034" cy="743490"/>
            </a:xfrm>
            <a:grpFill/>
          </p:grpSpPr>
          <p:sp>
            <p:nvSpPr>
              <p:cNvPr id="95" name="同心圆 92"/>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96" name="等腰三角形 93"/>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94" name="椭圆 91"/>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97" name="组合 94"/>
          <p:cNvGrpSpPr/>
          <p:nvPr/>
        </p:nvGrpSpPr>
        <p:grpSpPr bwMode="auto">
          <a:xfrm>
            <a:off x="8235949" y="3528019"/>
            <a:ext cx="171451" cy="268288"/>
            <a:chOff x="0" y="0"/>
            <a:chExt cx="474034" cy="743490"/>
          </a:xfrm>
          <a:solidFill>
            <a:schemeClr val="bg1"/>
          </a:solidFill>
        </p:grpSpPr>
        <p:grpSp>
          <p:nvGrpSpPr>
            <p:cNvPr id="98" name="组合 95"/>
            <p:cNvGrpSpPr/>
            <p:nvPr/>
          </p:nvGrpSpPr>
          <p:grpSpPr bwMode="auto">
            <a:xfrm>
              <a:off x="0" y="0"/>
              <a:ext cx="474034" cy="743490"/>
              <a:chOff x="0" y="0"/>
              <a:chExt cx="474034" cy="743490"/>
            </a:xfrm>
            <a:grpFill/>
          </p:grpSpPr>
          <p:sp>
            <p:nvSpPr>
              <p:cNvPr id="100" name="同心圆 97"/>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01" name="等腰三角形 9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99" name="椭圆 9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02" name="组合 99"/>
          <p:cNvGrpSpPr/>
          <p:nvPr/>
        </p:nvGrpSpPr>
        <p:grpSpPr bwMode="auto">
          <a:xfrm>
            <a:off x="8372476" y="3564534"/>
            <a:ext cx="171451" cy="268287"/>
            <a:chOff x="0" y="0"/>
            <a:chExt cx="474034" cy="743490"/>
          </a:xfrm>
          <a:solidFill>
            <a:schemeClr val="tx1">
              <a:lumMod val="85000"/>
              <a:lumOff val="15000"/>
            </a:schemeClr>
          </a:solidFill>
        </p:grpSpPr>
        <p:grpSp>
          <p:nvGrpSpPr>
            <p:cNvPr id="103" name="组合 100"/>
            <p:cNvGrpSpPr/>
            <p:nvPr/>
          </p:nvGrpSpPr>
          <p:grpSpPr bwMode="auto">
            <a:xfrm>
              <a:off x="0" y="0"/>
              <a:ext cx="474034" cy="743490"/>
              <a:chOff x="0" y="0"/>
              <a:chExt cx="474034" cy="743490"/>
            </a:xfrm>
            <a:grpFill/>
          </p:grpSpPr>
          <p:sp>
            <p:nvSpPr>
              <p:cNvPr id="105" name="同心圆 102"/>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06" name="等腰三角形 103"/>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104" name="椭圆 101"/>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07" name="组合 104"/>
          <p:cNvGrpSpPr/>
          <p:nvPr/>
        </p:nvGrpSpPr>
        <p:grpSpPr bwMode="auto">
          <a:xfrm>
            <a:off x="8521701" y="2794593"/>
            <a:ext cx="171451" cy="268288"/>
            <a:chOff x="0" y="0"/>
            <a:chExt cx="474034" cy="743490"/>
          </a:xfrm>
          <a:solidFill>
            <a:schemeClr val="bg1"/>
          </a:solidFill>
        </p:grpSpPr>
        <p:grpSp>
          <p:nvGrpSpPr>
            <p:cNvPr id="108" name="组合 105"/>
            <p:cNvGrpSpPr/>
            <p:nvPr/>
          </p:nvGrpSpPr>
          <p:grpSpPr bwMode="auto">
            <a:xfrm>
              <a:off x="0" y="0"/>
              <a:ext cx="474034" cy="743490"/>
              <a:chOff x="0" y="0"/>
              <a:chExt cx="474034" cy="743490"/>
            </a:xfrm>
            <a:grpFill/>
          </p:grpSpPr>
          <p:sp>
            <p:nvSpPr>
              <p:cNvPr id="110" name="同心圆 107"/>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11" name="等腰三角形 10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109" name="椭圆 10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12" name="组合 109"/>
          <p:cNvGrpSpPr/>
          <p:nvPr/>
        </p:nvGrpSpPr>
        <p:grpSpPr bwMode="auto">
          <a:xfrm>
            <a:off x="7399337" y="3501032"/>
            <a:ext cx="171451" cy="269875"/>
            <a:chOff x="0" y="0"/>
            <a:chExt cx="474034" cy="743490"/>
          </a:xfrm>
          <a:solidFill>
            <a:schemeClr val="bg1"/>
          </a:solidFill>
        </p:grpSpPr>
        <p:grpSp>
          <p:nvGrpSpPr>
            <p:cNvPr id="113" name="组合 110"/>
            <p:cNvGrpSpPr/>
            <p:nvPr/>
          </p:nvGrpSpPr>
          <p:grpSpPr bwMode="auto">
            <a:xfrm>
              <a:off x="0" y="0"/>
              <a:ext cx="474034" cy="743490"/>
              <a:chOff x="0" y="0"/>
              <a:chExt cx="474034" cy="743490"/>
            </a:xfrm>
            <a:grpFill/>
          </p:grpSpPr>
          <p:sp>
            <p:nvSpPr>
              <p:cNvPr id="115" name="同心圆 112"/>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16" name="等腰三角形 113"/>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114" name="椭圆 111"/>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17" name="组合 114"/>
          <p:cNvGrpSpPr/>
          <p:nvPr/>
        </p:nvGrpSpPr>
        <p:grpSpPr bwMode="auto">
          <a:xfrm>
            <a:off x="7561263" y="3443884"/>
            <a:ext cx="171451" cy="269875"/>
            <a:chOff x="0" y="0"/>
            <a:chExt cx="474034" cy="743490"/>
          </a:xfrm>
          <a:solidFill>
            <a:schemeClr val="tx1">
              <a:lumMod val="85000"/>
              <a:lumOff val="15000"/>
            </a:schemeClr>
          </a:solidFill>
        </p:grpSpPr>
        <p:grpSp>
          <p:nvGrpSpPr>
            <p:cNvPr id="118" name="组合 115"/>
            <p:cNvGrpSpPr/>
            <p:nvPr/>
          </p:nvGrpSpPr>
          <p:grpSpPr bwMode="auto">
            <a:xfrm>
              <a:off x="0" y="0"/>
              <a:ext cx="474034" cy="743490"/>
              <a:chOff x="0" y="0"/>
              <a:chExt cx="474034" cy="743490"/>
            </a:xfrm>
            <a:grpFill/>
          </p:grpSpPr>
          <p:sp>
            <p:nvSpPr>
              <p:cNvPr id="120" name="同心圆 117"/>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21" name="等腰三角形 1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119" name="椭圆 11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22" name="组合 119"/>
          <p:cNvGrpSpPr/>
          <p:nvPr/>
        </p:nvGrpSpPr>
        <p:grpSpPr bwMode="auto">
          <a:xfrm>
            <a:off x="8494713" y="3940769"/>
            <a:ext cx="171451" cy="269875"/>
            <a:chOff x="0" y="0"/>
            <a:chExt cx="474034" cy="743490"/>
          </a:xfrm>
          <a:solidFill>
            <a:schemeClr val="tx1">
              <a:lumMod val="85000"/>
              <a:lumOff val="15000"/>
            </a:schemeClr>
          </a:solidFill>
        </p:grpSpPr>
        <p:grpSp>
          <p:nvGrpSpPr>
            <p:cNvPr id="123" name="组合 120"/>
            <p:cNvGrpSpPr/>
            <p:nvPr/>
          </p:nvGrpSpPr>
          <p:grpSpPr bwMode="auto">
            <a:xfrm>
              <a:off x="0" y="0"/>
              <a:ext cx="474034" cy="743490"/>
              <a:chOff x="0" y="0"/>
              <a:chExt cx="474034" cy="743490"/>
            </a:xfrm>
            <a:grpFill/>
          </p:grpSpPr>
          <p:sp>
            <p:nvSpPr>
              <p:cNvPr id="125" name="同心圆 122"/>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26" name="等腰三角形 123"/>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124" name="椭圆 121"/>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27" name="组合 124"/>
          <p:cNvGrpSpPr/>
          <p:nvPr/>
        </p:nvGrpSpPr>
        <p:grpSpPr bwMode="auto">
          <a:xfrm>
            <a:off x="6702425" y="3539134"/>
            <a:ext cx="171451" cy="268287"/>
            <a:chOff x="0" y="0"/>
            <a:chExt cx="474034" cy="743490"/>
          </a:xfrm>
          <a:solidFill>
            <a:schemeClr val="tx1">
              <a:lumMod val="85000"/>
              <a:lumOff val="15000"/>
            </a:schemeClr>
          </a:solidFill>
        </p:grpSpPr>
        <p:grpSp>
          <p:nvGrpSpPr>
            <p:cNvPr id="128" name="组合 125"/>
            <p:cNvGrpSpPr/>
            <p:nvPr/>
          </p:nvGrpSpPr>
          <p:grpSpPr bwMode="auto">
            <a:xfrm>
              <a:off x="0" y="0"/>
              <a:ext cx="474034" cy="743490"/>
              <a:chOff x="0" y="0"/>
              <a:chExt cx="474034" cy="743490"/>
            </a:xfrm>
            <a:grpFill/>
          </p:grpSpPr>
          <p:sp>
            <p:nvSpPr>
              <p:cNvPr id="130" name="同心圆 127"/>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31" name="等腰三角形 12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129" name="椭圆 12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32" name="组合 129"/>
          <p:cNvGrpSpPr/>
          <p:nvPr/>
        </p:nvGrpSpPr>
        <p:grpSpPr bwMode="auto">
          <a:xfrm>
            <a:off x="6818313" y="3623271"/>
            <a:ext cx="171451" cy="269875"/>
            <a:chOff x="0" y="0"/>
            <a:chExt cx="474034" cy="743490"/>
          </a:xfrm>
          <a:solidFill>
            <a:schemeClr val="bg1"/>
          </a:solidFill>
        </p:grpSpPr>
        <p:grpSp>
          <p:nvGrpSpPr>
            <p:cNvPr id="133" name="组合 130"/>
            <p:cNvGrpSpPr/>
            <p:nvPr/>
          </p:nvGrpSpPr>
          <p:grpSpPr bwMode="auto">
            <a:xfrm>
              <a:off x="0" y="0"/>
              <a:ext cx="474034" cy="743490"/>
              <a:chOff x="0" y="0"/>
              <a:chExt cx="474034" cy="743490"/>
            </a:xfrm>
            <a:grpFill/>
          </p:grpSpPr>
          <p:sp>
            <p:nvSpPr>
              <p:cNvPr id="135" name="同心圆 132"/>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36" name="等腰三角形 133"/>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134" name="椭圆 131"/>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37" name="组合 134"/>
          <p:cNvGrpSpPr/>
          <p:nvPr/>
        </p:nvGrpSpPr>
        <p:grpSpPr bwMode="auto">
          <a:xfrm>
            <a:off x="6759575" y="2778719"/>
            <a:ext cx="171451" cy="268288"/>
            <a:chOff x="0" y="0"/>
            <a:chExt cx="474034" cy="743490"/>
          </a:xfrm>
          <a:solidFill>
            <a:schemeClr val="tx1">
              <a:lumMod val="85000"/>
              <a:lumOff val="15000"/>
            </a:schemeClr>
          </a:solidFill>
        </p:grpSpPr>
        <p:grpSp>
          <p:nvGrpSpPr>
            <p:cNvPr id="138" name="组合 135"/>
            <p:cNvGrpSpPr/>
            <p:nvPr/>
          </p:nvGrpSpPr>
          <p:grpSpPr bwMode="auto">
            <a:xfrm>
              <a:off x="0" y="0"/>
              <a:ext cx="474034" cy="743490"/>
              <a:chOff x="0" y="0"/>
              <a:chExt cx="474034" cy="743490"/>
            </a:xfrm>
            <a:grpFill/>
          </p:grpSpPr>
          <p:sp>
            <p:nvSpPr>
              <p:cNvPr id="140" name="同心圆 137"/>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41" name="等腰三角形 13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139" name="椭圆 13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42" name="组合 139"/>
          <p:cNvGrpSpPr/>
          <p:nvPr/>
        </p:nvGrpSpPr>
        <p:grpSpPr bwMode="auto">
          <a:xfrm>
            <a:off x="6130925" y="2994620"/>
            <a:ext cx="171451" cy="269875"/>
            <a:chOff x="0" y="0"/>
            <a:chExt cx="474034" cy="743490"/>
          </a:xfrm>
          <a:solidFill>
            <a:schemeClr val="bg1"/>
          </a:solidFill>
        </p:grpSpPr>
        <p:grpSp>
          <p:nvGrpSpPr>
            <p:cNvPr id="143" name="组合 140"/>
            <p:cNvGrpSpPr/>
            <p:nvPr/>
          </p:nvGrpSpPr>
          <p:grpSpPr bwMode="auto">
            <a:xfrm>
              <a:off x="0" y="0"/>
              <a:ext cx="474034" cy="743490"/>
              <a:chOff x="0" y="0"/>
              <a:chExt cx="474034" cy="743490"/>
            </a:xfrm>
            <a:grpFill/>
          </p:grpSpPr>
          <p:sp>
            <p:nvSpPr>
              <p:cNvPr id="145" name="同心圆 142"/>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46" name="等腰三角形 143"/>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144" name="椭圆 141"/>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nvGrpSpPr>
          <p:cNvPr id="147" name="组合 144"/>
          <p:cNvGrpSpPr/>
          <p:nvPr/>
        </p:nvGrpSpPr>
        <p:grpSpPr bwMode="auto">
          <a:xfrm>
            <a:off x="9493249" y="5209185"/>
            <a:ext cx="171451" cy="268287"/>
            <a:chOff x="0" y="0"/>
            <a:chExt cx="474034" cy="743490"/>
          </a:xfrm>
          <a:solidFill>
            <a:schemeClr val="tx1">
              <a:lumMod val="85000"/>
              <a:lumOff val="15000"/>
            </a:schemeClr>
          </a:solidFill>
        </p:grpSpPr>
        <p:grpSp>
          <p:nvGrpSpPr>
            <p:cNvPr id="148" name="组合 145"/>
            <p:cNvGrpSpPr/>
            <p:nvPr/>
          </p:nvGrpSpPr>
          <p:grpSpPr bwMode="auto">
            <a:xfrm>
              <a:off x="0" y="0"/>
              <a:ext cx="474034" cy="743490"/>
              <a:chOff x="0" y="0"/>
              <a:chExt cx="474034" cy="743490"/>
            </a:xfrm>
            <a:grpFill/>
          </p:grpSpPr>
          <p:sp>
            <p:nvSpPr>
              <p:cNvPr id="150" name="同心圆 147"/>
              <p:cNvSpPr>
                <a:spLocks noChangeArrowheads="1"/>
              </p:cNvSpPr>
              <p:nvPr/>
            </p:nvSpPr>
            <p:spPr bwMode="auto">
              <a:xfrm>
                <a:off x="0" y="0"/>
                <a:ext cx="474034" cy="47403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51" name="等腰三角形 14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149" name="椭圆 14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barn(outVertical)">
                                      <p:cBhvr>
                                        <p:cTn id="11" dur="500"/>
                                        <p:tgtEl>
                                          <p:spTgt spid="8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nodeType="afterEffect">
                                  <p:stCondLst>
                                    <p:cond delay="25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anim calcmode="lin" valueType="num">
                                      <p:cBhvr>
                                        <p:cTn id="20" dur="500" fill="hold"/>
                                        <p:tgtEl>
                                          <p:spTgt spid="76"/>
                                        </p:tgtEl>
                                        <p:attrNameLst>
                                          <p:attrName>ppt_x</p:attrName>
                                        </p:attrNameLst>
                                      </p:cBhvr>
                                      <p:tavLst>
                                        <p:tav tm="0">
                                          <p:val>
                                            <p:strVal val="#ppt_x"/>
                                          </p:val>
                                        </p:tav>
                                        <p:tav tm="100000">
                                          <p:val>
                                            <p:strVal val="#ppt_x"/>
                                          </p:val>
                                        </p:tav>
                                      </p:tavLst>
                                    </p:anim>
                                    <p:anim calcmode="lin" valueType="num">
                                      <p:cBhvr>
                                        <p:cTn id="21" dur="500" fill="hold"/>
                                        <p:tgtEl>
                                          <p:spTgt spid="7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5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500"/>
                                        <p:tgtEl>
                                          <p:spTgt spid="82"/>
                                        </p:tgtEl>
                                      </p:cBhvr>
                                    </p:animEffect>
                                    <p:anim calcmode="lin" valueType="num">
                                      <p:cBhvr>
                                        <p:cTn id="25" dur="500" fill="hold"/>
                                        <p:tgtEl>
                                          <p:spTgt spid="82"/>
                                        </p:tgtEl>
                                        <p:attrNameLst>
                                          <p:attrName>ppt_x</p:attrName>
                                        </p:attrNameLst>
                                      </p:cBhvr>
                                      <p:tavLst>
                                        <p:tav tm="0">
                                          <p:val>
                                            <p:strVal val="#ppt_x"/>
                                          </p:val>
                                        </p:tav>
                                        <p:tav tm="100000">
                                          <p:val>
                                            <p:strVal val="#ppt_x"/>
                                          </p:val>
                                        </p:tav>
                                      </p:tavLst>
                                    </p:anim>
                                    <p:anim calcmode="lin" valueType="num">
                                      <p:cBhvr>
                                        <p:cTn id="26" dur="500" fill="hold"/>
                                        <p:tgtEl>
                                          <p:spTgt spid="8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anim calcmode="lin" valueType="num">
                                      <p:cBhvr>
                                        <p:cTn id="30" dur="500" fill="hold"/>
                                        <p:tgtEl>
                                          <p:spTgt spid="87"/>
                                        </p:tgtEl>
                                        <p:attrNameLst>
                                          <p:attrName>ppt_x</p:attrName>
                                        </p:attrNameLst>
                                      </p:cBhvr>
                                      <p:tavLst>
                                        <p:tav tm="0">
                                          <p:val>
                                            <p:strVal val="#ppt_x"/>
                                          </p:val>
                                        </p:tav>
                                        <p:tav tm="100000">
                                          <p:val>
                                            <p:strVal val="#ppt_x"/>
                                          </p:val>
                                        </p:tav>
                                      </p:tavLst>
                                    </p:anim>
                                    <p:anim calcmode="lin" valueType="num">
                                      <p:cBhvr>
                                        <p:cTn id="31" dur="500" fill="hold"/>
                                        <p:tgtEl>
                                          <p:spTgt spid="8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anim calcmode="lin" valueType="num">
                                      <p:cBhvr>
                                        <p:cTn id="35" dur="500" fill="hold"/>
                                        <p:tgtEl>
                                          <p:spTgt spid="92"/>
                                        </p:tgtEl>
                                        <p:attrNameLst>
                                          <p:attrName>ppt_x</p:attrName>
                                        </p:attrNameLst>
                                      </p:cBhvr>
                                      <p:tavLst>
                                        <p:tav tm="0">
                                          <p:val>
                                            <p:strVal val="#ppt_x"/>
                                          </p:val>
                                        </p:tav>
                                        <p:tav tm="100000">
                                          <p:val>
                                            <p:strVal val="#ppt_x"/>
                                          </p:val>
                                        </p:tav>
                                      </p:tavLst>
                                    </p:anim>
                                    <p:anim calcmode="lin" valueType="num">
                                      <p:cBhvr>
                                        <p:cTn id="36" dur="500" fill="hold"/>
                                        <p:tgtEl>
                                          <p:spTgt spid="9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500"/>
                                        <p:tgtEl>
                                          <p:spTgt spid="97"/>
                                        </p:tgtEl>
                                      </p:cBhvr>
                                    </p:animEffect>
                                    <p:anim calcmode="lin" valueType="num">
                                      <p:cBhvr>
                                        <p:cTn id="40" dur="500" fill="hold"/>
                                        <p:tgtEl>
                                          <p:spTgt spid="97"/>
                                        </p:tgtEl>
                                        <p:attrNameLst>
                                          <p:attrName>ppt_x</p:attrName>
                                        </p:attrNameLst>
                                      </p:cBhvr>
                                      <p:tavLst>
                                        <p:tav tm="0">
                                          <p:val>
                                            <p:strVal val="#ppt_x"/>
                                          </p:val>
                                        </p:tav>
                                        <p:tav tm="100000">
                                          <p:val>
                                            <p:strVal val="#ppt_x"/>
                                          </p:val>
                                        </p:tav>
                                      </p:tavLst>
                                    </p:anim>
                                    <p:anim calcmode="lin" valueType="num">
                                      <p:cBhvr>
                                        <p:cTn id="41" dur="500" fill="hold"/>
                                        <p:tgtEl>
                                          <p:spTgt spid="9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500"/>
                                        <p:tgtEl>
                                          <p:spTgt spid="102"/>
                                        </p:tgtEl>
                                      </p:cBhvr>
                                    </p:animEffect>
                                    <p:anim calcmode="lin" valueType="num">
                                      <p:cBhvr>
                                        <p:cTn id="45" dur="500" fill="hold"/>
                                        <p:tgtEl>
                                          <p:spTgt spid="102"/>
                                        </p:tgtEl>
                                        <p:attrNameLst>
                                          <p:attrName>ppt_x</p:attrName>
                                        </p:attrNameLst>
                                      </p:cBhvr>
                                      <p:tavLst>
                                        <p:tav tm="0">
                                          <p:val>
                                            <p:strVal val="#ppt_x"/>
                                          </p:val>
                                        </p:tav>
                                        <p:tav tm="100000">
                                          <p:val>
                                            <p:strVal val="#ppt_x"/>
                                          </p:val>
                                        </p:tav>
                                      </p:tavLst>
                                    </p:anim>
                                    <p:anim calcmode="lin" valueType="num">
                                      <p:cBhvr>
                                        <p:cTn id="46" dur="500" fill="hold"/>
                                        <p:tgtEl>
                                          <p:spTgt spid="10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5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500"/>
                                        <p:tgtEl>
                                          <p:spTgt spid="107"/>
                                        </p:tgtEl>
                                      </p:cBhvr>
                                    </p:animEffect>
                                    <p:anim calcmode="lin" valueType="num">
                                      <p:cBhvr>
                                        <p:cTn id="50" dur="500" fill="hold"/>
                                        <p:tgtEl>
                                          <p:spTgt spid="107"/>
                                        </p:tgtEl>
                                        <p:attrNameLst>
                                          <p:attrName>ppt_x</p:attrName>
                                        </p:attrNameLst>
                                      </p:cBhvr>
                                      <p:tavLst>
                                        <p:tav tm="0">
                                          <p:val>
                                            <p:strVal val="#ppt_x"/>
                                          </p:val>
                                        </p:tav>
                                        <p:tav tm="100000">
                                          <p:val>
                                            <p:strVal val="#ppt_x"/>
                                          </p:val>
                                        </p:tav>
                                      </p:tavLst>
                                    </p:anim>
                                    <p:anim calcmode="lin" valueType="num">
                                      <p:cBhvr>
                                        <p:cTn id="51" dur="500" fill="hold"/>
                                        <p:tgtEl>
                                          <p:spTgt spid="10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fade">
                                      <p:cBhvr>
                                        <p:cTn id="54" dur="500"/>
                                        <p:tgtEl>
                                          <p:spTgt spid="112"/>
                                        </p:tgtEl>
                                      </p:cBhvr>
                                    </p:animEffect>
                                    <p:anim calcmode="lin" valueType="num">
                                      <p:cBhvr>
                                        <p:cTn id="55" dur="500" fill="hold"/>
                                        <p:tgtEl>
                                          <p:spTgt spid="112"/>
                                        </p:tgtEl>
                                        <p:attrNameLst>
                                          <p:attrName>ppt_x</p:attrName>
                                        </p:attrNameLst>
                                      </p:cBhvr>
                                      <p:tavLst>
                                        <p:tav tm="0">
                                          <p:val>
                                            <p:strVal val="#ppt_x"/>
                                          </p:val>
                                        </p:tav>
                                        <p:tav tm="100000">
                                          <p:val>
                                            <p:strVal val="#ppt_x"/>
                                          </p:val>
                                        </p:tav>
                                      </p:tavLst>
                                    </p:anim>
                                    <p:anim calcmode="lin" valueType="num">
                                      <p:cBhvr>
                                        <p:cTn id="56" dur="500" fill="hold"/>
                                        <p:tgtEl>
                                          <p:spTgt spid="1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17"/>
                                        </p:tgtEl>
                                        <p:attrNameLst>
                                          <p:attrName>style.visibility</p:attrName>
                                        </p:attrNameLst>
                                      </p:cBhvr>
                                      <p:to>
                                        <p:strVal val="visible"/>
                                      </p:to>
                                    </p:set>
                                    <p:animEffect transition="in" filter="fade">
                                      <p:cBhvr>
                                        <p:cTn id="59" dur="500"/>
                                        <p:tgtEl>
                                          <p:spTgt spid="117"/>
                                        </p:tgtEl>
                                      </p:cBhvr>
                                    </p:animEffect>
                                    <p:anim calcmode="lin" valueType="num">
                                      <p:cBhvr>
                                        <p:cTn id="60" dur="500" fill="hold"/>
                                        <p:tgtEl>
                                          <p:spTgt spid="117"/>
                                        </p:tgtEl>
                                        <p:attrNameLst>
                                          <p:attrName>ppt_x</p:attrName>
                                        </p:attrNameLst>
                                      </p:cBhvr>
                                      <p:tavLst>
                                        <p:tav tm="0">
                                          <p:val>
                                            <p:strVal val="#ppt_x"/>
                                          </p:val>
                                        </p:tav>
                                        <p:tav tm="100000">
                                          <p:val>
                                            <p:strVal val="#ppt_x"/>
                                          </p:val>
                                        </p:tav>
                                      </p:tavLst>
                                    </p:anim>
                                    <p:anim calcmode="lin" valueType="num">
                                      <p:cBhvr>
                                        <p:cTn id="61" dur="500" fill="hold"/>
                                        <p:tgtEl>
                                          <p:spTgt spid="117"/>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50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500"/>
                                        <p:tgtEl>
                                          <p:spTgt spid="122"/>
                                        </p:tgtEl>
                                      </p:cBhvr>
                                    </p:animEffect>
                                    <p:anim calcmode="lin" valueType="num">
                                      <p:cBhvr>
                                        <p:cTn id="65" dur="500" fill="hold"/>
                                        <p:tgtEl>
                                          <p:spTgt spid="122"/>
                                        </p:tgtEl>
                                        <p:attrNameLst>
                                          <p:attrName>ppt_x</p:attrName>
                                        </p:attrNameLst>
                                      </p:cBhvr>
                                      <p:tavLst>
                                        <p:tav tm="0">
                                          <p:val>
                                            <p:strVal val="#ppt_x"/>
                                          </p:val>
                                        </p:tav>
                                        <p:tav tm="100000">
                                          <p:val>
                                            <p:strVal val="#ppt_x"/>
                                          </p:val>
                                        </p:tav>
                                      </p:tavLst>
                                    </p:anim>
                                    <p:anim calcmode="lin" valueType="num">
                                      <p:cBhvr>
                                        <p:cTn id="66" dur="500" fill="hold"/>
                                        <p:tgtEl>
                                          <p:spTgt spid="12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250"/>
                                  </p:stCondLst>
                                  <p:childTnLst>
                                    <p:set>
                                      <p:cBhvr>
                                        <p:cTn id="68" dur="1" fill="hold">
                                          <p:stCondLst>
                                            <p:cond delay="0"/>
                                          </p:stCondLst>
                                        </p:cTn>
                                        <p:tgtEl>
                                          <p:spTgt spid="127"/>
                                        </p:tgtEl>
                                        <p:attrNameLst>
                                          <p:attrName>style.visibility</p:attrName>
                                        </p:attrNameLst>
                                      </p:cBhvr>
                                      <p:to>
                                        <p:strVal val="visible"/>
                                      </p:to>
                                    </p:set>
                                    <p:animEffect transition="in" filter="fade">
                                      <p:cBhvr>
                                        <p:cTn id="69" dur="500"/>
                                        <p:tgtEl>
                                          <p:spTgt spid="127"/>
                                        </p:tgtEl>
                                      </p:cBhvr>
                                    </p:animEffect>
                                    <p:anim calcmode="lin" valueType="num">
                                      <p:cBhvr>
                                        <p:cTn id="70" dur="500" fill="hold"/>
                                        <p:tgtEl>
                                          <p:spTgt spid="127"/>
                                        </p:tgtEl>
                                        <p:attrNameLst>
                                          <p:attrName>ppt_x</p:attrName>
                                        </p:attrNameLst>
                                      </p:cBhvr>
                                      <p:tavLst>
                                        <p:tav tm="0">
                                          <p:val>
                                            <p:strVal val="#ppt_x"/>
                                          </p:val>
                                        </p:tav>
                                        <p:tav tm="100000">
                                          <p:val>
                                            <p:strVal val="#ppt_x"/>
                                          </p:val>
                                        </p:tav>
                                      </p:tavLst>
                                    </p:anim>
                                    <p:anim calcmode="lin" valueType="num">
                                      <p:cBhvr>
                                        <p:cTn id="71" dur="500" fill="hold"/>
                                        <p:tgtEl>
                                          <p:spTgt spid="12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500"/>
                                  </p:stCondLst>
                                  <p:childTnLst>
                                    <p:set>
                                      <p:cBhvr>
                                        <p:cTn id="73" dur="1" fill="hold">
                                          <p:stCondLst>
                                            <p:cond delay="0"/>
                                          </p:stCondLst>
                                        </p:cTn>
                                        <p:tgtEl>
                                          <p:spTgt spid="132"/>
                                        </p:tgtEl>
                                        <p:attrNameLst>
                                          <p:attrName>style.visibility</p:attrName>
                                        </p:attrNameLst>
                                      </p:cBhvr>
                                      <p:to>
                                        <p:strVal val="visible"/>
                                      </p:to>
                                    </p:set>
                                    <p:animEffect transition="in" filter="fade">
                                      <p:cBhvr>
                                        <p:cTn id="74" dur="500"/>
                                        <p:tgtEl>
                                          <p:spTgt spid="132"/>
                                        </p:tgtEl>
                                      </p:cBhvr>
                                    </p:animEffect>
                                    <p:anim calcmode="lin" valueType="num">
                                      <p:cBhvr>
                                        <p:cTn id="75" dur="500" fill="hold"/>
                                        <p:tgtEl>
                                          <p:spTgt spid="132"/>
                                        </p:tgtEl>
                                        <p:attrNameLst>
                                          <p:attrName>ppt_x</p:attrName>
                                        </p:attrNameLst>
                                      </p:cBhvr>
                                      <p:tavLst>
                                        <p:tav tm="0">
                                          <p:val>
                                            <p:strVal val="#ppt_x"/>
                                          </p:val>
                                        </p:tav>
                                        <p:tav tm="100000">
                                          <p:val>
                                            <p:strVal val="#ppt_x"/>
                                          </p:val>
                                        </p:tav>
                                      </p:tavLst>
                                    </p:anim>
                                    <p:anim calcmode="lin" valueType="num">
                                      <p:cBhvr>
                                        <p:cTn id="76" dur="500" fill="hold"/>
                                        <p:tgtEl>
                                          <p:spTgt spid="132"/>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500"/>
                                  </p:stCondLst>
                                  <p:childTnLst>
                                    <p:set>
                                      <p:cBhvr>
                                        <p:cTn id="78" dur="1" fill="hold">
                                          <p:stCondLst>
                                            <p:cond delay="0"/>
                                          </p:stCondLst>
                                        </p:cTn>
                                        <p:tgtEl>
                                          <p:spTgt spid="137"/>
                                        </p:tgtEl>
                                        <p:attrNameLst>
                                          <p:attrName>style.visibility</p:attrName>
                                        </p:attrNameLst>
                                      </p:cBhvr>
                                      <p:to>
                                        <p:strVal val="visible"/>
                                      </p:to>
                                    </p:set>
                                    <p:animEffect transition="in" filter="fade">
                                      <p:cBhvr>
                                        <p:cTn id="79" dur="500"/>
                                        <p:tgtEl>
                                          <p:spTgt spid="137"/>
                                        </p:tgtEl>
                                      </p:cBhvr>
                                    </p:animEffect>
                                    <p:anim calcmode="lin" valueType="num">
                                      <p:cBhvr>
                                        <p:cTn id="80" dur="500" fill="hold"/>
                                        <p:tgtEl>
                                          <p:spTgt spid="137"/>
                                        </p:tgtEl>
                                        <p:attrNameLst>
                                          <p:attrName>ppt_x</p:attrName>
                                        </p:attrNameLst>
                                      </p:cBhvr>
                                      <p:tavLst>
                                        <p:tav tm="0">
                                          <p:val>
                                            <p:strVal val="#ppt_x"/>
                                          </p:val>
                                        </p:tav>
                                        <p:tav tm="100000">
                                          <p:val>
                                            <p:strVal val="#ppt_x"/>
                                          </p:val>
                                        </p:tav>
                                      </p:tavLst>
                                    </p:anim>
                                    <p:anim calcmode="lin" valueType="num">
                                      <p:cBhvr>
                                        <p:cTn id="81" dur="500" fill="hold"/>
                                        <p:tgtEl>
                                          <p:spTgt spid="13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500"/>
                                  </p:stCondLst>
                                  <p:childTnLst>
                                    <p:set>
                                      <p:cBhvr>
                                        <p:cTn id="83" dur="1" fill="hold">
                                          <p:stCondLst>
                                            <p:cond delay="0"/>
                                          </p:stCondLst>
                                        </p:cTn>
                                        <p:tgtEl>
                                          <p:spTgt spid="142"/>
                                        </p:tgtEl>
                                        <p:attrNameLst>
                                          <p:attrName>style.visibility</p:attrName>
                                        </p:attrNameLst>
                                      </p:cBhvr>
                                      <p:to>
                                        <p:strVal val="visible"/>
                                      </p:to>
                                    </p:set>
                                    <p:animEffect transition="in" filter="fade">
                                      <p:cBhvr>
                                        <p:cTn id="84" dur="500"/>
                                        <p:tgtEl>
                                          <p:spTgt spid="142"/>
                                        </p:tgtEl>
                                      </p:cBhvr>
                                    </p:animEffect>
                                    <p:anim calcmode="lin" valueType="num">
                                      <p:cBhvr>
                                        <p:cTn id="85" dur="500" fill="hold"/>
                                        <p:tgtEl>
                                          <p:spTgt spid="142"/>
                                        </p:tgtEl>
                                        <p:attrNameLst>
                                          <p:attrName>ppt_x</p:attrName>
                                        </p:attrNameLst>
                                      </p:cBhvr>
                                      <p:tavLst>
                                        <p:tav tm="0">
                                          <p:val>
                                            <p:strVal val="#ppt_x"/>
                                          </p:val>
                                        </p:tav>
                                        <p:tav tm="100000">
                                          <p:val>
                                            <p:strVal val="#ppt_x"/>
                                          </p:val>
                                        </p:tav>
                                      </p:tavLst>
                                    </p:anim>
                                    <p:anim calcmode="lin" valueType="num">
                                      <p:cBhvr>
                                        <p:cTn id="86" dur="500" fill="hold"/>
                                        <p:tgtEl>
                                          <p:spTgt spid="142"/>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250"/>
                                  </p:stCondLst>
                                  <p:childTnLst>
                                    <p:set>
                                      <p:cBhvr>
                                        <p:cTn id="88" dur="1" fill="hold">
                                          <p:stCondLst>
                                            <p:cond delay="0"/>
                                          </p:stCondLst>
                                        </p:cTn>
                                        <p:tgtEl>
                                          <p:spTgt spid="147"/>
                                        </p:tgtEl>
                                        <p:attrNameLst>
                                          <p:attrName>style.visibility</p:attrName>
                                        </p:attrNameLst>
                                      </p:cBhvr>
                                      <p:to>
                                        <p:strVal val="visible"/>
                                      </p:to>
                                    </p:set>
                                    <p:animEffect transition="in" filter="fade">
                                      <p:cBhvr>
                                        <p:cTn id="89" dur="500"/>
                                        <p:tgtEl>
                                          <p:spTgt spid="147"/>
                                        </p:tgtEl>
                                      </p:cBhvr>
                                    </p:animEffect>
                                    <p:anim calcmode="lin" valueType="num">
                                      <p:cBhvr>
                                        <p:cTn id="90" dur="500" fill="hold"/>
                                        <p:tgtEl>
                                          <p:spTgt spid="147"/>
                                        </p:tgtEl>
                                        <p:attrNameLst>
                                          <p:attrName>ppt_x</p:attrName>
                                        </p:attrNameLst>
                                      </p:cBhvr>
                                      <p:tavLst>
                                        <p:tav tm="0">
                                          <p:val>
                                            <p:strVal val="#ppt_x"/>
                                          </p:val>
                                        </p:tav>
                                        <p:tav tm="100000">
                                          <p:val>
                                            <p:strVal val="#ppt_x"/>
                                          </p:val>
                                        </p:tav>
                                      </p:tavLst>
                                    </p:anim>
                                    <p:anim calcmode="lin" valueType="num">
                                      <p:cBhvr>
                                        <p:cTn id="91" dur="5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grpSp>
        <p:nvGrpSpPr>
          <p:cNvPr id="3" name="组合 5"/>
          <p:cNvGrpSpPr/>
          <p:nvPr/>
        </p:nvGrpSpPr>
        <p:grpSpPr bwMode="auto">
          <a:xfrm>
            <a:off x="1484313" y="3225801"/>
            <a:ext cx="3952875" cy="442913"/>
            <a:chOff x="0" y="0"/>
            <a:chExt cx="3952876" cy="441648"/>
          </a:xfrm>
        </p:grpSpPr>
        <p:sp>
          <p:nvSpPr>
            <p:cNvPr id="4" name="圆角矩形 2"/>
            <p:cNvSpPr>
              <a:spLocks noChangeArrowheads="1"/>
            </p:cNvSpPr>
            <p:nvPr/>
          </p:nvSpPr>
          <p:spPr bwMode="auto">
            <a:xfrm>
              <a:off x="1004888" y="0"/>
              <a:ext cx="1952625" cy="428625"/>
            </a:xfrm>
            <a:prstGeom prst="roundRect">
              <a:avLst>
                <a:gd name="adj" fmla="val 5000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5" name="圆角矩形 3"/>
            <p:cNvSpPr>
              <a:spLocks noChangeArrowheads="1"/>
            </p:cNvSpPr>
            <p:nvPr/>
          </p:nvSpPr>
          <p:spPr bwMode="auto">
            <a:xfrm>
              <a:off x="0" y="0"/>
              <a:ext cx="823913" cy="428625"/>
            </a:xfrm>
            <a:prstGeom prst="roundRect">
              <a:avLst>
                <a:gd name="adj" fmla="val 50000"/>
              </a:avLst>
            </a:prstGeom>
            <a:noFill/>
            <a:ln w="12700" cap="flat" cmpd="sng">
              <a:solidFill>
                <a:srgbClr val="00B0F0"/>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6" name="圆角矩形 4"/>
            <p:cNvSpPr>
              <a:spLocks noChangeArrowheads="1"/>
            </p:cNvSpPr>
            <p:nvPr/>
          </p:nvSpPr>
          <p:spPr bwMode="auto">
            <a:xfrm>
              <a:off x="3128963" y="13023"/>
              <a:ext cx="823913" cy="428625"/>
            </a:xfrm>
            <a:prstGeom prst="roundRect">
              <a:avLst>
                <a:gd name="adj" fmla="val 50000"/>
              </a:avLst>
            </a:prstGeom>
            <a:noFill/>
            <a:ln w="12700" cap="flat" cmpd="sng">
              <a:solidFill>
                <a:srgbClr val="00B0F0"/>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7" name="文本框 34"/>
            <p:cNvSpPr>
              <a:spLocks noChangeArrowheads="1"/>
            </p:cNvSpPr>
            <p:nvPr/>
          </p:nvSpPr>
          <p:spPr bwMode="auto">
            <a:xfrm>
              <a:off x="1157180" y="45035"/>
              <a:ext cx="1648045" cy="33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点击添加内容</a:t>
              </a:r>
            </a:p>
          </p:txBody>
        </p:sp>
        <p:sp>
          <p:nvSpPr>
            <p:cNvPr id="8" name="文本框 37"/>
            <p:cNvSpPr>
              <a:spLocks noChangeArrowheads="1"/>
            </p:cNvSpPr>
            <p:nvPr/>
          </p:nvSpPr>
          <p:spPr bwMode="auto">
            <a:xfrm>
              <a:off x="3128962" y="43113"/>
              <a:ext cx="823914" cy="36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60%</a:t>
              </a:r>
              <a:endParaRPr kumimoji="0" lang="zh-CN" alt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9" name="文本框 41"/>
            <p:cNvSpPr>
              <a:spLocks noChangeArrowheads="1"/>
            </p:cNvSpPr>
            <p:nvPr/>
          </p:nvSpPr>
          <p:spPr bwMode="auto">
            <a:xfrm>
              <a:off x="0" y="30087"/>
              <a:ext cx="823914" cy="36220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40%</a:t>
              </a:r>
              <a:endParaRPr kumimoji="0" lang="zh-CN" alt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grpSp>
        <p:nvGrpSpPr>
          <p:cNvPr id="10" name="组合 6"/>
          <p:cNvGrpSpPr/>
          <p:nvPr/>
        </p:nvGrpSpPr>
        <p:grpSpPr bwMode="auto">
          <a:xfrm>
            <a:off x="1484313" y="3943350"/>
            <a:ext cx="3952875" cy="433388"/>
            <a:chOff x="0" y="0"/>
            <a:chExt cx="3952876" cy="433388"/>
          </a:xfrm>
        </p:grpSpPr>
        <p:sp>
          <p:nvSpPr>
            <p:cNvPr id="11" name="圆角矩形 7"/>
            <p:cNvSpPr>
              <a:spLocks noChangeArrowheads="1"/>
            </p:cNvSpPr>
            <p:nvPr/>
          </p:nvSpPr>
          <p:spPr bwMode="auto">
            <a:xfrm>
              <a:off x="1004888" y="0"/>
              <a:ext cx="1952625" cy="428625"/>
            </a:xfrm>
            <a:prstGeom prst="roundRect">
              <a:avLst>
                <a:gd name="adj" fmla="val 5000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12" name="圆角矩形 8"/>
            <p:cNvSpPr>
              <a:spLocks noChangeArrowheads="1"/>
            </p:cNvSpPr>
            <p:nvPr/>
          </p:nvSpPr>
          <p:spPr bwMode="auto">
            <a:xfrm>
              <a:off x="0" y="0"/>
              <a:ext cx="823913" cy="428625"/>
            </a:xfrm>
            <a:prstGeom prst="roundRect">
              <a:avLst>
                <a:gd name="adj" fmla="val 50000"/>
              </a:avLst>
            </a:prstGeom>
            <a:noFill/>
            <a:ln w="12700" cap="flat" cmpd="sng">
              <a:solidFill>
                <a:srgbClr val="00B0F0"/>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13" name="圆角矩形 9"/>
            <p:cNvSpPr>
              <a:spLocks noChangeArrowheads="1"/>
            </p:cNvSpPr>
            <p:nvPr/>
          </p:nvSpPr>
          <p:spPr bwMode="auto">
            <a:xfrm>
              <a:off x="3128963" y="4763"/>
              <a:ext cx="823913" cy="428625"/>
            </a:xfrm>
            <a:prstGeom prst="roundRect">
              <a:avLst>
                <a:gd name="adj" fmla="val 50000"/>
              </a:avLst>
            </a:prstGeom>
            <a:noFill/>
            <a:ln w="12700" cap="flat" cmpd="sng">
              <a:solidFill>
                <a:srgbClr val="00B0F0"/>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14" name="文本框 32"/>
            <p:cNvSpPr>
              <a:spLocks noChangeArrowheads="1"/>
            </p:cNvSpPr>
            <p:nvPr/>
          </p:nvSpPr>
          <p:spPr bwMode="auto">
            <a:xfrm>
              <a:off x="1157180" y="45035"/>
              <a:ext cx="16480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点击添加内容</a:t>
              </a:r>
            </a:p>
          </p:txBody>
        </p:sp>
        <p:sp>
          <p:nvSpPr>
            <p:cNvPr id="15" name="文本框 38"/>
            <p:cNvSpPr>
              <a:spLocks noChangeArrowheads="1"/>
            </p:cNvSpPr>
            <p:nvPr/>
          </p:nvSpPr>
          <p:spPr bwMode="auto">
            <a:xfrm>
              <a:off x="3128962" y="34853"/>
              <a:ext cx="823914" cy="363241"/>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70%</a:t>
              </a:r>
              <a:endParaRPr kumimoji="0" lang="zh-CN" alt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6" name="文本框 42"/>
            <p:cNvSpPr>
              <a:spLocks noChangeArrowheads="1"/>
            </p:cNvSpPr>
            <p:nvPr/>
          </p:nvSpPr>
          <p:spPr bwMode="auto">
            <a:xfrm>
              <a:off x="0" y="30088"/>
              <a:ext cx="823914" cy="36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30%</a:t>
              </a:r>
              <a:endParaRPr kumimoji="0" lang="zh-CN" alt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grpSp>
        <p:nvGrpSpPr>
          <p:cNvPr id="17" name="组合 16"/>
          <p:cNvGrpSpPr/>
          <p:nvPr/>
        </p:nvGrpSpPr>
        <p:grpSpPr bwMode="auto">
          <a:xfrm>
            <a:off x="1484313" y="4651375"/>
            <a:ext cx="3952875" cy="433388"/>
            <a:chOff x="0" y="0"/>
            <a:chExt cx="3952876" cy="433388"/>
          </a:xfrm>
        </p:grpSpPr>
        <p:sp>
          <p:nvSpPr>
            <p:cNvPr id="18" name="圆角矩形 10"/>
            <p:cNvSpPr>
              <a:spLocks noChangeArrowheads="1"/>
            </p:cNvSpPr>
            <p:nvPr/>
          </p:nvSpPr>
          <p:spPr bwMode="auto">
            <a:xfrm>
              <a:off x="1004888" y="0"/>
              <a:ext cx="1952625" cy="428625"/>
            </a:xfrm>
            <a:prstGeom prst="roundRect">
              <a:avLst>
                <a:gd name="adj" fmla="val 5000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19" name="圆角矩形 11"/>
            <p:cNvSpPr>
              <a:spLocks noChangeArrowheads="1"/>
            </p:cNvSpPr>
            <p:nvPr/>
          </p:nvSpPr>
          <p:spPr bwMode="auto">
            <a:xfrm>
              <a:off x="0" y="0"/>
              <a:ext cx="823913" cy="428625"/>
            </a:xfrm>
            <a:prstGeom prst="roundRect">
              <a:avLst>
                <a:gd name="adj" fmla="val 50000"/>
              </a:avLst>
            </a:prstGeom>
            <a:noFill/>
            <a:ln w="12700" cap="flat" cmpd="sng">
              <a:solidFill>
                <a:srgbClr val="00B0F0"/>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0" name="圆角矩形 12"/>
            <p:cNvSpPr>
              <a:spLocks noChangeArrowheads="1"/>
            </p:cNvSpPr>
            <p:nvPr/>
          </p:nvSpPr>
          <p:spPr bwMode="auto">
            <a:xfrm>
              <a:off x="3128963" y="4763"/>
              <a:ext cx="823913" cy="428625"/>
            </a:xfrm>
            <a:prstGeom prst="roundRect">
              <a:avLst>
                <a:gd name="adj" fmla="val 50000"/>
              </a:avLst>
            </a:prstGeom>
            <a:noFill/>
            <a:ln w="12700" cap="flat" cmpd="sng">
              <a:solidFill>
                <a:srgbClr val="00B0F0"/>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1" name="文本框 33"/>
            <p:cNvSpPr>
              <a:spLocks noChangeArrowheads="1"/>
            </p:cNvSpPr>
            <p:nvPr/>
          </p:nvSpPr>
          <p:spPr bwMode="auto">
            <a:xfrm>
              <a:off x="1157180" y="45035"/>
              <a:ext cx="16480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点击添加内容</a:t>
              </a:r>
            </a:p>
          </p:txBody>
        </p:sp>
        <p:sp>
          <p:nvSpPr>
            <p:cNvPr id="22" name="文本框 39"/>
            <p:cNvSpPr>
              <a:spLocks noChangeArrowheads="1"/>
            </p:cNvSpPr>
            <p:nvPr/>
          </p:nvSpPr>
          <p:spPr bwMode="auto">
            <a:xfrm>
              <a:off x="3128962" y="34853"/>
              <a:ext cx="823914" cy="36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20%</a:t>
              </a:r>
              <a:endParaRPr kumimoji="0" lang="zh-CN" alt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3" name="文本框 43"/>
            <p:cNvSpPr>
              <a:spLocks noChangeArrowheads="1"/>
            </p:cNvSpPr>
            <p:nvPr/>
          </p:nvSpPr>
          <p:spPr bwMode="auto">
            <a:xfrm>
              <a:off x="0" y="30091"/>
              <a:ext cx="823914" cy="363241"/>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80%</a:t>
              </a:r>
              <a:endParaRPr kumimoji="0" lang="zh-CN" alt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grpSp>
        <p:nvGrpSpPr>
          <p:cNvPr id="24" name="组合 17"/>
          <p:cNvGrpSpPr/>
          <p:nvPr/>
        </p:nvGrpSpPr>
        <p:grpSpPr bwMode="auto">
          <a:xfrm>
            <a:off x="1484313" y="5359401"/>
            <a:ext cx="3952875" cy="431800"/>
            <a:chOff x="0" y="0"/>
            <a:chExt cx="3952876" cy="431007"/>
          </a:xfrm>
        </p:grpSpPr>
        <p:sp>
          <p:nvSpPr>
            <p:cNvPr id="25" name="圆角矩形 13"/>
            <p:cNvSpPr>
              <a:spLocks noChangeArrowheads="1"/>
            </p:cNvSpPr>
            <p:nvPr/>
          </p:nvSpPr>
          <p:spPr bwMode="auto">
            <a:xfrm>
              <a:off x="1004888" y="0"/>
              <a:ext cx="1952625" cy="428625"/>
            </a:xfrm>
            <a:prstGeom prst="roundRect">
              <a:avLst>
                <a:gd name="adj" fmla="val 5000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6" name="圆角矩形 14"/>
            <p:cNvSpPr>
              <a:spLocks noChangeArrowheads="1"/>
            </p:cNvSpPr>
            <p:nvPr/>
          </p:nvSpPr>
          <p:spPr bwMode="auto">
            <a:xfrm>
              <a:off x="0" y="0"/>
              <a:ext cx="823913" cy="428625"/>
            </a:xfrm>
            <a:prstGeom prst="roundRect">
              <a:avLst>
                <a:gd name="adj" fmla="val 50000"/>
              </a:avLst>
            </a:prstGeom>
            <a:noFill/>
            <a:ln w="12700" cap="flat" cmpd="sng">
              <a:solidFill>
                <a:srgbClr val="00B0F0"/>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7" name="圆角矩形 15"/>
            <p:cNvSpPr>
              <a:spLocks noChangeArrowheads="1"/>
            </p:cNvSpPr>
            <p:nvPr/>
          </p:nvSpPr>
          <p:spPr bwMode="auto">
            <a:xfrm>
              <a:off x="3128963" y="2382"/>
              <a:ext cx="823913" cy="428625"/>
            </a:xfrm>
            <a:prstGeom prst="roundRect">
              <a:avLst>
                <a:gd name="adj" fmla="val 50000"/>
              </a:avLst>
            </a:prstGeom>
            <a:noFill/>
            <a:ln w="12700" cap="flat" cmpd="sng">
              <a:solidFill>
                <a:srgbClr val="00B0F0"/>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8" name="文本框 35"/>
            <p:cNvSpPr>
              <a:spLocks noChangeArrowheads="1"/>
            </p:cNvSpPr>
            <p:nvPr/>
          </p:nvSpPr>
          <p:spPr bwMode="auto">
            <a:xfrm>
              <a:off x="1157180" y="45034"/>
              <a:ext cx="1648045" cy="33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点击添加内容</a:t>
              </a:r>
            </a:p>
          </p:txBody>
        </p:sp>
        <p:sp>
          <p:nvSpPr>
            <p:cNvPr id="29" name="文本框 40"/>
            <p:cNvSpPr>
              <a:spLocks noChangeArrowheads="1"/>
            </p:cNvSpPr>
            <p:nvPr/>
          </p:nvSpPr>
          <p:spPr bwMode="auto">
            <a:xfrm>
              <a:off x="3128962" y="32472"/>
              <a:ext cx="823914" cy="36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50%</a:t>
              </a:r>
              <a:endParaRPr kumimoji="0" lang="zh-CN" alt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30" name="文本框 44"/>
            <p:cNvSpPr>
              <a:spLocks noChangeArrowheads="1"/>
            </p:cNvSpPr>
            <p:nvPr/>
          </p:nvSpPr>
          <p:spPr bwMode="auto">
            <a:xfrm>
              <a:off x="0" y="30089"/>
              <a:ext cx="823914" cy="36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50%</a:t>
              </a:r>
              <a:endParaRPr kumimoji="0" lang="zh-CN" altLang="en-US" sz="14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sp>
        <p:nvSpPr>
          <p:cNvPr id="31" name="矩形 47"/>
          <p:cNvSpPr>
            <a:spLocks noChangeArrowheads="1"/>
          </p:cNvSpPr>
          <p:nvPr/>
        </p:nvSpPr>
        <p:spPr bwMode="auto">
          <a:xfrm>
            <a:off x="1400176" y="1595440"/>
            <a:ext cx="9509125" cy="126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2" name="矩形 48"/>
          <p:cNvSpPr>
            <a:spLocks noChangeArrowheads="1"/>
          </p:cNvSpPr>
          <p:nvPr/>
        </p:nvSpPr>
        <p:spPr bwMode="auto">
          <a:xfrm>
            <a:off x="5940427" y="3133726"/>
            <a:ext cx="155098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3" name="矩形 47"/>
          <p:cNvSpPr>
            <a:spLocks noChangeArrowheads="1"/>
          </p:cNvSpPr>
          <p:nvPr/>
        </p:nvSpPr>
        <p:spPr bwMode="auto">
          <a:xfrm>
            <a:off x="5940427" y="3554413"/>
            <a:ext cx="239077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4" name="矩形 50"/>
          <p:cNvSpPr>
            <a:spLocks noChangeArrowheads="1"/>
          </p:cNvSpPr>
          <p:nvPr/>
        </p:nvSpPr>
        <p:spPr bwMode="auto">
          <a:xfrm>
            <a:off x="8483602" y="3133726"/>
            <a:ext cx="155098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5" name="矩形 47"/>
          <p:cNvSpPr>
            <a:spLocks noChangeArrowheads="1"/>
          </p:cNvSpPr>
          <p:nvPr/>
        </p:nvSpPr>
        <p:spPr bwMode="auto">
          <a:xfrm>
            <a:off x="8483601" y="3554413"/>
            <a:ext cx="2366963"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6" name="矩形 54"/>
          <p:cNvSpPr>
            <a:spLocks noChangeArrowheads="1"/>
          </p:cNvSpPr>
          <p:nvPr/>
        </p:nvSpPr>
        <p:spPr bwMode="auto">
          <a:xfrm>
            <a:off x="5940427" y="4618039"/>
            <a:ext cx="155098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7" name="矩形 47"/>
          <p:cNvSpPr>
            <a:spLocks noChangeArrowheads="1"/>
          </p:cNvSpPr>
          <p:nvPr/>
        </p:nvSpPr>
        <p:spPr bwMode="auto">
          <a:xfrm>
            <a:off x="5940427" y="5038727"/>
            <a:ext cx="239077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8" name="矩形 56"/>
          <p:cNvSpPr>
            <a:spLocks noChangeArrowheads="1"/>
          </p:cNvSpPr>
          <p:nvPr/>
        </p:nvSpPr>
        <p:spPr bwMode="auto">
          <a:xfrm>
            <a:off x="8483602" y="4618039"/>
            <a:ext cx="155098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9" name="矩形 47"/>
          <p:cNvSpPr>
            <a:spLocks noChangeArrowheads="1"/>
          </p:cNvSpPr>
          <p:nvPr/>
        </p:nvSpPr>
        <p:spPr bwMode="auto">
          <a:xfrm>
            <a:off x="8483601" y="5038727"/>
            <a:ext cx="2366963"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25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par>
                          <p:cTn id="12" fill="hold">
                            <p:stCondLst>
                              <p:cond delay="1250"/>
                            </p:stCondLst>
                            <p:childTnLst>
                              <p:par>
                                <p:cTn id="13" presetID="12" presetClass="entr" presetSubtype="4" fill="hold" nodeType="after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400"/>
                                        <p:tgtEl>
                                          <p:spTgt spid="3"/>
                                        </p:tgtEl>
                                        <p:attrNameLst>
                                          <p:attrName>ppt_y</p:attrName>
                                        </p:attrNameLst>
                                      </p:cBhvr>
                                      <p:tavLst>
                                        <p:tav tm="0">
                                          <p:val>
                                            <p:strVal val="#ppt_y+#ppt_h*1.125000"/>
                                          </p:val>
                                        </p:tav>
                                        <p:tav tm="100000">
                                          <p:val>
                                            <p:strVal val="#ppt_y"/>
                                          </p:val>
                                        </p:tav>
                                      </p:tavLst>
                                    </p:anim>
                                    <p:animEffect>
                                      <p:cBhvr>
                                        <p:cTn id="16" dur="400"/>
                                        <p:tgtEl>
                                          <p:spTgt spid="3"/>
                                        </p:tgtEl>
                                      </p:cBhvr>
                                    </p:animEffect>
                                  </p:childTnLst>
                                </p:cTn>
                              </p:par>
                              <p:par>
                                <p:cTn id="17" presetID="14" presetClass="entr" presetSubtype="10"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400"/>
                                        <p:tgtEl>
                                          <p:spTgt spid="32"/>
                                        </p:tgtEl>
                                      </p:cBhvr>
                                    </p:animEffect>
                                  </p:childTnLst>
                                </p:cTn>
                              </p:par>
                              <p:par>
                                <p:cTn id="20" presetID="14" presetClass="entr" presetSubtype="10" fill="hold" grpId="0" nodeType="withEffect">
                                  <p:stCondLst>
                                    <p:cond delay="75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400"/>
                                        <p:tgtEl>
                                          <p:spTgt spid="33"/>
                                        </p:tgtEl>
                                      </p:cBhvr>
                                    </p:animEffect>
                                  </p:childTnLst>
                                </p:cTn>
                              </p:par>
                              <p:par>
                                <p:cTn id="23" presetID="12" presetClass="entr" presetSubtype="4" fill="hold" nodeType="withEffect">
                                  <p:stCondLst>
                                    <p:cond delay="16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400"/>
                                        <p:tgtEl>
                                          <p:spTgt spid="10"/>
                                        </p:tgtEl>
                                        <p:attrNameLst>
                                          <p:attrName>ppt_y</p:attrName>
                                        </p:attrNameLst>
                                      </p:cBhvr>
                                      <p:tavLst>
                                        <p:tav tm="0">
                                          <p:val>
                                            <p:strVal val="#ppt_y+#ppt_h*1.125000"/>
                                          </p:val>
                                        </p:tav>
                                        <p:tav tm="100000">
                                          <p:val>
                                            <p:strVal val="#ppt_y"/>
                                          </p:val>
                                        </p:tav>
                                      </p:tavLst>
                                    </p:anim>
                                    <p:animEffect>
                                      <p:cBhvr>
                                        <p:cTn id="26" dur="400"/>
                                        <p:tgtEl>
                                          <p:spTgt spid="10"/>
                                        </p:tgtEl>
                                      </p:cBhvr>
                                    </p:animEffect>
                                  </p:childTnLst>
                                </p:cTn>
                              </p:par>
                              <p:par>
                                <p:cTn id="27" presetID="14" presetClass="entr" presetSubtype="10" fill="hold" grpId="0" nodeType="withEffect">
                                  <p:stCondLst>
                                    <p:cond delay="225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400"/>
                                        <p:tgtEl>
                                          <p:spTgt spid="34"/>
                                        </p:tgtEl>
                                      </p:cBhvr>
                                    </p:animEffect>
                                  </p:childTnLst>
                                </p:cTn>
                              </p:par>
                              <p:par>
                                <p:cTn id="30" presetID="14" presetClass="entr" presetSubtype="10" fill="hold" grpId="0" nodeType="withEffect">
                                  <p:stCondLst>
                                    <p:cond delay="2250"/>
                                  </p:stCondLst>
                                  <p:childTnLst>
                                    <p:set>
                                      <p:cBhvr>
                                        <p:cTn id="31" dur="1" fill="hold">
                                          <p:stCondLst>
                                            <p:cond delay="0"/>
                                          </p:stCondLst>
                                        </p:cTn>
                                        <p:tgtEl>
                                          <p:spTgt spid="35"/>
                                        </p:tgtEl>
                                        <p:attrNameLst>
                                          <p:attrName>style.visibility</p:attrName>
                                        </p:attrNameLst>
                                      </p:cBhvr>
                                      <p:to>
                                        <p:strVal val="visible"/>
                                      </p:to>
                                    </p:set>
                                    <p:animEffect transition="in" filter="randombar(horizontal)">
                                      <p:cBhvr>
                                        <p:cTn id="32" dur="400"/>
                                        <p:tgtEl>
                                          <p:spTgt spid="35"/>
                                        </p:tgtEl>
                                      </p:cBhvr>
                                    </p:animEffect>
                                  </p:childTnLst>
                                </p:cTn>
                              </p:par>
                              <p:par>
                                <p:cTn id="33" presetID="12" presetClass="entr" presetSubtype="4" fill="hold" nodeType="withEffect">
                                  <p:stCondLst>
                                    <p:cond delay="3050"/>
                                  </p:stCondLst>
                                  <p:childTnLst>
                                    <p:set>
                                      <p:cBhvr>
                                        <p:cTn id="34" dur="1" fill="hold">
                                          <p:stCondLst>
                                            <p:cond delay="0"/>
                                          </p:stCondLst>
                                        </p:cTn>
                                        <p:tgtEl>
                                          <p:spTgt spid="17"/>
                                        </p:tgtEl>
                                        <p:attrNameLst>
                                          <p:attrName>style.visibility</p:attrName>
                                        </p:attrNameLst>
                                      </p:cBhvr>
                                      <p:to>
                                        <p:strVal val="visible"/>
                                      </p:to>
                                    </p:set>
                                    <p:anim calcmode="lin" valueType="num">
                                      <p:cBhvr>
                                        <p:cTn id="35" dur="400"/>
                                        <p:tgtEl>
                                          <p:spTgt spid="17"/>
                                        </p:tgtEl>
                                        <p:attrNameLst>
                                          <p:attrName>ppt_y</p:attrName>
                                        </p:attrNameLst>
                                      </p:cBhvr>
                                      <p:tavLst>
                                        <p:tav tm="0">
                                          <p:val>
                                            <p:strVal val="#ppt_y+#ppt_h*1.125000"/>
                                          </p:val>
                                        </p:tav>
                                        <p:tav tm="100000">
                                          <p:val>
                                            <p:strVal val="#ppt_y"/>
                                          </p:val>
                                        </p:tav>
                                      </p:tavLst>
                                    </p:anim>
                                    <p:animEffect>
                                      <p:cBhvr>
                                        <p:cTn id="36" dur="400"/>
                                        <p:tgtEl>
                                          <p:spTgt spid="17"/>
                                        </p:tgtEl>
                                      </p:cBhvr>
                                    </p:animEffect>
                                  </p:childTnLst>
                                </p:cTn>
                              </p:par>
                              <p:par>
                                <p:cTn id="37" presetID="14" presetClass="entr" presetSubtype="10" fill="hold" grpId="0" nodeType="withEffect">
                                  <p:stCondLst>
                                    <p:cond delay="3500"/>
                                  </p:stCondLst>
                                  <p:childTnLst>
                                    <p:set>
                                      <p:cBhvr>
                                        <p:cTn id="38" dur="1" fill="hold">
                                          <p:stCondLst>
                                            <p:cond delay="0"/>
                                          </p:stCondLst>
                                        </p:cTn>
                                        <p:tgtEl>
                                          <p:spTgt spid="36"/>
                                        </p:tgtEl>
                                        <p:attrNameLst>
                                          <p:attrName>style.visibility</p:attrName>
                                        </p:attrNameLst>
                                      </p:cBhvr>
                                      <p:to>
                                        <p:strVal val="visible"/>
                                      </p:to>
                                    </p:set>
                                    <p:animEffect transition="in" filter="randombar(horizontal)">
                                      <p:cBhvr>
                                        <p:cTn id="39" dur="400"/>
                                        <p:tgtEl>
                                          <p:spTgt spid="36"/>
                                        </p:tgtEl>
                                      </p:cBhvr>
                                    </p:animEffect>
                                  </p:childTnLst>
                                </p:cTn>
                              </p:par>
                              <p:par>
                                <p:cTn id="40" presetID="14" presetClass="entr" presetSubtype="10" fill="hold" grpId="0" nodeType="withEffect">
                                  <p:stCondLst>
                                    <p:cond delay="3500"/>
                                  </p:stCondLst>
                                  <p:childTnLst>
                                    <p:set>
                                      <p:cBhvr>
                                        <p:cTn id="41" dur="1" fill="hold">
                                          <p:stCondLst>
                                            <p:cond delay="0"/>
                                          </p:stCondLst>
                                        </p:cTn>
                                        <p:tgtEl>
                                          <p:spTgt spid="37"/>
                                        </p:tgtEl>
                                        <p:attrNameLst>
                                          <p:attrName>style.visibility</p:attrName>
                                        </p:attrNameLst>
                                      </p:cBhvr>
                                      <p:to>
                                        <p:strVal val="visible"/>
                                      </p:to>
                                    </p:set>
                                    <p:animEffect transition="in" filter="randombar(horizontal)">
                                      <p:cBhvr>
                                        <p:cTn id="42" dur="400"/>
                                        <p:tgtEl>
                                          <p:spTgt spid="37"/>
                                        </p:tgtEl>
                                      </p:cBhvr>
                                    </p:animEffect>
                                  </p:childTnLst>
                                </p:cTn>
                              </p:par>
                              <p:par>
                                <p:cTn id="43" presetID="12" presetClass="entr" presetSubtype="4" fill="hold" nodeType="withEffect">
                                  <p:stCondLst>
                                    <p:cond delay="4450"/>
                                  </p:stCondLst>
                                  <p:childTnLst>
                                    <p:set>
                                      <p:cBhvr>
                                        <p:cTn id="44" dur="1" fill="hold">
                                          <p:stCondLst>
                                            <p:cond delay="0"/>
                                          </p:stCondLst>
                                        </p:cTn>
                                        <p:tgtEl>
                                          <p:spTgt spid="24"/>
                                        </p:tgtEl>
                                        <p:attrNameLst>
                                          <p:attrName>style.visibility</p:attrName>
                                        </p:attrNameLst>
                                      </p:cBhvr>
                                      <p:to>
                                        <p:strVal val="visible"/>
                                      </p:to>
                                    </p:set>
                                    <p:anim calcmode="lin" valueType="num">
                                      <p:cBhvr>
                                        <p:cTn id="45" dur="400"/>
                                        <p:tgtEl>
                                          <p:spTgt spid="24"/>
                                        </p:tgtEl>
                                        <p:attrNameLst>
                                          <p:attrName>ppt_y</p:attrName>
                                        </p:attrNameLst>
                                      </p:cBhvr>
                                      <p:tavLst>
                                        <p:tav tm="0">
                                          <p:val>
                                            <p:strVal val="#ppt_y+#ppt_h*1.125000"/>
                                          </p:val>
                                        </p:tav>
                                        <p:tav tm="100000">
                                          <p:val>
                                            <p:strVal val="#ppt_y"/>
                                          </p:val>
                                        </p:tav>
                                      </p:tavLst>
                                    </p:anim>
                                    <p:animEffect>
                                      <p:cBhvr>
                                        <p:cTn id="46" dur="400"/>
                                        <p:tgtEl>
                                          <p:spTgt spid="24"/>
                                        </p:tgtEl>
                                      </p:cBhvr>
                                    </p:animEffect>
                                  </p:childTnLst>
                                </p:cTn>
                              </p:par>
                              <p:par>
                                <p:cTn id="47" presetID="14" presetClass="entr" presetSubtype="10" fill="hold" grpId="0" nodeType="withEffect">
                                  <p:stCondLst>
                                    <p:cond delay="5000"/>
                                  </p:stCondLst>
                                  <p:childTnLst>
                                    <p:set>
                                      <p:cBhvr>
                                        <p:cTn id="48" dur="1" fill="hold">
                                          <p:stCondLst>
                                            <p:cond delay="0"/>
                                          </p:stCondLst>
                                        </p:cTn>
                                        <p:tgtEl>
                                          <p:spTgt spid="38"/>
                                        </p:tgtEl>
                                        <p:attrNameLst>
                                          <p:attrName>style.visibility</p:attrName>
                                        </p:attrNameLst>
                                      </p:cBhvr>
                                      <p:to>
                                        <p:strVal val="visible"/>
                                      </p:to>
                                    </p:set>
                                    <p:animEffect transition="in" filter="randombar(horizontal)">
                                      <p:cBhvr>
                                        <p:cTn id="49" dur="400"/>
                                        <p:tgtEl>
                                          <p:spTgt spid="38"/>
                                        </p:tgtEl>
                                      </p:cBhvr>
                                    </p:animEffect>
                                  </p:childTnLst>
                                </p:cTn>
                              </p:par>
                              <p:par>
                                <p:cTn id="50" presetID="14" presetClass="entr" presetSubtype="10" fill="hold" grpId="0" nodeType="withEffect">
                                  <p:stCondLst>
                                    <p:cond delay="5000"/>
                                  </p:stCondLst>
                                  <p:childTnLst>
                                    <p:set>
                                      <p:cBhvr>
                                        <p:cTn id="51" dur="1" fill="hold">
                                          <p:stCondLst>
                                            <p:cond delay="0"/>
                                          </p:stCondLst>
                                        </p:cTn>
                                        <p:tgtEl>
                                          <p:spTgt spid="39"/>
                                        </p:tgtEl>
                                        <p:attrNameLst>
                                          <p:attrName>style.visibility</p:attrName>
                                        </p:attrNameLst>
                                      </p:cBhvr>
                                      <p:to>
                                        <p:strVal val="visible"/>
                                      </p:to>
                                    </p:set>
                                    <p:animEffect transition="in" filter="randombar(horizontal)">
                                      <p:cBhvr>
                                        <p:cTn id="52"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bldLvl="0" autoUpdateAnimBg="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38" grpId="0" bldLvl="0" autoUpdateAnimBg="0"/>
      <p:bldP spid="39"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grpSp>
        <p:nvGrpSpPr>
          <p:cNvPr id="3" name="组合 1"/>
          <p:cNvGrpSpPr/>
          <p:nvPr/>
        </p:nvGrpSpPr>
        <p:grpSpPr bwMode="auto">
          <a:xfrm>
            <a:off x="1303338" y="1585915"/>
            <a:ext cx="5281612" cy="4646612"/>
            <a:chOff x="0" y="0"/>
            <a:chExt cx="5407191" cy="4756567"/>
          </a:xfrm>
        </p:grpSpPr>
        <p:sp>
          <p:nvSpPr>
            <p:cNvPr id="4"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5"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6"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7"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8"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9"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7F7F7F">
                <a:alpha val="39999"/>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0"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7F7F7F">
                <a:alpha val="39999"/>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1"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solidFill>
              <a:srgbClr val="7F7F7F">
                <a:alpha val="39999"/>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2"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3"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4"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solidFill>
              <a:srgbClr val="7F7F7F">
                <a:alpha val="39999"/>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5"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6"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7"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8"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9"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0"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1"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2"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3"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4"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5"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6"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7"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8"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9"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0"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1"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7F7F7F">
                <a:alpha val="39999"/>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2"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3"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4"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5"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FEC148">
                <a:alpha val="10000"/>
              </a:srgbClr>
            </a:solidFill>
            <a:ln w="9525" cmpd="sng">
              <a:gradFill>
                <a:gsLst>
                  <a:gs pos="0">
                    <a:srgbClr val="00B0F0"/>
                  </a:gs>
                  <a:gs pos="50000">
                    <a:srgbClr val="00B0F0">
                      <a:lumMod val="59000"/>
                      <a:lumOff val="41000"/>
                    </a:srgbClr>
                  </a:gs>
                  <a:gs pos="100000">
                    <a:srgbClr val="00B0F0"/>
                  </a:gs>
                </a:gsLst>
                <a:lin ang="5400000" scaled="0"/>
              </a:gra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sp>
        <p:nvSpPr>
          <p:cNvPr id="36" name="矩形 43"/>
          <p:cNvSpPr>
            <a:spLocks noChangeArrowheads="1"/>
          </p:cNvSpPr>
          <p:nvPr/>
        </p:nvSpPr>
        <p:spPr bwMode="auto">
          <a:xfrm>
            <a:off x="7770815" y="2084851"/>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7" name="矩形 47"/>
          <p:cNvSpPr>
            <a:spLocks noChangeArrowheads="1"/>
          </p:cNvSpPr>
          <p:nvPr/>
        </p:nvSpPr>
        <p:spPr bwMode="auto">
          <a:xfrm>
            <a:off x="7770815" y="2457914"/>
            <a:ext cx="3152775" cy="97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grpSp>
        <p:nvGrpSpPr>
          <p:cNvPr id="38" name="组合 45"/>
          <p:cNvGrpSpPr/>
          <p:nvPr/>
        </p:nvGrpSpPr>
        <p:grpSpPr bwMode="auto">
          <a:xfrm>
            <a:off x="4968544" y="3159127"/>
            <a:ext cx="527709" cy="481014"/>
            <a:chOff x="6029" y="0"/>
            <a:chExt cx="528473" cy="480000"/>
          </a:xfrm>
        </p:grpSpPr>
        <p:sp>
          <p:nvSpPr>
            <p:cNvPr id="39" name="椭圆 46"/>
            <p:cNvSpPr>
              <a:spLocks noChangeArrowheads="1"/>
            </p:cNvSpPr>
            <p:nvPr/>
          </p:nvSpPr>
          <p:spPr bwMode="auto">
            <a:xfrm>
              <a:off x="19362" y="0"/>
              <a:ext cx="480000" cy="480000"/>
            </a:xfrm>
            <a:prstGeom prst="ellipse">
              <a:avLst/>
            </a:prstGeom>
            <a:gradFill>
              <a:gsLst>
                <a:gs pos="0">
                  <a:srgbClr val="00B0F0"/>
                </a:gs>
                <a:gs pos="50000">
                  <a:srgbClr val="00B0F0">
                    <a:lumMod val="69000"/>
                    <a:lumOff val="31000"/>
                  </a:srgbClr>
                </a:gs>
                <a:gs pos="100000">
                  <a:srgbClr val="00B0F0"/>
                </a:gs>
              </a:gsLst>
              <a:lin ang="5400000" scaled="0"/>
            </a:gra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40" name="矩形 47"/>
            <p:cNvSpPr>
              <a:spLocks noChangeArrowheads="1"/>
            </p:cNvSpPr>
            <p:nvPr/>
          </p:nvSpPr>
          <p:spPr bwMode="auto">
            <a:xfrm>
              <a:off x="6029" y="913"/>
              <a:ext cx="528473" cy="4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rPr>
                <a:t>01</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41" name="组合 48"/>
          <p:cNvGrpSpPr/>
          <p:nvPr/>
        </p:nvGrpSpPr>
        <p:grpSpPr bwMode="auto">
          <a:xfrm>
            <a:off x="5353514" y="4186239"/>
            <a:ext cx="527709" cy="479731"/>
            <a:chOff x="6804" y="0"/>
            <a:chExt cx="526923" cy="480000"/>
          </a:xfrm>
        </p:grpSpPr>
        <p:sp>
          <p:nvSpPr>
            <p:cNvPr id="42" name="椭圆 49"/>
            <p:cNvSpPr>
              <a:spLocks noChangeArrowheads="1"/>
            </p:cNvSpPr>
            <p:nvPr/>
          </p:nvSpPr>
          <p:spPr bwMode="auto">
            <a:xfrm>
              <a:off x="30267" y="0"/>
              <a:ext cx="479999" cy="480000"/>
            </a:xfrm>
            <a:prstGeom prst="ellipse">
              <a:avLst/>
            </a:prstGeom>
            <a:gradFill>
              <a:gsLst>
                <a:gs pos="0">
                  <a:srgbClr val="00B0F0"/>
                </a:gs>
                <a:gs pos="50000">
                  <a:srgbClr val="00B0F0">
                    <a:lumMod val="69000"/>
                    <a:lumOff val="31000"/>
                  </a:srgbClr>
                </a:gs>
                <a:gs pos="100000">
                  <a:srgbClr val="00B0F0"/>
                </a:gs>
              </a:gsLst>
              <a:lin ang="5400000" scaled="0"/>
            </a:gra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43" name="矩形 50"/>
            <p:cNvSpPr>
              <a:spLocks noChangeArrowheads="1"/>
            </p:cNvSpPr>
            <p:nvPr/>
          </p:nvSpPr>
          <p:spPr bwMode="auto">
            <a:xfrm>
              <a:off x="6804" y="5897"/>
              <a:ext cx="526923" cy="4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rPr>
                <a:t>02</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44" name="组合 51"/>
          <p:cNvGrpSpPr/>
          <p:nvPr/>
        </p:nvGrpSpPr>
        <p:grpSpPr bwMode="auto">
          <a:xfrm>
            <a:off x="3719979" y="4244978"/>
            <a:ext cx="527709" cy="479731"/>
            <a:chOff x="6805" y="0"/>
            <a:chExt cx="526924" cy="480000"/>
          </a:xfrm>
        </p:grpSpPr>
        <p:sp>
          <p:nvSpPr>
            <p:cNvPr id="45" name="椭圆 52"/>
            <p:cNvSpPr>
              <a:spLocks noChangeArrowheads="1"/>
            </p:cNvSpPr>
            <p:nvPr/>
          </p:nvSpPr>
          <p:spPr bwMode="auto">
            <a:xfrm>
              <a:off x="30267" y="0"/>
              <a:ext cx="479999" cy="480000"/>
            </a:xfrm>
            <a:prstGeom prst="ellipse">
              <a:avLst/>
            </a:prstGeom>
            <a:gradFill>
              <a:gsLst>
                <a:gs pos="0">
                  <a:srgbClr val="00B0F0"/>
                </a:gs>
                <a:gs pos="50000">
                  <a:srgbClr val="00B0F0">
                    <a:lumMod val="69000"/>
                    <a:lumOff val="31000"/>
                  </a:srgbClr>
                </a:gs>
                <a:gs pos="100000">
                  <a:srgbClr val="00B0F0"/>
                </a:gs>
              </a:gsLst>
              <a:lin ang="5400000" scaled="0"/>
            </a:gra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46" name="矩形 53"/>
            <p:cNvSpPr>
              <a:spLocks noChangeArrowheads="1"/>
            </p:cNvSpPr>
            <p:nvPr/>
          </p:nvSpPr>
          <p:spPr bwMode="auto">
            <a:xfrm>
              <a:off x="6805" y="5897"/>
              <a:ext cx="526924" cy="4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rPr>
                <a:t>03</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47" name="组合 54"/>
          <p:cNvGrpSpPr/>
          <p:nvPr/>
        </p:nvGrpSpPr>
        <p:grpSpPr bwMode="auto">
          <a:xfrm>
            <a:off x="7072716" y="2088026"/>
            <a:ext cx="534194" cy="533401"/>
            <a:chOff x="403" y="0"/>
            <a:chExt cx="533400" cy="533400"/>
          </a:xfrm>
        </p:grpSpPr>
        <p:sp>
          <p:nvSpPr>
            <p:cNvPr id="48" name="椭圆 55"/>
            <p:cNvSpPr>
              <a:spLocks noChangeArrowheads="1"/>
            </p:cNvSpPr>
            <p:nvPr/>
          </p:nvSpPr>
          <p:spPr bwMode="auto">
            <a:xfrm>
              <a:off x="403" y="0"/>
              <a:ext cx="533400" cy="533400"/>
            </a:xfrm>
            <a:prstGeom prst="ellipse">
              <a:avLst/>
            </a:prstGeom>
            <a:gradFill>
              <a:gsLst>
                <a:gs pos="0">
                  <a:srgbClr val="00B0F0"/>
                </a:gs>
                <a:gs pos="50000">
                  <a:srgbClr val="00B0F0">
                    <a:lumMod val="69000"/>
                    <a:lumOff val="31000"/>
                  </a:srgbClr>
                </a:gs>
                <a:gs pos="100000">
                  <a:srgbClr val="00B0F0"/>
                </a:gs>
              </a:gsLst>
              <a:lin ang="5400000" scaled="0"/>
            </a:gra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49" name="矩形 56"/>
            <p:cNvSpPr>
              <a:spLocks noChangeArrowheads="1"/>
            </p:cNvSpPr>
            <p:nvPr/>
          </p:nvSpPr>
          <p:spPr bwMode="auto">
            <a:xfrm>
              <a:off x="6805" y="33909"/>
              <a:ext cx="526925"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rPr>
                <a:t>01</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grpSp>
      <p:sp>
        <p:nvSpPr>
          <p:cNvPr id="50" name="矩形 57"/>
          <p:cNvSpPr>
            <a:spLocks noChangeArrowheads="1"/>
          </p:cNvSpPr>
          <p:nvPr/>
        </p:nvSpPr>
        <p:spPr bwMode="auto">
          <a:xfrm>
            <a:off x="7770815" y="3453276"/>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51" name="矩形 47"/>
          <p:cNvSpPr>
            <a:spLocks noChangeArrowheads="1"/>
          </p:cNvSpPr>
          <p:nvPr/>
        </p:nvSpPr>
        <p:spPr bwMode="auto">
          <a:xfrm>
            <a:off x="7770815" y="3826340"/>
            <a:ext cx="3152775" cy="67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grpSp>
        <p:nvGrpSpPr>
          <p:cNvPr id="52" name="组合 59"/>
          <p:cNvGrpSpPr/>
          <p:nvPr/>
        </p:nvGrpSpPr>
        <p:grpSpPr bwMode="auto">
          <a:xfrm>
            <a:off x="7072711" y="3458039"/>
            <a:ext cx="534194" cy="533401"/>
            <a:chOff x="3566" y="0"/>
            <a:chExt cx="533400" cy="533400"/>
          </a:xfrm>
        </p:grpSpPr>
        <p:sp>
          <p:nvSpPr>
            <p:cNvPr id="53" name="椭圆 60"/>
            <p:cNvSpPr>
              <a:spLocks noChangeArrowheads="1"/>
            </p:cNvSpPr>
            <p:nvPr/>
          </p:nvSpPr>
          <p:spPr bwMode="auto">
            <a:xfrm>
              <a:off x="3566" y="0"/>
              <a:ext cx="533400" cy="533400"/>
            </a:xfrm>
            <a:prstGeom prst="ellipse">
              <a:avLst/>
            </a:prstGeom>
            <a:gradFill>
              <a:gsLst>
                <a:gs pos="0">
                  <a:srgbClr val="00B0F0"/>
                </a:gs>
                <a:gs pos="50000">
                  <a:srgbClr val="00B0F0">
                    <a:lumMod val="69000"/>
                    <a:lumOff val="31000"/>
                  </a:srgbClr>
                </a:gs>
                <a:gs pos="100000">
                  <a:srgbClr val="00B0F0"/>
                </a:gs>
              </a:gsLst>
              <a:lin ang="5400000" scaled="0"/>
            </a:gra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54" name="矩形 61"/>
            <p:cNvSpPr>
              <a:spLocks noChangeArrowheads="1"/>
            </p:cNvSpPr>
            <p:nvPr/>
          </p:nvSpPr>
          <p:spPr bwMode="auto">
            <a:xfrm>
              <a:off x="6804" y="33909"/>
              <a:ext cx="526925"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rPr>
                <a:t>02</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grpSp>
      <p:sp>
        <p:nvSpPr>
          <p:cNvPr id="55" name="矩形 62"/>
          <p:cNvSpPr>
            <a:spLocks noChangeArrowheads="1"/>
          </p:cNvSpPr>
          <p:nvPr/>
        </p:nvSpPr>
        <p:spPr bwMode="auto">
          <a:xfrm>
            <a:off x="7770815" y="4748676"/>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56" name="矩形 47"/>
          <p:cNvSpPr>
            <a:spLocks noChangeArrowheads="1"/>
          </p:cNvSpPr>
          <p:nvPr/>
        </p:nvSpPr>
        <p:spPr bwMode="auto">
          <a:xfrm>
            <a:off x="7770815" y="5120153"/>
            <a:ext cx="3152775" cy="97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grpSp>
        <p:nvGrpSpPr>
          <p:cNvPr id="57" name="组合 64"/>
          <p:cNvGrpSpPr/>
          <p:nvPr/>
        </p:nvGrpSpPr>
        <p:grpSpPr bwMode="auto">
          <a:xfrm>
            <a:off x="7072711" y="4751851"/>
            <a:ext cx="534194" cy="533401"/>
            <a:chOff x="3566" y="0"/>
            <a:chExt cx="533400" cy="533400"/>
          </a:xfrm>
        </p:grpSpPr>
        <p:sp>
          <p:nvSpPr>
            <p:cNvPr id="58" name="椭圆 65"/>
            <p:cNvSpPr>
              <a:spLocks noChangeArrowheads="1"/>
            </p:cNvSpPr>
            <p:nvPr/>
          </p:nvSpPr>
          <p:spPr bwMode="auto">
            <a:xfrm>
              <a:off x="3566" y="0"/>
              <a:ext cx="533400" cy="533400"/>
            </a:xfrm>
            <a:prstGeom prst="ellipse">
              <a:avLst/>
            </a:prstGeom>
            <a:gradFill>
              <a:gsLst>
                <a:gs pos="0">
                  <a:srgbClr val="00B0F0"/>
                </a:gs>
                <a:gs pos="50000">
                  <a:srgbClr val="00B0F0">
                    <a:lumMod val="69000"/>
                    <a:lumOff val="31000"/>
                  </a:srgbClr>
                </a:gs>
                <a:gs pos="100000">
                  <a:srgbClr val="00B0F0"/>
                </a:gs>
              </a:gsLst>
              <a:lin ang="5400000" scaled="0"/>
            </a:gra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59" name="矩形 66"/>
            <p:cNvSpPr>
              <a:spLocks noChangeArrowheads="1"/>
            </p:cNvSpPr>
            <p:nvPr/>
          </p:nvSpPr>
          <p:spPr bwMode="auto">
            <a:xfrm>
              <a:off x="6804" y="33909"/>
              <a:ext cx="526925"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rPr>
                <a:t>03</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Arial" panose="020B0604020202020204"/>
                <a:ea typeface="微软雅黑" panose="020B0503020204020204" charset="-122"/>
                <a:cs typeface="+mn-cs"/>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400" fill="hold"/>
                                        <p:tgtEl>
                                          <p:spTgt spid="38"/>
                                        </p:tgtEl>
                                        <p:attrNameLst>
                                          <p:attrName>ppt_w</p:attrName>
                                        </p:attrNameLst>
                                      </p:cBhvr>
                                      <p:tavLst>
                                        <p:tav tm="0">
                                          <p:val>
                                            <p:fltVal val="0"/>
                                          </p:val>
                                        </p:tav>
                                        <p:tav tm="100000">
                                          <p:val>
                                            <p:strVal val="#ppt_w"/>
                                          </p:val>
                                        </p:tav>
                                      </p:tavLst>
                                    </p:anim>
                                    <p:anim calcmode="lin" valueType="num">
                                      <p:cBhvr>
                                        <p:cTn id="16" dur="400" fill="hold"/>
                                        <p:tgtEl>
                                          <p:spTgt spid="38"/>
                                        </p:tgtEl>
                                        <p:attrNameLst>
                                          <p:attrName>ppt_h</p:attrName>
                                        </p:attrNameLst>
                                      </p:cBhvr>
                                      <p:tavLst>
                                        <p:tav tm="0">
                                          <p:val>
                                            <p:fltVal val="0"/>
                                          </p:val>
                                        </p:tav>
                                        <p:tav tm="100000">
                                          <p:val>
                                            <p:strVal val="#ppt_h"/>
                                          </p:val>
                                        </p:tav>
                                      </p:tavLst>
                                    </p:anim>
                                    <p:animEffect>
                                      <p:cBhvr>
                                        <p:cTn id="17" dur="400"/>
                                        <p:tgtEl>
                                          <p:spTgt spid="3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400" fill="hold"/>
                                        <p:tgtEl>
                                          <p:spTgt spid="47"/>
                                        </p:tgtEl>
                                        <p:attrNameLst>
                                          <p:attrName>ppt_w</p:attrName>
                                        </p:attrNameLst>
                                      </p:cBhvr>
                                      <p:tavLst>
                                        <p:tav tm="0">
                                          <p:val>
                                            <p:fltVal val="0"/>
                                          </p:val>
                                        </p:tav>
                                        <p:tav tm="100000">
                                          <p:val>
                                            <p:strVal val="#ppt_w"/>
                                          </p:val>
                                        </p:tav>
                                      </p:tavLst>
                                    </p:anim>
                                    <p:anim calcmode="lin" valueType="num">
                                      <p:cBhvr>
                                        <p:cTn id="22" dur="400" fill="hold"/>
                                        <p:tgtEl>
                                          <p:spTgt spid="47"/>
                                        </p:tgtEl>
                                        <p:attrNameLst>
                                          <p:attrName>ppt_h</p:attrName>
                                        </p:attrNameLst>
                                      </p:cBhvr>
                                      <p:tavLst>
                                        <p:tav tm="0">
                                          <p:val>
                                            <p:fltVal val="0"/>
                                          </p:val>
                                        </p:tav>
                                        <p:tav tm="100000">
                                          <p:val>
                                            <p:strVal val="#ppt_h"/>
                                          </p:val>
                                        </p:tav>
                                      </p:tavLst>
                                    </p:anim>
                                    <p:animEffect>
                                      <p:cBhvr>
                                        <p:cTn id="23" dur="400"/>
                                        <p:tgtEl>
                                          <p:spTgt spid="4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500"/>
                                        <p:tgtEl>
                                          <p:spTgt spid="37"/>
                                        </p:tgtEl>
                                      </p:cBhvr>
                                    </p:animEffect>
                                  </p:childTnLst>
                                </p:cTn>
                              </p:par>
                            </p:childTnLst>
                          </p:cTn>
                        </p:par>
                        <p:par>
                          <p:cTn id="32" fill="hold">
                            <p:stCondLst>
                              <p:cond delay="3000"/>
                            </p:stCondLst>
                            <p:childTnLst>
                              <p:par>
                                <p:cTn id="33" presetID="10" presetClass="entr" presetSubtype="0" fill="hold" nodeType="afterEffect">
                                  <p:stCondLst>
                                    <p:cond delay="250"/>
                                  </p:stCondLst>
                                  <p:childTnLst>
                                    <p:set>
                                      <p:cBhvr>
                                        <p:cTn id="34" dur="1" fill="hold">
                                          <p:stCondLst>
                                            <p:cond delay="0"/>
                                          </p:stCondLst>
                                        </p:cTn>
                                        <p:tgtEl>
                                          <p:spTgt spid="41"/>
                                        </p:tgtEl>
                                        <p:attrNameLst>
                                          <p:attrName>style.visibility</p:attrName>
                                        </p:attrNameLst>
                                      </p:cBhvr>
                                      <p:to>
                                        <p:strVal val="visible"/>
                                      </p:to>
                                    </p:set>
                                    <p:anim calcmode="lin" valueType="num">
                                      <p:cBhvr>
                                        <p:cTn id="35" dur="400" fill="hold"/>
                                        <p:tgtEl>
                                          <p:spTgt spid="41"/>
                                        </p:tgtEl>
                                        <p:attrNameLst>
                                          <p:attrName>ppt_w</p:attrName>
                                        </p:attrNameLst>
                                      </p:cBhvr>
                                      <p:tavLst>
                                        <p:tav tm="0">
                                          <p:val>
                                            <p:fltVal val="0"/>
                                          </p:val>
                                        </p:tav>
                                        <p:tav tm="100000">
                                          <p:val>
                                            <p:strVal val="#ppt_w"/>
                                          </p:val>
                                        </p:tav>
                                      </p:tavLst>
                                    </p:anim>
                                    <p:anim calcmode="lin" valueType="num">
                                      <p:cBhvr>
                                        <p:cTn id="36" dur="400" fill="hold"/>
                                        <p:tgtEl>
                                          <p:spTgt spid="41"/>
                                        </p:tgtEl>
                                        <p:attrNameLst>
                                          <p:attrName>ppt_h</p:attrName>
                                        </p:attrNameLst>
                                      </p:cBhvr>
                                      <p:tavLst>
                                        <p:tav tm="0">
                                          <p:val>
                                            <p:fltVal val="0"/>
                                          </p:val>
                                        </p:tav>
                                        <p:tav tm="100000">
                                          <p:val>
                                            <p:strVal val="#ppt_h"/>
                                          </p:val>
                                        </p:tav>
                                      </p:tavLst>
                                    </p:anim>
                                    <p:animEffect>
                                      <p:cBhvr>
                                        <p:cTn id="37" dur="400"/>
                                        <p:tgtEl>
                                          <p:spTgt spid="41"/>
                                        </p:tgtEl>
                                      </p:cBhvr>
                                    </p:animEffect>
                                  </p:childTnLst>
                                </p:cTn>
                              </p:par>
                            </p:childTnLst>
                          </p:cTn>
                        </p:par>
                        <p:par>
                          <p:cTn id="38" fill="hold">
                            <p:stCondLst>
                              <p:cond delay="3750"/>
                            </p:stCondLst>
                            <p:childTnLst>
                              <p:par>
                                <p:cTn id="39" presetID="10"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400" fill="hold"/>
                                        <p:tgtEl>
                                          <p:spTgt spid="52"/>
                                        </p:tgtEl>
                                        <p:attrNameLst>
                                          <p:attrName>ppt_w</p:attrName>
                                        </p:attrNameLst>
                                      </p:cBhvr>
                                      <p:tavLst>
                                        <p:tav tm="0">
                                          <p:val>
                                            <p:fltVal val="0"/>
                                          </p:val>
                                        </p:tav>
                                        <p:tav tm="100000">
                                          <p:val>
                                            <p:strVal val="#ppt_w"/>
                                          </p:val>
                                        </p:tav>
                                      </p:tavLst>
                                    </p:anim>
                                    <p:anim calcmode="lin" valueType="num">
                                      <p:cBhvr>
                                        <p:cTn id="42" dur="400" fill="hold"/>
                                        <p:tgtEl>
                                          <p:spTgt spid="52"/>
                                        </p:tgtEl>
                                        <p:attrNameLst>
                                          <p:attrName>ppt_h</p:attrName>
                                        </p:attrNameLst>
                                      </p:cBhvr>
                                      <p:tavLst>
                                        <p:tav tm="0">
                                          <p:val>
                                            <p:fltVal val="0"/>
                                          </p:val>
                                        </p:tav>
                                        <p:tav tm="100000">
                                          <p:val>
                                            <p:strVal val="#ppt_h"/>
                                          </p:val>
                                        </p:tav>
                                      </p:tavLst>
                                    </p:anim>
                                    <p:animEffect>
                                      <p:cBhvr>
                                        <p:cTn id="43" dur="4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up)">
                                      <p:cBhvr>
                                        <p:cTn id="49" dur="500"/>
                                        <p:tgtEl>
                                          <p:spTgt spid="51"/>
                                        </p:tgtEl>
                                      </p:cBhvr>
                                    </p:animEffect>
                                  </p:childTnLst>
                                </p:cTn>
                              </p:par>
                            </p:childTnLst>
                          </p:cTn>
                        </p:par>
                        <p:par>
                          <p:cTn id="50" fill="hold">
                            <p:stCondLst>
                              <p:cond delay="4250"/>
                            </p:stCondLst>
                            <p:childTnLst>
                              <p:par>
                                <p:cTn id="51" presetID="10" presetClass="entr" presetSubtype="0" fill="hold" nodeType="afterEffect">
                                  <p:stCondLst>
                                    <p:cond delay="250"/>
                                  </p:stCondLst>
                                  <p:childTnLst>
                                    <p:set>
                                      <p:cBhvr>
                                        <p:cTn id="52" dur="1" fill="hold">
                                          <p:stCondLst>
                                            <p:cond delay="0"/>
                                          </p:stCondLst>
                                        </p:cTn>
                                        <p:tgtEl>
                                          <p:spTgt spid="44"/>
                                        </p:tgtEl>
                                        <p:attrNameLst>
                                          <p:attrName>style.visibility</p:attrName>
                                        </p:attrNameLst>
                                      </p:cBhvr>
                                      <p:to>
                                        <p:strVal val="visible"/>
                                      </p:to>
                                    </p:set>
                                    <p:anim calcmode="lin" valueType="num">
                                      <p:cBhvr>
                                        <p:cTn id="53" dur="400" fill="hold"/>
                                        <p:tgtEl>
                                          <p:spTgt spid="44"/>
                                        </p:tgtEl>
                                        <p:attrNameLst>
                                          <p:attrName>ppt_w</p:attrName>
                                        </p:attrNameLst>
                                      </p:cBhvr>
                                      <p:tavLst>
                                        <p:tav tm="0">
                                          <p:val>
                                            <p:fltVal val="0"/>
                                          </p:val>
                                        </p:tav>
                                        <p:tav tm="100000">
                                          <p:val>
                                            <p:strVal val="#ppt_w"/>
                                          </p:val>
                                        </p:tav>
                                      </p:tavLst>
                                    </p:anim>
                                    <p:anim calcmode="lin" valueType="num">
                                      <p:cBhvr>
                                        <p:cTn id="54" dur="400" fill="hold"/>
                                        <p:tgtEl>
                                          <p:spTgt spid="44"/>
                                        </p:tgtEl>
                                        <p:attrNameLst>
                                          <p:attrName>ppt_h</p:attrName>
                                        </p:attrNameLst>
                                      </p:cBhvr>
                                      <p:tavLst>
                                        <p:tav tm="0">
                                          <p:val>
                                            <p:fltVal val="0"/>
                                          </p:val>
                                        </p:tav>
                                        <p:tav tm="100000">
                                          <p:val>
                                            <p:strVal val="#ppt_h"/>
                                          </p:val>
                                        </p:tav>
                                      </p:tavLst>
                                    </p:anim>
                                    <p:animEffect>
                                      <p:cBhvr>
                                        <p:cTn id="55" dur="400"/>
                                        <p:tgtEl>
                                          <p:spTgt spid="44"/>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p:cTn id="59" dur="400" fill="hold"/>
                                        <p:tgtEl>
                                          <p:spTgt spid="57"/>
                                        </p:tgtEl>
                                        <p:attrNameLst>
                                          <p:attrName>ppt_w</p:attrName>
                                        </p:attrNameLst>
                                      </p:cBhvr>
                                      <p:tavLst>
                                        <p:tav tm="0">
                                          <p:val>
                                            <p:fltVal val="0"/>
                                          </p:val>
                                        </p:tav>
                                        <p:tav tm="100000">
                                          <p:val>
                                            <p:strVal val="#ppt_w"/>
                                          </p:val>
                                        </p:tav>
                                      </p:tavLst>
                                    </p:anim>
                                    <p:anim calcmode="lin" valueType="num">
                                      <p:cBhvr>
                                        <p:cTn id="60" dur="400" fill="hold"/>
                                        <p:tgtEl>
                                          <p:spTgt spid="57"/>
                                        </p:tgtEl>
                                        <p:attrNameLst>
                                          <p:attrName>ppt_h</p:attrName>
                                        </p:attrNameLst>
                                      </p:cBhvr>
                                      <p:tavLst>
                                        <p:tav tm="0">
                                          <p:val>
                                            <p:fltVal val="0"/>
                                          </p:val>
                                        </p:tav>
                                        <p:tav tm="100000">
                                          <p:val>
                                            <p:strVal val="#ppt_h"/>
                                          </p:val>
                                        </p:tav>
                                      </p:tavLst>
                                    </p:anim>
                                    <p:animEffect>
                                      <p:cBhvr>
                                        <p:cTn id="61" dur="400"/>
                                        <p:tgtEl>
                                          <p:spTgt spid="5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7" grpId="0"/>
      <p:bldP spid="50" grpId="0"/>
      <p:bldP spid="51"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53865" y="2445520"/>
            <a:ext cx="4185761" cy="830997"/>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400" normalizeH="0" baseline="0" noProof="0" dirty="0">
                <a:ln>
                  <a:noFill/>
                </a:ln>
                <a:solidFill>
                  <a:srgbClr val="00CCFF"/>
                </a:solidFill>
                <a:effectLst/>
                <a:uLnTx/>
                <a:uFillTx/>
                <a:latin typeface="微软雅黑" panose="020B0503020204020204" charset="-122"/>
                <a:ea typeface="微软雅黑" panose="020B0503020204020204" charset="-122"/>
                <a:cs typeface="+mn-cs"/>
              </a:rPr>
              <a:t>点击添加内容</a:t>
            </a:r>
          </a:p>
        </p:txBody>
      </p:sp>
      <p:sp>
        <p:nvSpPr>
          <p:cNvPr id="9" name="文本框 9"/>
          <p:cNvSpPr txBox="1"/>
          <p:nvPr/>
        </p:nvSpPr>
        <p:spPr>
          <a:xfrm>
            <a:off x="5768109" y="3276516"/>
            <a:ext cx="3957271" cy="775597"/>
          </a:xfrm>
          <a:prstGeom prst="rect">
            <a:avLst/>
          </a:prstGeom>
          <a:noFill/>
        </p:spPr>
        <p:txBody>
          <a:bodyPr wrap="square" lIns="0" tIns="0" rIns="0" bIns="0" rtlCol="0">
            <a:spAutoFit/>
          </a:bodyPr>
          <a:lstStyle/>
          <a:p>
            <a:pPr marL="0" marR="0" lvl="1"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点击这里添加重点文字说明内容点击这里添加重点文字说明内容点击这里添加重点文字说明内容点击这里添加重点文字说明内容</a:t>
            </a:r>
          </a:p>
        </p:txBody>
      </p:sp>
      <p:grpSp>
        <p:nvGrpSpPr>
          <p:cNvPr id="5" name="组合 4"/>
          <p:cNvGrpSpPr/>
          <p:nvPr/>
        </p:nvGrpSpPr>
        <p:grpSpPr>
          <a:xfrm>
            <a:off x="3166241" y="1967262"/>
            <a:ext cx="2257335" cy="2618509"/>
            <a:chOff x="8015332" y="1759443"/>
            <a:chExt cx="2257335" cy="2618509"/>
          </a:xfrm>
        </p:grpSpPr>
        <p:sp>
          <p:nvSpPr>
            <p:cNvPr id="4" name="六边形 3"/>
            <p:cNvSpPr/>
            <p:nvPr/>
          </p:nvSpPr>
          <p:spPr>
            <a:xfrm rot="5400000">
              <a:off x="7834745" y="1940030"/>
              <a:ext cx="2618509" cy="225733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0" name="文本框 29"/>
            <p:cNvSpPr txBox="1"/>
            <p:nvPr/>
          </p:nvSpPr>
          <p:spPr>
            <a:xfrm>
              <a:off x="8486607" y="2353638"/>
              <a:ext cx="131478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rPr>
                <a:t>01</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38044" y="2381955"/>
            <a:ext cx="6953956" cy="1919111"/>
          </a:xfrm>
          <a:prstGeom prst="rect">
            <a:avLst/>
          </a:prstGeom>
          <a:gradFill>
            <a:gsLst>
              <a:gs pos="0">
                <a:schemeClr val="accent1">
                  <a:lumMod val="5000"/>
                  <a:lumOff val="95000"/>
                  <a:alpha val="0"/>
                </a:schemeClr>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8300"/>
            <a:ext cx="4789377" cy="5909700"/>
          </a:xfrm>
          <a:prstGeom prst="rect">
            <a:avLst/>
          </a:prstGeom>
        </p:spPr>
      </p:pic>
      <p:sp>
        <p:nvSpPr>
          <p:cNvPr id="4" name="文本框 3"/>
          <p:cNvSpPr txBox="1"/>
          <p:nvPr/>
        </p:nvSpPr>
        <p:spPr>
          <a:xfrm>
            <a:off x="5390055" y="1256214"/>
            <a:ext cx="2218055" cy="1322070"/>
          </a:xfrm>
          <a:prstGeom prst="rect">
            <a:avLst/>
          </a:prstGeom>
          <a:noFill/>
        </p:spPr>
        <p:txBody>
          <a:bodyPr vert="horz" wrap="none" rtlCol="0">
            <a:spAutoFit/>
          </a:bodyPr>
          <a:lstStyle>
            <a:defPPr>
              <a:defRPr lang="zh-CN"/>
            </a:defPPr>
            <a:lvl1pPr algn="ctr">
              <a:defRPr sz="7200" b="1">
                <a:solidFill>
                  <a:schemeClr val="accent5">
                    <a:lumMod val="50000"/>
                  </a:schemeClr>
                </a:solidFill>
                <a:latin typeface="Agency FB" panose="020B05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rPr>
              <a:t>20XX</a:t>
            </a:r>
            <a:endParaRPr kumimoji="0" lang="zh-CN" altLang="en-US" sz="80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5" name="文本框 4"/>
          <p:cNvSpPr txBox="1"/>
          <p:nvPr/>
        </p:nvSpPr>
        <p:spPr>
          <a:xfrm>
            <a:off x="5369333" y="2464256"/>
            <a:ext cx="584775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演示完毕 感谢观看</a:t>
            </a:r>
          </a:p>
        </p:txBody>
      </p:sp>
      <p:sp>
        <p:nvSpPr>
          <p:cNvPr id="6" name="文本框 5"/>
          <p:cNvSpPr txBox="1"/>
          <p:nvPr/>
        </p:nvSpPr>
        <p:spPr>
          <a:xfrm>
            <a:off x="5448163" y="3417521"/>
            <a:ext cx="5654112" cy="400110"/>
          </a:xfrm>
          <a:prstGeom prst="rect">
            <a:avLst/>
          </a:prstGeom>
          <a:noFill/>
          <a:effectLst>
            <a:outerShdw blurRad="114300" dist="38100" dir="5460000" algn="tr" rotWithShape="0">
              <a:prstClr val="black">
                <a:alpha val="16000"/>
              </a:prstClr>
            </a:outerShdw>
          </a:effectLst>
        </p:spPr>
        <p:txBody>
          <a:bodyPr wrap="none" rtlCol="0">
            <a:spAutoFit/>
          </a:bodyPr>
          <a:lstStyle>
            <a:defPPr>
              <a:defRPr lang="zh-CN"/>
            </a:defPPr>
            <a:lvl1pPr>
              <a:defRPr sz="4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企业宣传 </a:t>
            </a:r>
            <a:r>
              <a:rPr kumimoji="0" lang="en-US" altLang="zh-CN"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大数据 </a:t>
            </a:r>
            <a:r>
              <a:rPr kumimoji="0" lang="en-US" altLang="zh-CN"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云计算 </a:t>
            </a:r>
            <a:r>
              <a:rPr kumimoji="0" lang="en-US" altLang="zh-CN"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科技公司 </a:t>
            </a:r>
            <a:r>
              <a:rPr kumimoji="0" lang="en-US" altLang="zh-CN"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 </a:t>
            </a:r>
            <a:r>
              <a:rPr kumimoji="0" lang="zh-CN" altLang="en-US" sz="2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企业介绍</a:t>
            </a:r>
          </a:p>
        </p:txBody>
      </p:sp>
      <p:cxnSp>
        <p:nvCxnSpPr>
          <p:cNvPr id="7" name="直接连接符 6"/>
          <p:cNvCxnSpPr/>
          <p:nvPr/>
        </p:nvCxnSpPr>
        <p:spPr>
          <a:xfrm>
            <a:off x="5566472" y="3295536"/>
            <a:ext cx="53905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84"/>
          <p:cNvSpPr txBox="1"/>
          <p:nvPr/>
        </p:nvSpPr>
        <p:spPr>
          <a:xfrm>
            <a:off x="5479695" y="3882184"/>
            <a:ext cx="27156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姓名：</a:t>
            </a:r>
            <a:r>
              <a:rPr kumimoji="0" lang="en-US" altLang="zh-CN" sz="1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xiazaii </a:t>
            </a:r>
            <a:r>
              <a:rPr kumimoji="0" lang="zh-CN" altLang="en-US" sz="1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日期：</a:t>
            </a:r>
            <a:r>
              <a:rPr kumimoji="0" lang="en-US" altLang="zh-CN" sz="1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20XX.X.X</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14:presetBounceEnd="40000">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649"/>
                                </p:stCondLst>
                                <p:childTnLst>
                                  <p:par>
                                    <p:cTn id="18" presetID="2" presetClass="entr" presetSubtype="8" fill="hold" grpId="0" nodeType="afterEffect" p14:presetBounceEnd="40000">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14:bounceEnd="40000">
                                          <p:cBhvr additive="base">
                                            <p:cTn id="20"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16" presetClass="entr" presetSubtype="37"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childTnLst>
                              </p:cTn>
                            </p:par>
                            <p:par>
                              <p:cTn id="25" fill="hold">
                                <p:stCondLst>
                                  <p:cond delay="1549"/>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49"/>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P spid="6"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649"/>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16" presetClass="entr" presetSubtype="37"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childTnLst>
                              </p:cTn>
                            </p:par>
                            <p:par>
                              <p:cTn id="25" fill="hold">
                                <p:stCondLst>
                                  <p:cond delay="1549"/>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49"/>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P spid="6" grpId="0"/>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空心弧 40"/>
          <p:cNvSpPr>
            <a:spLocks noChangeArrowheads="1"/>
          </p:cNvSpPr>
          <p:nvPr/>
        </p:nvSpPr>
        <p:spPr bwMode="auto">
          <a:xfrm rot="5400000">
            <a:off x="861221" y="1928022"/>
            <a:ext cx="4090987" cy="4092575"/>
          </a:xfrm>
          <a:custGeom>
            <a:avLst/>
            <a:gdLst>
              <a:gd name="G0" fmla="+- 1053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31"/>
              <a:gd name="G18" fmla="*/ 10531 1 2"/>
              <a:gd name="G19" fmla="+- G18 5400 0"/>
              <a:gd name="G20" fmla="cos G19 11796480"/>
              <a:gd name="G21" fmla="sin G19 11796480"/>
              <a:gd name="G22" fmla="+- G20 10800 0"/>
              <a:gd name="G23" fmla="+- G21 10800 0"/>
              <a:gd name="G24" fmla="+- 10800 0 G20"/>
              <a:gd name="G25" fmla="+- 10531 10800 0"/>
              <a:gd name="G26" fmla="?: G9 G17 G25"/>
              <a:gd name="G27" fmla="?: G9 0 21600"/>
              <a:gd name="G28" fmla="cos 10800 11796480"/>
              <a:gd name="G29" fmla="sin 10800 11796480"/>
              <a:gd name="G30" fmla="sin 1053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34 w 21600"/>
              <a:gd name="T15" fmla="*/ 10800 h 21600"/>
              <a:gd name="T16" fmla="*/ 10800 w 21600"/>
              <a:gd name="T17" fmla="*/ 269 h 21600"/>
              <a:gd name="T18" fmla="*/ 2146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close/>
              </a:path>
            </a:pathLst>
          </a:custGeom>
          <a:solidFill>
            <a:srgbClr val="00B0F0"/>
          </a:solidFill>
          <a:ln>
            <a:noFill/>
          </a:ln>
        </p:spPr>
        <p:txBody>
          <a:bodyPr lIns="91428" tIns="45715" rIns="91428" bIns="4571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4" name="椭圆 41"/>
          <p:cNvSpPr>
            <a:spLocks noChangeArrowheads="1"/>
          </p:cNvSpPr>
          <p:nvPr/>
        </p:nvSpPr>
        <p:spPr bwMode="auto">
          <a:xfrm>
            <a:off x="3689351" y="1992313"/>
            <a:ext cx="514351" cy="512763"/>
          </a:xfrm>
          <a:prstGeom prst="ellipse">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5" name="椭圆 42"/>
          <p:cNvSpPr>
            <a:spLocks noChangeArrowheads="1"/>
          </p:cNvSpPr>
          <p:nvPr/>
        </p:nvSpPr>
        <p:spPr bwMode="auto">
          <a:xfrm>
            <a:off x="4552952" y="3078164"/>
            <a:ext cx="512763" cy="512763"/>
          </a:xfrm>
          <a:prstGeom prst="ellipse">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6" name="椭圆 43"/>
          <p:cNvSpPr>
            <a:spLocks noChangeArrowheads="1"/>
          </p:cNvSpPr>
          <p:nvPr/>
        </p:nvSpPr>
        <p:spPr bwMode="auto">
          <a:xfrm>
            <a:off x="4564064" y="4346577"/>
            <a:ext cx="512763" cy="512763"/>
          </a:xfrm>
          <a:prstGeom prst="ellipse">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7" name="椭圆 44"/>
          <p:cNvSpPr>
            <a:spLocks noChangeArrowheads="1"/>
          </p:cNvSpPr>
          <p:nvPr/>
        </p:nvSpPr>
        <p:spPr bwMode="auto">
          <a:xfrm>
            <a:off x="3694113" y="5462589"/>
            <a:ext cx="512763" cy="512763"/>
          </a:xfrm>
          <a:prstGeom prst="ellipse">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nvGrpSpPr>
          <p:cNvPr id="8" name="组合 51"/>
          <p:cNvGrpSpPr/>
          <p:nvPr/>
        </p:nvGrpSpPr>
        <p:grpSpPr bwMode="auto">
          <a:xfrm>
            <a:off x="4200527" y="1768477"/>
            <a:ext cx="2390775" cy="955675"/>
            <a:chOff x="0" y="0"/>
            <a:chExt cx="2390955" cy="956128"/>
          </a:xfrm>
        </p:grpSpPr>
        <p:sp>
          <p:nvSpPr>
            <p:cNvPr id="9" name="直接连接符 52"/>
            <p:cNvSpPr>
              <a:spLocks noChangeShapeType="1"/>
            </p:cNvSpPr>
            <p:nvPr/>
          </p:nvSpPr>
          <p:spPr bwMode="auto">
            <a:xfrm>
              <a:off x="0" y="480739"/>
              <a:ext cx="1440000" cy="1"/>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10" name="椭圆 53"/>
            <p:cNvSpPr>
              <a:spLocks noChangeArrowheads="1"/>
            </p:cNvSpPr>
            <p:nvPr/>
          </p:nvSpPr>
          <p:spPr bwMode="auto">
            <a:xfrm>
              <a:off x="1434827" y="0"/>
              <a:ext cx="956128" cy="956128"/>
            </a:xfrm>
            <a:prstGeom prst="ellips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grpSp>
          <p:nvGrpSpPr>
            <p:cNvPr id="11" name="组合 54"/>
            <p:cNvGrpSpPr/>
            <p:nvPr/>
          </p:nvGrpSpPr>
          <p:grpSpPr bwMode="auto">
            <a:xfrm>
              <a:off x="1703199" y="210298"/>
              <a:ext cx="419385" cy="504000"/>
              <a:chOff x="0" y="0"/>
              <a:chExt cx="239649" cy="288000"/>
            </a:xfrm>
          </p:grpSpPr>
          <p:sp>
            <p:nvSpPr>
              <p:cNvPr id="12" name="Freeform 846"/>
              <p:cNvSpPr>
                <a:spLocks noChangeArrowheads="1"/>
              </p:cNvSpPr>
              <p:nvPr/>
            </p:nvSpPr>
            <p:spPr bwMode="auto">
              <a:xfrm>
                <a:off x="0" y="5465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13" name="Freeform 847"/>
              <p:cNvSpPr>
                <a:spLocks noChangeArrowheads="1"/>
              </p:cNvSpPr>
              <p:nvPr/>
            </p:nvSpPr>
            <p:spPr bwMode="auto">
              <a:xfrm>
                <a:off x="94599" y="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grpSp>
      </p:grpSp>
      <p:grpSp>
        <p:nvGrpSpPr>
          <p:cNvPr id="14" name="组合 57"/>
          <p:cNvGrpSpPr/>
          <p:nvPr/>
        </p:nvGrpSpPr>
        <p:grpSpPr bwMode="auto">
          <a:xfrm>
            <a:off x="4206878" y="5240339"/>
            <a:ext cx="2384425" cy="957263"/>
            <a:chOff x="0" y="0"/>
            <a:chExt cx="2383653" cy="956128"/>
          </a:xfrm>
        </p:grpSpPr>
        <p:sp>
          <p:nvSpPr>
            <p:cNvPr id="15" name="直接连接符 58"/>
            <p:cNvSpPr>
              <a:spLocks noChangeShapeType="1"/>
            </p:cNvSpPr>
            <p:nvPr/>
          </p:nvSpPr>
          <p:spPr bwMode="auto">
            <a:xfrm>
              <a:off x="0" y="478064"/>
              <a:ext cx="1440000" cy="1"/>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16" name="椭圆 59"/>
            <p:cNvSpPr>
              <a:spLocks noChangeArrowheads="1"/>
            </p:cNvSpPr>
            <p:nvPr/>
          </p:nvSpPr>
          <p:spPr bwMode="auto">
            <a:xfrm>
              <a:off x="1427525" y="0"/>
              <a:ext cx="956128" cy="956128"/>
            </a:xfrm>
            <a:prstGeom prst="ellips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17" name="Freeform 110"/>
            <p:cNvSpPr>
              <a:spLocks noChangeAspect="1" noEditPoints="1" noChangeArrowheads="1"/>
            </p:cNvSpPr>
            <p:nvPr/>
          </p:nvSpPr>
          <p:spPr bwMode="auto">
            <a:xfrm>
              <a:off x="1697776" y="264298"/>
              <a:ext cx="447158" cy="396000"/>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18" name="组合 61"/>
          <p:cNvGrpSpPr/>
          <p:nvPr/>
        </p:nvGrpSpPr>
        <p:grpSpPr bwMode="auto">
          <a:xfrm>
            <a:off x="5053013" y="2857501"/>
            <a:ext cx="3363912" cy="955675"/>
            <a:chOff x="0" y="0"/>
            <a:chExt cx="3364602" cy="956128"/>
          </a:xfrm>
        </p:grpSpPr>
        <p:cxnSp>
          <p:nvCxnSpPr>
            <p:cNvPr id="19" name="直接连接符 62"/>
            <p:cNvCxnSpPr>
              <a:cxnSpLocks noChangeShapeType="1"/>
              <a:stCxn id="5" idx="6"/>
              <a:endCxn id="20" idx="2"/>
            </p:cNvCxnSpPr>
            <p:nvPr/>
          </p:nvCxnSpPr>
          <p:spPr bwMode="auto">
            <a:xfrm>
              <a:off x="0" y="478064"/>
              <a:ext cx="2408474" cy="1"/>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20" name="椭圆 63"/>
            <p:cNvSpPr>
              <a:spLocks noChangeArrowheads="1"/>
            </p:cNvSpPr>
            <p:nvPr/>
          </p:nvSpPr>
          <p:spPr bwMode="auto">
            <a:xfrm>
              <a:off x="2408474" y="0"/>
              <a:ext cx="956128" cy="956128"/>
            </a:xfrm>
            <a:prstGeom prst="ellips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1" name="Freeform 168"/>
            <p:cNvSpPr>
              <a:spLocks noChangeAspect="1" noEditPoints="1" noChangeArrowheads="1"/>
            </p:cNvSpPr>
            <p:nvPr/>
          </p:nvSpPr>
          <p:spPr bwMode="auto">
            <a:xfrm>
              <a:off x="2655366" y="280064"/>
              <a:ext cx="462345" cy="396000"/>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22" name="组合 65"/>
          <p:cNvGrpSpPr/>
          <p:nvPr/>
        </p:nvGrpSpPr>
        <p:grpSpPr bwMode="auto">
          <a:xfrm>
            <a:off x="5065715" y="4124325"/>
            <a:ext cx="3351212" cy="955675"/>
            <a:chOff x="0" y="0"/>
            <a:chExt cx="3351721" cy="956128"/>
          </a:xfrm>
        </p:grpSpPr>
        <p:sp>
          <p:nvSpPr>
            <p:cNvPr id="23" name="直接连接符 66"/>
            <p:cNvSpPr>
              <a:spLocks noChangeShapeType="1"/>
            </p:cNvSpPr>
            <p:nvPr/>
          </p:nvSpPr>
          <p:spPr bwMode="auto">
            <a:xfrm>
              <a:off x="0" y="494105"/>
              <a:ext cx="2372336" cy="1"/>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24" name="椭圆 67"/>
            <p:cNvSpPr>
              <a:spLocks noChangeArrowheads="1"/>
            </p:cNvSpPr>
            <p:nvPr/>
          </p:nvSpPr>
          <p:spPr bwMode="auto">
            <a:xfrm>
              <a:off x="2395593" y="0"/>
              <a:ext cx="956128" cy="956128"/>
            </a:xfrm>
            <a:prstGeom prst="ellips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5" name="Freeform 203"/>
            <p:cNvSpPr>
              <a:spLocks noChangeAspect="1" noEditPoints="1" noChangeArrowheads="1"/>
            </p:cNvSpPr>
            <p:nvPr/>
          </p:nvSpPr>
          <p:spPr bwMode="auto">
            <a:xfrm>
              <a:off x="2682897" y="264298"/>
              <a:ext cx="413052" cy="39600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grpSp>
      <p:sp>
        <p:nvSpPr>
          <p:cNvPr id="26" name="矩形 71"/>
          <p:cNvSpPr>
            <a:spLocks noChangeArrowheads="1"/>
          </p:cNvSpPr>
          <p:nvPr/>
        </p:nvSpPr>
        <p:spPr bwMode="auto">
          <a:xfrm>
            <a:off x="6642101" y="1644650"/>
            <a:ext cx="264685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点击添加文字内容</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7" name="矩形 47"/>
          <p:cNvSpPr>
            <a:spLocks noChangeArrowheads="1"/>
          </p:cNvSpPr>
          <p:nvPr/>
        </p:nvSpPr>
        <p:spPr bwMode="auto">
          <a:xfrm>
            <a:off x="6645276" y="2012951"/>
            <a:ext cx="3041651" cy="83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在此录入图表的描述说明，在此录入图表的描述说明，在此录入上述图表的描述说明。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8" name="矩形 73"/>
          <p:cNvSpPr>
            <a:spLocks noChangeArrowheads="1"/>
          </p:cNvSpPr>
          <p:nvPr/>
        </p:nvSpPr>
        <p:spPr bwMode="auto">
          <a:xfrm>
            <a:off x="6642100" y="5194302"/>
            <a:ext cx="264685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点击添加文字内容</a:t>
            </a:r>
            <a:endParaRPr kumimoji="0" lang="en-US" altLang="zh-CN"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9" name="矩形 47"/>
          <p:cNvSpPr>
            <a:spLocks noChangeArrowheads="1"/>
          </p:cNvSpPr>
          <p:nvPr/>
        </p:nvSpPr>
        <p:spPr bwMode="auto">
          <a:xfrm>
            <a:off x="6645276" y="5562602"/>
            <a:ext cx="3041651" cy="83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在此录入图表的描述说明，在此录入上述图表的描述说明，在此录入上述图表的描述说明。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0" name="矩形 75"/>
          <p:cNvSpPr>
            <a:spLocks noChangeArrowheads="1"/>
          </p:cNvSpPr>
          <p:nvPr/>
        </p:nvSpPr>
        <p:spPr bwMode="auto">
          <a:xfrm>
            <a:off x="8477252" y="2746376"/>
            <a:ext cx="264685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点击添加文字内容</a:t>
            </a:r>
            <a:endParaRPr kumimoji="0" lang="en-US" altLang="zh-CN"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1" name="矩形 47"/>
          <p:cNvSpPr>
            <a:spLocks noChangeArrowheads="1"/>
          </p:cNvSpPr>
          <p:nvPr/>
        </p:nvSpPr>
        <p:spPr bwMode="auto">
          <a:xfrm>
            <a:off x="8480427" y="3113089"/>
            <a:ext cx="2951456" cy="58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8" tIns="45715" rIns="91428" bIns="45715">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在此录入图表的描述说明，在此录入图表的描述说明。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2" name="矩形 77"/>
          <p:cNvSpPr>
            <a:spLocks noChangeArrowheads="1"/>
          </p:cNvSpPr>
          <p:nvPr/>
        </p:nvSpPr>
        <p:spPr bwMode="auto">
          <a:xfrm>
            <a:off x="8477252" y="4051302"/>
            <a:ext cx="264685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点击添加文字内容</a:t>
            </a:r>
            <a:endParaRPr kumimoji="0" lang="en-US" altLang="zh-CN"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3" name="矩形 47"/>
          <p:cNvSpPr>
            <a:spLocks noChangeArrowheads="1"/>
          </p:cNvSpPr>
          <p:nvPr/>
        </p:nvSpPr>
        <p:spPr bwMode="auto">
          <a:xfrm>
            <a:off x="8480427" y="4418013"/>
            <a:ext cx="2800149" cy="58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8" tIns="45715" rIns="91428" bIns="45715">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在此录入图表的描述说明，在此录入图表的描述说明。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grpSp>
        <p:nvGrpSpPr>
          <p:cNvPr id="34" name="组合 79"/>
          <p:cNvGrpSpPr/>
          <p:nvPr/>
        </p:nvGrpSpPr>
        <p:grpSpPr bwMode="auto">
          <a:xfrm>
            <a:off x="1338263" y="2392363"/>
            <a:ext cx="3160712" cy="3160712"/>
            <a:chOff x="0" y="0"/>
            <a:chExt cx="3176815" cy="3176815"/>
          </a:xfrm>
        </p:grpSpPr>
        <p:sp>
          <p:nvSpPr>
            <p:cNvPr id="35" name="椭圆 80"/>
            <p:cNvSpPr>
              <a:spLocks noChangeArrowheads="1"/>
            </p:cNvSpPr>
            <p:nvPr/>
          </p:nvSpPr>
          <p:spPr bwMode="auto">
            <a:xfrm>
              <a:off x="0" y="0"/>
              <a:ext cx="3176815" cy="3176815"/>
            </a:xfrm>
            <a:prstGeom prst="ellipse">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36" name="椭圆 81"/>
            <p:cNvSpPr>
              <a:spLocks noChangeArrowheads="1"/>
            </p:cNvSpPr>
            <p:nvPr/>
          </p:nvSpPr>
          <p:spPr bwMode="auto">
            <a:xfrm>
              <a:off x="178115" y="178115"/>
              <a:ext cx="2820586" cy="2820584"/>
            </a:xfrm>
            <a:prstGeom prst="ellipse">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22" presetClass="entr" presetSubtype="1" fill="hold" grpId="0"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350"/>
                                        <p:tgtEl>
                                          <p:spTgt spid="3"/>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2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30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2" presetClass="entr" presetSubtype="2" fill="hold" nodeType="withEffect">
                                  <p:stCondLst>
                                    <p:cond delay="375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125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1750"/>
                            </p:stCondLst>
                            <p:childTnLst>
                              <p:par>
                                <p:cTn id="39" presetID="2" presetClass="entr" presetSubtype="2" fill="hold" nodeType="after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par>
                          <p:cTn id="50" fill="hold">
                            <p:stCondLst>
                              <p:cond delay="3000"/>
                            </p:stCondLst>
                            <p:childTnLst>
                              <p:par>
                                <p:cTn id="51" presetID="2" presetClass="entr" presetSubtype="2" fill="hold" nodeType="afterEffect">
                                  <p:stCondLst>
                                    <p:cond delay="25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1+#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par>
                          <p:cTn id="55" fill="hold">
                            <p:stCondLst>
                              <p:cond delay="3750"/>
                            </p:stCondLst>
                            <p:childTnLst>
                              <p:par>
                                <p:cTn id="56" presetID="2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childTnLst>
                          </p:cTn>
                        </p:par>
                        <p:par>
                          <p:cTn id="62" fill="hold">
                            <p:stCondLst>
                              <p:cond delay="4250"/>
                            </p:stCondLst>
                            <p:childTnLst>
                              <p:par>
                                <p:cTn id="63" presetID="2" presetClass="entr" presetSubtype="2" fill="hold" nodeType="afterEffect">
                                  <p:stCondLst>
                                    <p:cond delay="25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childTnLst>
                          </p:cTn>
                        </p:par>
                        <p:par>
                          <p:cTn id="67" fill="hold">
                            <p:stCondLst>
                              <p:cond delay="5000"/>
                            </p:stCondLst>
                            <p:childTnLst>
                              <p:par>
                                <p:cTn id="68" presetID="22" presetClass="entr" presetSubtype="8"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autoUpdateAnimBg="0"/>
      <p:bldP spid="4" grpId="0" bldLvl="0" animBg="1" autoUpdateAnimBg="0"/>
      <p:bldP spid="5" grpId="0" bldLvl="0" animBg="1" autoUpdateAnimBg="0"/>
      <p:bldP spid="6" grpId="0" bldLvl="0" animBg="1" autoUpdateAnimBg="0"/>
      <p:bldP spid="7" grpId="0" bldLvl="0" animBg="1"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直接连接符 16"/>
          <p:cNvSpPr>
            <a:spLocks noChangeShapeType="1"/>
          </p:cNvSpPr>
          <p:nvPr/>
        </p:nvSpPr>
        <p:spPr bwMode="auto">
          <a:xfrm flipH="1">
            <a:off x="8004178" y="4500563"/>
            <a:ext cx="612775" cy="0"/>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grpSp>
        <p:nvGrpSpPr>
          <p:cNvPr id="4" name="组合 19"/>
          <p:cNvGrpSpPr/>
          <p:nvPr/>
        </p:nvGrpSpPr>
        <p:grpSpPr bwMode="auto">
          <a:xfrm flipH="1" flipV="1">
            <a:off x="6437315" y="5705477"/>
            <a:ext cx="1028700" cy="193675"/>
            <a:chOff x="0" y="0"/>
            <a:chExt cx="1505426" cy="262890"/>
          </a:xfrm>
        </p:grpSpPr>
        <p:sp>
          <p:nvSpPr>
            <p:cNvPr id="5" name="直接连接符 20"/>
            <p:cNvSpPr>
              <a:spLocks noChangeShapeType="1"/>
            </p:cNvSpPr>
            <p:nvPr/>
          </p:nvSpPr>
          <p:spPr bwMode="auto">
            <a:xfrm flipH="1" flipV="1">
              <a:off x="1154906" y="0"/>
              <a:ext cx="350520" cy="262890"/>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p:txBody>
        </p:sp>
        <p:sp>
          <p:nvSpPr>
            <p:cNvPr id="6" name="直接连接符 21"/>
            <p:cNvSpPr>
              <a:spLocks noChangeShapeType="1"/>
            </p:cNvSpPr>
            <p:nvPr/>
          </p:nvSpPr>
          <p:spPr bwMode="auto">
            <a:xfrm flipH="1">
              <a:off x="0" y="2381"/>
              <a:ext cx="1157287" cy="1"/>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p:txBody>
        </p:sp>
      </p:grpSp>
      <p:sp>
        <p:nvSpPr>
          <p:cNvPr id="7" name="直接连接符 17"/>
          <p:cNvSpPr>
            <a:spLocks noChangeShapeType="1"/>
          </p:cNvSpPr>
          <p:nvPr/>
        </p:nvSpPr>
        <p:spPr bwMode="auto">
          <a:xfrm flipH="1" flipV="1">
            <a:off x="3568701" y="4500565"/>
            <a:ext cx="625475" cy="1587"/>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8" name="直接连接符 14"/>
          <p:cNvSpPr>
            <a:spLocks noChangeShapeType="1"/>
          </p:cNvSpPr>
          <p:nvPr/>
        </p:nvSpPr>
        <p:spPr bwMode="auto">
          <a:xfrm flipH="1">
            <a:off x="3568702" y="3146425"/>
            <a:ext cx="611188" cy="0"/>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grpSp>
        <p:nvGrpSpPr>
          <p:cNvPr id="9" name="组合 13"/>
          <p:cNvGrpSpPr/>
          <p:nvPr/>
        </p:nvGrpSpPr>
        <p:grpSpPr bwMode="auto">
          <a:xfrm>
            <a:off x="4549778" y="1611316"/>
            <a:ext cx="1216025" cy="261937"/>
            <a:chOff x="0" y="0"/>
            <a:chExt cx="1505426" cy="262890"/>
          </a:xfrm>
        </p:grpSpPr>
        <p:sp>
          <p:nvSpPr>
            <p:cNvPr id="10" name="直接连接符 9"/>
            <p:cNvSpPr>
              <a:spLocks noChangeShapeType="1"/>
            </p:cNvSpPr>
            <p:nvPr/>
          </p:nvSpPr>
          <p:spPr bwMode="auto">
            <a:xfrm flipH="1" flipV="1">
              <a:off x="1154906" y="0"/>
              <a:ext cx="350520" cy="262890"/>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p:txBody>
        </p:sp>
        <p:sp>
          <p:nvSpPr>
            <p:cNvPr id="11" name="直接连接符 12"/>
            <p:cNvSpPr>
              <a:spLocks noChangeShapeType="1"/>
            </p:cNvSpPr>
            <p:nvPr/>
          </p:nvSpPr>
          <p:spPr bwMode="auto">
            <a:xfrm flipH="1">
              <a:off x="0" y="2381"/>
              <a:ext cx="1157287" cy="1"/>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p:txBody>
        </p:sp>
      </p:grpSp>
      <p:grpSp>
        <p:nvGrpSpPr>
          <p:cNvPr id="12" name="组合 11"/>
          <p:cNvGrpSpPr/>
          <p:nvPr/>
        </p:nvGrpSpPr>
        <p:grpSpPr bwMode="auto">
          <a:xfrm>
            <a:off x="6816727" y="2619377"/>
            <a:ext cx="1203325" cy="1050926"/>
            <a:chOff x="0" y="0"/>
            <a:chExt cx="1203960" cy="1051560"/>
          </a:xfrm>
          <a:gradFill>
            <a:gsLst>
              <a:gs pos="0">
                <a:srgbClr val="FFC000"/>
              </a:gs>
              <a:gs pos="50000">
                <a:srgbClr val="FFD847">
                  <a:lumMod val="64000"/>
                  <a:lumOff val="36000"/>
                </a:srgbClr>
              </a:gs>
              <a:gs pos="100000">
                <a:srgbClr val="FFC000"/>
              </a:gs>
            </a:gsLst>
            <a:lin ang="5400000" scaled="0"/>
          </a:gradFill>
        </p:grpSpPr>
        <p:sp>
          <p:nvSpPr>
            <p:cNvPr id="13" name="六边形 1"/>
            <p:cNvSpPr>
              <a:spLocks noChangeArrowheads="1"/>
            </p:cNvSpPr>
            <p:nvPr/>
          </p:nvSpPr>
          <p:spPr bwMode="auto">
            <a:xfrm>
              <a:off x="0" y="0"/>
              <a:ext cx="1203960" cy="1051560"/>
            </a:xfrm>
            <a:prstGeom prst="hexagon">
              <a:avLst>
                <a:gd name="adj" fmla="val 24998"/>
                <a:gd name="vf" fmla="val 11547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14" name="文本框 43"/>
            <p:cNvSpPr>
              <a:spLocks noChangeArrowheads="1"/>
            </p:cNvSpPr>
            <p:nvPr/>
          </p:nvSpPr>
          <p:spPr bwMode="auto">
            <a:xfrm>
              <a:off x="181502" y="171837"/>
              <a:ext cx="820725" cy="7083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02</a:t>
              </a:r>
              <a:endParaRPr kumimoji="0" lang="zh-CN" altLang="en-US" sz="40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15" name="组合 10"/>
          <p:cNvGrpSpPr/>
          <p:nvPr/>
        </p:nvGrpSpPr>
        <p:grpSpPr bwMode="auto">
          <a:xfrm>
            <a:off x="5499102" y="1860552"/>
            <a:ext cx="1204913" cy="1050925"/>
            <a:chOff x="0" y="0"/>
            <a:chExt cx="1203960" cy="1051560"/>
          </a:xfrm>
        </p:grpSpPr>
        <p:sp>
          <p:nvSpPr>
            <p:cNvPr id="16" name="六边形 7"/>
            <p:cNvSpPr>
              <a:spLocks noChangeArrowheads="1"/>
            </p:cNvSpPr>
            <p:nvPr/>
          </p:nvSpPr>
          <p:spPr bwMode="auto">
            <a:xfrm>
              <a:off x="0" y="0"/>
              <a:ext cx="1203960" cy="1051560"/>
            </a:xfrm>
            <a:prstGeom prst="hexagon">
              <a:avLst>
                <a:gd name="adj" fmla="val 24998"/>
                <a:gd name="vf" fmla="val 11547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17" name="文本框 44"/>
            <p:cNvSpPr>
              <a:spLocks noChangeArrowheads="1"/>
            </p:cNvSpPr>
            <p:nvPr/>
          </p:nvSpPr>
          <p:spPr bwMode="auto">
            <a:xfrm>
              <a:off x="160817" y="110283"/>
              <a:ext cx="882327" cy="8314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01</a:t>
              </a:r>
              <a:endParaRPr kumimoji="0" lang="zh-CN" altLang="en-US" sz="40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18" name="组合 18"/>
          <p:cNvGrpSpPr/>
          <p:nvPr/>
        </p:nvGrpSpPr>
        <p:grpSpPr bwMode="auto">
          <a:xfrm>
            <a:off x="6800852" y="3975100"/>
            <a:ext cx="1203325" cy="1050925"/>
            <a:chOff x="0" y="0"/>
            <a:chExt cx="1203960" cy="1051560"/>
          </a:xfrm>
          <a:gradFill>
            <a:gsLst>
              <a:gs pos="0">
                <a:srgbClr val="FFC000"/>
              </a:gs>
              <a:gs pos="50000">
                <a:srgbClr val="FFD847">
                  <a:lumMod val="64000"/>
                  <a:lumOff val="36000"/>
                </a:srgbClr>
              </a:gs>
              <a:gs pos="100000">
                <a:srgbClr val="FFC000"/>
              </a:gs>
            </a:gsLst>
            <a:lin ang="5400000" scaled="0"/>
          </a:gradFill>
        </p:grpSpPr>
        <p:sp>
          <p:nvSpPr>
            <p:cNvPr id="19" name="六边形 5"/>
            <p:cNvSpPr>
              <a:spLocks noChangeArrowheads="1"/>
            </p:cNvSpPr>
            <p:nvPr/>
          </p:nvSpPr>
          <p:spPr bwMode="auto">
            <a:xfrm>
              <a:off x="0" y="0"/>
              <a:ext cx="1203960" cy="1051560"/>
            </a:xfrm>
            <a:prstGeom prst="hexagon">
              <a:avLst>
                <a:gd name="adj" fmla="val 24998"/>
                <a:gd name="vf" fmla="val 11547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0" name="文本框 45"/>
            <p:cNvSpPr>
              <a:spLocks noChangeArrowheads="1"/>
            </p:cNvSpPr>
            <p:nvPr/>
          </p:nvSpPr>
          <p:spPr bwMode="auto">
            <a:xfrm>
              <a:off x="138875" y="110283"/>
              <a:ext cx="926211" cy="8314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03</a:t>
              </a:r>
              <a:endParaRPr kumimoji="0" lang="zh-CN" altLang="en-US" sz="40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21" name="组合 41"/>
          <p:cNvGrpSpPr/>
          <p:nvPr/>
        </p:nvGrpSpPr>
        <p:grpSpPr bwMode="auto">
          <a:xfrm>
            <a:off x="4194176" y="3976688"/>
            <a:ext cx="1203325" cy="1050925"/>
            <a:chOff x="0" y="0"/>
            <a:chExt cx="1203960" cy="1051560"/>
          </a:xfrm>
          <a:gradFill>
            <a:gsLst>
              <a:gs pos="0">
                <a:srgbClr val="FFC000"/>
              </a:gs>
              <a:gs pos="50000">
                <a:srgbClr val="FFD847">
                  <a:lumMod val="64000"/>
                  <a:lumOff val="36000"/>
                </a:srgbClr>
              </a:gs>
              <a:gs pos="100000">
                <a:srgbClr val="FFC000"/>
              </a:gs>
            </a:gsLst>
            <a:lin ang="5400000" scaled="0"/>
          </a:gradFill>
        </p:grpSpPr>
        <p:sp>
          <p:nvSpPr>
            <p:cNvPr id="22" name="六边形 4"/>
            <p:cNvSpPr>
              <a:spLocks noChangeArrowheads="1"/>
            </p:cNvSpPr>
            <p:nvPr/>
          </p:nvSpPr>
          <p:spPr bwMode="auto">
            <a:xfrm>
              <a:off x="0" y="0"/>
              <a:ext cx="1203960" cy="1051560"/>
            </a:xfrm>
            <a:prstGeom prst="hexagon">
              <a:avLst>
                <a:gd name="adj" fmla="val 24998"/>
                <a:gd name="vf" fmla="val 11547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3" name="文本框 46"/>
            <p:cNvSpPr>
              <a:spLocks noChangeArrowheads="1"/>
            </p:cNvSpPr>
            <p:nvPr/>
          </p:nvSpPr>
          <p:spPr bwMode="auto">
            <a:xfrm>
              <a:off x="191617" y="110283"/>
              <a:ext cx="820725" cy="8314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05</a:t>
              </a:r>
              <a:endParaRPr kumimoji="0" lang="zh-CN" altLang="en-US" sz="40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24" name="组合 22"/>
          <p:cNvGrpSpPr/>
          <p:nvPr/>
        </p:nvGrpSpPr>
        <p:grpSpPr bwMode="auto">
          <a:xfrm>
            <a:off x="4179888" y="2619377"/>
            <a:ext cx="1204912" cy="1050926"/>
            <a:chOff x="0" y="0"/>
            <a:chExt cx="1203960" cy="1051560"/>
          </a:xfrm>
          <a:gradFill>
            <a:gsLst>
              <a:gs pos="0">
                <a:srgbClr val="FFC000"/>
              </a:gs>
              <a:gs pos="50000">
                <a:srgbClr val="FFD847">
                  <a:lumMod val="64000"/>
                  <a:lumOff val="36000"/>
                </a:srgbClr>
              </a:gs>
              <a:gs pos="100000">
                <a:srgbClr val="FFC000"/>
              </a:gs>
            </a:gsLst>
            <a:lin ang="5400000" scaled="0"/>
          </a:gradFill>
        </p:grpSpPr>
        <p:sp>
          <p:nvSpPr>
            <p:cNvPr id="25" name="六边形 3"/>
            <p:cNvSpPr>
              <a:spLocks noChangeArrowheads="1"/>
            </p:cNvSpPr>
            <p:nvPr/>
          </p:nvSpPr>
          <p:spPr bwMode="auto">
            <a:xfrm>
              <a:off x="0" y="0"/>
              <a:ext cx="1203960" cy="1051560"/>
            </a:xfrm>
            <a:prstGeom prst="hexagon">
              <a:avLst>
                <a:gd name="adj" fmla="val 24998"/>
                <a:gd name="vf" fmla="val 11547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6" name="文本框 47"/>
            <p:cNvSpPr>
              <a:spLocks noChangeArrowheads="1"/>
            </p:cNvSpPr>
            <p:nvPr/>
          </p:nvSpPr>
          <p:spPr bwMode="auto">
            <a:xfrm>
              <a:off x="181503" y="171837"/>
              <a:ext cx="820724" cy="7083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06</a:t>
              </a:r>
              <a:endParaRPr kumimoji="0" lang="zh-CN" altLang="en-US" sz="40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27" name="组合 66"/>
          <p:cNvGrpSpPr/>
          <p:nvPr/>
        </p:nvGrpSpPr>
        <p:grpSpPr bwMode="auto">
          <a:xfrm>
            <a:off x="5499102" y="4679952"/>
            <a:ext cx="1204913" cy="1052513"/>
            <a:chOff x="0" y="0"/>
            <a:chExt cx="1203960" cy="1051560"/>
          </a:xfrm>
          <a:gradFill>
            <a:gsLst>
              <a:gs pos="0">
                <a:srgbClr val="FFC000"/>
              </a:gs>
              <a:gs pos="50000">
                <a:srgbClr val="FFD847">
                  <a:lumMod val="64000"/>
                  <a:lumOff val="36000"/>
                </a:srgbClr>
              </a:gs>
              <a:gs pos="100000">
                <a:srgbClr val="FFC000"/>
              </a:gs>
            </a:gsLst>
            <a:lin ang="5400000" scaled="0"/>
          </a:gradFill>
        </p:grpSpPr>
        <p:sp>
          <p:nvSpPr>
            <p:cNvPr id="28" name="六边形 8"/>
            <p:cNvSpPr>
              <a:spLocks noChangeArrowheads="1"/>
            </p:cNvSpPr>
            <p:nvPr/>
          </p:nvSpPr>
          <p:spPr bwMode="auto">
            <a:xfrm>
              <a:off x="0" y="0"/>
              <a:ext cx="1203960" cy="1051560"/>
            </a:xfrm>
            <a:prstGeom prst="hexagon">
              <a:avLst>
                <a:gd name="adj" fmla="val 24998"/>
                <a:gd name="vf" fmla="val 11547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29" name="文本框 48"/>
            <p:cNvSpPr>
              <a:spLocks noChangeArrowheads="1"/>
            </p:cNvSpPr>
            <p:nvPr/>
          </p:nvSpPr>
          <p:spPr bwMode="auto">
            <a:xfrm>
              <a:off x="167429" y="171838"/>
              <a:ext cx="820723" cy="7072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rPr>
                <a:t>04</a:t>
              </a:r>
              <a:endParaRPr kumimoji="0" lang="zh-CN" altLang="en-US" sz="4000" b="1" i="0" u="none" strike="noStrike" kern="1200" cap="none" spc="0" normalizeH="0" baseline="-300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30" name="组合 2"/>
          <p:cNvGrpSpPr/>
          <p:nvPr/>
        </p:nvGrpSpPr>
        <p:grpSpPr bwMode="auto">
          <a:xfrm>
            <a:off x="5157790" y="3006727"/>
            <a:ext cx="1887537" cy="1592263"/>
            <a:chOff x="0" y="0"/>
            <a:chExt cx="1887055" cy="1592580"/>
          </a:xfrm>
        </p:grpSpPr>
        <p:sp>
          <p:nvSpPr>
            <p:cNvPr id="31" name="六边形 6"/>
            <p:cNvSpPr>
              <a:spLocks noChangeArrowheads="1"/>
            </p:cNvSpPr>
            <p:nvPr/>
          </p:nvSpPr>
          <p:spPr bwMode="auto">
            <a:xfrm>
              <a:off x="0" y="0"/>
              <a:ext cx="1887055" cy="1592580"/>
            </a:xfrm>
            <a:prstGeom prst="hexagon">
              <a:avLst>
                <a:gd name="adj" fmla="val 24998"/>
                <a:gd name="vf" fmla="val 115470"/>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Arial" panose="020B0604020202020204" pitchFamily="34" charset="0"/>
              </a:endParaRPr>
            </a:p>
          </p:txBody>
        </p:sp>
        <p:grpSp>
          <p:nvGrpSpPr>
            <p:cNvPr id="32" name="组合 49"/>
            <p:cNvGrpSpPr/>
            <p:nvPr/>
          </p:nvGrpSpPr>
          <p:grpSpPr bwMode="auto">
            <a:xfrm>
              <a:off x="445971" y="443715"/>
              <a:ext cx="966085" cy="648000"/>
              <a:chOff x="0" y="0"/>
              <a:chExt cx="935038" cy="568325"/>
            </a:xfrm>
          </p:grpSpPr>
          <p:sp>
            <p:nvSpPr>
              <p:cNvPr id="33" name="Freeform 8"/>
              <p:cNvSpPr>
                <a:spLocks noChangeArrowheads="1"/>
              </p:cNvSpPr>
              <p:nvPr/>
            </p:nvSpPr>
            <p:spPr bwMode="auto">
              <a:xfrm>
                <a:off x="87313" y="485775"/>
                <a:ext cx="112713" cy="82550"/>
              </a:xfrm>
              <a:custGeom>
                <a:avLst/>
                <a:gdLst>
                  <a:gd name="T0" fmla="*/ 30 w 30"/>
                  <a:gd name="T1" fmla="*/ 19 h 22"/>
                  <a:gd name="T2" fmla="*/ 30 w 30"/>
                  <a:gd name="T3" fmla="*/ 0 h 22"/>
                  <a:gd name="T4" fmla="*/ 1 w 30"/>
                  <a:gd name="T5" fmla="*/ 22 h 22"/>
                  <a:gd name="T6" fmla="*/ 27 w 30"/>
                  <a:gd name="T7" fmla="*/ 22 h 22"/>
                  <a:gd name="T8" fmla="*/ 30 w 30"/>
                  <a:gd name="T9" fmla="*/ 19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34" name="Freeform 9"/>
              <p:cNvSpPr>
                <a:spLocks noChangeArrowheads="1"/>
              </p:cNvSpPr>
              <p:nvPr/>
            </p:nvSpPr>
            <p:spPr bwMode="auto">
              <a:xfrm>
                <a:off x="235744" y="368300"/>
                <a:ext cx="120650" cy="200025"/>
              </a:xfrm>
              <a:custGeom>
                <a:avLst/>
                <a:gdLst>
                  <a:gd name="T0" fmla="*/ 29 w 32"/>
                  <a:gd name="T1" fmla="*/ 53 h 53"/>
                  <a:gd name="T2" fmla="*/ 32 w 32"/>
                  <a:gd name="T3" fmla="*/ 50 h 53"/>
                  <a:gd name="T4" fmla="*/ 32 w 32"/>
                  <a:gd name="T5" fmla="*/ 0 h 53"/>
                  <a:gd name="T6" fmla="*/ 0 w 32"/>
                  <a:gd name="T7" fmla="*/ 23 h 53"/>
                  <a:gd name="T8" fmla="*/ 0 w 32"/>
                  <a:gd name="T9" fmla="*/ 24 h 53"/>
                  <a:gd name="T10" fmla="*/ 0 w 32"/>
                  <a:gd name="T11" fmla="*/ 50 h 53"/>
                  <a:gd name="T12" fmla="*/ 2 w 32"/>
                  <a:gd name="T13" fmla="*/ 53 h 53"/>
                  <a:gd name="T14" fmla="*/ 29 w 32"/>
                  <a:gd name="T15" fmla="*/ 53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35" name="Freeform 10"/>
              <p:cNvSpPr>
                <a:spLocks noChangeArrowheads="1"/>
              </p:cNvSpPr>
              <p:nvPr/>
            </p:nvSpPr>
            <p:spPr bwMode="auto">
              <a:xfrm>
                <a:off x="392111" y="274636"/>
                <a:ext cx="120650" cy="293689"/>
              </a:xfrm>
              <a:custGeom>
                <a:avLst/>
                <a:gdLst>
                  <a:gd name="T0" fmla="*/ 29 w 32"/>
                  <a:gd name="T1" fmla="*/ 78 h 78"/>
                  <a:gd name="T2" fmla="*/ 32 w 32"/>
                  <a:gd name="T3" fmla="*/ 75 h 78"/>
                  <a:gd name="T4" fmla="*/ 32 w 32"/>
                  <a:gd name="T5" fmla="*/ 9 h 78"/>
                  <a:gd name="T6" fmla="*/ 23 w 32"/>
                  <a:gd name="T7" fmla="*/ 0 h 78"/>
                  <a:gd name="T8" fmla="*/ 10 w 32"/>
                  <a:gd name="T9" fmla="*/ 10 h 78"/>
                  <a:gd name="T10" fmla="*/ 0 w 32"/>
                  <a:gd name="T11" fmla="*/ 17 h 78"/>
                  <a:gd name="T12" fmla="*/ 0 w 32"/>
                  <a:gd name="T13" fmla="*/ 75 h 78"/>
                  <a:gd name="T14" fmla="*/ 3 w 32"/>
                  <a:gd name="T15" fmla="*/ 78 h 78"/>
                  <a:gd name="T16" fmla="*/ 29 w 32"/>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36" name="Freeform 11"/>
              <p:cNvSpPr>
                <a:spLocks noChangeArrowheads="1"/>
              </p:cNvSpPr>
              <p:nvPr/>
            </p:nvSpPr>
            <p:spPr bwMode="auto">
              <a:xfrm>
                <a:off x="548481" y="315912"/>
                <a:ext cx="120650" cy="252413"/>
              </a:xfrm>
              <a:custGeom>
                <a:avLst/>
                <a:gdLst>
                  <a:gd name="T0" fmla="*/ 30 w 32"/>
                  <a:gd name="T1" fmla="*/ 67 h 67"/>
                  <a:gd name="T2" fmla="*/ 32 w 32"/>
                  <a:gd name="T3" fmla="*/ 64 h 67"/>
                  <a:gd name="T4" fmla="*/ 32 w 32"/>
                  <a:gd name="T5" fmla="*/ 0 h 67"/>
                  <a:gd name="T6" fmla="*/ 20 w 32"/>
                  <a:gd name="T7" fmla="*/ 10 h 67"/>
                  <a:gd name="T8" fmla="*/ 16 w 32"/>
                  <a:gd name="T9" fmla="*/ 13 h 67"/>
                  <a:gd name="T10" fmla="*/ 5 w 32"/>
                  <a:gd name="T11" fmla="*/ 12 h 67"/>
                  <a:gd name="T12" fmla="*/ 4 w 32"/>
                  <a:gd name="T13" fmla="*/ 11 h 67"/>
                  <a:gd name="T14" fmla="*/ 0 w 32"/>
                  <a:gd name="T15" fmla="*/ 7 h 67"/>
                  <a:gd name="T16" fmla="*/ 0 w 32"/>
                  <a:gd name="T17" fmla="*/ 64 h 67"/>
                  <a:gd name="T18" fmla="*/ 3 w 32"/>
                  <a:gd name="T19" fmla="*/ 67 h 67"/>
                  <a:gd name="T20" fmla="*/ 30 w 32"/>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37" name="Freeform 12"/>
              <p:cNvSpPr>
                <a:spLocks noChangeArrowheads="1"/>
              </p:cNvSpPr>
              <p:nvPr/>
            </p:nvSpPr>
            <p:spPr bwMode="auto">
              <a:xfrm>
                <a:off x="704850" y="195262"/>
                <a:ext cx="120650" cy="373063"/>
              </a:xfrm>
              <a:custGeom>
                <a:avLst/>
                <a:gdLst>
                  <a:gd name="T0" fmla="*/ 29 w 32"/>
                  <a:gd name="T1" fmla="*/ 99 h 99"/>
                  <a:gd name="T2" fmla="*/ 32 w 32"/>
                  <a:gd name="T3" fmla="*/ 96 h 99"/>
                  <a:gd name="T4" fmla="*/ 32 w 32"/>
                  <a:gd name="T5" fmla="*/ 0 h 99"/>
                  <a:gd name="T6" fmla="*/ 13 w 32"/>
                  <a:gd name="T7" fmla="*/ 15 h 99"/>
                  <a:gd name="T8" fmla="*/ 0 w 32"/>
                  <a:gd name="T9" fmla="*/ 25 h 99"/>
                  <a:gd name="T10" fmla="*/ 0 w 32"/>
                  <a:gd name="T11" fmla="*/ 96 h 99"/>
                  <a:gd name="T12" fmla="*/ 3 w 32"/>
                  <a:gd name="T13" fmla="*/ 99 h 99"/>
                  <a:gd name="T14" fmla="*/ 29 w 32"/>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sym typeface="Arial" panose="020B0604020202020204" pitchFamily="34" charset="0"/>
                </a:endParaRPr>
              </a:p>
            </p:txBody>
          </p:sp>
          <p:sp>
            <p:nvSpPr>
              <p:cNvPr id="38" name="Freeform 13"/>
              <p:cNvSpPr>
                <a:spLocks noChangeArrowheads="1"/>
              </p:cNvSpPr>
              <p:nvPr/>
            </p:nvSpPr>
            <p:spPr bwMode="auto">
              <a:xfrm>
                <a:off x="0" y="0"/>
                <a:ext cx="935038" cy="541338"/>
              </a:xfrm>
              <a:custGeom>
                <a:avLst/>
                <a:gdLst>
                  <a:gd name="T0" fmla="*/ 248 w 248"/>
                  <a:gd name="T1" fmla="*/ 8 h 144"/>
                  <a:gd name="T2" fmla="*/ 245 w 248"/>
                  <a:gd name="T3" fmla="*/ 2 h 144"/>
                  <a:gd name="T4" fmla="*/ 239 w 248"/>
                  <a:gd name="T5" fmla="*/ 0 h 144"/>
                  <a:gd name="T6" fmla="*/ 230 w 248"/>
                  <a:gd name="T7" fmla="*/ 0 h 144"/>
                  <a:gd name="T8" fmla="*/ 200 w 248"/>
                  <a:gd name="T9" fmla="*/ 0 h 144"/>
                  <a:gd name="T10" fmla="*/ 197 w 248"/>
                  <a:gd name="T11" fmla="*/ 1 h 144"/>
                  <a:gd name="T12" fmla="*/ 196 w 248"/>
                  <a:gd name="T13" fmla="*/ 1 h 144"/>
                  <a:gd name="T14" fmla="*/ 191 w 248"/>
                  <a:gd name="T15" fmla="*/ 8 h 144"/>
                  <a:gd name="T16" fmla="*/ 197 w 248"/>
                  <a:gd name="T17" fmla="*/ 16 h 144"/>
                  <a:gd name="T18" fmla="*/ 200 w 248"/>
                  <a:gd name="T19" fmla="*/ 17 h 144"/>
                  <a:gd name="T20" fmla="*/ 210 w 248"/>
                  <a:gd name="T21" fmla="*/ 17 h 144"/>
                  <a:gd name="T22" fmla="*/ 215 w 248"/>
                  <a:gd name="T23" fmla="*/ 17 h 144"/>
                  <a:gd name="T24" fmla="*/ 206 w 248"/>
                  <a:gd name="T25" fmla="*/ 24 h 144"/>
                  <a:gd name="T26" fmla="*/ 189 w 248"/>
                  <a:gd name="T27" fmla="*/ 39 h 144"/>
                  <a:gd name="T28" fmla="*/ 179 w 248"/>
                  <a:gd name="T29" fmla="*/ 47 h 144"/>
                  <a:gd name="T30" fmla="*/ 166 w 248"/>
                  <a:gd name="T31" fmla="*/ 57 h 144"/>
                  <a:gd name="T32" fmla="*/ 158 w 248"/>
                  <a:gd name="T33" fmla="*/ 63 h 144"/>
                  <a:gd name="T34" fmla="*/ 150 w 248"/>
                  <a:gd name="T35" fmla="*/ 55 h 144"/>
                  <a:gd name="T36" fmla="*/ 146 w 248"/>
                  <a:gd name="T37" fmla="*/ 52 h 144"/>
                  <a:gd name="T38" fmla="*/ 136 w 248"/>
                  <a:gd name="T39" fmla="*/ 42 h 144"/>
                  <a:gd name="T40" fmla="*/ 134 w 248"/>
                  <a:gd name="T41" fmla="*/ 40 h 144"/>
                  <a:gd name="T42" fmla="*/ 123 w 248"/>
                  <a:gd name="T43" fmla="*/ 39 h 144"/>
                  <a:gd name="T44" fmla="*/ 114 w 248"/>
                  <a:gd name="T45" fmla="*/ 46 h 144"/>
                  <a:gd name="T46" fmla="*/ 104 w 248"/>
                  <a:gd name="T47" fmla="*/ 54 h 144"/>
                  <a:gd name="T48" fmla="*/ 97 w 248"/>
                  <a:gd name="T49" fmla="*/ 58 h 144"/>
                  <a:gd name="T50" fmla="*/ 94 w 248"/>
                  <a:gd name="T51" fmla="*/ 61 h 144"/>
                  <a:gd name="T52" fmla="*/ 62 w 248"/>
                  <a:gd name="T53" fmla="*/ 85 h 144"/>
                  <a:gd name="T54" fmla="*/ 61 w 248"/>
                  <a:gd name="T55" fmla="*/ 86 h 144"/>
                  <a:gd name="T56" fmla="*/ 51 w 248"/>
                  <a:gd name="T57" fmla="*/ 93 h 144"/>
                  <a:gd name="T58" fmla="*/ 9 w 248"/>
                  <a:gd name="T59" fmla="*/ 124 h 144"/>
                  <a:gd name="T60" fmla="*/ 4 w 248"/>
                  <a:gd name="T61" fmla="*/ 128 h 144"/>
                  <a:gd name="T62" fmla="*/ 3 w 248"/>
                  <a:gd name="T63" fmla="*/ 140 h 144"/>
                  <a:gd name="T64" fmla="*/ 11 w 248"/>
                  <a:gd name="T65" fmla="*/ 143 h 144"/>
                  <a:gd name="T66" fmla="*/ 15 w 248"/>
                  <a:gd name="T67" fmla="*/ 142 h 144"/>
                  <a:gd name="T68" fmla="*/ 51 w 248"/>
                  <a:gd name="T69" fmla="*/ 114 h 144"/>
                  <a:gd name="T70" fmla="*/ 61 w 248"/>
                  <a:gd name="T71" fmla="*/ 107 h 144"/>
                  <a:gd name="T72" fmla="*/ 62 w 248"/>
                  <a:gd name="T73" fmla="*/ 107 h 144"/>
                  <a:gd name="T74" fmla="*/ 94 w 248"/>
                  <a:gd name="T75" fmla="*/ 82 h 144"/>
                  <a:gd name="T76" fmla="*/ 98 w 248"/>
                  <a:gd name="T77" fmla="*/ 80 h 144"/>
                  <a:gd name="T78" fmla="*/ 104 w 248"/>
                  <a:gd name="T79" fmla="*/ 75 h 144"/>
                  <a:gd name="T80" fmla="*/ 114 w 248"/>
                  <a:gd name="T81" fmla="*/ 67 h 144"/>
                  <a:gd name="T82" fmla="*/ 127 w 248"/>
                  <a:gd name="T83" fmla="*/ 57 h 144"/>
                  <a:gd name="T84" fmla="*/ 136 w 248"/>
                  <a:gd name="T85" fmla="*/ 66 h 144"/>
                  <a:gd name="T86" fmla="*/ 146 w 248"/>
                  <a:gd name="T87" fmla="*/ 76 h 144"/>
                  <a:gd name="T88" fmla="*/ 150 w 248"/>
                  <a:gd name="T89" fmla="*/ 79 h 144"/>
                  <a:gd name="T90" fmla="*/ 151 w 248"/>
                  <a:gd name="T91" fmla="*/ 81 h 144"/>
                  <a:gd name="T92" fmla="*/ 162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7 h 144"/>
                  <a:gd name="T104" fmla="*/ 231 w 248"/>
                  <a:gd name="T105" fmla="*/ 26 h 144"/>
                  <a:gd name="T106" fmla="*/ 231 w 248"/>
                  <a:gd name="T107" fmla="*/ 46 h 144"/>
                  <a:gd name="T108" fmla="*/ 239 w 248"/>
                  <a:gd name="T109" fmla="*/ 54 h 144"/>
                  <a:gd name="T110" fmla="*/ 248 w 248"/>
                  <a:gd name="T111" fmla="*/ 46 h 144"/>
                  <a:gd name="T112" fmla="*/ 248 w 248"/>
                  <a:gd name="T113" fmla="*/ 8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sym typeface="Arial" panose="020B0604020202020204" pitchFamily="34" charset="0"/>
                </a:endParaRPr>
              </a:p>
            </p:txBody>
          </p:sp>
        </p:grpSp>
      </p:grpSp>
      <p:sp>
        <p:nvSpPr>
          <p:cNvPr id="39" name="矩形 65"/>
          <p:cNvSpPr>
            <a:spLocks noChangeArrowheads="1"/>
          </p:cNvSpPr>
          <p:nvPr/>
        </p:nvSpPr>
        <p:spPr bwMode="auto">
          <a:xfrm>
            <a:off x="3111804" y="1377950"/>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0" name="矩形 47"/>
          <p:cNvSpPr>
            <a:spLocks noChangeArrowheads="1"/>
          </p:cNvSpPr>
          <p:nvPr/>
        </p:nvSpPr>
        <p:spPr bwMode="auto">
          <a:xfrm>
            <a:off x="1292227" y="1743077"/>
            <a:ext cx="3252788" cy="6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在此录入上述图表的综合描述说明，在此录入上述图表的综合描述说明。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41" name="矩形 69"/>
          <p:cNvSpPr>
            <a:spLocks noChangeArrowheads="1"/>
          </p:cNvSpPr>
          <p:nvPr/>
        </p:nvSpPr>
        <p:spPr bwMode="auto">
          <a:xfrm>
            <a:off x="2073579" y="2733676"/>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2" name="矩形 47"/>
          <p:cNvSpPr>
            <a:spLocks noChangeArrowheads="1"/>
          </p:cNvSpPr>
          <p:nvPr/>
        </p:nvSpPr>
        <p:spPr bwMode="auto">
          <a:xfrm>
            <a:off x="1330325" y="3098803"/>
            <a:ext cx="2159000"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43" name="矩形 72"/>
          <p:cNvSpPr>
            <a:spLocks noChangeArrowheads="1"/>
          </p:cNvSpPr>
          <p:nvPr/>
        </p:nvSpPr>
        <p:spPr bwMode="auto">
          <a:xfrm>
            <a:off x="2073579" y="4152900"/>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4" name="矩形 47"/>
          <p:cNvSpPr>
            <a:spLocks noChangeArrowheads="1"/>
          </p:cNvSpPr>
          <p:nvPr/>
        </p:nvSpPr>
        <p:spPr bwMode="auto">
          <a:xfrm>
            <a:off x="1330325" y="4518027"/>
            <a:ext cx="2159000"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45" name="矩形 76"/>
          <p:cNvSpPr>
            <a:spLocks noChangeArrowheads="1"/>
          </p:cNvSpPr>
          <p:nvPr/>
        </p:nvSpPr>
        <p:spPr bwMode="auto">
          <a:xfrm>
            <a:off x="8707440" y="2141538"/>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6" name="矩形 47"/>
          <p:cNvSpPr>
            <a:spLocks noChangeArrowheads="1"/>
          </p:cNvSpPr>
          <p:nvPr/>
        </p:nvSpPr>
        <p:spPr bwMode="auto">
          <a:xfrm>
            <a:off x="8680453" y="2522539"/>
            <a:ext cx="220662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47" name="矩形 78"/>
          <p:cNvSpPr>
            <a:spLocks noChangeArrowheads="1"/>
          </p:cNvSpPr>
          <p:nvPr/>
        </p:nvSpPr>
        <p:spPr bwMode="auto">
          <a:xfrm>
            <a:off x="8697914" y="3825876"/>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8" name="矩形 47"/>
          <p:cNvSpPr>
            <a:spLocks noChangeArrowheads="1"/>
          </p:cNvSpPr>
          <p:nvPr/>
        </p:nvSpPr>
        <p:spPr bwMode="auto">
          <a:xfrm>
            <a:off x="8697916" y="4206877"/>
            <a:ext cx="2206625"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49" name="矩形 80"/>
          <p:cNvSpPr>
            <a:spLocks noChangeArrowheads="1"/>
          </p:cNvSpPr>
          <p:nvPr/>
        </p:nvSpPr>
        <p:spPr bwMode="auto">
          <a:xfrm>
            <a:off x="7542215" y="5372102"/>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50" name="矩形 47"/>
          <p:cNvSpPr>
            <a:spLocks noChangeArrowheads="1"/>
          </p:cNvSpPr>
          <p:nvPr/>
        </p:nvSpPr>
        <p:spPr bwMode="auto">
          <a:xfrm>
            <a:off x="7542215" y="5753102"/>
            <a:ext cx="2916237" cy="6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grpSp>
        <p:nvGrpSpPr>
          <p:cNvPr id="51" name="组合 61"/>
          <p:cNvGrpSpPr/>
          <p:nvPr/>
        </p:nvGrpSpPr>
        <p:grpSpPr bwMode="auto">
          <a:xfrm flipH="1">
            <a:off x="7748588" y="2370141"/>
            <a:ext cx="884237" cy="261937"/>
            <a:chOff x="0" y="0"/>
            <a:chExt cx="1505426" cy="262890"/>
          </a:xfrm>
        </p:grpSpPr>
        <p:sp>
          <p:nvSpPr>
            <p:cNvPr id="52" name="直接连接符 62"/>
            <p:cNvSpPr>
              <a:spLocks noChangeShapeType="1"/>
            </p:cNvSpPr>
            <p:nvPr/>
          </p:nvSpPr>
          <p:spPr bwMode="auto">
            <a:xfrm flipH="1" flipV="1">
              <a:off x="1154906" y="0"/>
              <a:ext cx="350520" cy="262890"/>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53" name="直接连接符 63"/>
            <p:cNvSpPr>
              <a:spLocks noChangeShapeType="1"/>
            </p:cNvSpPr>
            <p:nvPr/>
          </p:nvSpPr>
          <p:spPr bwMode="auto">
            <a:xfrm flipH="1">
              <a:off x="0" y="2381"/>
              <a:ext cx="1157287" cy="1"/>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528" fill="hold" nodeType="afterEffect">
                                  <p:stCondLst>
                                    <p:cond delay="250"/>
                                  </p:stCondLst>
                                  <p:childTnLst>
                                    <p:set>
                                      <p:cBhvr>
                                        <p:cTn id="10" dur="1" fill="hold">
                                          <p:stCondLst>
                                            <p:cond delay="0"/>
                                          </p:stCondLst>
                                        </p:cTn>
                                        <p:tgtEl>
                                          <p:spTgt spid="30"/>
                                        </p:tgtEl>
                                        <p:attrNameLst>
                                          <p:attrName>style.visibility</p:attrName>
                                        </p:attrNameLst>
                                      </p:cBhvr>
                                      <p:to>
                                        <p:strVal val="visible"/>
                                      </p:to>
                                    </p:set>
                                    <p:anim calcmode="lin" valueType="num">
                                      <p:cBhvr>
                                        <p:cTn id="11" dur="350" fill="hold"/>
                                        <p:tgtEl>
                                          <p:spTgt spid="30"/>
                                        </p:tgtEl>
                                        <p:attrNameLst>
                                          <p:attrName>ppt_w</p:attrName>
                                        </p:attrNameLst>
                                      </p:cBhvr>
                                      <p:tavLst>
                                        <p:tav tm="0">
                                          <p:val>
                                            <p:fltVal val="0"/>
                                          </p:val>
                                        </p:tav>
                                        <p:tav tm="100000">
                                          <p:val>
                                            <p:strVal val="#ppt_w"/>
                                          </p:val>
                                        </p:tav>
                                      </p:tavLst>
                                    </p:anim>
                                    <p:anim calcmode="lin" valueType="num">
                                      <p:cBhvr>
                                        <p:cTn id="12" dur="350" fill="hold"/>
                                        <p:tgtEl>
                                          <p:spTgt spid="30"/>
                                        </p:tgtEl>
                                        <p:attrNameLst>
                                          <p:attrName>ppt_h</p:attrName>
                                        </p:attrNameLst>
                                      </p:cBhvr>
                                      <p:tavLst>
                                        <p:tav tm="0">
                                          <p:val>
                                            <p:fltVal val="0"/>
                                          </p:val>
                                        </p:tav>
                                        <p:tav tm="100000">
                                          <p:val>
                                            <p:strVal val="#ppt_h"/>
                                          </p:val>
                                        </p:tav>
                                      </p:tavLst>
                                    </p:anim>
                                    <p:anim calcmode="lin" valueType="num">
                                      <p:cBhvr>
                                        <p:cTn id="13" dur="350" fill="hold"/>
                                        <p:tgtEl>
                                          <p:spTgt spid="30"/>
                                        </p:tgtEl>
                                        <p:attrNameLst>
                                          <p:attrName>ppt_x</p:attrName>
                                        </p:attrNameLst>
                                      </p:cBhvr>
                                      <p:tavLst>
                                        <p:tav tm="0">
                                          <p:val>
                                            <p:fltVal val="0.5"/>
                                          </p:val>
                                        </p:tav>
                                        <p:tav tm="100000">
                                          <p:val>
                                            <p:strVal val="#ppt_x"/>
                                          </p:val>
                                        </p:tav>
                                      </p:tavLst>
                                    </p:anim>
                                    <p:anim calcmode="lin" valueType="num">
                                      <p:cBhvr>
                                        <p:cTn id="14" dur="350" fill="hold"/>
                                        <p:tgtEl>
                                          <p:spTgt spid="30"/>
                                        </p:tgtEl>
                                        <p:attrNameLst>
                                          <p:attrName>ppt_y</p:attrName>
                                        </p:attrNameLst>
                                      </p:cBhvr>
                                      <p:tavLst>
                                        <p:tav tm="0">
                                          <p:val>
                                            <p:fltVal val="0.5"/>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15"/>
                                        </p:tgtEl>
                                        <p:attrNameLst>
                                          <p:attrName>style.visibility</p:attrName>
                                        </p:attrNameLst>
                                      </p:cBhvr>
                                      <p:to>
                                        <p:strVal val="visible"/>
                                      </p:to>
                                    </p:set>
                                    <p:anim calcmode="lin" valueType="num">
                                      <p:cBhvr>
                                        <p:cTn id="17" dur="350" fill="hold"/>
                                        <p:tgtEl>
                                          <p:spTgt spid="15"/>
                                        </p:tgtEl>
                                        <p:attrNameLst>
                                          <p:attrName>ppt_x</p:attrName>
                                        </p:attrNameLst>
                                      </p:cBhvr>
                                      <p:tavLst>
                                        <p:tav tm="0">
                                          <p:val>
                                            <p:strVal val="#ppt_x"/>
                                          </p:val>
                                        </p:tav>
                                        <p:tav tm="100000">
                                          <p:val>
                                            <p:strVal val="#ppt_x"/>
                                          </p:val>
                                        </p:tav>
                                      </p:tavLst>
                                    </p:anim>
                                    <p:anim calcmode="lin" valueType="num">
                                      <p:cBhvr>
                                        <p:cTn id="18" dur="35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250"/>
                            </p:stCondLst>
                            <p:childTnLst>
                              <p:par>
                                <p:cTn id="20" presetID="22" presetClass="entr" presetSubtype="2" fill="hold" nodeType="afterEffect">
                                  <p:stCondLst>
                                    <p:cond delay="15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1900"/>
                            </p:stCondLst>
                            <p:childTnLst>
                              <p:par>
                                <p:cTn id="24" presetID="22" presetClass="entr" presetSubtype="2"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right)">
                                      <p:cBhvr>
                                        <p:cTn id="26" dur="400"/>
                                        <p:tgtEl>
                                          <p:spTgt spid="39"/>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right)">
                                      <p:cBhvr>
                                        <p:cTn id="29" dur="400"/>
                                        <p:tgtEl>
                                          <p:spTgt spid="40"/>
                                        </p:tgtEl>
                                      </p:cBhvr>
                                    </p:animEffect>
                                  </p:childTnLst>
                                </p:cTn>
                              </p:par>
                            </p:childTnLst>
                          </p:cTn>
                        </p:par>
                        <p:par>
                          <p:cTn id="30" fill="hold">
                            <p:stCondLst>
                              <p:cond delay="2400"/>
                            </p:stCondLst>
                            <p:childTnLst>
                              <p:par>
                                <p:cTn id="31" presetID="2" presetClass="entr" presetSubtype="2" fill="hold" nodeType="afterEffect">
                                  <p:stCondLst>
                                    <p:cond delay="150"/>
                                  </p:stCondLst>
                                  <p:childTnLst>
                                    <p:set>
                                      <p:cBhvr>
                                        <p:cTn id="32" dur="1" fill="hold">
                                          <p:stCondLst>
                                            <p:cond delay="0"/>
                                          </p:stCondLst>
                                        </p:cTn>
                                        <p:tgtEl>
                                          <p:spTgt spid="12"/>
                                        </p:tgtEl>
                                        <p:attrNameLst>
                                          <p:attrName>style.visibility</p:attrName>
                                        </p:attrNameLst>
                                      </p:cBhvr>
                                      <p:to>
                                        <p:strVal val="visible"/>
                                      </p:to>
                                    </p:set>
                                    <p:anim calcmode="lin" valueType="num">
                                      <p:cBhvr>
                                        <p:cTn id="33" dur="350" fill="hold"/>
                                        <p:tgtEl>
                                          <p:spTgt spid="12"/>
                                        </p:tgtEl>
                                        <p:attrNameLst>
                                          <p:attrName>ppt_x</p:attrName>
                                        </p:attrNameLst>
                                      </p:cBhvr>
                                      <p:tavLst>
                                        <p:tav tm="0">
                                          <p:val>
                                            <p:strVal val="1+#ppt_w/2"/>
                                          </p:val>
                                        </p:tav>
                                        <p:tav tm="100000">
                                          <p:val>
                                            <p:strVal val="#ppt_x"/>
                                          </p:val>
                                        </p:tav>
                                      </p:tavLst>
                                    </p:anim>
                                    <p:anim calcmode="lin" valueType="num">
                                      <p:cBhvr>
                                        <p:cTn id="34" dur="35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3050"/>
                            </p:stCondLst>
                            <p:childTnLst>
                              <p:par>
                                <p:cTn id="36" presetID="22" presetClass="entr" presetSubtype="8"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par>
                          <p:cTn id="39" fill="hold">
                            <p:stCondLst>
                              <p:cond delay="3550"/>
                            </p:stCondLst>
                            <p:childTnLst>
                              <p:par>
                                <p:cTn id="40" presetID="22" presetClass="entr" presetSubtype="8"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400"/>
                                        <p:tgtEl>
                                          <p:spTgt spid="4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400"/>
                                        <p:tgtEl>
                                          <p:spTgt spid="46"/>
                                        </p:tgtEl>
                                      </p:cBhvr>
                                    </p:animEffect>
                                  </p:childTnLst>
                                </p:cTn>
                              </p:par>
                            </p:childTnLst>
                          </p:cTn>
                        </p:par>
                        <p:par>
                          <p:cTn id="46" fill="hold">
                            <p:stCondLst>
                              <p:cond delay="4050"/>
                            </p:stCondLst>
                            <p:childTnLst>
                              <p:par>
                                <p:cTn id="47" presetID="2" presetClass="entr" presetSubtype="2" fill="hold" nodeType="afterEffect">
                                  <p:stCondLst>
                                    <p:cond delay="150"/>
                                  </p:stCondLst>
                                  <p:childTnLst>
                                    <p:set>
                                      <p:cBhvr>
                                        <p:cTn id="48" dur="1" fill="hold">
                                          <p:stCondLst>
                                            <p:cond delay="0"/>
                                          </p:stCondLst>
                                        </p:cTn>
                                        <p:tgtEl>
                                          <p:spTgt spid="18"/>
                                        </p:tgtEl>
                                        <p:attrNameLst>
                                          <p:attrName>style.visibility</p:attrName>
                                        </p:attrNameLst>
                                      </p:cBhvr>
                                      <p:to>
                                        <p:strVal val="visible"/>
                                      </p:to>
                                    </p:set>
                                    <p:anim calcmode="lin" valueType="num">
                                      <p:cBhvr>
                                        <p:cTn id="49" dur="350" fill="hold"/>
                                        <p:tgtEl>
                                          <p:spTgt spid="18"/>
                                        </p:tgtEl>
                                        <p:attrNameLst>
                                          <p:attrName>ppt_x</p:attrName>
                                        </p:attrNameLst>
                                      </p:cBhvr>
                                      <p:tavLst>
                                        <p:tav tm="0">
                                          <p:val>
                                            <p:strVal val="1+#ppt_w/2"/>
                                          </p:val>
                                        </p:tav>
                                        <p:tav tm="100000">
                                          <p:val>
                                            <p:strVal val="#ppt_x"/>
                                          </p:val>
                                        </p:tav>
                                      </p:tavLst>
                                    </p:anim>
                                    <p:anim calcmode="lin" valueType="num">
                                      <p:cBhvr>
                                        <p:cTn id="50" dur="350" fill="hold"/>
                                        <p:tgtEl>
                                          <p:spTgt spid="18"/>
                                        </p:tgtEl>
                                        <p:attrNameLst>
                                          <p:attrName>ppt_y</p:attrName>
                                        </p:attrNameLst>
                                      </p:cBhvr>
                                      <p:tavLst>
                                        <p:tav tm="0">
                                          <p:val>
                                            <p:strVal val="#ppt_y"/>
                                          </p:val>
                                        </p:tav>
                                        <p:tav tm="100000">
                                          <p:val>
                                            <p:strVal val="#ppt_y"/>
                                          </p:val>
                                        </p:tav>
                                      </p:tavLst>
                                    </p:anim>
                                  </p:childTnLst>
                                </p:cTn>
                              </p:par>
                            </p:childTnLst>
                          </p:cTn>
                        </p:par>
                        <p:par>
                          <p:cTn id="51" fill="hold">
                            <p:stCondLst>
                              <p:cond delay="4700"/>
                            </p:stCondLst>
                            <p:childTnLst>
                              <p:par>
                                <p:cTn id="52" presetID="22" presetClass="entr" presetSubtype="8"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350"/>
                                        <p:tgtEl>
                                          <p:spTgt spid="3"/>
                                        </p:tgtEl>
                                      </p:cBhvr>
                                    </p:animEffect>
                                  </p:childTnLst>
                                </p:cTn>
                              </p:par>
                            </p:childTnLst>
                          </p:cTn>
                        </p:par>
                        <p:par>
                          <p:cTn id="55" fill="hold">
                            <p:stCondLst>
                              <p:cond delay="5200"/>
                            </p:stCondLst>
                            <p:childTnLst>
                              <p:par>
                                <p:cTn id="56" presetID="22" presetClass="entr" presetSubtype="8"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400"/>
                                        <p:tgtEl>
                                          <p:spTgt spid="4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400"/>
                                        <p:tgtEl>
                                          <p:spTgt spid="48"/>
                                        </p:tgtEl>
                                      </p:cBhvr>
                                    </p:animEffect>
                                  </p:childTnLst>
                                </p:cTn>
                              </p:par>
                            </p:childTnLst>
                          </p:cTn>
                        </p:par>
                        <p:par>
                          <p:cTn id="62" fill="hold">
                            <p:stCondLst>
                              <p:cond delay="5700"/>
                            </p:stCondLst>
                            <p:childTnLst>
                              <p:par>
                                <p:cTn id="63" presetID="2" presetClass="entr" presetSubtype="4" fill="hold" nodeType="afterEffect">
                                  <p:stCondLst>
                                    <p:cond delay="150"/>
                                  </p:stCondLst>
                                  <p:childTnLst>
                                    <p:set>
                                      <p:cBhvr>
                                        <p:cTn id="64" dur="1" fill="hold">
                                          <p:stCondLst>
                                            <p:cond delay="0"/>
                                          </p:stCondLst>
                                        </p:cTn>
                                        <p:tgtEl>
                                          <p:spTgt spid="27"/>
                                        </p:tgtEl>
                                        <p:attrNameLst>
                                          <p:attrName>style.visibility</p:attrName>
                                        </p:attrNameLst>
                                      </p:cBhvr>
                                      <p:to>
                                        <p:strVal val="visible"/>
                                      </p:to>
                                    </p:set>
                                    <p:anim calcmode="lin" valueType="num">
                                      <p:cBhvr>
                                        <p:cTn id="65" dur="350" fill="hold"/>
                                        <p:tgtEl>
                                          <p:spTgt spid="27"/>
                                        </p:tgtEl>
                                        <p:attrNameLst>
                                          <p:attrName>ppt_x</p:attrName>
                                        </p:attrNameLst>
                                      </p:cBhvr>
                                      <p:tavLst>
                                        <p:tav tm="0">
                                          <p:val>
                                            <p:strVal val="#ppt_x"/>
                                          </p:val>
                                        </p:tav>
                                        <p:tav tm="100000">
                                          <p:val>
                                            <p:strVal val="#ppt_x"/>
                                          </p:val>
                                        </p:tav>
                                      </p:tavLst>
                                    </p:anim>
                                    <p:anim calcmode="lin" valueType="num">
                                      <p:cBhvr>
                                        <p:cTn id="66" dur="35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6350"/>
                            </p:stCondLst>
                            <p:childTnLst>
                              <p:par>
                                <p:cTn id="68" presetID="22" presetClass="entr" presetSubtype="8"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left)">
                                      <p:cBhvr>
                                        <p:cTn id="70" dur="500"/>
                                        <p:tgtEl>
                                          <p:spTgt spid="4"/>
                                        </p:tgtEl>
                                      </p:cBhvr>
                                    </p:animEffect>
                                  </p:childTnLst>
                                </p:cTn>
                              </p:par>
                            </p:childTnLst>
                          </p:cTn>
                        </p:par>
                        <p:par>
                          <p:cTn id="71" fill="hold">
                            <p:stCondLst>
                              <p:cond delay="6850"/>
                            </p:stCondLst>
                            <p:childTnLst>
                              <p:par>
                                <p:cTn id="72" presetID="22" presetClass="entr" presetSubtype="8"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400"/>
                                        <p:tgtEl>
                                          <p:spTgt spid="4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400"/>
                                        <p:tgtEl>
                                          <p:spTgt spid="50"/>
                                        </p:tgtEl>
                                      </p:cBhvr>
                                    </p:animEffect>
                                  </p:childTnLst>
                                </p:cTn>
                              </p:par>
                            </p:childTnLst>
                          </p:cTn>
                        </p:par>
                        <p:par>
                          <p:cTn id="78" fill="hold">
                            <p:stCondLst>
                              <p:cond delay="7350"/>
                            </p:stCondLst>
                            <p:childTnLst>
                              <p:par>
                                <p:cTn id="79" presetID="2" presetClass="entr" presetSubtype="8" fill="hold" nodeType="afterEffect">
                                  <p:stCondLst>
                                    <p:cond delay="150"/>
                                  </p:stCondLst>
                                  <p:childTnLst>
                                    <p:set>
                                      <p:cBhvr>
                                        <p:cTn id="80" dur="1" fill="hold">
                                          <p:stCondLst>
                                            <p:cond delay="0"/>
                                          </p:stCondLst>
                                        </p:cTn>
                                        <p:tgtEl>
                                          <p:spTgt spid="21"/>
                                        </p:tgtEl>
                                        <p:attrNameLst>
                                          <p:attrName>style.visibility</p:attrName>
                                        </p:attrNameLst>
                                      </p:cBhvr>
                                      <p:to>
                                        <p:strVal val="visible"/>
                                      </p:to>
                                    </p:set>
                                    <p:anim calcmode="lin" valueType="num">
                                      <p:cBhvr>
                                        <p:cTn id="81" dur="350" fill="hold"/>
                                        <p:tgtEl>
                                          <p:spTgt spid="21"/>
                                        </p:tgtEl>
                                        <p:attrNameLst>
                                          <p:attrName>ppt_x</p:attrName>
                                        </p:attrNameLst>
                                      </p:cBhvr>
                                      <p:tavLst>
                                        <p:tav tm="0">
                                          <p:val>
                                            <p:strVal val="0-#ppt_w/2"/>
                                          </p:val>
                                        </p:tav>
                                        <p:tav tm="100000">
                                          <p:val>
                                            <p:strVal val="#ppt_x"/>
                                          </p:val>
                                        </p:tav>
                                      </p:tavLst>
                                    </p:anim>
                                    <p:anim calcmode="lin" valueType="num">
                                      <p:cBhvr>
                                        <p:cTn id="82" dur="350" fill="hold"/>
                                        <p:tgtEl>
                                          <p:spTgt spid="21"/>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right)">
                                      <p:cBhvr>
                                        <p:cTn id="86" dur="350"/>
                                        <p:tgtEl>
                                          <p:spTgt spid="7"/>
                                        </p:tgtEl>
                                      </p:cBhvr>
                                    </p:animEffect>
                                  </p:childTnLst>
                                </p:cTn>
                              </p:par>
                            </p:childTnLst>
                          </p:cTn>
                        </p:par>
                        <p:par>
                          <p:cTn id="87" fill="hold">
                            <p:stCondLst>
                              <p:cond delay="8500"/>
                            </p:stCondLst>
                            <p:childTnLst>
                              <p:par>
                                <p:cTn id="88" presetID="22" presetClass="entr" presetSubtype="2"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right)">
                                      <p:cBhvr>
                                        <p:cTn id="90" dur="400"/>
                                        <p:tgtEl>
                                          <p:spTgt spid="43"/>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right)">
                                      <p:cBhvr>
                                        <p:cTn id="93" dur="400"/>
                                        <p:tgtEl>
                                          <p:spTgt spid="44"/>
                                        </p:tgtEl>
                                      </p:cBhvr>
                                    </p:animEffect>
                                  </p:childTnLst>
                                </p:cTn>
                              </p:par>
                            </p:childTnLst>
                          </p:cTn>
                        </p:par>
                        <p:par>
                          <p:cTn id="94" fill="hold">
                            <p:stCondLst>
                              <p:cond delay="9000"/>
                            </p:stCondLst>
                            <p:childTnLst>
                              <p:par>
                                <p:cTn id="95" presetID="2" presetClass="entr" presetSubtype="8" fill="hold" nodeType="afterEffect">
                                  <p:stCondLst>
                                    <p:cond delay="150"/>
                                  </p:stCondLst>
                                  <p:childTnLst>
                                    <p:set>
                                      <p:cBhvr>
                                        <p:cTn id="96" dur="1" fill="hold">
                                          <p:stCondLst>
                                            <p:cond delay="0"/>
                                          </p:stCondLst>
                                        </p:cTn>
                                        <p:tgtEl>
                                          <p:spTgt spid="24"/>
                                        </p:tgtEl>
                                        <p:attrNameLst>
                                          <p:attrName>style.visibility</p:attrName>
                                        </p:attrNameLst>
                                      </p:cBhvr>
                                      <p:to>
                                        <p:strVal val="visible"/>
                                      </p:to>
                                    </p:set>
                                    <p:anim calcmode="lin" valueType="num">
                                      <p:cBhvr>
                                        <p:cTn id="97" dur="350" fill="hold"/>
                                        <p:tgtEl>
                                          <p:spTgt spid="24"/>
                                        </p:tgtEl>
                                        <p:attrNameLst>
                                          <p:attrName>ppt_x</p:attrName>
                                        </p:attrNameLst>
                                      </p:cBhvr>
                                      <p:tavLst>
                                        <p:tav tm="0">
                                          <p:val>
                                            <p:strVal val="0-#ppt_w/2"/>
                                          </p:val>
                                        </p:tav>
                                        <p:tav tm="100000">
                                          <p:val>
                                            <p:strVal val="#ppt_x"/>
                                          </p:val>
                                        </p:tav>
                                      </p:tavLst>
                                    </p:anim>
                                    <p:anim calcmode="lin" valueType="num">
                                      <p:cBhvr>
                                        <p:cTn id="98" dur="350" fill="hold"/>
                                        <p:tgtEl>
                                          <p:spTgt spid="24"/>
                                        </p:tgtEl>
                                        <p:attrNameLst>
                                          <p:attrName>ppt_y</p:attrName>
                                        </p:attrNameLst>
                                      </p:cBhvr>
                                      <p:tavLst>
                                        <p:tav tm="0">
                                          <p:val>
                                            <p:strVal val="#ppt_y"/>
                                          </p:val>
                                        </p:tav>
                                        <p:tav tm="100000">
                                          <p:val>
                                            <p:strVal val="#ppt_y"/>
                                          </p:val>
                                        </p:tav>
                                      </p:tavLst>
                                    </p:anim>
                                  </p:childTnLst>
                                </p:cTn>
                              </p:par>
                            </p:childTnLst>
                          </p:cTn>
                        </p:par>
                        <p:par>
                          <p:cTn id="99" fill="hold">
                            <p:stCondLst>
                              <p:cond delay="9650"/>
                            </p:stCondLst>
                            <p:childTnLst>
                              <p:par>
                                <p:cTn id="100" presetID="22" presetClass="entr" presetSubtype="2" fill="hold" grpId="0" nodeType="after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right)">
                                      <p:cBhvr>
                                        <p:cTn id="102" dur="350"/>
                                        <p:tgtEl>
                                          <p:spTgt spid="8"/>
                                        </p:tgtEl>
                                      </p:cBhvr>
                                    </p:animEffect>
                                  </p:childTnLst>
                                </p:cTn>
                              </p:par>
                            </p:childTnLst>
                          </p:cTn>
                        </p:par>
                        <p:par>
                          <p:cTn id="103" fill="hold">
                            <p:stCondLst>
                              <p:cond delay="10150"/>
                            </p:stCondLst>
                            <p:childTnLst>
                              <p:par>
                                <p:cTn id="104" presetID="22" presetClass="entr" presetSubtype="2"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right)">
                                      <p:cBhvr>
                                        <p:cTn id="106" dur="400"/>
                                        <p:tgtEl>
                                          <p:spTgt spid="41"/>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wipe(right)">
                                      <p:cBhvr>
                                        <p:cTn id="109" dur="4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animBg="1"/>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肘形连接符 1"/>
          <p:cNvSpPr>
            <a:spLocks noChangeShapeType="1"/>
          </p:cNvSpPr>
          <p:nvPr/>
        </p:nvSpPr>
        <p:spPr bwMode="auto">
          <a:xfrm flipH="1" flipV="1">
            <a:off x="6432552" y="1755909"/>
            <a:ext cx="3770313" cy="546100"/>
          </a:xfrm>
          <a:prstGeom prst="bentConnector3">
            <a:avLst>
              <a:gd name="adj1" fmla="val 218"/>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4" name="肘形连接符 2"/>
          <p:cNvSpPr>
            <a:spLocks noChangeShapeType="1"/>
          </p:cNvSpPr>
          <p:nvPr/>
        </p:nvSpPr>
        <p:spPr bwMode="auto">
          <a:xfrm flipH="1">
            <a:off x="6432552" y="5184910"/>
            <a:ext cx="3770313" cy="544513"/>
          </a:xfrm>
          <a:prstGeom prst="bentConnector3">
            <a:avLst>
              <a:gd name="adj1" fmla="val 218"/>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5" name="肘形连接符 3"/>
          <p:cNvSpPr>
            <a:spLocks noChangeShapeType="1"/>
          </p:cNvSpPr>
          <p:nvPr/>
        </p:nvSpPr>
        <p:spPr bwMode="auto">
          <a:xfrm flipV="1">
            <a:off x="2184402" y="1755909"/>
            <a:ext cx="3635375" cy="546100"/>
          </a:xfrm>
          <a:prstGeom prst="bentConnector3">
            <a:avLst>
              <a:gd name="adj1" fmla="val 218"/>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6" name="肘形连接符 4"/>
          <p:cNvSpPr>
            <a:spLocks noChangeShapeType="1"/>
          </p:cNvSpPr>
          <p:nvPr/>
        </p:nvSpPr>
        <p:spPr bwMode="auto">
          <a:xfrm>
            <a:off x="2184402" y="5184910"/>
            <a:ext cx="3635375" cy="544513"/>
          </a:xfrm>
          <a:prstGeom prst="bentConnector3">
            <a:avLst>
              <a:gd name="adj1" fmla="val 218"/>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7" name="文本框 6"/>
          <p:cNvSpPr>
            <a:spLocks noChangeArrowheads="1"/>
          </p:cNvSpPr>
          <p:nvPr/>
        </p:nvSpPr>
        <p:spPr bwMode="auto">
          <a:xfrm>
            <a:off x="2936875" y="5751647"/>
            <a:ext cx="141577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添加内容</a:t>
            </a:r>
          </a:p>
        </p:txBody>
      </p:sp>
      <p:grpSp>
        <p:nvGrpSpPr>
          <p:cNvPr id="8" name="组合 7"/>
          <p:cNvGrpSpPr/>
          <p:nvPr/>
        </p:nvGrpSpPr>
        <p:grpSpPr bwMode="auto">
          <a:xfrm>
            <a:off x="1487489" y="3819657"/>
            <a:ext cx="1344612" cy="1346200"/>
            <a:chOff x="0" y="0"/>
            <a:chExt cx="1403797" cy="1403797"/>
          </a:xfrm>
        </p:grpSpPr>
        <p:sp>
          <p:nvSpPr>
            <p:cNvPr id="9" name="椭圆 8"/>
            <p:cNvSpPr>
              <a:spLocks noChangeArrowheads="1"/>
            </p:cNvSpPr>
            <p:nvPr/>
          </p:nvSpPr>
          <p:spPr bwMode="auto">
            <a:xfrm>
              <a:off x="0" y="0"/>
              <a:ext cx="1403797" cy="1403797"/>
            </a:xfrm>
            <a:prstGeom prst="ellipse">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33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nvGrpSpPr>
            <p:cNvPr id="10" name="组合 9"/>
            <p:cNvGrpSpPr/>
            <p:nvPr/>
          </p:nvGrpSpPr>
          <p:grpSpPr bwMode="auto">
            <a:xfrm>
              <a:off x="486136" y="362881"/>
              <a:ext cx="392888" cy="661931"/>
              <a:chOff x="0" y="0"/>
              <a:chExt cx="292099" cy="492124"/>
            </a:xfrm>
          </p:grpSpPr>
          <p:sp>
            <p:nvSpPr>
              <p:cNvPr id="11" name="Freeform 15"/>
              <p:cNvSpPr>
                <a:spLocks noEditPoints="1" noChangeArrowheads="1"/>
              </p:cNvSpPr>
              <p:nvPr/>
            </p:nvSpPr>
            <p:spPr bwMode="auto">
              <a:xfrm>
                <a:off x="0" y="0"/>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2" name="Freeform 16"/>
              <p:cNvSpPr>
                <a:spLocks noEditPoints="1" noChangeArrowheads="1"/>
              </p:cNvSpPr>
              <p:nvPr/>
            </p:nvSpPr>
            <p:spPr bwMode="auto">
              <a:xfrm>
                <a:off x="23812" y="46039"/>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3" name="Freeform 17"/>
              <p:cNvSpPr>
                <a:spLocks noChangeArrowheads="1"/>
              </p:cNvSpPr>
              <p:nvPr/>
            </p:nvSpPr>
            <p:spPr bwMode="auto">
              <a:xfrm>
                <a:off x="63499" y="166689"/>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grpSp>
      <p:sp>
        <p:nvSpPr>
          <p:cNvPr id="14" name="文本框 14"/>
          <p:cNvSpPr>
            <a:spLocks noChangeArrowheads="1"/>
          </p:cNvSpPr>
          <p:nvPr/>
        </p:nvSpPr>
        <p:spPr bwMode="auto">
          <a:xfrm>
            <a:off x="8064501" y="5751647"/>
            <a:ext cx="141577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添加内容</a:t>
            </a:r>
          </a:p>
        </p:txBody>
      </p:sp>
      <p:grpSp>
        <p:nvGrpSpPr>
          <p:cNvPr id="15" name="组合 19"/>
          <p:cNvGrpSpPr/>
          <p:nvPr/>
        </p:nvGrpSpPr>
        <p:grpSpPr bwMode="auto">
          <a:xfrm>
            <a:off x="9486900" y="3819657"/>
            <a:ext cx="1346200" cy="1346200"/>
            <a:chOff x="0" y="0"/>
            <a:chExt cx="1403797" cy="1403797"/>
          </a:xfrm>
        </p:grpSpPr>
        <p:sp>
          <p:nvSpPr>
            <p:cNvPr id="16" name="椭圆 20"/>
            <p:cNvSpPr>
              <a:spLocks noChangeArrowheads="1"/>
            </p:cNvSpPr>
            <p:nvPr/>
          </p:nvSpPr>
          <p:spPr bwMode="auto">
            <a:xfrm>
              <a:off x="0" y="0"/>
              <a:ext cx="1403797" cy="1403797"/>
            </a:xfrm>
            <a:prstGeom prst="ellipse">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33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7" name="Freeform 12"/>
            <p:cNvSpPr>
              <a:spLocks noEditPoints="1" noChangeArrowheads="1"/>
            </p:cNvSpPr>
            <p:nvPr/>
          </p:nvSpPr>
          <p:spPr bwMode="auto">
            <a:xfrm>
              <a:off x="479640" y="362881"/>
              <a:ext cx="471466" cy="66641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grpSp>
        <p:nvGrpSpPr>
          <p:cNvPr id="18" name="组合 22"/>
          <p:cNvGrpSpPr/>
          <p:nvPr/>
        </p:nvGrpSpPr>
        <p:grpSpPr bwMode="auto">
          <a:xfrm>
            <a:off x="1487489" y="2317884"/>
            <a:ext cx="1344612" cy="1344613"/>
            <a:chOff x="0" y="0"/>
            <a:chExt cx="1403797" cy="1403797"/>
          </a:xfrm>
        </p:grpSpPr>
        <p:sp>
          <p:nvSpPr>
            <p:cNvPr id="19" name="椭圆 23"/>
            <p:cNvSpPr>
              <a:spLocks noChangeArrowheads="1"/>
            </p:cNvSpPr>
            <p:nvPr/>
          </p:nvSpPr>
          <p:spPr bwMode="auto">
            <a:xfrm>
              <a:off x="0" y="0"/>
              <a:ext cx="1403797" cy="1403797"/>
            </a:xfrm>
            <a:prstGeom prst="ellipse">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33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nvGrpSpPr>
            <p:cNvPr id="20" name="组合 24"/>
            <p:cNvGrpSpPr/>
            <p:nvPr/>
          </p:nvGrpSpPr>
          <p:grpSpPr bwMode="auto">
            <a:xfrm>
              <a:off x="282958" y="324214"/>
              <a:ext cx="799244" cy="731504"/>
              <a:chOff x="0" y="0"/>
              <a:chExt cx="550987" cy="504288"/>
            </a:xfrm>
          </p:grpSpPr>
          <p:sp>
            <p:nvSpPr>
              <p:cNvPr id="21" name="Freeform 26"/>
              <p:cNvSpPr>
                <a:spLocks noEditPoints="1" noChangeArrowheads="1"/>
              </p:cNvSpPr>
              <p:nvPr/>
            </p:nvSpPr>
            <p:spPr bwMode="auto">
              <a:xfrm>
                <a:off x="0" y="0"/>
                <a:ext cx="357759" cy="359114"/>
              </a:xfrm>
              <a:custGeom>
                <a:avLst/>
                <a:gdLst>
                  <a:gd name="T0" fmla="*/ 51 w 52"/>
                  <a:gd name="T1" fmla="*/ 27 h 52"/>
                  <a:gd name="T2" fmla="*/ 46 w 52"/>
                  <a:gd name="T3" fmla="*/ 23 h 52"/>
                  <a:gd name="T4" fmla="*/ 52 w 52"/>
                  <a:gd name="T5" fmla="*/ 20 h 52"/>
                  <a:gd name="T6" fmla="*/ 49 w 52"/>
                  <a:gd name="T7" fmla="*/ 13 h 52"/>
                  <a:gd name="T8" fmla="*/ 47 w 52"/>
                  <a:gd name="T9" fmla="*/ 12 h 52"/>
                  <a:gd name="T10" fmla="*/ 40 w 52"/>
                  <a:gd name="T11" fmla="*/ 13 h 52"/>
                  <a:gd name="T12" fmla="*/ 43 w 52"/>
                  <a:gd name="T13" fmla="*/ 7 h 52"/>
                  <a:gd name="T14" fmla="*/ 37 w 52"/>
                  <a:gd name="T15" fmla="*/ 2 h 52"/>
                  <a:gd name="T16" fmla="*/ 32 w 52"/>
                  <a:gd name="T17" fmla="*/ 7 h 52"/>
                  <a:gd name="T18" fmla="*/ 29 w 52"/>
                  <a:gd name="T19" fmla="*/ 1 h 52"/>
                  <a:gd name="T20" fmla="*/ 27 w 52"/>
                  <a:gd name="T21" fmla="*/ 0 h 52"/>
                  <a:gd name="T22" fmla="*/ 19 w 52"/>
                  <a:gd name="T23" fmla="*/ 2 h 52"/>
                  <a:gd name="T24" fmla="*/ 18 w 52"/>
                  <a:gd name="T25" fmla="*/ 9 h 52"/>
                  <a:gd name="T26" fmla="*/ 12 w 52"/>
                  <a:gd name="T27" fmla="*/ 4 h 52"/>
                  <a:gd name="T28" fmla="*/ 6 w 52"/>
                  <a:gd name="T29" fmla="*/ 10 h 52"/>
                  <a:gd name="T30" fmla="*/ 10 w 52"/>
                  <a:gd name="T31" fmla="*/ 15 h 52"/>
                  <a:gd name="T32" fmla="*/ 3 w 52"/>
                  <a:gd name="T33" fmla="*/ 16 h 52"/>
                  <a:gd name="T34" fmla="*/ 2 w 52"/>
                  <a:gd name="T35" fmla="*/ 17 h 52"/>
                  <a:gd name="T36" fmla="*/ 0 w 52"/>
                  <a:gd name="T37" fmla="*/ 25 h 52"/>
                  <a:gd name="T38" fmla="*/ 7 w 52"/>
                  <a:gd name="T39" fmla="*/ 27 h 52"/>
                  <a:gd name="T40" fmla="*/ 2 w 52"/>
                  <a:gd name="T41" fmla="*/ 31 h 52"/>
                  <a:gd name="T42" fmla="*/ 4 w 52"/>
                  <a:gd name="T43" fmla="*/ 39 h 52"/>
                  <a:gd name="T44" fmla="*/ 6 w 52"/>
                  <a:gd name="T45" fmla="*/ 40 h 52"/>
                  <a:gd name="T46" fmla="*/ 12 w 52"/>
                  <a:gd name="T47" fmla="*/ 40 h 52"/>
                  <a:gd name="T48" fmla="*/ 10 w 52"/>
                  <a:gd name="T49" fmla="*/ 47 h 52"/>
                  <a:gd name="T50" fmla="*/ 17 w 52"/>
                  <a:gd name="T51" fmla="*/ 50 h 52"/>
                  <a:gd name="T52" fmla="*/ 21 w 52"/>
                  <a:gd name="T53" fmla="*/ 45 h 52"/>
                  <a:gd name="T54" fmla="*/ 23 w 52"/>
                  <a:gd name="T55" fmla="*/ 51 h 52"/>
                  <a:gd name="T56" fmla="*/ 24 w 52"/>
                  <a:gd name="T57" fmla="*/ 52 h 52"/>
                  <a:gd name="T58" fmla="*/ 32 w 52"/>
                  <a:gd name="T59" fmla="*/ 52 h 52"/>
                  <a:gd name="T60" fmla="*/ 33 w 52"/>
                  <a:gd name="T61" fmla="*/ 50 h 52"/>
                  <a:gd name="T62" fmla="*/ 35 w 52"/>
                  <a:gd name="T63" fmla="*/ 44 h 52"/>
                  <a:gd name="T64" fmla="*/ 40 w 52"/>
                  <a:gd name="T65" fmla="*/ 48 h 52"/>
                  <a:gd name="T66" fmla="*/ 46 w 52"/>
                  <a:gd name="T67" fmla="*/ 43 h 52"/>
                  <a:gd name="T68" fmla="*/ 46 w 52"/>
                  <a:gd name="T69" fmla="*/ 41 h 52"/>
                  <a:gd name="T70" fmla="*/ 43 w 52"/>
                  <a:gd name="T71" fmla="*/ 35 h 52"/>
                  <a:gd name="T72" fmla="*/ 50 w 52"/>
                  <a:gd name="T73" fmla="*/ 36 h 52"/>
                  <a:gd name="T74" fmla="*/ 52 w 52"/>
                  <a:gd name="T75" fmla="*/ 29 h 52"/>
                  <a:gd name="T76" fmla="*/ 33 w 52"/>
                  <a:gd name="T77" fmla="*/ 28 h 52"/>
                  <a:gd name="T78" fmla="*/ 19 w 52"/>
                  <a:gd name="T79" fmla="*/ 25 h 52"/>
                  <a:gd name="T80" fmla="*/ 33 w 52"/>
                  <a:gd name="T81" fmla="*/ 28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2" name="Freeform 27"/>
              <p:cNvSpPr>
                <a:spLocks noEditPoints="1" noChangeArrowheads="1"/>
              </p:cNvSpPr>
              <p:nvPr/>
            </p:nvSpPr>
            <p:spPr bwMode="auto">
              <a:xfrm>
                <a:off x="296538" y="248324"/>
                <a:ext cx="254449" cy="255964"/>
              </a:xfrm>
              <a:custGeom>
                <a:avLst/>
                <a:gdLst>
                  <a:gd name="T0" fmla="*/ 33 w 37"/>
                  <a:gd name="T1" fmla="*/ 29 h 37"/>
                  <a:gd name="T2" fmla="*/ 31 w 37"/>
                  <a:gd name="T3" fmla="*/ 24 h 37"/>
                  <a:gd name="T4" fmla="*/ 36 w 37"/>
                  <a:gd name="T5" fmla="*/ 25 h 37"/>
                  <a:gd name="T6" fmla="*/ 37 w 37"/>
                  <a:gd name="T7" fmla="*/ 20 h 37"/>
                  <a:gd name="T8" fmla="*/ 36 w 37"/>
                  <a:gd name="T9" fmla="*/ 18 h 37"/>
                  <a:gd name="T10" fmla="*/ 32 w 37"/>
                  <a:gd name="T11" fmla="*/ 16 h 37"/>
                  <a:gd name="T12" fmla="*/ 37 w 37"/>
                  <a:gd name="T13" fmla="*/ 14 h 37"/>
                  <a:gd name="T14" fmla="*/ 35 w 37"/>
                  <a:gd name="T15" fmla="*/ 9 h 37"/>
                  <a:gd name="T16" fmla="*/ 30 w 37"/>
                  <a:gd name="T17" fmla="*/ 10 h 37"/>
                  <a:gd name="T18" fmla="*/ 31 w 37"/>
                  <a:gd name="T19" fmla="*/ 5 h 37"/>
                  <a:gd name="T20" fmla="*/ 30 w 37"/>
                  <a:gd name="T21" fmla="*/ 4 h 37"/>
                  <a:gd name="T22" fmla="*/ 24 w 37"/>
                  <a:gd name="T23" fmla="*/ 2 h 37"/>
                  <a:gd name="T24" fmla="*/ 21 w 37"/>
                  <a:gd name="T25" fmla="*/ 5 h 37"/>
                  <a:gd name="T26" fmla="*/ 19 w 37"/>
                  <a:gd name="T27" fmla="*/ 0 h 37"/>
                  <a:gd name="T28" fmla="*/ 14 w 37"/>
                  <a:gd name="T29" fmla="*/ 1 h 37"/>
                  <a:gd name="T30" fmla="*/ 14 w 37"/>
                  <a:gd name="T31" fmla="*/ 5 h 37"/>
                  <a:gd name="T32" fmla="*/ 10 w 37"/>
                  <a:gd name="T33" fmla="*/ 3 h 37"/>
                  <a:gd name="T34" fmla="*/ 8 w 37"/>
                  <a:gd name="T35" fmla="*/ 3 h 37"/>
                  <a:gd name="T36" fmla="*/ 4 w 37"/>
                  <a:gd name="T37" fmla="*/ 7 h 37"/>
                  <a:gd name="T38" fmla="*/ 7 w 37"/>
                  <a:gd name="T39" fmla="*/ 11 h 37"/>
                  <a:gd name="T40" fmla="*/ 3 w 37"/>
                  <a:gd name="T41" fmla="*/ 11 h 37"/>
                  <a:gd name="T42" fmla="*/ 0 w 37"/>
                  <a:gd name="T43" fmla="*/ 17 h 37"/>
                  <a:gd name="T44" fmla="*/ 1 w 37"/>
                  <a:gd name="T45" fmla="*/ 18 h 37"/>
                  <a:gd name="T46" fmla="*/ 5 w 37"/>
                  <a:gd name="T47" fmla="*/ 20 h 37"/>
                  <a:gd name="T48" fmla="*/ 1 w 37"/>
                  <a:gd name="T49" fmla="*/ 23 h 37"/>
                  <a:gd name="T50" fmla="*/ 4 w 37"/>
                  <a:gd name="T51" fmla="*/ 28 h 37"/>
                  <a:gd name="T52" fmla="*/ 8 w 37"/>
                  <a:gd name="T53" fmla="*/ 27 h 37"/>
                  <a:gd name="T54" fmla="*/ 7 w 37"/>
                  <a:gd name="T55" fmla="*/ 31 h 37"/>
                  <a:gd name="T56" fmla="*/ 7 w 37"/>
                  <a:gd name="T57" fmla="*/ 33 h 37"/>
                  <a:gd name="T58" fmla="*/ 12 w 37"/>
                  <a:gd name="T59" fmla="*/ 35 h 37"/>
                  <a:gd name="T60" fmla="*/ 13 w 37"/>
                  <a:gd name="T61" fmla="*/ 35 h 37"/>
                  <a:gd name="T62" fmla="*/ 17 w 37"/>
                  <a:gd name="T63" fmla="*/ 32 h 37"/>
                  <a:gd name="T64" fmla="*/ 17 w 37"/>
                  <a:gd name="T65" fmla="*/ 37 h 37"/>
                  <a:gd name="T66" fmla="*/ 23 w 37"/>
                  <a:gd name="T67" fmla="*/ 36 h 37"/>
                  <a:gd name="T68" fmla="*/ 24 w 37"/>
                  <a:gd name="T69" fmla="*/ 35 h 37"/>
                  <a:gd name="T70" fmla="*/ 25 w 37"/>
                  <a:gd name="T71" fmla="*/ 31 h 37"/>
                  <a:gd name="T72" fmla="*/ 28 w 37"/>
                  <a:gd name="T73" fmla="*/ 34 h 37"/>
                  <a:gd name="T74" fmla="*/ 33 w 37"/>
                  <a:gd name="T75" fmla="*/ 30 h 37"/>
                  <a:gd name="T76" fmla="*/ 22 w 37"/>
                  <a:gd name="T77" fmla="*/ 22 h 37"/>
                  <a:gd name="T78" fmla="*/ 15 w 37"/>
                  <a:gd name="T79" fmla="*/ 15 h 37"/>
                  <a:gd name="T80" fmla="*/ 22 w 37"/>
                  <a:gd name="T81" fmla="*/ 2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grpSp>
      <p:grpSp>
        <p:nvGrpSpPr>
          <p:cNvPr id="23" name="组合 27"/>
          <p:cNvGrpSpPr/>
          <p:nvPr/>
        </p:nvGrpSpPr>
        <p:grpSpPr bwMode="auto">
          <a:xfrm>
            <a:off x="9486900" y="2317884"/>
            <a:ext cx="1346200" cy="1344613"/>
            <a:chOff x="0" y="0"/>
            <a:chExt cx="1403797" cy="1403797"/>
          </a:xfrm>
        </p:grpSpPr>
        <p:sp>
          <p:nvSpPr>
            <p:cNvPr id="24" name="椭圆 28"/>
            <p:cNvSpPr>
              <a:spLocks noChangeArrowheads="1"/>
            </p:cNvSpPr>
            <p:nvPr/>
          </p:nvSpPr>
          <p:spPr bwMode="auto">
            <a:xfrm>
              <a:off x="0" y="0"/>
              <a:ext cx="1403797" cy="1403797"/>
            </a:xfrm>
            <a:prstGeom prst="ellipse">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33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5" name="Freeform 41"/>
            <p:cNvSpPr>
              <a:spLocks noEditPoints="1" noChangeArrowheads="1"/>
            </p:cNvSpPr>
            <p:nvPr/>
          </p:nvSpPr>
          <p:spPr bwMode="auto">
            <a:xfrm>
              <a:off x="363893" y="385180"/>
              <a:ext cx="661930" cy="531751"/>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grpSp>
      <p:sp>
        <p:nvSpPr>
          <p:cNvPr id="26" name="文本框 36"/>
          <p:cNvSpPr>
            <a:spLocks noChangeArrowheads="1"/>
          </p:cNvSpPr>
          <p:nvPr/>
        </p:nvSpPr>
        <p:spPr bwMode="auto">
          <a:xfrm>
            <a:off x="2936877" y="4829307"/>
            <a:ext cx="2876551"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7" name="文本框 37"/>
          <p:cNvSpPr>
            <a:spLocks noChangeArrowheads="1"/>
          </p:cNvSpPr>
          <p:nvPr/>
        </p:nvSpPr>
        <p:spPr bwMode="auto">
          <a:xfrm>
            <a:off x="6500814" y="4813433"/>
            <a:ext cx="2865437"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8" name="文本框 44"/>
          <p:cNvSpPr>
            <a:spLocks noChangeArrowheads="1"/>
          </p:cNvSpPr>
          <p:nvPr/>
        </p:nvSpPr>
        <p:spPr bwMode="auto">
          <a:xfrm>
            <a:off x="2936877" y="1825761"/>
            <a:ext cx="2876551"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在此录入上述图表的描述说明，在此录入上述图表的描述说明，在此录入上述图表的描述说明。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29" name="文本框 45"/>
          <p:cNvSpPr>
            <a:spLocks noChangeArrowheads="1"/>
          </p:cNvSpPr>
          <p:nvPr/>
        </p:nvSpPr>
        <p:spPr bwMode="auto">
          <a:xfrm>
            <a:off x="2943225" y="1351095"/>
            <a:ext cx="141577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添加内容</a:t>
            </a:r>
          </a:p>
        </p:txBody>
      </p:sp>
      <p:sp>
        <p:nvSpPr>
          <p:cNvPr id="30" name="文本框 46"/>
          <p:cNvSpPr>
            <a:spLocks noChangeArrowheads="1"/>
          </p:cNvSpPr>
          <p:nvPr/>
        </p:nvSpPr>
        <p:spPr bwMode="auto">
          <a:xfrm>
            <a:off x="6500814" y="1825760"/>
            <a:ext cx="28654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在此录入上述图表的描述说明，在此录入上述图表的描述说明，在此录入上述图表的描述说明。</a:t>
            </a: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1" name="文本框 47"/>
          <p:cNvSpPr>
            <a:spLocks noChangeArrowheads="1"/>
          </p:cNvSpPr>
          <p:nvPr/>
        </p:nvSpPr>
        <p:spPr bwMode="auto">
          <a:xfrm>
            <a:off x="8070851" y="1351095"/>
            <a:ext cx="141577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添加内容</a:t>
            </a:r>
          </a:p>
        </p:txBody>
      </p:sp>
      <p:sp>
        <p:nvSpPr>
          <p:cNvPr id="32" name="矩形 47"/>
          <p:cNvSpPr>
            <a:spLocks noChangeArrowheads="1"/>
          </p:cNvSpPr>
          <p:nvPr/>
        </p:nvSpPr>
        <p:spPr bwMode="auto">
          <a:xfrm>
            <a:off x="3517900" y="3308483"/>
            <a:ext cx="5257800" cy="115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2" tIns="34287" rIns="68572" bIns="34287">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 calcmode="lin" valueType="num">
                                      <p:cBhvr>
                                        <p:cTn id="13" dur="500" fill="hold"/>
                                        <p:tgtEl>
                                          <p:spTgt spid="18"/>
                                        </p:tgtEl>
                                        <p:attrNameLst>
                                          <p:attrName>style.rotation</p:attrName>
                                        </p:attrNameLst>
                                      </p:cBhvr>
                                      <p:tavLst>
                                        <p:tav tm="0">
                                          <p:val>
                                            <p:fltVal val="90"/>
                                          </p:val>
                                        </p:tav>
                                        <p:tav tm="100000">
                                          <p:val>
                                            <p:fltVal val="0"/>
                                          </p:val>
                                        </p:tav>
                                      </p:tavLst>
                                    </p:anim>
                                    <p:animEffect transition="in" filter="fade">
                                      <p:cBhvr>
                                        <p:cTn id="14" dur="500"/>
                                        <p:tgtEl>
                                          <p:spTgt spid="18"/>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90"/>
                                          </p:val>
                                        </p:tav>
                                        <p:tav tm="100000">
                                          <p:val>
                                            <p:fltVal val="0"/>
                                          </p:val>
                                        </p:tav>
                                      </p:tavLst>
                                    </p:anim>
                                    <p:animEffect transition="in" filter="fade">
                                      <p:cBhvr>
                                        <p:cTn id="20" dur="500"/>
                                        <p:tgtEl>
                                          <p:spTgt spid="8"/>
                                        </p:tgtEl>
                                      </p:cBhvr>
                                    </p:animEffect>
                                  </p:childTnLst>
                                </p:cTn>
                              </p:par>
                              <p:par>
                                <p:cTn id="21" presetID="3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 calcmode="lin" valueType="num">
                                      <p:cBhvr>
                                        <p:cTn id="25" dur="500" fill="hold"/>
                                        <p:tgtEl>
                                          <p:spTgt spid="23"/>
                                        </p:tgtEl>
                                        <p:attrNameLst>
                                          <p:attrName>style.rotation</p:attrName>
                                        </p:attrNameLst>
                                      </p:cBhvr>
                                      <p:tavLst>
                                        <p:tav tm="0">
                                          <p:val>
                                            <p:fltVal val="90"/>
                                          </p:val>
                                        </p:tav>
                                        <p:tav tm="100000">
                                          <p:val>
                                            <p:fltVal val="0"/>
                                          </p:val>
                                        </p:tav>
                                      </p:tavLst>
                                    </p:anim>
                                    <p:animEffect transition="in" filter="fade">
                                      <p:cBhvr>
                                        <p:cTn id="26" dur="500"/>
                                        <p:tgtEl>
                                          <p:spTgt spid="23"/>
                                        </p:tgtEl>
                                      </p:cBhvr>
                                    </p:animEffect>
                                  </p:childTnLst>
                                </p:cTn>
                              </p:par>
                              <p:par>
                                <p:cTn id="27" presetID="3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 calcmode="lin" valueType="num">
                                      <p:cBhvr>
                                        <p:cTn id="31" dur="500" fill="hold"/>
                                        <p:tgtEl>
                                          <p:spTgt spid="15"/>
                                        </p:tgtEl>
                                        <p:attrNameLst>
                                          <p:attrName>style.rotation</p:attrName>
                                        </p:attrNameLst>
                                      </p:cBhvr>
                                      <p:tavLst>
                                        <p:tav tm="0">
                                          <p:val>
                                            <p:fltVal val="90"/>
                                          </p:val>
                                        </p:tav>
                                        <p:tav tm="100000">
                                          <p:val>
                                            <p:fltVal val="0"/>
                                          </p:val>
                                        </p:tav>
                                      </p:tavLst>
                                    </p:anim>
                                    <p:animEffect transition="in" filter="fade">
                                      <p:cBhvr>
                                        <p:cTn id="32" dur="500"/>
                                        <p:tgtEl>
                                          <p:spTgt spid="15"/>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par>
                          <p:cTn id="71" fill="hold">
                            <p:stCondLst>
                              <p:cond delay="2000"/>
                            </p:stCondLst>
                            <p:childTnLst>
                              <p:par>
                                <p:cTn id="72" presetID="16" presetClass="entr" presetSubtype="21"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barn(inVertical)">
                                      <p:cBhvr>
                                        <p:cTn id="7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bldLvl="0" autoUpdateAnimBg="0"/>
      <p:bldP spid="14"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grpSp>
        <p:nvGrpSpPr>
          <p:cNvPr id="3" name="组合 6"/>
          <p:cNvGrpSpPr/>
          <p:nvPr/>
        </p:nvGrpSpPr>
        <p:grpSpPr bwMode="auto">
          <a:xfrm>
            <a:off x="3506790" y="2433639"/>
            <a:ext cx="6534151" cy="1008063"/>
            <a:chOff x="0" y="0"/>
            <a:chExt cx="6535007" cy="1008202"/>
          </a:xfrm>
        </p:grpSpPr>
        <p:cxnSp>
          <p:nvCxnSpPr>
            <p:cNvPr id="4" name="肘形连接符 151"/>
            <p:cNvCxnSpPr>
              <a:cxnSpLocks noChangeShapeType="1"/>
              <a:stCxn id="5" idx="6"/>
              <a:endCxn id="30" idx="2"/>
            </p:cNvCxnSpPr>
            <p:nvPr/>
          </p:nvCxnSpPr>
          <p:spPr bwMode="auto">
            <a:xfrm>
              <a:off x="756000" y="378000"/>
              <a:ext cx="5779007" cy="630202"/>
            </a:xfrm>
            <a:prstGeom prst="bentConnector3">
              <a:avLst>
                <a:gd name="adj1" fmla="val 46218"/>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5" name="椭圆 135"/>
            <p:cNvSpPr>
              <a:spLocks noChangeArrowheads="1"/>
            </p:cNvSpPr>
            <p:nvPr/>
          </p:nvSpPr>
          <p:spPr bwMode="auto">
            <a:xfrm>
              <a:off x="0" y="0"/>
              <a:ext cx="756000" cy="756000"/>
            </a:xfrm>
            <a:prstGeom prst="ellips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宋体" panose="02010600030101010101" pitchFamily="2" charset="-122"/>
              </a:endParaRPr>
            </a:p>
          </p:txBody>
        </p:sp>
        <p:grpSp>
          <p:nvGrpSpPr>
            <p:cNvPr id="6" name="组合 125"/>
            <p:cNvGrpSpPr/>
            <p:nvPr/>
          </p:nvGrpSpPr>
          <p:grpSpPr bwMode="auto">
            <a:xfrm>
              <a:off x="153000" y="136763"/>
              <a:ext cx="450000" cy="434596"/>
              <a:chOff x="0" y="0"/>
              <a:chExt cx="583915" cy="496874"/>
            </a:xfrm>
          </p:grpSpPr>
          <p:sp>
            <p:nvSpPr>
              <p:cNvPr id="7" name="Freeform 159"/>
              <p:cNvSpPr>
                <a:spLocks noChangeArrowheads="1"/>
              </p:cNvSpPr>
              <p:nvPr/>
            </p:nvSpPr>
            <p:spPr bwMode="auto">
              <a:xfrm>
                <a:off x="61656" y="94297"/>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宋体" panose="02010600030101010101" pitchFamily="2" charset="-122"/>
                </a:endParaRPr>
              </a:p>
            </p:txBody>
          </p:sp>
          <p:sp>
            <p:nvSpPr>
              <p:cNvPr id="8" name="Freeform 160"/>
              <p:cNvSpPr>
                <a:spLocks noChangeArrowheads="1"/>
              </p:cNvSpPr>
              <p:nvPr/>
            </p:nvSpPr>
            <p:spPr bwMode="auto">
              <a:xfrm>
                <a:off x="0" y="0"/>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宋体" panose="02010600030101010101" pitchFamily="2" charset="-122"/>
                </a:endParaRPr>
              </a:p>
            </p:txBody>
          </p:sp>
        </p:grpSp>
      </p:grpSp>
      <p:grpSp>
        <p:nvGrpSpPr>
          <p:cNvPr id="9" name="组合 4"/>
          <p:cNvGrpSpPr/>
          <p:nvPr/>
        </p:nvGrpSpPr>
        <p:grpSpPr bwMode="auto">
          <a:xfrm>
            <a:off x="3506791" y="4310064"/>
            <a:ext cx="4067175" cy="755651"/>
            <a:chOff x="0" y="0"/>
            <a:chExt cx="4066973" cy="756000"/>
          </a:xfrm>
        </p:grpSpPr>
        <p:cxnSp>
          <p:nvCxnSpPr>
            <p:cNvPr id="10" name="肘形连接符 160"/>
            <p:cNvCxnSpPr>
              <a:cxnSpLocks noChangeShapeType="1"/>
              <a:stCxn id="11" idx="6"/>
              <a:endCxn id="32" idx="2"/>
            </p:cNvCxnSpPr>
            <p:nvPr/>
          </p:nvCxnSpPr>
          <p:spPr bwMode="auto">
            <a:xfrm>
              <a:off x="756000" y="378000"/>
              <a:ext cx="3310973" cy="376143"/>
            </a:xfrm>
            <a:prstGeom prst="bentConnector3">
              <a:avLst>
                <a:gd name="adj1" fmla="val 50000"/>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11" name="椭圆 140"/>
            <p:cNvSpPr>
              <a:spLocks noChangeArrowheads="1"/>
            </p:cNvSpPr>
            <p:nvPr/>
          </p:nvSpPr>
          <p:spPr bwMode="auto">
            <a:xfrm>
              <a:off x="0" y="0"/>
              <a:ext cx="756000" cy="756000"/>
            </a:xfrm>
            <a:prstGeom prst="ellips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宋体" panose="02010600030101010101" pitchFamily="2" charset="-122"/>
              </a:endParaRPr>
            </a:p>
          </p:txBody>
        </p:sp>
        <p:sp>
          <p:nvSpPr>
            <p:cNvPr id="12" name="Freeform 277"/>
            <p:cNvSpPr>
              <a:spLocks noEditPoints="1" noChangeArrowheads="1"/>
            </p:cNvSpPr>
            <p:nvPr/>
          </p:nvSpPr>
          <p:spPr bwMode="auto">
            <a:xfrm>
              <a:off x="190444" y="121807"/>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Arial" panose="020B0604020202020204" pitchFamily="34" charset="0"/>
              </a:endParaRPr>
            </a:p>
          </p:txBody>
        </p:sp>
      </p:grpSp>
      <p:grpSp>
        <p:nvGrpSpPr>
          <p:cNvPr id="13" name="组合 5"/>
          <p:cNvGrpSpPr/>
          <p:nvPr/>
        </p:nvGrpSpPr>
        <p:grpSpPr bwMode="auto">
          <a:xfrm>
            <a:off x="3506790" y="3371853"/>
            <a:ext cx="5300663" cy="1052513"/>
            <a:chOff x="0" y="0"/>
            <a:chExt cx="5300991" cy="1051895"/>
          </a:xfrm>
        </p:grpSpPr>
        <p:cxnSp>
          <p:nvCxnSpPr>
            <p:cNvPr id="14" name="肘形连接符 154"/>
            <p:cNvCxnSpPr>
              <a:cxnSpLocks noChangeShapeType="1"/>
              <a:stCxn id="15" idx="6"/>
              <a:endCxn id="31" idx="2"/>
            </p:cNvCxnSpPr>
            <p:nvPr/>
          </p:nvCxnSpPr>
          <p:spPr bwMode="auto">
            <a:xfrm>
              <a:off x="756000" y="378000"/>
              <a:ext cx="4544991" cy="673895"/>
            </a:xfrm>
            <a:prstGeom prst="bentConnector3">
              <a:avLst>
                <a:gd name="adj1" fmla="val 50000"/>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15" name="椭圆 139"/>
            <p:cNvSpPr>
              <a:spLocks noChangeArrowheads="1"/>
            </p:cNvSpPr>
            <p:nvPr/>
          </p:nvSpPr>
          <p:spPr bwMode="auto">
            <a:xfrm>
              <a:off x="0" y="0"/>
              <a:ext cx="756000" cy="756000"/>
            </a:xfrm>
            <a:prstGeom prst="ellips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宋体" panose="02010600030101010101" pitchFamily="2" charset="-122"/>
              </a:endParaRPr>
            </a:p>
          </p:txBody>
        </p:sp>
        <p:grpSp>
          <p:nvGrpSpPr>
            <p:cNvPr id="16" name="Group 92"/>
            <p:cNvGrpSpPr/>
            <p:nvPr/>
          </p:nvGrpSpPr>
          <p:grpSpPr bwMode="auto">
            <a:xfrm>
              <a:off x="153436" y="235588"/>
              <a:ext cx="474528" cy="295582"/>
              <a:chOff x="0" y="0"/>
              <a:chExt cx="471488" cy="293688"/>
            </a:xfrm>
          </p:grpSpPr>
          <p:sp>
            <p:nvSpPr>
              <p:cNvPr id="17" name="Freeform 8"/>
              <p:cNvSpPr>
                <a:spLocks noEditPoints="1" noChangeArrowheads="1"/>
              </p:cNvSpPr>
              <p:nvPr/>
            </p:nvSpPr>
            <p:spPr bwMode="auto">
              <a:xfrm>
                <a:off x="0" y="0"/>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18" name="Rectangle 9"/>
              <p:cNvSpPr>
                <a:spLocks noChangeArrowheads="1"/>
              </p:cNvSpPr>
              <p:nvPr/>
            </p:nvSpPr>
            <p:spPr bwMode="auto">
              <a:xfrm>
                <a:off x="63500" y="63499"/>
                <a:ext cx="90488" cy="166688"/>
              </a:xfrm>
              <a:prstGeom prst="rect">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19" name="Rectangle 10"/>
              <p:cNvSpPr>
                <a:spLocks noChangeArrowheads="1"/>
              </p:cNvSpPr>
              <p:nvPr/>
            </p:nvSpPr>
            <p:spPr bwMode="auto">
              <a:xfrm>
                <a:off x="169862" y="63499"/>
                <a:ext cx="85725" cy="166688"/>
              </a:xfrm>
              <a:prstGeom prst="rect">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grpSp>
        <p:nvGrpSpPr>
          <p:cNvPr id="20" name="组合 3"/>
          <p:cNvGrpSpPr/>
          <p:nvPr/>
        </p:nvGrpSpPr>
        <p:grpSpPr bwMode="auto">
          <a:xfrm>
            <a:off x="3506788" y="5248276"/>
            <a:ext cx="2454275" cy="755651"/>
            <a:chOff x="0" y="0"/>
            <a:chExt cx="2455131" cy="756000"/>
          </a:xfrm>
        </p:grpSpPr>
        <p:sp>
          <p:nvSpPr>
            <p:cNvPr id="21" name="直接连接符 68"/>
            <p:cNvSpPr>
              <a:spLocks noChangeShapeType="1"/>
            </p:cNvSpPr>
            <p:nvPr/>
          </p:nvSpPr>
          <p:spPr bwMode="auto">
            <a:xfrm flipH="1">
              <a:off x="412977" y="378001"/>
              <a:ext cx="2042154" cy="1"/>
            </a:xfrm>
            <a:prstGeom prst="line">
              <a:avLst/>
            </a:prstGeom>
            <a:ln w="12700">
              <a:solidFill>
                <a:srgbClr val="00B0F0"/>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endParaRPr>
            </a:p>
          </p:txBody>
        </p:sp>
        <p:sp>
          <p:nvSpPr>
            <p:cNvPr id="22" name="椭圆 85"/>
            <p:cNvSpPr>
              <a:spLocks noChangeArrowheads="1"/>
            </p:cNvSpPr>
            <p:nvPr/>
          </p:nvSpPr>
          <p:spPr bwMode="auto">
            <a:xfrm>
              <a:off x="0" y="0"/>
              <a:ext cx="756000" cy="756000"/>
            </a:xfrm>
            <a:prstGeom prst="ellips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宋体" panose="02010600030101010101" pitchFamily="2" charset="-122"/>
              </a:endParaRPr>
            </a:p>
          </p:txBody>
        </p:sp>
        <p:grpSp>
          <p:nvGrpSpPr>
            <p:cNvPr id="23" name="Group 9"/>
            <p:cNvGrpSpPr/>
            <p:nvPr/>
          </p:nvGrpSpPr>
          <p:grpSpPr bwMode="auto">
            <a:xfrm>
              <a:off x="124976" y="198348"/>
              <a:ext cx="516045" cy="382660"/>
              <a:chOff x="0" y="0"/>
              <a:chExt cx="374651" cy="277813"/>
            </a:xfrm>
          </p:grpSpPr>
          <p:sp>
            <p:nvSpPr>
              <p:cNvPr id="24" name="Freeform 17"/>
              <p:cNvSpPr>
                <a:spLocks noChangeArrowheads="1"/>
              </p:cNvSpPr>
              <p:nvPr/>
            </p:nvSpPr>
            <p:spPr bwMode="auto">
              <a:xfrm>
                <a:off x="141288" y="66675"/>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25" name="Freeform 18"/>
              <p:cNvSpPr>
                <a:spLocks noChangeArrowheads="1"/>
              </p:cNvSpPr>
              <p:nvPr/>
            </p:nvSpPr>
            <p:spPr bwMode="auto">
              <a:xfrm>
                <a:off x="0" y="0"/>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sp>
        <p:nvSpPr>
          <p:cNvPr id="26" name="任意多边形 56"/>
          <p:cNvSpPr>
            <a:spLocks noChangeArrowheads="1"/>
          </p:cNvSpPr>
          <p:nvPr/>
        </p:nvSpPr>
        <p:spPr bwMode="auto">
          <a:xfrm>
            <a:off x="9594851" y="2260601"/>
            <a:ext cx="1181100" cy="3698875"/>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rPr>
              <a:t> </a:t>
            </a: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7" name="任意多边形 59"/>
          <p:cNvSpPr>
            <a:spLocks noChangeArrowheads="1"/>
          </p:cNvSpPr>
          <p:nvPr/>
        </p:nvSpPr>
        <p:spPr bwMode="auto">
          <a:xfrm>
            <a:off x="8361363" y="4038603"/>
            <a:ext cx="1181100" cy="1922463"/>
          </a:xfrm>
          <a:custGeom>
            <a:avLst/>
            <a:gdLst>
              <a:gd name="T0" fmla="*/ 1181100 w 1181100"/>
              <a:gd name="T1" fmla="*/ 0 h 1921854"/>
              <a:gd name="T2" fmla="*/ 1181100 w 1181100"/>
              <a:gd name="T3" fmla="*/ 1921854 h 1921854"/>
              <a:gd name="T4" fmla="*/ 0 w 1181100"/>
              <a:gd name="T5" fmla="*/ 1921854 h 1921854"/>
              <a:gd name="T6" fmla="*/ 0 w 1181100"/>
              <a:gd name="T7" fmla="*/ 731966 h 1921854"/>
              <a:gd name="T8" fmla="*/ 319230 w 1181100"/>
              <a:gd name="T9" fmla="*/ 562253 h 1921854"/>
              <a:gd name="T10" fmla="*/ 425975 w 1181100"/>
              <a:gd name="T11" fmla="*/ 500289 h 1921854"/>
              <a:gd name="T12" fmla="*/ 445921 w 1181100"/>
              <a:gd name="T13" fmla="*/ 529872 h 1921854"/>
              <a:gd name="T14" fmla="*/ 590551 w 1181100"/>
              <a:gd name="T15" fmla="*/ 589779 h 1921854"/>
              <a:gd name="T16" fmla="*/ 795088 w 1181100"/>
              <a:gd name="T17" fmla="*/ 385242 h 1921854"/>
              <a:gd name="T18" fmla="*/ 779015 w 1181100"/>
              <a:gd name="T19" fmla="*/ 305627 h 1921854"/>
              <a:gd name="T20" fmla="*/ 768996 w 1181100"/>
              <a:gd name="T21" fmla="*/ 290767 h 1921854"/>
              <a:gd name="T22" fmla="*/ 952789 w 1181100"/>
              <a:gd name="T23" fmla="*/ 167545 h 1921854"/>
              <a:gd name="T24" fmla="*/ 1140954 w 1181100"/>
              <a:gd name="T25" fmla="*/ 3127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rPr>
              <a:t> </a:t>
            </a: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8" name="任意多边形 63"/>
          <p:cNvSpPr>
            <a:spLocks noChangeArrowheads="1"/>
          </p:cNvSpPr>
          <p:nvPr/>
        </p:nvSpPr>
        <p:spPr bwMode="auto">
          <a:xfrm>
            <a:off x="7126290" y="4799013"/>
            <a:ext cx="1181100" cy="1162051"/>
          </a:xfrm>
          <a:custGeom>
            <a:avLst/>
            <a:gdLst>
              <a:gd name="T0" fmla="*/ 1181100 w 1181100"/>
              <a:gd name="T1" fmla="*/ 0 h 1161755"/>
              <a:gd name="T2" fmla="*/ 1181100 w 1181100"/>
              <a:gd name="T3" fmla="*/ 1161755 h 1161755"/>
              <a:gd name="T4" fmla="*/ 0 w 1181100"/>
              <a:gd name="T5" fmla="*/ 1161755 h 1161755"/>
              <a:gd name="T6" fmla="*/ 0 w 1181100"/>
              <a:gd name="T7" fmla="*/ 517854 h 1161755"/>
              <a:gd name="T8" fmla="*/ 336342 w 1181100"/>
              <a:gd name="T9" fmla="*/ 385518 h 1161755"/>
              <a:gd name="T10" fmla="*/ 408490 w 1181100"/>
              <a:gd name="T11" fmla="*/ 354228 h 1161755"/>
              <a:gd name="T12" fmla="*/ 445921 w 1181100"/>
              <a:gd name="T13" fmla="*/ 409746 h 1161755"/>
              <a:gd name="T14" fmla="*/ 590551 w 1181100"/>
              <a:gd name="T15" fmla="*/ 469653 h 1161755"/>
              <a:gd name="T16" fmla="*/ 795088 w 1181100"/>
              <a:gd name="T17" fmla="*/ 265116 h 1161755"/>
              <a:gd name="T18" fmla="*/ 790933 w 1181100"/>
              <a:gd name="T19" fmla="*/ 223895 h 1161755"/>
              <a:gd name="T20" fmla="*/ 781056 w 1181100"/>
              <a:gd name="T21" fmla="*/ 192076 h 1161755"/>
              <a:gd name="T22" fmla="*/ 1174526 w 1181100"/>
              <a:gd name="T23" fmla="*/ 3495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rPr>
              <a:t> </a:t>
            </a: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9" name="任意多边形 66"/>
          <p:cNvSpPr>
            <a:spLocks noChangeArrowheads="1"/>
          </p:cNvSpPr>
          <p:nvPr/>
        </p:nvSpPr>
        <p:spPr bwMode="auto">
          <a:xfrm>
            <a:off x="5137151" y="5337175"/>
            <a:ext cx="1936751" cy="622300"/>
          </a:xfrm>
          <a:custGeom>
            <a:avLst/>
            <a:gdLst>
              <a:gd name="T0" fmla="*/ 1936748 w 1936748"/>
              <a:gd name="T1" fmla="*/ 0 h 623080"/>
              <a:gd name="T2" fmla="*/ 1936748 w 1936748"/>
              <a:gd name="T3" fmla="*/ 623080 h 623080"/>
              <a:gd name="T4" fmla="*/ 0 w 1936748"/>
              <a:gd name="T5" fmla="*/ 623080 h 623080"/>
              <a:gd name="T6" fmla="*/ 0 w 1936748"/>
              <a:gd name="T7" fmla="*/ 613884 h 623080"/>
              <a:gd name="T8" fmla="*/ 352298 w 1936748"/>
              <a:gd name="T9" fmla="*/ 519526 h 623080"/>
              <a:gd name="T10" fmla="*/ 750617 w 1936748"/>
              <a:gd name="T11" fmla="*/ 403342 h 623080"/>
              <a:gd name="T12" fmla="*/ 791646 w 1936748"/>
              <a:gd name="T13" fmla="*/ 390480 h 623080"/>
              <a:gd name="T14" fmla="*/ 823745 w 1936748"/>
              <a:gd name="T15" fmla="*/ 438090 h 623080"/>
              <a:gd name="T16" fmla="*/ 968375 w 1936748"/>
              <a:gd name="T17" fmla="*/ 497997 h 623080"/>
              <a:gd name="T18" fmla="*/ 1172912 w 1936748"/>
              <a:gd name="T19" fmla="*/ 293460 h 623080"/>
              <a:gd name="T20" fmla="*/ 1170635 w 1936748"/>
              <a:gd name="T21" fmla="*/ 270869 h 623080"/>
              <a:gd name="T22" fmla="*/ 1509041 w 1936748"/>
              <a:gd name="T23" fmla="*/ 156899 h 623080"/>
              <a:gd name="T24" fmla="*/ 1868376 w 1936748"/>
              <a:gd name="T25" fmla="*/ 26902 h 623080"/>
              <a:gd name="T26" fmla="*/ 1936748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0" name="椭圆 51"/>
          <p:cNvSpPr>
            <a:spLocks noChangeArrowheads="1"/>
          </p:cNvSpPr>
          <p:nvPr/>
        </p:nvSpPr>
        <p:spPr bwMode="auto">
          <a:xfrm>
            <a:off x="10040940" y="3298824"/>
            <a:ext cx="288925" cy="287339"/>
          </a:xfrm>
          <a:prstGeom prst="ellipse">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1" name="椭圆 52"/>
          <p:cNvSpPr>
            <a:spLocks noChangeArrowheads="1"/>
          </p:cNvSpPr>
          <p:nvPr/>
        </p:nvSpPr>
        <p:spPr bwMode="auto">
          <a:xfrm>
            <a:off x="8807452" y="4279900"/>
            <a:ext cx="288925" cy="288925"/>
          </a:xfrm>
          <a:prstGeom prst="ellipse">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2" name="椭圆 53"/>
          <p:cNvSpPr>
            <a:spLocks noChangeArrowheads="1"/>
          </p:cNvSpPr>
          <p:nvPr/>
        </p:nvSpPr>
        <p:spPr bwMode="auto">
          <a:xfrm>
            <a:off x="7573966" y="4919664"/>
            <a:ext cx="287337" cy="288925"/>
          </a:xfrm>
          <a:prstGeom prst="ellipse">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3" name="椭圆 54"/>
          <p:cNvSpPr>
            <a:spLocks noChangeArrowheads="1"/>
          </p:cNvSpPr>
          <p:nvPr/>
        </p:nvSpPr>
        <p:spPr bwMode="auto">
          <a:xfrm>
            <a:off x="5961064" y="5486400"/>
            <a:ext cx="288925" cy="288925"/>
          </a:xfrm>
          <a:prstGeom prst="ellipse">
            <a:avLst/>
          </a:pr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4" name="矩形 47"/>
          <p:cNvSpPr>
            <a:spLocks noChangeArrowheads="1"/>
          </p:cNvSpPr>
          <p:nvPr/>
        </p:nvSpPr>
        <p:spPr bwMode="auto">
          <a:xfrm>
            <a:off x="1303337" y="1474790"/>
            <a:ext cx="9605963" cy="67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35" name="矩形 93"/>
          <p:cNvSpPr>
            <a:spLocks noChangeArrowheads="1"/>
          </p:cNvSpPr>
          <p:nvPr/>
        </p:nvSpPr>
        <p:spPr bwMode="auto">
          <a:xfrm>
            <a:off x="1965628" y="2489202"/>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6" name="矩形 165"/>
          <p:cNvSpPr>
            <a:spLocks noChangeArrowheads="1"/>
          </p:cNvSpPr>
          <p:nvPr/>
        </p:nvSpPr>
        <p:spPr bwMode="auto">
          <a:xfrm>
            <a:off x="1133648" y="2879728"/>
            <a:ext cx="2247729" cy="31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点击输入图表的描述说明</a:t>
            </a:r>
          </a:p>
        </p:txBody>
      </p:sp>
      <p:sp>
        <p:nvSpPr>
          <p:cNvPr id="37" name="矩形 41"/>
          <p:cNvSpPr>
            <a:spLocks noChangeArrowheads="1"/>
          </p:cNvSpPr>
          <p:nvPr/>
        </p:nvSpPr>
        <p:spPr bwMode="auto">
          <a:xfrm>
            <a:off x="1965628" y="3417890"/>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38" name="矩形 42"/>
          <p:cNvSpPr>
            <a:spLocks noChangeArrowheads="1"/>
          </p:cNvSpPr>
          <p:nvPr/>
        </p:nvSpPr>
        <p:spPr bwMode="auto">
          <a:xfrm>
            <a:off x="1133648" y="3808416"/>
            <a:ext cx="2247729" cy="31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点击输入图表的描述说明</a:t>
            </a:r>
          </a:p>
        </p:txBody>
      </p:sp>
      <p:sp>
        <p:nvSpPr>
          <p:cNvPr id="39" name="矩形 44"/>
          <p:cNvSpPr>
            <a:spLocks noChangeArrowheads="1"/>
          </p:cNvSpPr>
          <p:nvPr/>
        </p:nvSpPr>
        <p:spPr bwMode="auto">
          <a:xfrm>
            <a:off x="1965628" y="4362450"/>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0" name="矩形 45"/>
          <p:cNvSpPr>
            <a:spLocks noChangeArrowheads="1"/>
          </p:cNvSpPr>
          <p:nvPr/>
        </p:nvSpPr>
        <p:spPr bwMode="auto">
          <a:xfrm>
            <a:off x="1133648" y="4754565"/>
            <a:ext cx="2247729" cy="31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点击输入图表的描述说明</a:t>
            </a:r>
          </a:p>
        </p:txBody>
      </p:sp>
      <p:sp>
        <p:nvSpPr>
          <p:cNvPr id="41" name="矩形 47"/>
          <p:cNvSpPr>
            <a:spLocks noChangeArrowheads="1"/>
          </p:cNvSpPr>
          <p:nvPr/>
        </p:nvSpPr>
        <p:spPr bwMode="auto">
          <a:xfrm>
            <a:off x="1965628" y="5287964"/>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添加标题</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42" name="矩形 48"/>
          <p:cNvSpPr>
            <a:spLocks noChangeArrowheads="1"/>
          </p:cNvSpPr>
          <p:nvPr/>
        </p:nvSpPr>
        <p:spPr bwMode="auto">
          <a:xfrm>
            <a:off x="1133648" y="5680077"/>
            <a:ext cx="2247729" cy="31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点击输入图表的描述说明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outVertical)">
                                      <p:cBhvr>
                                        <p:cTn id="11" dur="500"/>
                                        <p:tgtEl>
                                          <p:spTgt spid="3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200"/>
                                        <p:tgtEl>
                                          <p:spTgt spid="2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400"/>
                                        <p:tgtEl>
                                          <p:spTgt spid="2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600"/>
                                        <p:tgtEl>
                                          <p:spTgt spid="2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900"/>
                                        <p:tgtEl>
                                          <p:spTgt spid="26"/>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300"/>
                                        <p:tgtEl>
                                          <p:spTgt spid="33"/>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300"/>
                                        <p:tgtEl>
                                          <p:spTgt spid="32"/>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300"/>
                                        <p:tgtEl>
                                          <p:spTgt spid="31"/>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300"/>
                                        <p:tgtEl>
                                          <p:spTgt spid="30"/>
                                        </p:tgtEl>
                                      </p:cBhvr>
                                    </p:animEffect>
                                  </p:childTnLst>
                                </p:cTn>
                              </p:par>
                            </p:childTnLst>
                          </p:cTn>
                        </p:par>
                        <p:par>
                          <p:cTn id="37" fill="hold">
                            <p:stCondLst>
                              <p:cond delay="1500"/>
                            </p:stCondLst>
                            <p:childTnLst>
                              <p:par>
                                <p:cTn id="38" presetID="26" presetClass="emph" presetSubtype="0" fill="hold" grpId="1" nodeType="afterEffect">
                                  <p:stCondLst>
                                    <p:cond delay="0"/>
                                  </p:stCondLst>
                                  <p:childTnLst>
                                    <p:animEffect transition="out" filter="fade">
                                      <p:cBhvr>
                                        <p:cTn id="39" dur="500" tmFilter="0, 0; .2, .5; .8, .5; 1, 0"/>
                                        <p:tgtEl>
                                          <p:spTgt spid="33"/>
                                        </p:tgtEl>
                                      </p:cBhvr>
                                    </p:animEffect>
                                    <p:animScale>
                                      <p:cBhvr>
                                        <p:cTn id="40" dur="250" autoRev="1" fill="hold"/>
                                        <p:tgtEl>
                                          <p:spTgt spid="33"/>
                                        </p:tgtEl>
                                      </p:cBhvr>
                                      <p:by x="105000" y="105000"/>
                                    </p:animScale>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0-#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14" presetClass="entr" presetSubtype="1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randombar(horizontal)">
                                      <p:cBhvr>
                                        <p:cTn id="49" dur="500"/>
                                        <p:tgtEl>
                                          <p:spTgt spid="4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500"/>
                                        <p:tgtEl>
                                          <p:spTgt spid="42"/>
                                        </p:tgtEl>
                                      </p:cBhvr>
                                    </p:animEffect>
                                  </p:childTnLst>
                                </p:cTn>
                              </p:par>
                            </p:childTnLst>
                          </p:cTn>
                        </p:par>
                        <p:par>
                          <p:cTn id="53" fill="hold">
                            <p:stCondLst>
                              <p:cond delay="3000"/>
                            </p:stCondLst>
                            <p:childTnLst>
                              <p:par>
                                <p:cTn id="54" presetID="26" presetClass="emph" presetSubtype="0" fill="hold" grpId="1" nodeType="afterEffect">
                                  <p:stCondLst>
                                    <p:cond delay="0"/>
                                  </p:stCondLst>
                                  <p:childTnLst>
                                    <p:animEffect transition="out" filter="fade">
                                      <p:cBhvr>
                                        <p:cTn id="55" dur="500" tmFilter="0, 0; .2, .5; .8, .5; 1, 0"/>
                                        <p:tgtEl>
                                          <p:spTgt spid="32"/>
                                        </p:tgtEl>
                                      </p:cBhvr>
                                    </p:animEffect>
                                    <p:animScale>
                                      <p:cBhvr>
                                        <p:cTn id="56" dur="250" autoRev="1" fill="hold"/>
                                        <p:tgtEl>
                                          <p:spTgt spid="32"/>
                                        </p:tgtEl>
                                      </p:cBhvr>
                                      <p:by x="105000" y="105000"/>
                                    </p:animScale>
                                  </p:childTnLst>
                                </p:cTn>
                              </p:par>
                            </p:childTnLst>
                          </p:cTn>
                        </p:par>
                        <p:par>
                          <p:cTn id="57" fill="hold">
                            <p:stCondLst>
                              <p:cond delay="3500"/>
                            </p:stCondLst>
                            <p:childTnLst>
                              <p:par>
                                <p:cTn id="58" presetID="2" presetClass="entr" presetSubtype="8"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14" presetClass="entr" presetSubtype="1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randombar(horizontal)">
                                      <p:cBhvr>
                                        <p:cTn id="65" dur="500"/>
                                        <p:tgtEl>
                                          <p:spTgt spid="40"/>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randombar(horizontal)">
                                      <p:cBhvr>
                                        <p:cTn id="68" dur="500"/>
                                        <p:tgtEl>
                                          <p:spTgt spid="39"/>
                                        </p:tgtEl>
                                      </p:cBhvr>
                                    </p:animEffect>
                                  </p:childTnLst>
                                </p:cTn>
                              </p:par>
                            </p:childTnLst>
                          </p:cTn>
                        </p:par>
                        <p:par>
                          <p:cTn id="69" fill="hold">
                            <p:stCondLst>
                              <p:cond delay="4500"/>
                            </p:stCondLst>
                            <p:childTnLst>
                              <p:par>
                                <p:cTn id="70" presetID="26" presetClass="emph" presetSubtype="0" fill="hold" grpId="1" nodeType="afterEffect">
                                  <p:stCondLst>
                                    <p:cond delay="0"/>
                                  </p:stCondLst>
                                  <p:childTnLst>
                                    <p:animEffect transition="out" filter="fade">
                                      <p:cBhvr>
                                        <p:cTn id="71" dur="500" tmFilter="0, 0; .2, .5; .8, .5; 1, 0"/>
                                        <p:tgtEl>
                                          <p:spTgt spid="31"/>
                                        </p:tgtEl>
                                      </p:cBhvr>
                                    </p:animEffect>
                                    <p:animScale>
                                      <p:cBhvr>
                                        <p:cTn id="72" dur="250" autoRev="1" fill="hold"/>
                                        <p:tgtEl>
                                          <p:spTgt spid="31"/>
                                        </p:tgtEl>
                                      </p:cBhvr>
                                      <p:by x="105000" y="105000"/>
                                    </p:animScale>
                                  </p:childTnLst>
                                </p:cTn>
                              </p:par>
                            </p:childTnLst>
                          </p:cTn>
                        </p:par>
                        <p:par>
                          <p:cTn id="73" fill="hold">
                            <p:stCondLst>
                              <p:cond delay="5000"/>
                            </p:stCondLst>
                            <p:childTnLst>
                              <p:par>
                                <p:cTn id="74" presetID="2" presetClass="entr" presetSubtype="8"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0-#ppt_w/2"/>
                                          </p:val>
                                        </p:tav>
                                        <p:tav tm="100000">
                                          <p:val>
                                            <p:strVal val="#ppt_x"/>
                                          </p:val>
                                        </p:tav>
                                      </p:tavLst>
                                    </p:anim>
                                    <p:anim calcmode="lin" valueType="num">
                                      <p:cBhvr additive="base">
                                        <p:cTn id="77" dur="500" fill="hold"/>
                                        <p:tgtEl>
                                          <p:spTgt spid="13"/>
                                        </p:tgtEl>
                                        <p:attrNameLst>
                                          <p:attrName>ppt_y</p:attrName>
                                        </p:attrNameLst>
                                      </p:cBhvr>
                                      <p:tavLst>
                                        <p:tav tm="0">
                                          <p:val>
                                            <p:strVal val="#ppt_y"/>
                                          </p:val>
                                        </p:tav>
                                        <p:tav tm="100000">
                                          <p:val>
                                            <p:strVal val="#ppt_y"/>
                                          </p:val>
                                        </p:tav>
                                      </p:tavLst>
                                    </p:anim>
                                  </p:childTnLst>
                                </p:cTn>
                              </p:par>
                            </p:childTnLst>
                          </p:cTn>
                        </p:par>
                        <p:par>
                          <p:cTn id="78" fill="hold">
                            <p:stCondLst>
                              <p:cond delay="5500"/>
                            </p:stCondLst>
                            <p:childTnLst>
                              <p:par>
                                <p:cTn id="79" presetID="14" presetClass="entr" presetSubtype="1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randombar(horizontal)">
                                      <p:cBhvr>
                                        <p:cTn id="81" dur="500"/>
                                        <p:tgtEl>
                                          <p:spTgt spid="37"/>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randombar(horizontal)">
                                      <p:cBhvr>
                                        <p:cTn id="84" dur="500"/>
                                        <p:tgtEl>
                                          <p:spTgt spid="38"/>
                                        </p:tgtEl>
                                      </p:cBhvr>
                                    </p:animEffect>
                                  </p:childTnLst>
                                </p:cTn>
                              </p:par>
                            </p:childTnLst>
                          </p:cTn>
                        </p:par>
                        <p:par>
                          <p:cTn id="85" fill="hold">
                            <p:stCondLst>
                              <p:cond delay="6000"/>
                            </p:stCondLst>
                            <p:childTnLst>
                              <p:par>
                                <p:cTn id="86" presetID="26" presetClass="emph" presetSubtype="0" fill="hold" grpId="1" nodeType="afterEffect">
                                  <p:stCondLst>
                                    <p:cond delay="0"/>
                                  </p:stCondLst>
                                  <p:childTnLst>
                                    <p:animEffect transition="out" filter="fade">
                                      <p:cBhvr>
                                        <p:cTn id="87" dur="500" tmFilter="0, 0; .2, .5; .8, .5; 1, 0"/>
                                        <p:tgtEl>
                                          <p:spTgt spid="30"/>
                                        </p:tgtEl>
                                      </p:cBhvr>
                                    </p:animEffect>
                                    <p:animScale>
                                      <p:cBhvr>
                                        <p:cTn id="88" dur="250" autoRev="1" fill="hold"/>
                                        <p:tgtEl>
                                          <p:spTgt spid="30"/>
                                        </p:tgtEl>
                                      </p:cBhvr>
                                      <p:by x="105000" y="105000"/>
                                    </p:animScale>
                                  </p:childTnLst>
                                </p:cTn>
                              </p:par>
                            </p:childTnLst>
                          </p:cTn>
                        </p:par>
                        <p:par>
                          <p:cTn id="89" fill="hold">
                            <p:stCondLst>
                              <p:cond delay="6500"/>
                            </p:stCondLst>
                            <p:childTnLst>
                              <p:par>
                                <p:cTn id="90" presetID="2" presetClass="entr" presetSubtype="8" fill="hold" nodeType="after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additive="base">
                                        <p:cTn id="92" dur="500" fill="hold"/>
                                        <p:tgtEl>
                                          <p:spTgt spid="3"/>
                                        </p:tgtEl>
                                        <p:attrNameLst>
                                          <p:attrName>ppt_x</p:attrName>
                                        </p:attrNameLst>
                                      </p:cBhvr>
                                      <p:tavLst>
                                        <p:tav tm="0">
                                          <p:val>
                                            <p:strVal val="0-#ppt_w/2"/>
                                          </p:val>
                                        </p:tav>
                                        <p:tav tm="100000">
                                          <p:val>
                                            <p:strVal val="#ppt_x"/>
                                          </p:val>
                                        </p:tav>
                                      </p:tavLst>
                                    </p:anim>
                                    <p:anim calcmode="lin" valueType="num">
                                      <p:cBhvr additive="base">
                                        <p:cTn id="93" dur="500" fill="hold"/>
                                        <p:tgtEl>
                                          <p:spTgt spid="3"/>
                                        </p:tgtEl>
                                        <p:attrNameLst>
                                          <p:attrName>ppt_y</p:attrName>
                                        </p:attrNameLst>
                                      </p:cBhvr>
                                      <p:tavLst>
                                        <p:tav tm="0">
                                          <p:val>
                                            <p:strVal val="#ppt_y"/>
                                          </p:val>
                                        </p:tav>
                                        <p:tav tm="100000">
                                          <p:val>
                                            <p:strVal val="#ppt_y"/>
                                          </p:val>
                                        </p:tav>
                                      </p:tavLst>
                                    </p:anim>
                                  </p:childTnLst>
                                </p:cTn>
                              </p:par>
                            </p:childTnLst>
                          </p:cTn>
                        </p:par>
                        <p:par>
                          <p:cTn id="94" fill="hold">
                            <p:stCondLst>
                              <p:cond delay="7000"/>
                            </p:stCondLst>
                            <p:childTnLst>
                              <p:par>
                                <p:cTn id="95" presetID="14" presetClass="entr" presetSubtype="1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randombar(horizontal)">
                                      <p:cBhvr>
                                        <p:cTn id="97" dur="500"/>
                                        <p:tgtEl>
                                          <p:spTgt spid="3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randombar(horizontal)">
                                      <p:cBhvr>
                                        <p:cTn id="10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bldLvl="0" animBg="1" autoUpdateAnimBg="0"/>
      <p:bldP spid="27" grpId="0" bldLvl="0" animBg="1" autoUpdateAnimBg="0"/>
      <p:bldP spid="28" grpId="0" bldLvl="0" animBg="1" autoUpdateAnimBg="0"/>
      <p:bldP spid="29" grpId="0" bldLvl="0" animBg="1" autoUpdateAnimBg="0"/>
      <p:bldP spid="30" grpId="0" bldLvl="0" animBg="1" autoUpdateAnimBg="0"/>
      <p:bldP spid="30" grpId="1" bldLvl="0" animBg="1" autoUpdateAnimBg="0"/>
      <p:bldP spid="31" grpId="0" bldLvl="0" animBg="1" autoUpdateAnimBg="0"/>
      <p:bldP spid="31" grpId="1" bldLvl="0" animBg="1" autoUpdateAnimBg="0"/>
      <p:bldP spid="32" grpId="0" bldLvl="0" animBg="1" autoUpdateAnimBg="0"/>
      <p:bldP spid="32" grpId="1" bldLvl="0" animBg="1" autoUpdateAnimBg="0"/>
      <p:bldP spid="33" grpId="0" bldLvl="0" animBg="1" autoUpdateAnimBg="0"/>
      <p:bldP spid="33" grpId="1" bldLvl="0" animBg="1" autoUpdateAnimBg="0"/>
      <p:bldP spid="34" grpId="0" bldLvl="0" autoUpdateAnimBg="0"/>
      <p:bldP spid="35" grpId="0" bldLvl="0" autoUpdateAnimBg="0"/>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09292" y="366334"/>
            <a:ext cx="291351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0" tIns="60936" rIns="121870" bIns="6093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600" b="0" i="0" u="none" strike="noStrike" kern="1200" cap="none" spc="0" normalizeH="0" baseline="0" noProof="0" dirty="0">
                <a:ln>
                  <a:noFill/>
                </a:ln>
                <a:solidFill>
                  <a:srgbClr val="00CCFF"/>
                </a:solidFill>
                <a:effectLst/>
                <a:uLnTx/>
                <a:uFillTx/>
                <a:latin typeface="Arial" panose="020B0604020202020204" pitchFamily="34" charset="0"/>
                <a:ea typeface="微软雅黑" panose="020B0503020204020204" charset="-122"/>
                <a:cs typeface="Arial" panose="020B0604020202020204" pitchFamily="34" charset="0"/>
                <a:sym typeface="Calibri" panose="020F0502020204030204" pitchFamily="34" charset="0"/>
              </a:rPr>
              <a:t>点击添加标题内容</a:t>
            </a:r>
          </a:p>
        </p:txBody>
      </p:sp>
      <p:sp>
        <p:nvSpPr>
          <p:cNvPr id="3" name="Freeform 6"/>
          <p:cNvSpPr>
            <a:spLocks noChangeArrowheads="1"/>
          </p:cNvSpPr>
          <p:nvPr/>
        </p:nvSpPr>
        <p:spPr bwMode="auto">
          <a:xfrm>
            <a:off x="1819277" y="1812927"/>
            <a:ext cx="2809875" cy="129063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8"/>
              <a:gd name="T37" fmla="*/ 0 h 522"/>
              <a:gd name="T38" fmla="*/ 1028 w 1028"/>
              <a:gd name="T39" fmla="*/ 522 h 5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lIns="121917" tIns="60959" rIns="121917" bIns="6095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535" b="0" i="0" u="none" strike="noStrike" kern="1200" cap="none" spc="0" normalizeH="0" baseline="0" noProof="0" dirty="0">
              <a:ln>
                <a:noFill/>
              </a:ln>
              <a:solidFill>
                <a:srgbClr val="00B0F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4" name="Freeform 6"/>
          <p:cNvSpPr>
            <a:spLocks noChangeArrowheads="1"/>
          </p:cNvSpPr>
          <p:nvPr/>
        </p:nvSpPr>
        <p:spPr bwMode="auto">
          <a:xfrm>
            <a:off x="1371601" y="3365502"/>
            <a:ext cx="2809875" cy="131603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8"/>
              <a:gd name="T37" fmla="*/ 0 h 522"/>
              <a:gd name="T38" fmla="*/ 1028 w 1028"/>
              <a:gd name="T39" fmla="*/ 522 h 5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5" name="Freeform 6"/>
          <p:cNvSpPr>
            <a:spLocks noChangeArrowheads="1"/>
          </p:cNvSpPr>
          <p:nvPr/>
        </p:nvSpPr>
        <p:spPr bwMode="auto">
          <a:xfrm>
            <a:off x="1892303" y="4891088"/>
            <a:ext cx="2811463" cy="131603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8"/>
              <a:gd name="T37" fmla="*/ 0 h 522"/>
              <a:gd name="T38" fmla="*/ 1028 w 1028"/>
              <a:gd name="T39" fmla="*/ 522 h 5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lIns="121917" tIns="60959" rIns="121917" bIns="6095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535" b="0" i="0" u="none" strike="noStrike" kern="1200" cap="none" spc="0" normalizeH="0" baseline="0" noProof="0" dirty="0">
              <a:ln>
                <a:noFill/>
              </a:ln>
              <a:solidFill>
                <a:srgbClr val="00B0F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6" name="Freeform 6"/>
          <p:cNvSpPr>
            <a:spLocks noChangeArrowheads="1"/>
          </p:cNvSpPr>
          <p:nvPr/>
        </p:nvSpPr>
        <p:spPr bwMode="auto">
          <a:xfrm flipH="1">
            <a:off x="7705725" y="1812927"/>
            <a:ext cx="2809875" cy="129063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8"/>
              <a:gd name="T37" fmla="*/ 0 h 522"/>
              <a:gd name="T38" fmla="*/ 1028 w 1028"/>
              <a:gd name="T39" fmla="*/ 522 h 5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lIns="121917" tIns="60959" rIns="121917" bIns="6095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535" b="0" i="0" u="none" strike="noStrike" kern="1200" cap="none" spc="0" normalizeH="0" baseline="0" noProof="0" dirty="0">
              <a:ln>
                <a:noFill/>
              </a:ln>
              <a:solidFill>
                <a:srgbClr val="00B0F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7" name="Freeform 6"/>
          <p:cNvSpPr>
            <a:spLocks noChangeArrowheads="1"/>
          </p:cNvSpPr>
          <p:nvPr/>
        </p:nvSpPr>
        <p:spPr bwMode="auto">
          <a:xfrm flipH="1">
            <a:off x="8013703" y="3365502"/>
            <a:ext cx="2811463" cy="131603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8"/>
              <a:gd name="T37" fmla="*/ 0 h 522"/>
              <a:gd name="T38" fmla="*/ 1028 w 1028"/>
              <a:gd name="T39" fmla="*/ 522 h 5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8" name="Freeform 6"/>
          <p:cNvSpPr>
            <a:spLocks noChangeArrowheads="1"/>
          </p:cNvSpPr>
          <p:nvPr/>
        </p:nvSpPr>
        <p:spPr bwMode="auto">
          <a:xfrm flipH="1">
            <a:off x="7564439" y="4891088"/>
            <a:ext cx="2811463" cy="131603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8"/>
              <a:gd name="T37" fmla="*/ 0 h 522"/>
              <a:gd name="T38" fmla="*/ 1028 w 1028"/>
              <a:gd name="T39" fmla="*/ 522 h 5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ln w="12700">
            <a:solidFill>
              <a:srgbClr val="00B0F0"/>
            </a:solidFill>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lIns="121917" tIns="60959" rIns="121917" bIns="6095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535" b="0" i="0" u="none" strike="noStrike" kern="1200" cap="none" spc="0" normalizeH="0" baseline="0" noProof="0" dirty="0">
              <a:ln>
                <a:noFill/>
              </a:ln>
              <a:solidFill>
                <a:srgbClr val="00B0F0"/>
              </a:solidFill>
              <a:effectLst/>
              <a:uLnTx/>
              <a:uFillTx/>
              <a:latin typeface="Calibri" panose="020F0502020204030204" pitchFamily="34" charset="0"/>
              <a:ea typeface="微软雅黑" panose="020B0503020204020204" charset="-122"/>
              <a:cs typeface="Calibri" panose="020F0502020204030204" pitchFamily="34" charset="0"/>
              <a:sym typeface="Calibri" panose="020F0502020204030204" pitchFamily="34" charset="0"/>
            </a:endParaRPr>
          </a:p>
        </p:txBody>
      </p:sp>
      <p:sp>
        <p:nvSpPr>
          <p:cNvPr id="9" name="矩形 160"/>
          <p:cNvSpPr>
            <a:spLocks noChangeArrowheads="1"/>
          </p:cNvSpPr>
          <p:nvPr/>
        </p:nvSpPr>
        <p:spPr bwMode="auto">
          <a:xfrm>
            <a:off x="2994327" y="1827214"/>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输入内容</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0" name="矩形 47"/>
          <p:cNvSpPr>
            <a:spLocks noChangeArrowheads="1"/>
          </p:cNvSpPr>
          <p:nvPr/>
        </p:nvSpPr>
        <p:spPr bwMode="auto">
          <a:xfrm>
            <a:off x="1819277" y="2225677"/>
            <a:ext cx="2597151"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在此录入图表的描述说明，在此录入图表的描述说明，在此录入图表的描述说明。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1" name="矩形 162"/>
          <p:cNvSpPr>
            <a:spLocks noChangeArrowheads="1"/>
          </p:cNvSpPr>
          <p:nvPr/>
        </p:nvSpPr>
        <p:spPr bwMode="auto">
          <a:xfrm>
            <a:off x="3013379" y="4908551"/>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输入内容</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2" name="矩形 47"/>
          <p:cNvSpPr>
            <a:spLocks noChangeArrowheads="1"/>
          </p:cNvSpPr>
          <p:nvPr/>
        </p:nvSpPr>
        <p:spPr bwMode="auto">
          <a:xfrm>
            <a:off x="1887537" y="5321303"/>
            <a:ext cx="2595563"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在此录入图表的描述说明，在此录入图表的描述说明，在此录入图表的描述说明。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3" name="矩形 164"/>
          <p:cNvSpPr>
            <a:spLocks noChangeArrowheads="1"/>
          </p:cNvSpPr>
          <p:nvPr/>
        </p:nvSpPr>
        <p:spPr bwMode="auto">
          <a:xfrm>
            <a:off x="2553686" y="3381376"/>
            <a:ext cx="1345216" cy="44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2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输入内容</a:t>
            </a:r>
            <a:endParaRPr kumimoji="0" lang="en-US" sz="22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4" name="矩形 47"/>
          <p:cNvSpPr>
            <a:spLocks noChangeArrowheads="1"/>
          </p:cNvSpPr>
          <p:nvPr/>
        </p:nvSpPr>
        <p:spPr bwMode="auto">
          <a:xfrm>
            <a:off x="1295467" y="3740620"/>
            <a:ext cx="2595563"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在此录入图表的描述说明在此录入图表的描述说明在此录入图表的描述说明</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5" name="矩形 166"/>
          <p:cNvSpPr>
            <a:spLocks noChangeArrowheads="1"/>
          </p:cNvSpPr>
          <p:nvPr/>
        </p:nvSpPr>
        <p:spPr bwMode="auto">
          <a:xfrm>
            <a:off x="7985127" y="1827214"/>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输入内容</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6" name="矩形 47"/>
          <p:cNvSpPr>
            <a:spLocks noChangeArrowheads="1"/>
          </p:cNvSpPr>
          <p:nvPr/>
        </p:nvSpPr>
        <p:spPr bwMode="auto">
          <a:xfrm>
            <a:off x="7959725" y="2225677"/>
            <a:ext cx="2595563"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在此录入图表的描述说明，在此录入图表的描述说明，在此录入图表的描述说明。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7" name="矩形 168"/>
          <p:cNvSpPr>
            <a:spLocks noChangeArrowheads="1"/>
          </p:cNvSpPr>
          <p:nvPr/>
        </p:nvSpPr>
        <p:spPr bwMode="auto">
          <a:xfrm>
            <a:off x="7850190" y="4924424"/>
            <a:ext cx="141574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输入内容</a:t>
            </a:r>
            <a:endParaRPr kumimoji="0" lang="en-US" sz="24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18" name="矩形 47"/>
          <p:cNvSpPr>
            <a:spLocks noChangeArrowheads="1"/>
          </p:cNvSpPr>
          <p:nvPr/>
        </p:nvSpPr>
        <p:spPr bwMode="auto">
          <a:xfrm>
            <a:off x="7824789" y="5321303"/>
            <a:ext cx="2595563" cy="905046"/>
          </a:xfrm>
          <a:prstGeom prst="rect">
            <a:avLst/>
          </a:prstGeom>
          <a:noFill/>
          <a:ln w="9525" cmpd="sng">
            <a:solidFill>
              <a:srgbClr val="000000"/>
            </a:solidFill>
            <a:bevel/>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在此录入图表的描述说明，在此录入图表的描述说明，在此录入图表的描述说明。</a:t>
            </a:r>
            <a:endParaRPr kumimoji="0" lang="zh-CN" altLang="en-US"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endParaRPr>
          </a:p>
        </p:txBody>
      </p:sp>
      <p:sp>
        <p:nvSpPr>
          <p:cNvPr id="19" name="矩形 170"/>
          <p:cNvSpPr>
            <a:spLocks noChangeArrowheads="1"/>
          </p:cNvSpPr>
          <p:nvPr/>
        </p:nvSpPr>
        <p:spPr bwMode="auto">
          <a:xfrm>
            <a:off x="8308976" y="3397251"/>
            <a:ext cx="1345216" cy="44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输入内容</a:t>
            </a:r>
            <a:endParaRPr kumimoji="0" lang="en-US" sz="2265"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endParaRPr>
          </a:p>
        </p:txBody>
      </p:sp>
      <p:sp>
        <p:nvSpPr>
          <p:cNvPr id="20" name="矩形 47"/>
          <p:cNvSpPr>
            <a:spLocks noChangeArrowheads="1"/>
          </p:cNvSpPr>
          <p:nvPr/>
        </p:nvSpPr>
        <p:spPr bwMode="auto">
          <a:xfrm>
            <a:off x="8267701" y="3772287"/>
            <a:ext cx="2595563" cy="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方正兰亭黑_GBK" panose="02000000000000000000" pitchFamily="2" charset="-122"/>
              </a:rPr>
              <a:t>在此录入图表的描述说明在此录入图表的描述说明在此录入图表的描述说明</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21" name="Freeform 11"/>
          <p:cNvSpPr>
            <a:spLocks noChangeArrowheads="1"/>
          </p:cNvSpPr>
          <p:nvPr/>
        </p:nvSpPr>
        <p:spPr bwMode="auto">
          <a:xfrm>
            <a:off x="5219702" y="1858963"/>
            <a:ext cx="138113" cy="13811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22" name="Freeform 11"/>
          <p:cNvSpPr>
            <a:spLocks noChangeArrowheads="1"/>
          </p:cNvSpPr>
          <p:nvPr/>
        </p:nvSpPr>
        <p:spPr bwMode="auto">
          <a:xfrm>
            <a:off x="5610228" y="1651002"/>
            <a:ext cx="138113" cy="138113"/>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23" name="Freeform 11"/>
          <p:cNvSpPr>
            <a:spLocks noChangeArrowheads="1"/>
          </p:cNvSpPr>
          <p:nvPr/>
        </p:nvSpPr>
        <p:spPr bwMode="auto">
          <a:xfrm>
            <a:off x="6992940" y="1952628"/>
            <a:ext cx="136525" cy="138113"/>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24" name="Freeform 11"/>
          <p:cNvSpPr>
            <a:spLocks noChangeArrowheads="1"/>
          </p:cNvSpPr>
          <p:nvPr/>
        </p:nvSpPr>
        <p:spPr bwMode="auto">
          <a:xfrm>
            <a:off x="6003927" y="2876551"/>
            <a:ext cx="136525" cy="13970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25" name="Freeform 11"/>
          <p:cNvSpPr>
            <a:spLocks noChangeArrowheads="1"/>
          </p:cNvSpPr>
          <p:nvPr/>
        </p:nvSpPr>
        <p:spPr bwMode="auto">
          <a:xfrm>
            <a:off x="5522915" y="2447927"/>
            <a:ext cx="136525" cy="13970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26" name="Freeform 11"/>
          <p:cNvSpPr>
            <a:spLocks noChangeArrowheads="1"/>
          </p:cNvSpPr>
          <p:nvPr/>
        </p:nvSpPr>
        <p:spPr bwMode="auto">
          <a:xfrm>
            <a:off x="6740528" y="2708278"/>
            <a:ext cx="138113" cy="138113"/>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27" name="Freeform 11"/>
          <p:cNvSpPr>
            <a:spLocks noChangeArrowheads="1"/>
          </p:cNvSpPr>
          <p:nvPr/>
        </p:nvSpPr>
        <p:spPr bwMode="auto">
          <a:xfrm>
            <a:off x="6962778" y="2316163"/>
            <a:ext cx="138113" cy="13811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28" name="Freeform 11"/>
          <p:cNvSpPr>
            <a:spLocks noChangeArrowheads="1"/>
          </p:cNvSpPr>
          <p:nvPr/>
        </p:nvSpPr>
        <p:spPr bwMode="auto">
          <a:xfrm>
            <a:off x="4946651" y="2195513"/>
            <a:ext cx="136525" cy="13811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29" name="Freeform 11"/>
          <p:cNvSpPr>
            <a:spLocks noChangeArrowheads="1"/>
          </p:cNvSpPr>
          <p:nvPr/>
        </p:nvSpPr>
        <p:spPr bwMode="auto">
          <a:xfrm>
            <a:off x="4770440" y="2636839"/>
            <a:ext cx="136525" cy="13811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0" name="Freeform 11"/>
          <p:cNvSpPr>
            <a:spLocks noChangeArrowheads="1"/>
          </p:cNvSpPr>
          <p:nvPr/>
        </p:nvSpPr>
        <p:spPr bwMode="auto">
          <a:xfrm>
            <a:off x="5083176" y="2447927"/>
            <a:ext cx="136525" cy="13970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1" name="Freeform 11"/>
          <p:cNvSpPr>
            <a:spLocks noChangeArrowheads="1"/>
          </p:cNvSpPr>
          <p:nvPr/>
        </p:nvSpPr>
        <p:spPr bwMode="auto">
          <a:xfrm>
            <a:off x="7302502" y="2316163"/>
            <a:ext cx="138113" cy="13811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2" name="Freeform 11"/>
          <p:cNvSpPr>
            <a:spLocks noChangeArrowheads="1"/>
          </p:cNvSpPr>
          <p:nvPr/>
        </p:nvSpPr>
        <p:spPr bwMode="auto">
          <a:xfrm>
            <a:off x="7305678" y="3324227"/>
            <a:ext cx="138113" cy="13970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3" name="Freeform 11"/>
          <p:cNvSpPr>
            <a:spLocks noChangeArrowheads="1"/>
          </p:cNvSpPr>
          <p:nvPr/>
        </p:nvSpPr>
        <p:spPr bwMode="auto">
          <a:xfrm>
            <a:off x="7412040" y="2870202"/>
            <a:ext cx="136525" cy="138113"/>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4" name="Freeform 11"/>
          <p:cNvSpPr>
            <a:spLocks noChangeArrowheads="1"/>
          </p:cNvSpPr>
          <p:nvPr/>
        </p:nvSpPr>
        <p:spPr bwMode="auto">
          <a:xfrm>
            <a:off x="5219700" y="3840163"/>
            <a:ext cx="136525" cy="13811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5" name="Freeform 11"/>
          <p:cNvSpPr>
            <a:spLocks noChangeArrowheads="1"/>
          </p:cNvSpPr>
          <p:nvPr/>
        </p:nvSpPr>
        <p:spPr bwMode="auto">
          <a:xfrm>
            <a:off x="5349875" y="4210051"/>
            <a:ext cx="136525" cy="13970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6" name="Freeform 11"/>
          <p:cNvSpPr>
            <a:spLocks noChangeArrowheads="1"/>
          </p:cNvSpPr>
          <p:nvPr/>
        </p:nvSpPr>
        <p:spPr bwMode="auto">
          <a:xfrm>
            <a:off x="6229352" y="4919663"/>
            <a:ext cx="136525" cy="13811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7" name="Freeform 11"/>
          <p:cNvSpPr>
            <a:spLocks noChangeArrowheads="1"/>
          </p:cNvSpPr>
          <p:nvPr/>
        </p:nvSpPr>
        <p:spPr bwMode="auto">
          <a:xfrm>
            <a:off x="6367463" y="4225928"/>
            <a:ext cx="138112" cy="138113"/>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8" name="Freeform 11"/>
          <p:cNvSpPr>
            <a:spLocks noChangeArrowheads="1"/>
          </p:cNvSpPr>
          <p:nvPr/>
        </p:nvSpPr>
        <p:spPr bwMode="auto">
          <a:xfrm>
            <a:off x="6826252" y="4233863"/>
            <a:ext cx="136525" cy="13811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9" name="Freeform 11"/>
          <p:cNvSpPr>
            <a:spLocks noChangeArrowheads="1"/>
          </p:cNvSpPr>
          <p:nvPr/>
        </p:nvSpPr>
        <p:spPr bwMode="auto">
          <a:xfrm>
            <a:off x="6664327" y="4743451"/>
            <a:ext cx="136525" cy="13970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40" name="Freeform 11"/>
          <p:cNvSpPr>
            <a:spLocks noChangeArrowheads="1"/>
          </p:cNvSpPr>
          <p:nvPr/>
        </p:nvSpPr>
        <p:spPr bwMode="auto">
          <a:xfrm>
            <a:off x="6950076" y="4138613"/>
            <a:ext cx="136525" cy="13811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41" name="Freeform 11"/>
          <p:cNvSpPr>
            <a:spLocks noChangeArrowheads="1"/>
          </p:cNvSpPr>
          <p:nvPr/>
        </p:nvSpPr>
        <p:spPr bwMode="auto">
          <a:xfrm>
            <a:off x="6908800" y="4379913"/>
            <a:ext cx="136525" cy="13811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00B0F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nvGrpSpPr>
          <p:cNvPr id="42" name="Group 42"/>
          <p:cNvGrpSpPr/>
          <p:nvPr/>
        </p:nvGrpSpPr>
        <p:grpSpPr bwMode="auto">
          <a:xfrm>
            <a:off x="5626102" y="5195890"/>
            <a:ext cx="1114425" cy="1123951"/>
            <a:chOff x="0" y="0"/>
            <a:chExt cx="749300" cy="756115"/>
          </a:xfrm>
        </p:grpSpPr>
        <p:sp>
          <p:nvSpPr>
            <p:cNvPr id="43" name="Freeform 43"/>
            <p:cNvSpPr>
              <a:spLocks noChangeArrowheads="1"/>
            </p:cNvSpPr>
            <p:nvPr/>
          </p:nvSpPr>
          <p:spPr bwMode="auto">
            <a:xfrm>
              <a:off x="25400" y="513228"/>
              <a:ext cx="698500" cy="66675"/>
            </a:xfrm>
            <a:custGeom>
              <a:avLst/>
              <a:gdLst>
                <a:gd name="T0" fmla="*/ 11 w 226"/>
                <a:gd name="T1" fmla="*/ 22 h 22"/>
                <a:gd name="T2" fmla="*/ 215 w 226"/>
                <a:gd name="T3" fmla="*/ 22 h 22"/>
                <a:gd name="T4" fmla="*/ 226 w 226"/>
                <a:gd name="T5" fmla="*/ 0 h 22"/>
                <a:gd name="T6" fmla="*/ 0 w 226"/>
                <a:gd name="T7" fmla="*/ 0 h 22"/>
                <a:gd name="T8" fmla="*/ 11 w 226"/>
                <a:gd name="T9" fmla="*/ 22 h 22"/>
                <a:gd name="T10" fmla="*/ 0 60000 65536"/>
                <a:gd name="T11" fmla="*/ 0 60000 65536"/>
                <a:gd name="T12" fmla="*/ 0 60000 65536"/>
                <a:gd name="T13" fmla="*/ 0 60000 65536"/>
                <a:gd name="T14" fmla="*/ 0 60000 65536"/>
                <a:gd name="T15" fmla="*/ 0 w 226"/>
                <a:gd name="T16" fmla="*/ 0 h 22"/>
                <a:gd name="T17" fmla="*/ 226 w 226"/>
                <a:gd name="T18" fmla="*/ 22 h 22"/>
              </a:gdLst>
              <a:ahLst/>
              <a:cxnLst>
                <a:cxn ang="T10">
                  <a:pos x="T0" y="T1"/>
                </a:cxn>
                <a:cxn ang="T11">
                  <a:pos x="T2" y="T3"/>
                </a:cxn>
                <a:cxn ang="T12">
                  <a:pos x="T4" y="T5"/>
                </a:cxn>
                <a:cxn ang="T13">
                  <a:pos x="T6" y="T7"/>
                </a:cxn>
                <a:cxn ang="T14">
                  <a:pos x="T8" y="T9"/>
                </a:cxn>
              </a:cxnLst>
              <a:rect l="T15" t="T16" r="T17" b="T18"/>
              <a:pathLst>
                <a:path w="226" h="22">
                  <a:moveTo>
                    <a:pt x="11" y="22"/>
                  </a:moveTo>
                  <a:cubicBezTo>
                    <a:pt x="215" y="22"/>
                    <a:pt x="215" y="22"/>
                    <a:pt x="215" y="22"/>
                  </a:cubicBezTo>
                  <a:cubicBezTo>
                    <a:pt x="220" y="15"/>
                    <a:pt x="223" y="8"/>
                    <a:pt x="226" y="0"/>
                  </a:cubicBezTo>
                  <a:cubicBezTo>
                    <a:pt x="0" y="0"/>
                    <a:pt x="0" y="0"/>
                    <a:pt x="0" y="0"/>
                  </a:cubicBezTo>
                  <a:cubicBezTo>
                    <a:pt x="3" y="8"/>
                    <a:pt x="7" y="15"/>
                    <a:pt x="11" y="22"/>
                  </a:cubicBez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44" name="Freeform 44"/>
            <p:cNvSpPr>
              <a:spLocks noChangeArrowheads="1"/>
            </p:cNvSpPr>
            <p:nvPr/>
          </p:nvSpPr>
          <p:spPr bwMode="auto">
            <a:xfrm>
              <a:off x="114300" y="651340"/>
              <a:ext cx="519112" cy="104775"/>
            </a:xfrm>
            <a:custGeom>
              <a:avLst/>
              <a:gdLst>
                <a:gd name="T0" fmla="*/ 84 w 168"/>
                <a:gd name="T1" fmla="*/ 34 h 34"/>
                <a:gd name="T2" fmla="*/ 168 w 168"/>
                <a:gd name="T3" fmla="*/ 0 h 34"/>
                <a:gd name="T4" fmla="*/ 0 w 168"/>
                <a:gd name="T5" fmla="*/ 0 h 34"/>
                <a:gd name="T6" fmla="*/ 84 w 168"/>
                <a:gd name="T7" fmla="*/ 34 h 34"/>
                <a:gd name="T8" fmla="*/ 0 60000 65536"/>
                <a:gd name="T9" fmla="*/ 0 60000 65536"/>
                <a:gd name="T10" fmla="*/ 0 60000 65536"/>
                <a:gd name="T11" fmla="*/ 0 60000 65536"/>
                <a:gd name="T12" fmla="*/ 0 w 168"/>
                <a:gd name="T13" fmla="*/ 0 h 34"/>
                <a:gd name="T14" fmla="*/ 168 w 168"/>
                <a:gd name="T15" fmla="*/ 34 h 34"/>
              </a:gdLst>
              <a:ahLst/>
              <a:cxnLst>
                <a:cxn ang="T8">
                  <a:pos x="T0" y="T1"/>
                </a:cxn>
                <a:cxn ang="T9">
                  <a:pos x="T2" y="T3"/>
                </a:cxn>
                <a:cxn ang="T10">
                  <a:pos x="T4" y="T5"/>
                </a:cxn>
                <a:cxn ang="T11">
                  <a:pos x="T6" y="T7"/>
                </a:cxn>
              </a:cxnLst>
              <a:rect l="T12" t="T13" r="T14" b="T15"/>
              <a:pathLst>
                <a:path w="168" h="34">
                  <a:moveTo>
                    <a:pt x="84" y="34"/>
                  </a:moveTo>
                  <a:cubicBezTo>
                    <a:pt x="117" y="34"/>
                    <a:pt x="146" y="21"/>
                    <a:pt x="168" y="0"/>
                  </a:cubicBezTo>
                  <a:cubicBezTo>
                    <a:pt x="0" y="0"/>
                    <a:pt x="0" y="0"/>
                    <a:pt x="0" y="0"/>
                  </a:cubicBezTo>
                  <a:cubicBezTo>
                    <a:pt x="22" y="21"/>
                    <a:pt x="51" y="34"/>
                    <a:pt x="84" y="34"/>
                  </a:cubicBez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45" name="Freeform 45"/>
            <p:cNvSpPr>
              <a:spLocks noChangeArrowheads="1"/>
            </p:cNvSpPr>
            <p:nvPr/>
          </p:nvSpPr>
          <p:spPr bwMode="auto">
            <a:xfrm>
              <a:off x="0" y="0"/>
              <a:ext cx="749300" cy="441791"/>
            </a:xfrm>
            <a:custGeom>
              <a:avLst/>
              <a:gdLst>
                <a:gd name="T0" fmla="*/ 242 w 242"/>
                <a:gd name="T1" fmla="*/ 0 h 165"/>
                <a:gd name="T2" fmla="*/ 0 w 242"/>
                <a:gd name="T3" fmla="*/ 0 h 165"/>
                <a:gd name="T4" fmla="*/ 0 w 242"/>
                <a:gd name="T5" fmla="*/ 146 h 165"/>
                <a:gd name="T6" fmla="*/ 2 w 242"/>
                <a:gd name="T7" fmla="*/ 165 h 165"/>
                <a:gd name="T8" fmla="*/ 240 w 242"/>
                <a:gd name="T9" fmla="*/ 165 h 165"/>
                <a:gd name="T10" fmla="*/ 242 w 242"/>
                <a:gd name="T11" fmla="*/ 146 h 165"/>
                <a:gd name="T12" fmla="*/ 242 w 242"/>
                <a:gd name="T13" fmla="*/ 0 h 165"/>
                <a:gd name="T14" fmla="*/ 0 60000 65536"/>
                <a:gd name="T15" fmla="*/ 0 60000 65536"/>
                <a:gd name="T16" fmla="*/ 0 60000 65536"/>
                <a:gd name="T17" fmla="*/ 0 60000 65536"/>
                <a:gd name="T18" fmla="*/ 0 60000 65536"/>
                <a:gd name="T19" fmla="*/ 0 60000 65536"/>
                <a:gd name="T20" fmla="*/ 0 60000 65536"/>
                <a:gd name="T21" fmla="*/ 0 w 242"/>
                <a:gd name="T22" fmla="*/ 0 h 165"/>
                <a:gd name="T23" fmla="*/ 242 w 242"/>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 h="165">
                  <a:moveTo>
                    <a:pt x="242" y="0"/>
                  </a:moveTo>
                  <a:cubicBezTo>
                    <a:pt x="0" y="0"/>
                    <a:pt x="0" y="0"/>
                    <a:pt x="0" y="0"/>
                  </a:cubicBezTo>
                  <a:cubicBezTo>
                    <a:pt x="0" y="146"/>
                    <a:pt x="0" y="146"/>
                    <a:pt x="0" y="146"/>
                  </a:cubicBezTo>
                  <a:cubicBezTo>
                    <a:pt x="0" y="153"/>
                    <a:pt x="1" y="159"/>
                    <a:pt x="2" y="165"/>
                  </a:cubicBezTo>
                  <a:cubicBezTo>
                    <a:pt x="240" y="165"/>
                    <a:pt x="240" y="165"/>
                    <a:pt x="240" y="165"/>
                  </a:cubicBezTo>
                  <a:cubicBezTo>
                    <a:pt x="241" y="159"/>
                    <a:pt x="242" y="153"/>
                    <a:pt x="242" y="146"/>
                  </a:cubicBezTo>
                  <a:lnTo>
                    <a:pt x="242" y="0"/>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grpSp>
        <p:nvGrpSpPr>
          <p:cNvPr id="46" name="组合 24"/>
          <p:cNvGrpSpPr/>
          <p:nvPr/>
        </p:nvGrpSpPr>
        <p:grpSpPr bwMode="auto">
          <a:xfrm>
            <a:off x="5600702" y="1506541"/>
            <a:ext cx="1392239" cy="1393825"/>
            <a:chOff x="0" y="0"/>
            <a:chExt cx="1043395" cy="1045611"/>
          </a:xfrm>
        </p:grpSpPr>
        <p:sp>
          <p:nvSpPr>
            <p:cNvPr id="47" name="Freeform 10"/>
            <p:cNvSpPr>
              <a:spLocks noEditPoints="1" noChangeArrowheads="1"/>
            </p:cNvSpPr>
            <p:nvPr/>
          </p:nvSpPr>
          <p:spPr bwMode="auto">
            <a:xfrm>
              <a:off x="0" y="0"/>
              <a:ext cx="1043395" cy="104561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nvGrpSpPr>
            <p:cNvPr id="48" name="Group 47"/>
            <p:cNvGrpSpPr/>
            <p:nvPr/>
          </p:nvGrpSpPr>
          <p:grpSpPr bwMode="auto">
            <a:xfrm>
              <a:off x="323200" y="281930"/>
              <a:ext cx="396995" cy="497771"/>
              <a:chOff x="0" y="0"/>
              <a:chExt cx="324452" cy="406813"/>
            </a:xfrm>
          </p:grpSpPr>
          <p:sp>
            <p:nvSpPr>
              <p:cNvPr id="49" name="Freeform 80"/>
              <p:cNvSpPr>
                <a:spLocks noChangeArrowheads="1"/>
              </p:cNvSpPr>
              <p:nvPr/>
            </p:nvSpPr>
            <p:spPr bwMode="auto">
              <a:xfrm>
                <a:off x="0" y="169713"/>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50" name="Freeform 81"/>
              <p:cNvSpPr>
                <a:spLocks noChangeArrowheads="1"/>
              </p:cNvSpPr>
              <p:nvPr/>
            </p:nvSpPr>
            <p:spPr bwMode="auto">
              <a:xfrm>
                <a:off x="0" y="274536"/>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51" name="Freeform 82"/>
              <p:cNvSpPr>
                <a:spLocks noChangeArrowheads="1"/>
              </p:cNvSpPr>
              <p:nvPr/>
            </p:nvSpPr>
            <p:spPr bwMode="auto">
              <a:xfrm>
                <a:off x="0" y="69882"/>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52" name="Oval 83"/>
              <p:cNvSpPr>
                <a:spLocks noChangeArrowheads="1"/>
              </p:cNvSpPr>
              <p:nvPr/>
            </p:nvSpPr>
            <p:spPr bwMode="auto">
              <a:xfrm>
                <a:off x="4991" y="0"/>
                <a:ext cx="316965" cy="107319"/>
              </a:xfrm>
              <a:prstGeom prst="ellipse">
                <a:avLst/>
              </a:pr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grpSp>
      <p:grpSp>
        <p:nvGrpSpPr>
          <p:cNvPr id="53" name="组合 26"/>
          <p:cNvGrpSpPr/>
          <p:nvPr/>
        </p:nvGrpSpPr>
        <p:grpSpPr bwMode="auto">
          <a:xfrm>
            <a:off x="5911851" y="2840041"/>
            <a:ext cx="1392239" cy="1393825"/>
            <a:chOff x="0" y="0"/>
            <a:chExt cx="1043395" cy="1045611"/>
          </a:xfrm>
          <a:solidFill>
            <a:srgbClr val="00B0F0"/>
          </a:solidFill>
        </p:grpSpPr>
        <p:sp>
          <p:nvSpPr>
            <p:cNvPr id="54" name="Freeform 10"/>
            <p:cNvSpPr>
              <a:spLocks noEditPoints="1" noChangeArrowheads="1"/>
            </p:cNvSpPr>
            <p:nvPr/>
          </p:nvSpPr>
          <p:spPr bwMode="auto">
            <a:xfrm>
              <a:off x="0" y="0"/>
              <a:ext cx="1043395" cy="104561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nvGrpSpPr>
            <p:cNvPr id="55" name="Group 52"/>
            <p:cNvGrpSpPr/>
            <p:nvPr/>
          </p:nvGrpSpPr>
          <p:grpSpPr bwMode="auto">
            <a:xfrm>
              <a:off x="321578" y="291945"/>
              <a:ext cx="366458" cy="476395"/>
              <a:chOff x="0" y="0"/>
              <a:chExt cx="299494" cy="389342"/>
            </a:xfrm>
            <a:grpFill/>
          </p:grpSpPr>
          <p:sp>
            <p:nvSpPr>
              <p:cNvPr id="56" name="Freeform 170"/>
              <p:cNvSpPr>
                <a:spLocks noChangeArrowheads="1"/>
              </p:cNvSpPr>
              <p:nvPr/>
            </p:nvSpPr>
            <p:spPr bwMode="auto">
              <a:xfrm>
                <a:off x="0" y="112310"/>
                <a:ext cx="299494" cy="277032"/>
              </a:xfrm>
              <a:custGeom>
                <a:avLst/>
                <a:gdLst>
                  <a:gd name="T0" fmla="*/ 45 w 90"/>
                  <a:gd name="T1" fmla="*/ 83 h 83"/>
                  <a:gd name="T2" fmla="*/ 90 w 90"/>
                  <a:gd name="T3" fmla="*/ 0 h 83"/>
                  <a:gd name="T4" fmla="*/ 0 w 90"/>
                  <a:gd name="T5" fmla="*/ 0 h 83"/>
                  <a:gd name="T6" fmla="*/ 45 w 90"/>
                  <a:gd name="T7" fmla="*/ 83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57" name="Freeform 171"/>
              <p:cNvSpPr>
                <a:spLocks noChangeArrowheads="1"/>
              </p:cNvSpPr>
              <p:nvPr/>
            </p:nvSpPr>
            <p:spPr bwMode="auto">
              <a:xfrm>
                <a:off x="0" y="0"/>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grpSp>
      <p:grpSp>
        <p:nvGrpSpPr>
          <p:cNvPr id="58" name="组合 25"/>
          <p:cNvGrpSpPr/>
          <p:nvPr/>
        </p:nvGrpSpPr>
        <p:grpSpPr bwMode="auto">
          <a:xfrm>
            <a:off x="4730753" y="2562227"/>
            <a:ext cx="1273175" cy="1276351"/>
            <a:chOff x="0" y="0"/>
            <a:chExt cx="954939" cy="956967"/>
          </a:xfrm>
          <a:solidFill>
            <a:srgbClr val="00B0F0"/>
          </a:solidFill>
        </p:grpSpPr>
        <p:sp>
          <p:nvSpPr>
            <p:cNvPr id="59" name="Freeform 10"/>
            <p:cNvSpPr>
              <a:spLocks noEditPoints="1" noChangeArrowheads="1"/>
            </p:cNvSpPr>
            <p:nvPr/>
          </p:nvSpPr>
          <p:spPr bwMode="auto">
            <a:xfrm>
              <a:off x="0" y="0"/>
              <a:ext cx="954939" cy="956967"/>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nvGrpSpPr>
            <p:cNvPr id="60" name="Group 55"/>
            <p:cNvGrpSpPr/>
            <p:nvPr/>
          </p:nvGrpSpPr>
          <p:grpSpPr bwMode="auto">
            <a:xfrm>
              <a:off x="261811" y="295951"/>
              <a:ext cx="394891" cy="388623"/>
              <a:chOff x="0" y="0"/>
              <a:chExt cx="314468" cy="309477"/>
            </a:xfrm>
            <a:grpFill/>
          </p:grpSpPr>
          <p:sp>
            <p:nvSpPr>
              <p:cNvPr id="61" name="Freeform 59"/>
              <p:cNvSpPr>
                <a:spLocks noEditPoints="1" noChangeArrowheads="1"/>
              </p:cNvSpPr>
              <p:nvPr/>
            </p:nvSpPr>
            <p:spPr bwMode="auto">
              <a:xfrm>
                <a:off x="0" y="0"/>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62" name="Oval 60"/>
              <p:cNvSpPr>
                <a:spLocks noChangeArrowheads="1"/>
              </p:cNvSpPr>
              <p:nvPr/>
            </p:nvSpPr>
            <p:spPr bwMode="auto">
              <a:xfrm>
                <a:off x="124789" y="122294"/>
                <a:ext cx="64890" cy="62395"/>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grpSp>
      <p:grpSp>
        <p:nvGrpSpPr>
          <p:cNvPr id="63" name="组合 23"/>
          <p:cNvGrpSpPr/>
          <p:nvPr/>
        </p:nvGrpSpPr>
        <p:grpSpPr bwMode="auto">
          <a:xfrm>
            <a:off x="5413376" y="4060827"/>
            <a:ext cx="1009651" cy="1011239"/>
            <a:chOff x="0" y="0"/>
            <a:chExt cx="756963" cy="758569"/>
          </a:xfrm>
          <a:solidFill>
            <a:srgbClr val="00B0F0"/>
          </a:solidFill>
        </p:grpSpPr>
        <p:sp>
          <p:nvSpPr>
            <p:cNvPr id="64" name="Freeform 10"/>
            <p:cNvSpPr>
              <a:spLocks noEditPoints="1" noChangeArrowheads="1"/>
            </p:cNvSpPr>
            <p:nvPr/>
          </p:nvSpPr>
          <p:spPr bwMode="auto">
            <a:xfrm>
              <a:off x="0" y="0"/>
              <a:ext cx="756963" cy="758569"/>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nvGrpSpPr>
            <p:cNvPr id="65" name="Group 58"/>
            <p:cNvGrpSpPr/>
            <p:nvPr/>
          </p:nvGrpSpPr>
          <p:grpSpPr bwMode="auto">
            <a:xfrm>
              <a:off x="140646" y="210268"/>
              <a:ext cx="457643" cy="338032"/>
              <a:chOff x="0" y="0"/>
              <a:chExt cx="439257" cy="324452"/>
            </a:xfrm>
            <a:grpFill/>
          </p:grpSpPr>
          <p:sp>
            <p:nvSpPr>
              <p:cNvPr id="66" name="Freeform 92"/>
              <p:cNvSpPr>
                <a:spLocks noChangeArrowheads="1"/>
              </p:cNvSpPr>
              <p:nvPr/>
            </p:nvSpPr>
            <p:spPr bwMode="auto">
              <a:xfrm>
                <a:off x="157233" y="224621"/>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 name="T12" fmla="*/ 0 60000 65536"/>
                  <a:gd name="T13" fmla="*/ 0 60000 65536"/>
                  <a:gd name="T14" fmla="*/ 0 60000 65536"/>
                  <a:gd name="T15" fmla="*/ 0 60000 65536"/>
                  <a:gd name="T16" fmla="*/ 0 60000 65536"/>
                  <a:gd name="T17" fmla="*/ 0 60000 65536"/>
                  <a:gd name="T18" fmla="*/ 0 w 38"/>
                  <a:gd name="T19" fmla="*/ 0 h 30"/>
                  <a:gd name="T20" fmla="*/ 38 w 3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67" name="Freeform 93"/>
              <p:cNvSpPr>
                <a:spLocks noChangeArrowheads="1"/>
              </p:cNvSpPr>
              <p:nvPr/>
            </p:nvSpPr>
            <p:spPr bwMode="auto">
              <a:xfrm>
                <a:off x="74873" y="112311"/>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39"/>
                  <a:gd name="T35" fmla="*/ 88 w 8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68" name="Freeform 94"/>
              <p:cNvSpPr>
                <a:spLocks noChangeArrowheads="1"/>
              </p:cNvSpPr>
              <p:nvPr/>
            </p:nvSpPr>
            <p:spPr bwMode="auto">
              <a:xfrm>
                <a:off x="0" y="0"/>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51"/>
                  <a:gd name="T35" fmla="*/ 132 w 13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65"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grpSp>
      </p:grpSp>
      <p:grpSp>
        <p:nvGrpSpPr>
          <p:cNvPr id="69" name="组合 14"/>
          <p:cNvGrpSpPr/>
          <p:nvPr/>
        </p:nvGrpSpPr>
        <p:grpSpPr bwMode="auto">
          <a:xfrm>
            <a:off x="5097466" y="2012953"/>
            <a:ext cx="504825" cy="504825"/>
            <a:chOff x="0" y="0"/>
            <a:chExt cx="378482" cy="379286"/>
          </a:xfrm>
        </p:grpSpPr>
        <p:sp>
          <p:nvSpPr>
            <p:cNvPr id="70" name="Freeform 10"/>
            <p:cNvSpPr>
              <a:spLocks noEditPoints="1" noChangeArrowheads="1"/>
            </p:cNvSpPr>
            <p:nvPr/>
          </p:nvSpPr>
          <p:spPr bwMode="auto">
            <a:xfrm>
              <a:off x="0" y="0"/>
              <a:ext cx="378482" cy="379286"/>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nvGrpSpPr>
            <p:cNvPr id="71" name="Group 62"/>
            <p:cNvGrpSpPr/>
            <p:nvPr/>
          </p:nvGrpSpPr>
          <p:grpSpPr bwMode="auto">
            <a:xfrm flipH="1">
              <a:off x="76757" y="74710"/>
              <a:ext cx="224968" cy="183062"/>
              <a:chOff x="0" y="0"/>
              <a:chExt cx="509139" cy="414300"/>
            </a:xfrm>
          </p:grpSpPr>
          <p:sp>
            <p:nvSpPr>
              <p:cNvPr id="72" name="Freeform 5"/>
              <p:cNvSpPr>
                <a:spLocks noEditPoints="1" noChangeArrowheads="1"/>
              </p:cNvSpPr>
              <p:nvPr/>
            </p:nvSpPr>
            <p:spPr bwMode="auto">
              <a:xfrm>
                <a:off x="0" y="0"/>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25"/>
                  <a:gd name="T71" fmla="*/ 153 w 15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73" name="Freeform 6"/>
              <p:cNvSpPr>
                <a:spLocks noChangeArrowheads="1"/>
              </p:cNvSpPr>
              <p:nvPr/>
            </p:nvSpPr>
            <p:spPr bwMode="auto">
              <a:xfrm>
                <a:off x="399325" y="52411"/>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 name="T10" fmla="*/ 0 60000 65536"/>
                  <a:gd name="T11" fmla="*/ 0 60000 65536"/>
                  <a:gd name="T12" fmla="*/ 0 60000 65536"/>
                  <a:gd name="T13" fmla="*/ 0 60000 65536"/>
                  <a:gd name="T14" fmla="*/ 0 60000 65536"/>
                  <a:gd name="T15" fmla="*/ 0 w 20"/>
                  <a:gd name="T16" fmla="*/ 0 h 41"/>
                  <a:gd name="T17" fmla="*/ 20 w 20"/>
                  <a:gd name="T18" fmla="*/ 41 h 41"/>
                </a:gdLst>
                <a:ahLst/>
                <a:cxnLst>
                  <a:cxn ang="T10">
                    <a:pos x="T0" y="T1"/>
                  </a:cxn>
                  <a:cxn ang="T11">
                    <a:pos x="T2" y="T3"/>
                  </a:cxn>
                  <a:cxn ang="T12">
                    <a:pos x="T4" y="T5"/>
                  </a:cxn>
                  <a:cxn ang="T13">
                    <a:pos x="T6" y="T7"/>
                  </a:cxn>
                  <a:cxn ang="T14">
                    <a:pos x="T8" y="T9"/>
                  </a:cxn>
                </a:cxnLst>
                <a:rect l="T15" t="T16" r="T17" b="T18"/>
                <a:pathLst>
                  <a:path w="20" h="41">
                    <a:moveTo>
                      <a:pt x="20" y="41"/>
                    </a:moveTo>
                    <a:lnTo>
                      <a:pt x="20" y="0"/>
                    </a:lnTo>
                    <a:lnTo>
                      <a:pt x="0" y="0"/>
                    </a:lnTo>
                    <a:lnTo>
                      <a:pt x="0" y="24"/>
                    </a:lnTo>
                    <a:lnTo>
                      <a:pt x="20" y="41"/>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74" name="Oval 7"/>
              <p:cNvSpPr>
                <a:spLocks noChangeArrowheads="1"/>
              </p:cNvSpPr>
              <p:nvPr/>
            </p:nvSpPr>
            <p:spPr bwMode="auto">
              <a:xfrm>
                <a:off x="227116" y="169713"/>
                <a:ext cx="52412" cy="54907"/>
              </a:xfrm>
              <a:prstGeom prst="ellips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grpSp>
        <p:nvGrpSpPr>
          <p:cNvPr id="75" name="组合 17"/>
          <p:cNvGrpSpPr/>
          <p:nvPr/>
        </p:nvGrpSpPr>
        <p:grpSpPr bwMode="auto">
          <a:xfrm>
            <a:off x="6899278" y="2433639"/>
            <a:ext cx="581025" cy="582612"/>
            <a:chOff x="0" y="0"/>
            <a:chExt cx="435741" cy="436666"/>
          </a:xfrm>
        </p:grpSpPr>
        <p:sp>
          <p:nvSpPr>
            <p:cNvPr id="76" name="Freeform 11"/>
            <p:cNvSpPr>
              <a:spLocks noEditPoints="1" noChangeArrowheads="1"/>
            </p:cNvSpPr>
            <p:nvPr/>
          </p:nvSpPr>
          <p:spPr bwMode="auto">
            <a:xfrm>
              <a:off x="0" y="0"/>
              <a:ext cx="435741" cy="436666"/>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nvGrpSpPr>
            <p:cNvPr id="77" name="Group 66"/>
            <p:cNvGrpSpPr/>
            <p:nvPr/>
          </p:nvGrpSpPr>
          <p:grpSpPr bwMode="auto">
            <a:xfrm flipH="1">
              <a:off x="123765" y="116495"/>
              <a:ext cx="193923" cy="218727"/>
              <a:chOff x="0" y="0"/>
              <a:chExt cx="429274" cy="484183"/>
            </a:xfrm>
          </p:grpSpPr>
          <p:sp>
            <p:nvSpPr>
              <p:cNvPr id="78" name="Freeform 147"/>
              <p:cNvSpPr>
                <a:spLocks noChangeArrowheads="1"/>
              </p:cNvSpPr>
              <p:nvPr/>
            </p:nvSpPr>
            <p:spPr bwMode="auto">
              <a:xfrm>
                <a:off x="0" y="0"/>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26"/>
                  <a:gd name="T32" fmla="*/ 129 w 129"/>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79" name="Freeform 148"/>
              <p:cNvSpPr>
                <a:spLocks noEditPoints="1" noChangeArrowheads="1"/>
              </p:cNvSpPr>
              <p:nvPr/>
            </p:nvSpPr>
            <p:spPr bwMode="auto">
              <a:xfrm>
                <a:off x="37436" y="107319"/>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3"/>
                  <a:gd name="T124" fmla="*/ 0 h 151"/>
                  <a:gd name="T125" fmla="*/ 143 w 143"/>
                  <a:gd name="T126" fmla="*/ 151 h 1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80" name="Freeform 149"/>
              <p:cNvSpPr>
                <a:spLocks noChangeArrowheads="1"/>
              </p:cNvSpPr>
              <p:nvPr/>
            </p:nvSpPr>
            <p:spPr bwMode="auto">
              <a:xfrm>
                <a:off x="64890" y="179696"/>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41"/>
                  <a:gd name="T83" fmla="*/ 70 w 70"/>
                  <a:gd name="T84" fmla="*/ 41 h 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grpSp>
        <p:nvGrpSpPr>
          <p:cNvPr id="81" name="组合 22"/>
          <p:cNvGrpSpPr/>
          <p:nvPr/>
        </p:nvGrpSpPr>
        <p:grpSpPr bwMode="auto">
          <a:xfrm>
            <a:off x="6423025" y="4279901"/>
            <a:ext cx="476251" cy="476251"/>
            <a:chOff x="0" y="0"/>
            <a:chExt cx="356700" cy="357457"/>
          </a:xfrm>
        </p:grpSpPr>
        <p:sp>
          <p:nvSpPr>
            <p:cNvPr id="82" name="Freeform 19"/>
            <p:cNvSpPr>
              <a:spLocks noEditPoints="1" noChangeArrowheads="1"/>
            </p:cNvSpPr>
            <p:nvPr/>
          </p:nvSpPr>
          <p:spPr bwMode="auto">
            <a:xfrm>
              <a:off x="0" y="0"/>
              <a:ext cx="356700" cy="357457"/>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nvGrpSpPr>
            <p:cNvPr id="83" name="Group 78"/>
            <p:cNvGrpSpPr/>
            <p:nvPr/>
          </p:nvGrpSpPr>
          <p:grpSpPr bwMode="auto">
            <a:xfrm>
              <a:off x="117199" y="93011"/>
              <a:ext cx="136728" cy="171436"/>
              <a:chOff x="0" y="0"/>
              <a:chExt cx="324452" cy="406813"/>
            </a:xfrm>
          </p:grpSpPr>
          <p:sp>
            <p:nvSpPr>
              <p:cNvPr id="84" name="Freeform 80"/>
              <p:cNvSpPr>
                <a:spLocks noChangeArrowheads="1"/>
              </p:cNvSpPr>
              <p:nvPr/>
            </p:nvSpPr>
            <p:spPr bwMode="auto">
              <a:xfrm>
                <a:off x="0" y="169713"/>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85" name="Freeform 81"/>
              <p:cNvSpPr>
                <a:spLocks noChangeArrowheads="1"/>
              </p:cNvSpPr>
              <p:nvPr/>
            </p:nvSpPr>
            <p:spPr bwMode="auto">
              <a:xfrm>
                <a:off x="0" y="274536"/>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86" name="Freeform 82"/>
              <p:cNvSpPr>
                <a:spLocks noChangeArrowheads="1"/>
              </p:cNvSpPr>
              <p:nvPr/>
            </p:nvSpPr>
            <p:spPr bwMode="auto">
              <a:xfrm>
                <a:off x="0" y="69882"/>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87" name="Oval 83"/>
              <p:cNvSpPr>
                <a:spLocks noChangeArrowheads="1"/>
              </p:cNvSpPr>
              <p:nvPr/>
            </p:nvSpPr>
            <p:spPr bwMode="auto">
              <a:xfrm>
                <a:off x="4991" y="0"/>
                <a:ext cx="316965" cy="107319"/>
              </a:xfrm>
              <a:prstGeom prst="ellipse">
                <a:avLst/>
              </a:pr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grpSp>
        <p:nvGrpSpPr>
          <p:cNvPr id="88" name="组合 21"/>
          <p:cNvGrpSpPr/>
          <p:nvPr/>
        </p:nvGrpSpPr>
        <p:grpSpPr bwMode="auto">
          <a:xfrm>
            <a:off x="5318126" y="3908428"/>
            <a:ext cx="300039" cy="301625"/>
            <a:chOff x="0" y="0"/>
            <a:chExt cx="225931" cy="226411"/>
          </a:xfrm>
        </p:grpSpPr>
        <p:sp>
          <p:nvSpPr>
            <p:cNvPr id="89" name="Freeform 18"/>
            <p:cNvSpPr>
              <a:spLocks noEditPoints="1" noChangeArrowheads="1"/>
            </p:cNvSpPr>
            <p:nvPr/>
          </p:nvSpPr>
          <p:spPr bwMode="auto">
            <a:xfrm>
              <a:off x="0" y="0"/>
              <a:ext cx="225931" cy="22641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nvGrpSpPr>
            <p:cNvPr id="90" name="Group 83"/>
            <p:cNvGrpSpPr/>
            <p:nvPr/>
          </p:nvGrpSpPr>
          <p:grpSpPr bwMode="auto">
            <a:xfrm flipH="1">
              <a:off x="56723" y="67440"/>
              <a:ext cx="112484" cy="91531"/>
              <a:chOff x="0" y="0"/>
              <a:chExt cx="509139" cy="414300"/>
            </a:xfrm>
          </p:grpSpPr>
          <p:sp>
            <p:nvSpPr>
              <p:cNvPr id="91" name="Freeform 5"/>
              <p:cNvSpPr>
                <a:spLocks noEditPoints="1" noChangeArrowheads="1"/>
              </p:cNvSpPr>
              <p:nvPr/>
            </p:nvSpPr>
            <p:spPr bwMode="auto">
              <a:xfrm>
                <a:off x="0" y="0"/>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25"/>
                  <a:gd name="T71" fmla="*/ 153 w 15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92" name="Freeform 6"/>
              <p:cNvSpPr>
                <a:spLocks noChangeArrowheads="1"/>
              </p:cNvSpPr>
              <p:nvPr/>
            </p:nvSpPr>
            <p:spPr bwMode="auto">
              <a:xfrm>
                <a:off x="399325" y="52411"/>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 name="T10" fmla="*/ 0 60000 65536"/>
                  <a:gd name="T11" fmla="*/ 0 60000 65536"/>
                  <a:gd name="T12" fmla="*/ 0 60000 65536"/>
                  <a:gd name="T13" fmla="*/ 0 60000 65536"/>
                  <a:gd name="T14" fmla="*/ 0 60000 65536"/>
                  <a:gd name="T15" fmla="*/ 0 w 20"/>
                  <a:gd name="T16" fmla="*/ 0 h 41"/>
                  <a:gd name="T17" fmla="*/ 20 w 20"/>
                  <a:gd name="T18" fmla="*/ 41 h 41"/>
                </a:gdLst>
                <a:ahLst/>
                <a:cxnLst>
                  <a:cxn ang="T10">
                    <a:pos x="T0" y="T1"/>
                  </a:cxn>
                  <a:cxn ang="T11">
                    <a:pos x="T2" y="T3"/>
                  </a:cxn>
                  <a:cxn ang="T12">
                    <a:pos x="T4" y="T5"/>
                  </a:cxn>
                  <a:cxn ang="T13">
                    <a:pos x="T6" y="T7"/>
                  </a:cxn>
                  <a:cxn ang="T14">
                    <a:pos x="T8" y="T9"/>
                  </a:cxn>
                </a:cxnLst>
                <a:rect l="T15" t="T16" r="T17" b="T18"/>
                <a:pathLst>
                  <a:path w="20" h="41">
                    <a:moveTo>
                      <a:pt x="20" y="41"/>
                    </a:moveTo>
                    <a:lnTo>
                      <a:pt x="20" y="0"/>
                    </a:lnTo>
                    <a:lnTo>
                      <a:pt x="0" y="0"/>
                    </a:lnTo>
                    <a:lnTo>
                      <a:pt x="0" y="24"/>
                    </a:lnTo>
                    <a:lnTo>
                      <a:pt x="20" y="41"/>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93" name="Oval 7"/>
              <p:cNvSpPr>
                <a:spLocks noChangeArrowheads="1"/>
              </p:cNvSpPr>
              <p:nvPr/>
            </p:nvSpPr>
            <p:spPr bwMode="auto">
              <a:xfrm>
                <a:off x="227116" y="169713"/>
                <a:ext cx="52412" cy="54907"/>
              </a:xfrm>
              <a:prstGeom prst="ellips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grpSp>
        <p:nvGrpSpPr>
          <p:cNvPr id="94" name="组合 19"/>
          <p:cNvGrpSpPr/>
          <p:nvPr/>
        </p:nvGrpSpPr>
        <p:grpSpPr bwMode="auto">
          <a:xfrm>
            <a:off x="7243766" y="3016253"/>
            <a:ext cx="301625" cy="301625"/>
            <a:chOff x="0" y="0"/>
            <a:chExt cx="225931" cy="226411"/>
          </a:xfrm>
        </p:grpSpPr>
        <p:sp>
          <p:nvSpPr>
            <p:cNvPr id="95" name="Freeform 12"/>
            <p:cNvSpPr>
              <a:spLocks noEditPoints="1" noChangeArrowheads="1"/>
            </p:cNvSpPr>
            <p:nvPr/>
          </p:nvSpPr>
          <p:spPr bwMode="auto">
            <a:xfrm>
              <a:off x="0" y="0"/>
              <a:ext cx="225931" cy="22641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96" name="Freeform 10"/>
            <p:cNvSpPr>
              <a:spLocks noEditPoints="1" noChangeArrowheads="1"/>
            </p:cNvSpPr>
            <p:nvPr/>
          </p:nvSpPr>
          <p:spPr bwMode="auto">
            <a:xfrm>
              <a:off x="48511" y="46264"/>
              <a:ext cx="128908" cy="113296"/>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107"/>
                <a:gd name="T65" fmla="*/ 122 w 122"/>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nvGrpSpPr>
          <p:cNvPr id="97" name="组合 27"/>
          <p:cNvGrpSpPr/>
          <p:nvPr/>
        </p:nvGrpSpPr>
        <p:grpSpPr bwMode="auto">
          <a:xfrm>
            <a:off x="6359528" y="4756153"/>
            <a:ext cx="301625" cy="301625"/>
            <a:chOff x="0" y="0"/>
            <a:chExt cx="225931" cy="226411"/>
          </a:xfrm>
        </p:grpSpPr>
        <p:sp>
          <p:nvSpPr>
            <p:cNvPr id="98" name="Freeform 20"/>
            <p:cNvSpPr>
              <a:spLocks noEditPoints="1" noChangeArrowheads="1"/>
            </p:cNvSpPr>
            <p:nvPr/>
          </p:nvSpPr>
          <p:spPr bwMode="auto">
            <a:xfrm>
              <a:off x="0" y="0"/>
              <a:ext cx="225931" cy="22641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99" name="Freeform 13"/>
            <p:cNvSpPr>
              <a:spLocks noEditPoints="1" noChangeArrowheads="1"/>
            </p:cNvSpPr>
            <p:nvPr/>
          </p:nvSpPr>
          <p:spPr bwMode="auto">
            <a:xfrm>
              <a:off x="49755" y="67108"/>
              <a:ext cx="121590" cy="107399"/>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4"/>
                <a:gd name="T184" fmla="*/ 0 h 118"/>
                <a:gd name="T185" fmla="*/ 134 w 134"/>
                <a:gd name="T186" fmla="*/ 118 h 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nvGrpSpPr>
          <p:cNvPr id="100" name="组合 20"/>
          <p:cNvGrpSpPr/>
          <p:nvPr/>
        </p:nvGrpSpPr>
        <p:grpSpPr bwMode="auto">
          <a:xfrm>
            <a:off x="5645153" y="3757616"/>
            <a:ext cx="301625" cy="301625"/>
            <a:chOff x="0" y="0"/>
            <a:chExt cx="225931" cy="226411"/>
          </a:xfrm>
        </p:grpSpPr>
        <p:sp>
          <p:nvSpPr>
            <p:cNvPr id="101" name="Freeform 17"/>
            <p:cNvSpPr>
              <a:spLocks noEditPoints="1" noChangeArrowheads="1"/>
            </p:cNvSpPr>
            <p:nvPr/>
          </p:nvSpPr>
          <p:spPr bwMode="auto">
            <a:xfrm>
              <a:off x="0" y="0"/>
              <a:ext cx="225931" cy="22641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nvGrpSpPr>
            <p:cNvPr id="102" name="Group 89"/>
            <p:cNvGrpSpPr/>
            <p:nvPr/>
          </p:nvGrpSpPr>
          <p:grpSpPr bwMode="auto">
            <a:xfrm flipH="1">
              <a:off x="62876" y="75662"/>
              <a:ext cx="100179" cy="71606"/>
              <a:chOff x="0" y="0"/>
              <a:chExt cx="461963" cy="330201"/>
            </a:xfrm>
          </p:grpSpPr>
          <p:sp>
            <p:nvSpPr>
              <p:cNvPr id="103" name="Freeform 13"/>
              <p:cNvSpPr>
                <a:spLocks noChangeArrowheads="1"/>
              </p:cNvSpPr>
              <p:nvPr/>
            </p:nvSpPr>
            <p:spPr bwMode="auto">
              <a:xfrm>
                <a:off x="0" y="61913"/>
                <a:ext cx="461963" cy="268288"/>
              </a:xfrm>
              <a:custGeom>
                <a:avLst/>
                <a:gdLst>
                  <a:gd name="T0" fmla="*/ 0 w 291"/>
                  <a:gd name="T1" fmla="*/ 0 h 169"/>
                  <a:gd name="T2" fmla="*/ 0 w 291"/>
                  <a:gd name="T3" fmla="*/ 169 h 169"/>
                  <a:gd name="T4" fmla="*/ 291 w 291"/>
                  <a:gd name="T5" fmla="*/ 169 h 169"/>
                  <a:gd name="T6" fmla="*/ 291 w 291"/>
                  <a:gd name="T7" fmla="*/ 0 h 169"/>
                  <a:gd name="T8" fmla="*/ 146 w 291"/>
                  <a:gd name="T9" fmla="*/ 105 h 169"/>
                  <a:gd name="T10" fmla="*/ 0 w 291"/>
                  <a:gd name="T11" fmla="*/ 0 h 169"/>
                  <a:gd name="T12" fmla="*/ 0 60000 65536"/>
                  <a:gd name="T13" fmla="*/ 0 60000 65536"/>
                  <a:gd name="T14" fmla="*/ 0 60000 65536"/>
                  <a:gd name="T15" fmla="*/ 0 60000 65536"/>
                  <a:gd name="T16" fmla="*/ 0 60000 65536"/>
                  <a:gd name="T17" fmla="*/ 0 60000 65536"/>
                  <a:gd name="T18" fmla="*/ 0 w 291"/>
                  <a:gd name="T19" fmla="*/ 0 h 169"/>
                  <a:gd name="T20" fmla="*/ 291 w 291"/>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291" h="169">
                    <a:moveTo>
                      <a:pt x="0" y="0"/>
                    </a:moveTo>
                    <a:lnTo>
                      <a:pt x="0" y="169"/>
                    </a:lnTo>
                    <a:lnTo>
                      <a:pt x="291" y="169"/>
                    </a:lnTo>
                    <a:lnTo>
                      <a:pt x="291" y="0"/>
                    </a:lnTo>
                    <a:lnTo>
                      <a:pt x="146" y="105"/>
                    </a:lnTo>
                    <a:lnTo>
                      <a:pt x="0" y="0"/>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104" name="Freeform 14"/>
              <p:cNvSpPr>
                <a:spLocks noChangeArrowheads="1"/>
              </p:cNvSpPr>
              <p:nvPr/>
            </p:nvSpPr>
            <p:spPr bwMode="auto">
              <a:xfrm>
                <a:off x="0" y="0"/>
                <a:ext cx="461963" cy="192088"/>
              </a:xfrm>
              <a:custGeom>
                <a:avLst/>
                <a:gdLst>
                  <a:gd name="T0" fmla="*/ 291 w 291"/>
                  <a:gd name="T1" fmla="*/ 17 h 121"/>
                  <a:gd name="T2" fmla="*/ 291 w 291"/>
                  <a:gd name="T3" fmla="*/ 0 h 121"/>
                  <a:gd name="T4" fmla="*/ 0 w 291"/>
                  <a:gd name="T5" fmla="*/ 0 h 121"/>
                  <a:gd name="T6" fmla="*/ 0 w 291"/>
                  <a:gd name="T7" fmla="*/ 17 h 121"/>
                  <a:gd name="T8" fmla="*/ 146 w 291"/>
                  <a:gd name="T9" fmla="*/ 121 h 121"/>
                  <a:gd name="T10" fmla="*/ 291 w 291"/>
                  <a:gd name="T11" fmla="*/ 17 h 121"/>
                  <a:gd name="T12" fmla="*/ 0 60000 65536"/>
                  <a:gd name="T13" fmla="*/ 0 60000 65536"/>
                  <a:gd name="T14" fmla="*/ 0 60000 65536"/>
                  <a:gd name="T15" fmla="*/ 0 60000 65536"/>
                  <a:gd name="T16" fmla="*/ 0 60000 65536"/>
                  <a:gd name="T17" fmla="*/ 0 60000 65536"/>
                  <a:gd name="T18" fmla="*/ 0 w 291"/>
                  <a:gd name="T19" fmla="*/ 0 h 121"/>
                  <a:gd name="T20" fmla="*/ 291 w 291"/>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291" h="121">
                    <a:moveTo>
                      <a:pt x="291" y="17"/>
                    </a:moveTo>
                    <a:lnTo>
                      <a:pt x="291" y="0"/>
                    </a:lnTo>
                    <a:lnTo>
                      <a:pt x="0" y="0"/>
                    </a:lnTo>
                    <a:lnTo>
                      <a:pt x="0" y="17"/>
                    </a:lnTo>
                    <a:lnTo>
                      <a:pt x="146" y="121"/>
                    </a:lnTo>
                    <a:lnTo>
                      <a:pt x="291" y="17"/>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grpSp>
        <p:nvGrpSpPr>
          <p:cNvPr id="105" name="组合 18"/>
          <p:cNvGrpSpPr/>
          <p:nvPr/>
        </p:nvGrpSpPr>
        <p:grpSpPr bwMode="auto">
          <a:xfrm>
            <a:off x="7032627" y="2082802"/>
            <a:ext cx="300039" cy="301625"/>
            <a:chOff x="0" y="0"/>
            <a:chExt cx="225931" cy="226411"/>
          </a:xfrm>
        </p:grpSpPr>
        <p:sp>
          <p:nvSpPr>
            <p:cNvPr id="106" name="Freeform 14"/>
            <p:cNvSpPr>
              <a:spLocks noEditPoints="1" noChangeArrowheads="1"/>
            </p:cNvSpPr>
            <p:nvPr/>
          </p:nvSpPr>
          <p:spPr bwMode="auto">
            <a:xfrm>
              <a:off x="0" y="0"/>
              <a:ext cx="225931" cy="22641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nvGrpSpPr>
            <p:cNvPr id="107" name="Group 92"/>
            <p:cNvGrpSpPr/>
            <p:nvPr/>
          </p:nvGrpSpPr>
          <p:grpSpPr bwMode="auto">
            <a:xfrm>
              <a:off x="49675" y="70588"/>
              <a:ext cx="136835" cy="85234"/>
              <a:chOff x="0" y="0"/>
              <a:chExt cx="471488" cy="293688"/>
            </a:xfrm>
          </p:grpSpPr>
          <p:sp>
            <p:nvSpPr>
              <p:cNvPr id="108" name="Freeform 8"/>
              <p:cNvSpPr>
                <a:spLocks noEditPoints="1" noChangeArrowheads="1"/>
              </p:cNvSpPr>
              <p:nvPr/>
            </p:nvSpPr>
            <p:spPr bwMode="auto">
              <a:xfrm>
                <a:off x="0" y="0"/>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109" name="Rectangle 9"/>
              <p:cNvSpPr>
                <a:spLocks noChangeArrowheads="1"/>
              </p:cNvSpPr>
              <p:nvPr/>
            </p:nvSpPr>
            <p:spPr bwMode="auto">
              <a:xfrm>
                <a:off x="63500" y="63500"/>
                <a:ext cx="90488" cy="166688"/>
              </a:xfrm>
              <a:prstGeom prst="rect">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110" name="Rectangle 10"/>
              <p:cNvSpPr>
                <a:spLocks noChangeArrowheads="1"/>
              </p:cNvSpPr>
              <p:nvPr/>
            </p:nvSpPr>
            <p:spPr bwMode="auto">
              <a:xfrm>
                <a:off x="169862" y="63500"/>
                <a:ext cx="85725" cy="166688"/>
              </a:xfrm>
              <a:prstGeom prst="rect">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grpSp>
        <p:nvGrpSpPr>
          <p:cNvPr id="111" name="组合 15"/>
          <p:cNvGrpSpPr/>
          <p:nvPr/>
        </p:nvGrpSpPr>
        <p:grpSpPr bwMode="auto">
          <a:xfrm>
            <a:off x="5365753" y="1720853"/>
            <a:ext cx="301625" cy="301625"/>
            <a:chOff x="0" y="0"/>
            <a:chExt cx="225931" cy="226411"/>
          </a:xfrm>
        </p:grpSpPr>
        <p:sp>
          <p:nvSpPr>
            <p:cNvPr id="112" name="Freeform 16"/>
            <p:cNvSpPr>
              <a:spLocks noEditPoints="1" noChangeArrowheads="1"/>
            </p:cNvSpPr>
            <p:nvPr/>
          </p:nvSpPr>
          <p:spPr bwMode="auto">
            <a:xfrm>
              <a:off x="0" y="0"/>
              <a:ext cx="225931" cy="22641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113" name="Freeform 10"/>
            <p:cNvSpPr>
              <a:spLocks noEditPoints="1" noChangeArrowheads="1"/>
            </p:cNvSpPr>
            <p:nvPr/>
          </p:nvSpPr>
          <p:spPr bwMode="auto">
            <a:xfrm>
              <a:off x="47088" y="42415"/>
              <a:ext cx="128908" cy="113296"/>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107"/>
                <a:gd name="T65" fmla="*/ 122 w 122"/>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grpSp>
        <p:nvGrpSpPr>
          <p:cNvPr id="114" name="组合 16"/>
          <p:cNvGrpSpPr/>
          <p:nvPr/>
        </p:nvGrpSpPr>
        <p:grpSpPr bwMode="auto">
          <a:xfrm>
            <a:off x="4795840" y="2347916"/>
            <a:ext cx="300037" cy="301625"/>
            <a:chOff x="0" y="0"/>
            <a:chExt cx="225931" cy="226411"/>
          </a:xfrm>
        </p:grpSpPr>
        <p:sp>
          <p:nvSpPr>
            <p:cNvPr id="115" name="Freeform 15"/>
            <p:cNvSpPr>
              <a:spLocks noEditPoints="1" noChangeArrowheads="1"/>
            </p:cNvSpPr>
            <p:nvPr/>
          </p:nvSpPr>
          <p:spPr bwMode="auto">
            <a:xfrm>
              <a:off x="0" y="0"/>
              <a:ext cx="225931" cy="226411"/>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ln w="381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sp>
          <p:nvSpPr>
            <p:cNvPr id="116" name="Freeform 13"/>
            <p:cNvSpPr>
              <a:spLocks noEditPoints="1" noChangeArrowheads="1"/>
            </p:cNvSpPr>
            <p:nvPr/>
          </p:nvSpPr>
          <p:spPr bwMode="auto">
            <a:xfrm>
              <a:off x="52170" y="59505"/>
              <a:ext cx="121590" cy="107399"/>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4"/>
                <a:gd name="T184" fmla="*/ 0 h 118"/>
                <a:gd name="T185" fmla="*/ 134 w 134"/>
                <a:gd name="T186" fmla="*/ 118 h 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ln w="12700">
              <a:solidFill>
                <a:srgbClr val="00B0F0"/>
              </a:solidFill>
            </a:ln>
          </p:spPr>
          <p:style>
            <a:lnRef idx="1">
              <a:schemeClr val="accent1"/>
            </a:lnRef>
            <a:fillRef idx="0">
              <a:schemeClr val="accent1"/>
            </a:fillRef>
            <a:effectRef idx="0">
              <a:schemeClr val="accent1"/>
            </a:effectRef>
            <a:fontRef idx="minor">
              <a:schemeClr val="tx1"/>
            </a:fontRef>
          </p:style>
          <p:txBody>
            <a:bodyPr lIns="91439" tIns="45719" rIns="91439" b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00B0F0"/>
                </a:solidFill>
                <a:effectLst/>
                <a:uLnTx/>
                <a:uFillTx/>
                <a:latin typeface="Arial" panose="020B0604020202020204"/>
                <a:ea typeface="微软雅黑" panose="020B0503020204020204" charset="-122"/>
                <a:cs typeface="+mn-cs"/>
                <a:sym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p:cBhvr>
                                        <p:cTn id="11" dur="500"/>
                                        <p:tgtEl>
                                          <p:spTgt spid="42"/>
                                        </p:tgtEl>
                                      </p:cBhvr>
                                    </p:animEffect>
                                    <p:anim calcmode="lin" valueType="num">
                                      <p:cBhvr>
                                        <p:cTn id="12" dur="500" fill="hold"/>
                                        <p:tgtEl>
                                          <p:spTgt spid="42"/>
                                        </p:tgtEl>
                                        <p:attrNameLst>
                                          <p:attrName>ppt_x</p:attrName>
                                        </p:attrNameLst>
                                      </p:cBhvr>
                                      <p:tavLst>
                                        <p:tav tm="0">
                                          <p:val>
                                            <p:strVal val="#ppt_x"/>
                                          </p:val>
                                        </p:tav>
                                        <p:tav tm="100000">
                                          <p:val>
                                            <p:strVal val="#ppt_x"/>
                                          </p:val>
                                        </p:tav>
                                      </p:tavLst>
                                    </p:anim>
                                    <p:anim calcmode="lin" valueType="num">
                                      <p:cBhvr>
                                        <p:cTn id="13" dur="5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250" fill="hold"/>
                                        <p:tgtEl>
                                          <p:spTgt spid="63"/>
                                        </p:tgtEl>
                                        <p:attrNameLst>
                                          <p:attrName>ppt_x</p:attrName>
                                        </p:attrNameLst>
                                      </p:cBhvr>
                                      <p:tavLst>
                                        <p:tav tm="0">
                                          <p:val>
                                            <p:strVal val="#ppt_x"/>
                                          </p:val>
                                        </p:tav>
                                        <p:tav tm="100000">
                                          <p:val>
                                            <p:strVal val="#ppt_x"/>
                                          </p:val>
                                        </p:tav>
                                      </p:tavLst>
                                    </p:anim>
                                    <p:anim calcmode="lin" valueType="num">
                                      <p:cBhvr>
                                        <p:cTn id="18" dur="250" fill="hold"/>
                                        <p:tgtEl>
                                          <p:spTgt spid="6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p:cTn id="21" dur="250" fill="hold"/>
                                        <p:tgtEl>
                                          <p:spTgt spid="97"/>
                                        </p:tgtEl>
                                        <p:attrNameLst>
                                          <p:attrName>ppt_x</p:attrName>
                                        </p:attrNameLst>
                                      </p:cBhvr>
                                      <p:tavLst>
                                        <p:tav tm="0">
                                          <p:val>
                                            <p:strVal val="#ppt_x"/>
                                          </p:val>
                                        </p:tav>
                                        <p:tav tm="100000">
                                          <p:val>
                                            <p:strVal val="#ppt_x"/>
                                          </p:val>
                                        </p:tav>
                                      </p:tavLst>
                                    </p:anim>
                                    <p:anim calcmode="lin" valueType="num">
                                      <p:cBhvr>
                                        <p:cTn id="22" dur="250" fill="hold"/>
                                        <p:tgtEl>
                                          <p:spTgt spid="9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50"/>
                                  </p:stCondLst>
                                  <p:childTnLst>
                                    <p:set>
                                      <p:cBhvr>
                                        <p:cTn id="24" dur="1" fill="hold">
                                          <p:stCondLst>
                                            <p:cond delay="0"/>
                                          </p:stCondLst>
                                        </p:cTn>
                                        <p:tgtEl>
                                          <p:spTgt spid="81"/>
                                        </p:tgtEl>
                                        <p:attrNameLst>
                                          <p:attrName>style.visibility</p:attrName>
                                        </p:attrNameLst>
                                      </p:cBhvr>
                                      <p:to>
                                        <p:strVal val="visible"/>
                                      </p:to>
                                    </p:set>
                                    <p:anim calcmode="lin" valueType="num">
                                      <p:cBhvr>
                                        <p:cTn id="25" dur="250" fill="hold"/>
                                        <p:tgtEl>
                                          <p:spTgt spid="81"/>
                                        </p:tgtEl>
                                        <p:attrNameLst>
                                          <p:attrName>ppt_x</p:attrName>
                                        </p:attrNameLst>
                                      </p:cBhvr>
                                      <p:tavLst>
                                        <p:tav tm="0">
                                          <p:val>
                                            <p:strVal val="#ppt_x"/>
                                          </p:val>
                                        </p:tav>
                                        <p:tav tm="100000">
                                          <p:val>
                                            <p:strVal val="#ppt_x"/>
                                          </p:val>
                                        </p:tav>
                                      </p:tavLst>
                                    </p:anim>
                                    <p:anim calcmode="lin" valueType="num">
                                      <p:cBhvr>
                                        <p:cTn id="26" dur="250" fill="hold"/>
                                        <p:tgtEl>
                                          <p:spTgt spid="8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1000"/>
                                  </p:stCondLst>
                                  <p:childTnLst>
                                    <p:set>
                                      <p:cBhvr>
                                        <p:cTn id="28" dur="1" fill="hold">
                                          <p:stCondLst>
                                            <p:cond delay="0"/>
                                          </p:stCondLst>
                                        </p:cTn>
                                        <p:tgtEl>
                                          <p:spTgt spid="46"/>
                                        </p:tgtEl>
                                        <p:attrNameLst>
                                          <p:attrName>style.visibility</p:attrName>
                                        </p:attrNameLst>
                                      </p:cBhvr>
                                      <p:to>
                                        <p:strVal val="visible"/>
                                      </p:to>
                                    </p:set>
                                    <p:anim calcmode="lin" valueType="num">
                                      <p:cBhvr>
                                        <p:cTn id="29" dur="250" fill="hold"/>
                                        <p:tgtEl>
                                          <p:spTgt spid="46"/>
                                        </p:tgtEl>
                                        <p:attrNameLst>
                                          <p:attrName>ppt_x</p:attrName>
                                        </p:attrNameLst>
                                      </p:cBhvr>
                                      <p:tavLst>
                                        <p:tav tm="0">
                                          <p:val>
                                            <p:strVal val="#ppt_x"/>
                                          </p:val>
                                        </p:tav>
                                        <p:tav tm="100000">
                                          <p:val>
                                            <p:strVal val="#ppt_x"/>
                                          </p:val>
                                        </p:tav>
                                      </p:tavLst>
                                    </p:anim>
                                    <p:anim calcmode="lin" valueType="num">
                                      <p:cBhvr>
                                        <p:cTn id="30" dur="250" fill="hold"/>
                                        <p:tgtEl>
                                          <p:spTgt spid="4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35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ppt_x</p:attrName>
                                        </p:attrNameLst>
                                      </p:cBhvr>
                                      <p:tavLst>
                                        <p:tav tm="0">
                                          <p:val>
                                            <p:strVal val="#ppt_x"/>
                                          </p:val>
                                        </p:tav>
                                        <p:tav tm="100000">
                                          <p:val>
                                            <p:strVal val="#ppt_x"/>
                                          </p:val>
                                        </p:tav>
                                      </p:tavLst>
                                    </p:anim>
                                    <p:anim calcmode="lin" valueType="num">
                                      <p:cBhvr>
                                        <p:cTn id="34" dur="250" fill="hold"/>
                                        <p:tgtEl>
                                          <p:spTgt spid="5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500"/>
                                  </p:stCondLst>
                                  <p:childTnLst>
                                    <p:set>
                                      <p:cBhvr>
                                        <p:cTn id="36" dur="1" fill="hold">
                                          <p:stCondLst>
                                            <p:cond delay="0"/>
                                          </p:stCondLst>
                                        </p:cTn>
                                        <p:tgtEl>
                                          <p:spTgt spid="58"/>
                                        </p:tgtEl>
                                        <p:attrNameLst>
                                          <p:attrName>style.visibility</p:attrName>
                                        </p:attrNameLst>
                                      </p:cBhvr>
                                      <p:to>
                                        <p:strVal val="visible"/>
                                      </p:to>
                                    </p:set>
                                    <p:anim calcmode="lin" valueType="num">
                                      <p:cBhvr>
                                        <p:cTn id="37" dur="250" fill="hold"/>
                                        <p:tgtEl>
                                          <p:spTgt spid="58"/>
                                        </p:tgtEl>
                                        <p:attrNameLst>
                                          <p:attrName>ppt_x</p:attrName>
                                        </p:attrNameLst>
                                      </p:cBhvr>
                                      <p:tavLst>
                                        <p:tav tm="0">
                                          <p:val>
                                            <p:strVal val="#ppt_x"/>
                                          </p:val>
                                        </p:tav>
                                        <p:tav tm="100000">
                                          <p:val>
                                            <p:strVal val="#ppt_x"/>
                                          </p:val>
                                        </p:tav>
                                      </p:tavLst>
                                    </p:anim>
                                    <p:anim calcmode="lin" valueType="num">
                                      <p:cBhvr>
                                        <p:cTn id="38" dur="250" fill="hold"/>
                                        <p:tgtEl>
                                          <p:spTgt spid="5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750"/>
                                  </p:stCondLst>
                                  <p:childTnLst>
                                    <p:set>
                                      <p:cBhvr>
                                        <p:cTn id="40" dur="1" fill="hold">
                                          <p:stCondLst>
                                            <p:cond delay="0"/>
                                          </p:stCondLst>
                                        </p:cTn>
                                        <p:tgtEl>
                                          <p:spTgt spid="69"/>
                                        </p:tgtEl>
                                        <p:attrNameLst>
                                          <p:attrName>style.visibility</p:attrName>
                                        </p:attrNameLst>
                                      </p:cBhvr>
                                      <p:to>
                                        <p:strVal val="visible"/>
                                      </p:to>
                                    </p:set>
                                    <p:anim calcmode="lin" valueType="num">
                                      <p:cBhvr>
                                        <p:cTn id="41" dur="250" fill="hold"/>
                                        <p:tgtEl>
                                          <p:spTgt spid="69"/>
                                        </p:tgtEl>
                                        <p:attrNameLst>
                                          <p:attrName>ppt_x</p:attrName>
                                        </p:attrNameLst>
                                      </p:cBhvr>
                                      <p:tavLst>
                                        <p:tav tm="0">
                                          <p:val>
                                            <p:strVal val="#ppt_x"/>
                                          </p:val>
                                        </p:tav>
                                        <p:tav tm="100000">
                                          <p:val>
                                            <p:strVal val="#ppt_x"/>
                                          </p:val>
                                        </p:tav>
                                      </p:tavLst>
                                    </p:anim>
                                    <p:anim calcmode="lin" valueType="num">
                                      <p:cBhvr>
                                        <p:cTn id="42" dur="250" fill="hold"/>
                                        <p:tgtEl>
                                          <p:spTgt spid="6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650"/>
                                  </p:stCondLst>
                                  <p:childTnLst>
                                    <p:set>
                                      <p:cBhvr>
                                        <p:cTn id="44" dur="1" fill="hold">
                                          <p:stCondLst>
                                            <p:cond delay="0"/>
                                          </p:stCondLst>
                                        </p:cTn>
                                        <p:tgtEl>
                                          <p:spTgt spid="75"/>
                                        </p:tgtEl>
                                        <p:attrNameLst>
                                          <p:attrName>style.visibility</p:attrName>
                                        </p:attrNameLst>
                                      </p:cBhvr>
                                      <p:to>
                                        <p:strVal val="visible"/>
                                      </p:to>
                                    </p:set>
                                    <p:anim calcmode="lin" valueType="num">
                                      <p:cBhvr>
                                        <p:cTn id="45" dur="250" fill="hold"/>
                                        <p:tgtEl>
                                          <p:spTgt spid="75"/>
                                        </p:tgtEl>
                                        <p:attrNameLst>
                                          <p:attrName>ppt_x</p:attrName>
                                        </p:attrNameLst>
                                      </p:cBhvr>
                                      <p:tavLst>
                                        <p:tav tm="0">
                                          <p:val>
                                            <p:strVal val="#ppt_x"/>
                                          </p:val>
                                        </p:tav>
                                        <p:tav tm="100000">
                                          <p:val>
                                            <p:strVal val="#ppt_x"/>
                                          </p:val>
                                        </p:tav>
                                      </p:tavLst>
                                    </p:anim>
                                    <p:anim calcmode="lin" valueType="num">
                                      <p:cBhvr>
                                        <p:cTn id="46" dur="250" fill="hold"/>
                                        <p:tgtEl>
                                          <p:spTgt spid="7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250"/>
                                  </p:stCondLst>
                                  <p:childTnLst>
                                    <p:set>
                                      <p:cBhvr>
                                        <p:cTn id="48" dur="1" fill="hold">
                                          <p:stCondLst>
                                            <p:cond delay="0"/>
                                          </p:stCondLst>
                                        </p:cTn>
                                        <p:tgtEl>
                                          <p:spTgt spid="88"/>
                                        </p:tgtEl>
                                        <p:attrNameLst>
                                          <p:attrName>style.visibility</p:attrName>
                                        </p:attrNameLst>
                                      </p:cBhvr>
                                      <p:to>
                                        <p:strVal val="visible"/>
                                      </p:to>
                                    </p:set>
                                    <p:anim calcmode="lin" valueType="num">
                                      <p:cBhvr>
                                        <p:cTn id="49" dur="250" fill="hold"/>
                                        <p:tgtEl>
                                          <p:spTgt spid="88"/>
                                        </p:tgtEl>
                                        <p:attrNameLst>
                                          <p:attrName>ppt_x</p:attrName>
                                        </p:attrNameLst>
                                      </p:cBhvr>
                                      <p:tavLst>
                                        <p:tav tm="0">
                                          <p:val>
                                            <p:strVal val="#ppt_x"/>
                                          </p:val>
                                        </p:tav>
                                        <p:tav tm="100000">
                                          <p:val>
                                            <p:strVal val="#ppt_x"/>
                                          </p:val>
                                        </p:tav>
                                      </p:tavLst>
                                    </p:anim>
                                    <p:anim calcmode="lin" valueType="num">
                                      <p:cBhvr>
                                        <p:cTn id="50" dur="250" fill="hold"/>
                                        <p:tgtEl>
                                          <p:spTgt spid="8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500"/>
                                  </p:stCondLst>
                                  <p:childTnLst>
                                    <p:set>
                                      <p:cBhvr>
                                        <p:cTn id="52" dur="1" fill="hold">
                                          <p:stCondLst>
                                            <p:cond delay="0"/>
                                          </p:stCondLst>
                                        </p:cTn>
                                        <p:tgtEl>
                                          <p:spTgt spid="94"/>
                                        </p:tgtEl>
                                        <p:attrNameLst>
                                          <p:attrName>style.visibility</p:attrName>
                                        </p:attrNameLst>
                                      </p:cBhvr>
                                      <p:to>
                                        <p:strVal val="visible"/>
                                      </p:to>
                                    </p:set>
                                    <p:anim calcmode="lin" valueType="num">
                                      <p:cBhvr>
                                        <p:cTn id="53" dur="250" fill="hold"/>
                                        <p:tgtEl>
                                          <p:spTgt spid="94"/>
                                        </p:tgtEl>
                                        <p:attrNameLst>
                                          <p:attrName>ppt_x</p:attrName>
                                        </p:attrNameLst>
                                      </p:cBhvr>
                                      <p:tavLst>
                                        <p:tav tm="0">
                                          <p:val>
                                            <p:strVal val="#ppt_x"/>
                                          </p:val>
                                        </p:tav>
                                        <p:tav tm="100000">
                                          <p:val>
                                            <p:strVal val="#ppt_x"/>
                                          </p:val>
                                        </p:tav>
                                      </p:tavLst>
                                    </p:anim>
                                    <p:anim calcmode="lin" valueType="num">
                                      <p:cBhvr>
                                        <p:cTn id="54" dur="250" fill="hold"/>
                                        <p:tgtEl>
                                          <p:spTgt spid="9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35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250" fill="hold"/>
                                        <p:tgtEl>
                                          <p:spTgt spid="100"/>
                                        </p:tgtEl>
                                        <p:attrNameLst>
                                          <p:attrName>ppt_x</p:attrName>
                                        </p:attrNameLst>
                                      </p:cBhvr>
                                      <p:tavLst>
                                        <p:tav tm="0">
                                          <p:val>
                                            <p:strVal val="#ppt_x"/>
                                          </p:val>
                                        </p:tav>
                                        <p:tav tm="100000">
                                          <p:val>
                                            <p:strVal val="#ppt_x"/>
                                          </p:val>
                                        </p:tav>
                                      </p:tavLst>
                                    </p:anim>
                                    <p:anim calcmode="lin" valueType="num">
                                      <p:cBhvr>
                                        <p:cTn id="58" dur="250" fill="hold"/>
                                        <p:tgtEl>
                                          <p:spTgt spid="10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75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250" fill="hold"/>
                                        <p:tgtEl>
                                          <p:spTgt spid="105"/>
                                        </p:tgtEl>
                                        <p:attrNameLst>
                                          <p:attrName>ppt_x</p:attrName>
                                        </p:attrNameLst>
                                      </p:cBhvr>
                                      <p:tavLst>
                                        <p:tav tm="0">
                                          <p:val>
                                            <p:strVal val="#ppt_x"/>
                                          </p:val>
                                        </p:tav>
                                        <p:tav tm="100000">
                                          <p:val>
                                            <p:strVal val="#ppt_x"/>
                                          </p:val>
                                        </p:tav>
                                      </p:tavLst>
                                    </p:anim>
                                    <p:anim calcmode="lin" valueType="num">
                                      <p:cBhvr>
                                        <p:cTn id="62" dur="250" fill="hold"/>
                                        <p:tgtEl>
                                          <p:spTgt spid="10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950"/>
                                  </p:stCondLst>
                                  <p:childTnLst>
                                    <p:set>
                                      <p:cBhvr>
                                        <p:cTn id="64" dur="1" fill="hold">
                                          <p:stCondLst>
                                            <p:cond delay="0"/>
                                          </p:stCondLst>
                                        </p:cTn>
                                        <p:tgtEl>
                                          <p:spTgt spid="111"/>
                                        </p:tgtEl>
                                        <p:attrNameLst>
                                          <p:attrName>style.visibility</p:attrName>
                                        </p:attrNameLst>
                                      </p:cBhvr>
                                      <p:to>
                                        <p:strVal val="visible"/>
                                      </p:to>
                                    </p:set>
                                    <p:anim calcmode="lin" valueType="num">
                                      <p:cBhvr>
                                        <p:cTn id="65" dur="250" fill="hold"/>
                                        <p:tgtEl>
                                          <p:spTgt spid="111"/>
                                        </p:tgtEl>
                                        <p:attrNameLst>
                                          <p:attrName>ppt_x</p:attrName>
                                        </p:attrNameLst>
                                      </p:cBhvr>
                                      <p:tavLst>
                                        <p:tav tm="0">
                                          <p:val>
                                            <p:strVal val="#ppt_x"/>
                                          </p:val>
                                        </p:tav>
                                        <p:tav tm="100000">
                                          <p:val>
                                            <p:strVal val="#ppt_x"/>
                                          </p:val>
                                        </p:tav>
                                      </p:tavLst>
                                    </p:anim>
                                    <p:anim calcmode="lin" valueType="num">
                                      <p:cBhvr>
                                        <p:cTn id="66" dur="250" fill="hold"/>
                                        <p:tgtEl>
                                          <p:spTgt spid="11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650"/>
                                  </p:stCondLst>
                                  <p:childTnLst>
                                    <p:set>
                                      <p:cBhvr>
                                        <p:cTn id="68" dur="1" fill="hold">
                                          <p:stCondLst>
                                            <p:cond delay="0"/>
                                          </p:stCondLst>
                                        </p:cTn>
                                        <p:tgtEl>
                                          <p:spTgt spid="114"/>
                                        </p:tgtEl>
                                        <p:attrNameLst>
                                          <p:attrName>style.visibility</p:attrName>
                                        </p:attrNameLst>
                                      </p:cBhvr>
                                      <p:to>
                                        <p:strVal val="visible"/>
                                      </p:to>
                                    </p:set>
                                    <p:anim calcmode="lin" valueType="num">
                                      <p:cBhvr>
                                        <p:cTn id="69" dur="250" fill="hold"/>
                                        <p:tgtEl>
                                          <p:spTgt spid="114"/>
                                        </p:tgtEl>
                                        <p:attrNameLst>
                                          <p:attrName>ppt_x</p:attrName>
                                        </p:attrNameLst>
                                      </p:cBhvr>
                                      <p:tavLst>
                                        <p:tav tm="0">
                                          <p:val>
                                            <p:strVal val="#ppt_x"/>
                                          </p:val>
                                        </p:tav>
                                        <p:tav tm="100000">
                                          <p:val>
                                            <p:strVal val="#ppt_x"/>
                                          </p:val>
                                        </p:tav>
                                      </p:tavLst>
                                    </p:anim>
                                    <p:anim calcmode="lin" valueType="num">
                                      <p:cBhvr>
                                        <p:cTn id="70" dur="250" fill="hold"/>
                                        <p:tgtEl>
                                          <p:spTgt spid="11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850"/>
                                  </p:stCondLst>
                                  <p:childTnLst>
                                    <p:set>
                                      <p:cBhvr>
                                        <p:cTn id="72" dur="1" fill="hold">
                                          <p:stCondLst>
                                            <p:cond delay="0"/>
                                          </p:stCondLst>
                                        </p:cTn>
                                        <p:tgtEl>
                                          <p:spTgt spid="21"/>
                                        </p:tgtEl>
                                        <p:attrNameLst>
                                          <p:attrName>style.visibility</p:attrName>
                                        </p:attrNameLst>
                                      </p:cBhvr>
                                      <p:to>
                                        <p:strVal val="visible"/>
                                      </p:to>
                                    </p:set>
                                    <p:anim calcmode="lin" valueType="num">
                                      <p:cBhvr>
                                        <p:cTn id="73" dur="250" fill="hold"/>
                                        <p:tgtEl>
                                          <p:spTgt spid="21"/>
                                        </p:tgtEl>
                                        <p:attrNameLst>
                                          <p:attrName>ppt_x</p:attrName>
                                        </p:attrNameLst>
                                      </p:cBhvr>
                                      <p:tavLst>
                                        <p:tav tm="0">
                                          <p:val>
                                            <p:strVal val="#ppt_x"/>
                                          </p:val>
                                        </p:tav>
                                        <p:tav tm="100000">
                                          <p:val>
                                            <p:strVal val="#ppt_x"/>
                                          </p:val>
                                        </p:tav>
                                      </p:tavLst>
                                    </p:anim>
                                    <p:anim calcmode="lin" valueType="num">
                                      <p:cBhvr>
                                        <p:cTn id="74" dur="25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850"/>
                                  </p:stCondLst>
                                  <p:childTnLst>
                                    <p:set>
                                      <p:cBhvr>
                                        <p:cTn id="76" dur="1" fill="hold">
                                          <p:stCondLst>
                                            <p:cond delay="0"/>
                                          </p:stCondLst>
                                        </p:cTn>
                                        <p:tgtEl>
                                          <p:spTgt spid="22"/>
                                        </p:tgtEl>
                                        <p:attrNameLst>
                                          <p:attrName>style.visibility</p:attrName>
                                        </p:attrNameLst>
                                      </p:cBhvr>
                                      <p:to>
                                        <p:strVal val="visible"/>
                                      </p:to>
                                    </p:set>
                                    <p:anim calcmode="lin" valueType="num">
                                      <p:cBhvr>
                                        <p:cTn id="77" dur="250" fill="hold"/>
                                        <p:tgtEl>
                                          <p:spTgt spid="22"/>
                                        </p:tgtEl>
                                        <p:attrNameLst>
                                          <p:attrName>ppt_x</p:attrName>
                                        </p:attrNameLst>
                                      </p:cBhvr>
                                      <p:tavLst>
                                        <p:tav tm="0">
                                          <p:val>
                                            <p:strVal val="#ppt_x"/>
                                          </p:val>
                                        </p:tav>
                                        <p:tav tm="100000">
                                          <p:val>
                                            <p:strVal val="#ppt_x"/>
                                          </p:val>
                                        </p:tav>
                                      </p:tavLst>
                                    </p:anim>
                                    <p:anim calcmode="lin" valueType="num">
                                      <p:cBhvr>
                                        <p:cTn id="78" dur="250" fill="hold"/>
                                        <p:tgtEl>
                                          <p:spTgt spid="2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850"/>
                                  </p:stCondLst>
                                  <p:childTnLst>
                                    <p:set>
                                      <p:cBhvr>
                                        <p:cTn id="80" dur="1" fill="hold">
                                          <p:stCondLst>
                                            <p:cond delay="0"/>
                                          </p:stCondLst>
                                        </p:cTn>
                                        <p:tgtEl>
                                          <p:spTgt spid="23"/>
                                        </p:tgtEl>
                                        <p:attrNameLst>
                                          <p:attrName>style.visibility</p:attrName>
                                        </p:attrNameLst>
                                      </p:cBhvr>
                                      <p:to>
                                        <p:strVal val="visible"/>
                                      </p:to>
                                    </p:set>
                                    <p:anim calcmode="lin" valueType="num">
                                      <p:cBhvr>
                                        <p:cTn id="81" dur="250" fill="hold"/>
                                        <p:tgtEl>
                                          <p:spTgt spid="23"/>
                                        </p:tgtEl>
                                        <p:attrNameLst>
                                          <p:attrName>ppt_x</p:attrName>
                                        </p:attrNameLst>
                                      </p:cBhvr>
                                      <p:tavLst>
                                        <p:tav tm="0">
                                          <p:val>
                                            <p:strVal val="#ppt_x"/>
                                          </p:val>
                                        </p:tav>
                                        <p:tav tm="100000">
                                          <p:val>
                                            <p:strVal val="#ppt_x"/>
                                          </p:val>
                                        </p:tav>
                                      </p:tavLst>
                                    </p:anim>
                                    <p:anim calcmode="lin" valueType="num">
                                      <p:cBhvr>
                                        <p:cTn id="82" dur="25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600"/>
                                  </p:stCondLst>
                                  <p:childTnLst>
                                    <p:set>
                                      <p:cBhvr>
                                        <p:cTn id="84" dur="1" fill="hold">
                                          <p:stCondLst>
                                            <p:cond delay="0"/>
                                          </p:stCondLst>
                                        </p:cTn>
                                        <p:tgtEl>
                                          <p:spTgt spid="24"/>
                                        </p:tgtEl>
                                        <p:attrNameLst>
                                          <p:attrName>style.visibility</p:attrName>
                                        </p:attrNameLst>
                                      </p:cBhvr>
                                      <p:to>
                                        <p:strVal val="visible"/>
                                      </p:to>
                                    </p:set>
                                    <p:anim calcmode="lin" valueType="num">
                                      <p:cBhvr>
                                        <p:cTn id="85" dur="250" fill="hold"/>
                                        <p:tgtEl>
                                          <p:spTgt spid="24"/>
                                        </p:tgtEl>
                                        <p:attrNameLst>
                                          <p:attrName>ppt_x</p:attrName>
                                        </p:attrNameLst>
                                      </p:cBhvr>
                                      <p:tavLst>
                                        <p:tav tm="0">
                                          <p:val>
                                            <p:strVal val="#ppt_x"/>
                                          </p:val>
                                        </p:tav>
                                        <p:tav tm="100000">
                                          <p:val>
                                            <p:strVal val="#ppt_x"/>
                                          </p:val>
                                        </p:tav>
                                      </p:tavLst>
                                    </p:anim>
                                    <p:anim calcmode="lin" valueType="num">
                                      <p:cBhvr>
                                        <p:cTn id="86" dur="25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650"/>
                                  </p:stCondLst>
                                  <p:childTnLst>
                                    <p:set>
                                      <p:cBhvr>
                                        <p:cTn id="88" dur="1" fill="hold">
                                          <p:stCondLst>
                                            <p:cond delay="0"/>
                                          </p:stCondLst>
                                        </p:cTn>
                                        <p:tgtEl>
                                          <p:spTgt spid="25"/>
                                        </p:tgtEl>
                                        <p:attrNameLst>
                                          <p:attrName>style.visibility</p:attrName>
                                        </p:attrNameLst>
                                      </p:cBhvr>
                                      <p:to>
                                        <p:strVal val="visible"/>
                                      </p:to>
                                    </p:set>
                                    <p:anim calcmode="lin" valueType="num">
                                      <p:cBhvr>
                                        <p:cTn id="89" dur="250" fill="hold"/>
                                        <p:tgtEl>
                                          <p:spTgt spid="25"/>
                                        </p:tgtEl>
                                        <p:attrNameLst>
                                          <p:attrName>ppt_x</p:attrName>
                                        </p:attrNameLst>
                                      </p:cBhvr>
                                      <p:tavLst>
                                        <p:tav tm="0">
                                          <p:val>
                                            <p:strVal val="#ppt_x"/>
                                          </p:val>
                                        </p:tav>
                                        <p:tav tm="100000">
                                          <p:val>
                                            <p:strVal val="#ppt_x"/>
                                          </p:val>
                                        </p:tav>
                                      </p:tavLst>
                                    </p:anim>
                                    <p:anim calcmode="lin" valueType="num">
                                      <p:cBhvr>
                                        <p:cTn id="90" dur="250" fill="hold"/>
                                        <p:tgtEl>
                                          <p:spTgt spid="2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500"/>
                                  </p:stCondLst>
                                  <p:childTnLst>
                                    <p:set>
                                      <p:cBhvr>
                                        <p:cTn id="92" dur="1" fill="hold">
                                          <p:stCondLst>
                                            <p:cond delay="0"/>
                                          </p:stCondLst>
                                        </p:cTn>
                                        <p:tgtEl>
                                          <p:spTgt spid="26"/>
                                        </p:tgtEl>
                                        <p:attrNameLst>
                                          <p:attrName>style.visibility</p:attrName>
                                        </p:attrNameLst>
                                      </p:cBhvr>
                                      <p:to>
                                        <p:strVal val="visible"/>
                                      </p:to>
                                    </p:set>
                                    <p:anim calcmode="lin" valueType="num">
                                      <p:cBhvr>
                                        <p:cTn id="93" dur="250" fill="hold"/>
                                        <p:tgtEl>
                                          <p:spTgt spid="26"/>
                                        </p:tgtEl>
                                        <p:attrNameLst>
                                          <p:attrName>ppt_x</p:attrName>
                                        </p:attrNameLst>
                                      </p:cBhvr>
                                      <p:tavLst>
                                        <p:tav tm="0">
                                          <p:val>
                                            <p:strVal val="#ppt_x"/>
                                          </p:val>
                                        </p:tav>
                                        <p:tav tm="100000">
                                          <p:val>
                                            <p:strVal val="#ppt_x"/>
                                          </p:val>
                                        </p:tav>
                                      </p:tavLst>
                                    </p:anim>
                                    <p:anim calcmode="lin" valueType="num">
                                      <p:cBhvr>
                                        <p:cTn id="94" dur="250" fill="hold"/>
                                        <p:tgtEl>
                                          <p:spTgt spid="2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750"/>
                                  </p:stCondLst>
                                  <p:childTnLst>
                                    <p:set>
                                      <p:cBhvr>
                                        <p:cTn id="96" dur="1" fill="hold">
                                          <p:stCondLst>
                                            <p:cond delay="0"/>
                                          </p:stCondLst>
                                        </p:cTn>
                                        <p:tgtEl>
                                          <p:spTgt spid="27"/>
                                        </p:tgtEl>
                                        <p:attrNameLst>
                                          <p:attrName>style.visibility</p:attrName>
                                        </p:attrNameLst>
                                      </p:cBhvr>
                                      <p:to>
                                        <p:strVal val="visible"/>
                                      </p:to>
                                    </p:set>
                                    <p:anim calcmode="lin" valueType="num">
                                      <p:cBhvr>
                                        <p:cTn id="97" dur="250" fill="hold"/>
                                        <p:tgtEl>
                                          <p:spTgt spid="27"/>
                                        </p:tgtEl>
                                        <p:attrNameLst>
                                          <p:attrName>ppt_x</p:attrName>
                                        </p:attrNameLst>
                                      </p:cBhvr>
                                      <p:tavLst>
                                        <p:tav tm="0">
                                          <p:val>
                                            <p:strVal val="#ppt_x"/>
                                          </p:val>
                                        </p:tav>
                                        <p:tav tm="100000">
                                          <p:val>
                                            <p:strVal val="#ppt_x"/>
                                          </p:val>
                                        </p:tav>
                                      </p:tavLst>
                                    </p:anim>
                                    <p:anim calcmode="lin" valueType="num">
                                      <p:cBhvr>
                                        <p:cTn id="98" dur="250" fill="hold"/>
                                        <p:tgtEl>
                                          <p:spTgt spid="2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75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250" fill="hold"/>
                                        <p:tgtEl>
                                          <p:spTgt spid="28"/>
                                        </p:tgtEl>
                                        <p:attrNameLst>
                                          <p:attrName>ppt_x</p:attrName>
                                        </p:attrNameLst>
                                      </p:cBhvr>
                                      <p:tavLst>
                                        <p:tav tm="0">
                                          <p:val>
                                            <p:strVal val="#ppt_x"/>
                                          </p:val>
                                        </p:tav>
                                        <p:tav tm="100000">
                                          <p:val>
                                            <p:strVal val="#ppt_x"/>
                                          </p:val>
                                        </p:tav>
                                      </p:tavLst>
                                    </p:anim>
                                    <p:anim calcmode="lin" valueType="num">
                                      <p:cBhvr>
                                        <p:cTn id="102" dur="250" fill="hold"/>
                                        <p:tgtEl>
                                          <p:spTgt spid="28"/>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50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250" fill="hold"/>
                                        <p:tgtEl>
                                          <p:spTgt spid="29"/>
                                        </p:tgtEl>
                                        <p:attrNameLst>
                                          <p:attrName>ppt_x</p:attrName>
                                        </p:attrNameLst>
                                      </p:cBhvr>
                                      <p:tavLst>
                                        <p:tav tm="0">
                                          <p:val>
                                            <p:strVal val="#ppt_x"/>
                                          </p:val>
                                        </p:tav>
                                        <p:tav tm="100000">
                                          <p:val>
                                            <p:strVal val="#ppt_x"/>
                                          </p:val>
                                        </p:tav>
                                      </p:tavLst>
                                    </p:anim>
                                    <p:anim calcmode="lin" valueType="num">
                                      <p:cBhvr>
                                        <p:cTn id="106" dur="250" fill="hold"/>
                                        <p:tgtEl>
                                          <p:spTgt spid="2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65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250" fill="hold"/>
                                        <p:tgtEl>
                                          <p:spTgt spid="30"/>
                                        </p:tgtEl>
                                        <p:attrNameLst>
                                          <p:attrName>ppt_x</p:attrName>
                                        </p:attrNameLst>
                                      </p:cBhvr>
                                      <p:tavLst>
                                        <p:tav tm="0">
                                          <p:val>
                                            <p:strVal val="#ppt_x"/>
                                          </p:val>
                                        </p:tav>
                                        <p:tav tm="100000">
                                          <p:val>
                                            <p:strVal val="#ppt_x"/>
                                          </p:val>
                                        </p:tav>
                                      </p:tavLst>
                                    </p:anim>
                                    <p:anim calcmode="lin" valueType="num">
                                      <p:cBhvr>
                                        <p:cTn id="110" dur="250" fill="hold"/>
                                        <p:tgtEl>
                                          <p:spTgt spid="3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75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250" fill="hold"/>
                                        <p:tgtEl>
                                          <p:spTgt spid="31"/>
                                        </p:tgtEl>
                                        <p:attrNameLst>
                                          <p:attrName>ppt_x</p:attrName>
                                        </p:attrNameLst>
                                      </p:cBhvr>
                                      <p:tavLst>
                                        <p:tav tm="0">
                                          <p:val>
                                            <p:strVal val="#ppt_x"/>
                                          </p:val>
                                        </p:tav>
                                        <p:tav tm="100000">
                                          <p:val>
                                            <p:strVal val="#ppt_x"/>
                                          </p:val>
                                        </p:tav>
                                      </p:tavLst>
                                    </p:anim>
                                    <p:anim calcmode="lin" valueType="num">
                                      <p:cBhvr>
                                        <p:cTn id="114" dur="250" fill="hold"/>
                                        <p:tgtEl>
                                          <p:spTgt spid="31"/>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50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250" fill="hold"/>
                                        <p:tgtEl>
                                          <p:spTgt spid="32"/>
                                        </p:tgtEl>
                                        <p:attrNameLst>
                                          <p:attrName>ppt_x</p:attrName>
                                        </p:attrNameLst>
                                      </p:cBhvr>
                                      <p:tavLst>
                                        <p:tav tm="0">
                                          <p:val>
                                            <p:strVal val="#ppt_x"/>
                                          </p:val>
                                        </p:tav>
                                        <p:tav tm="100000">
                                          <p:val>
                                            <p:strVal val="#ppt_x"/>
                                          </p:val>
                                        </p:tav>
                                      </p:tavLst>
                                    </p:anim>
                                    <p:anim calcmode="lin" valueType="num">
                                      <p:cBhvr>
                                        <p:cTn id="118" dur="250" fill="hold"/>
                                        <p:tgtEl>
                                          <p:spTgt spid="3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60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250" fill="hold"/>
                                        <p:tgtEl>
                                          <p:spTgt spid="33"/>
                                        </p:tgtEl>
                                        <p:attrNameLst>
                                          <p:attrName>ppt_x</p:attrName>
                                        </p:attrNameLst>
                                      </p:cBhvr>
                                      <p:tavLst>
                                        <p:tav tm="0">
                                          <p:val>
                                            <p:strVal val="#ppt_x"/>
                                          </p:val>
                                        </p:tav>
                                        <p:tav tm="100000">
                                          <p:val>
                                            <p:strVal val="#ppt_x"/>
                                          </p:val>
                                        </p:tav>
                                      </p:tavLst>
                                    </p:anim>
                                    <p:anim calcmode="lin" valueType="num">
                                      <p:cBhvr>
                                        <p:cTn id="122" dur="250" fill="hold"/>
                                        <p:tgtEl>
                                          <p:spTgt spid="33"/>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400"/>
                                  </p:stCondLst>
                                  <p:childTnLst>
                                    <p:set>
                                      <p:cBhvr>
                                        <p:cTn id="124" dur="1" fill="hold">
                                          <p:stCondLst>
                                            <p:cond delay="0"/>
                                          </p:stCondLst>
                                        </p:cTn>
                                        <p:tgtEl>
                                          <p:spTgt spid="34"/>
                                        </p:tgtEl>
                                        <p:attrNameLst>
                                          <p:attrName>style.visibility</p:attrName>
                                        </p:attrNameLst>
                                      </p:cBhvr>
                                      <p:to>
                                        <p:strVal val="visible"/>
                                      </p:to>
                                    </p:set>
                                    <p:anim calcmode="lin" valueType="num">
                                      <p:cBhvr>
                                        <p:cTn id="125" dur="250" fill="hold"/>
                                        <p:tgtEl>
                                          <p:spTgt spid="34"/>
                                        </p:tgtEl>
                                        <p:attrNameLst>
                                          <p:attrName>ppt_x</p:attrName>
                                        </p:attrNameLst>
                                      </p:cBhvr>
                                      <p:tavLst>
                                        <p:tav tm="0">
                                          <p:val>
                                            <p:strVal val="#ppt_x"/>
                                          </p:val>
                                        </p:tav>
                                        <p:tav tm="100000">
                                          <p:val>
                                            <p:strVal val="#ppt_x"/>
                                          </p:val>
                                        </p:tav>
                                      </p:tavLst>
                                    </p:anim>
                                    <p:anim calcmode="lin" valueType="num">
                                      <p:cBhvr>
                                        <p:cTn id="126" dur="250" fill="hold"/>
                                        <p:tgtEl>
                                          <p:spTgt spid="3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250"/>
                                  </p:stCondLst>
                                  <p:childTnLst>
                                    <p:set>
                                      <p:cBhvr>
                                        <p:cTn id="128" dur="1" fill="hold">
                                          <p:stCondLst>
                                            <p:cond delay="0"/>
                                          </p:stCondLst>
                                        </p:cTn>
                                        <p:tgtEl>
                                          <p:spTgt spid="35"/>
                                        </p:tgtEl>
                                        <p:attrNameLst>
                                          <p:attrName>style.visibility</p:attrName>
                                        </p:attrNameLst>
                                      </p:cBhvr>
                                      <p:to>
                                        <p:strVal val="visible"/>
                                      </p:to>
                                    </p:set>
                                    <p:anim calcmode="lin" valueType="num">
                                      <p:cBhvr>
                                        <p:cTn id="129" dur="250" fill="hold"/>
                                        <p:tgtEl>
                                          <p:spTgt spid="35"/>
                                        </p:tgtEl>
                                        <p:attrNameLst>
                                          <p:attrName>ppt_x</p:attrName>
                                        </p:attrNameLst>
                                      </p:cBhvr>
                                      <p:tavLst>
                                        <p:tav tm="0">
                                          <p:val>
                                            <p:strVal val="#ppt_x"/>
                                          </p:val>
                                        </p:tav>
                                        <p:tav tm="100000">
                                          <p:val>
                                            <p:strVal val="#ppt_x"/>
                                          </p:val>
                                        </p:tav>
                                      </p:tavLst>
                                    </p:anim>
                                    <p:anim calcmode="lin" valueType="num">
                                      <p:cBhvr>
                                        <p:cTn id="130" dur="250" fill="hold"/>
                                        <p:tgtEl>
                                          <p:spTgt spid="3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 calcmode="lin" valueType="num">
                                      <p:cBhvr>
                                        <p:cTn id="133" dur="250" fill="hold"/>
                                        <p:tgtEl>
                                          <p:spTgt spid="36"/>
                                        </p:tgtEl>
                                        <p:attrNameLst>
                                          <p:attrName>ppt_x</p:attrName>
                                        </p:attrNameLst>
                                      </p:cBhvr>
                                      <p:tavLst>
                                        <p:tav tm="0">
                                          <p:val>
                                            <p:strVal val="#ppt_x"/>
                                          </p:val>
                                        </p:tav>
                                        <p:tav tm="100000">
                                          <p:val>
                                            <p:strVal val="#ppt_x"/>
                                          </p:val>
                                        </p:tav>
                                      </p:tavLst>
                                    </p:anim>
                                    <p:anim calcmode="lin" valueType="num">
                                      <p:cBhvr>
                                        <p:cTn id="134" dur="250" fill="hold"/>
                                        <p:tgtEl>
                                          <p:spTgt spid="3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25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250" fill="hold"/>
                                        <p:tgtEl>
                                          <p:spTgt spid="37"/>
                                        </p:tgtEl>
                                        <p:attrNameLst>
                                          <p:attrName>ppt_x</p:attrName>
                                        </p:attrNameLst>
                                      </p:cBhvr>
                                      <p:tavLst>
                                        <p:tav tm="0">
                                          <p:val>
                                            <p:strVal val="#ppt_x"/>
                                          </p:val>
                                        </p:tav>
                                        <p:tav tm="100000">
                                          <p:val>
                                            <p:strVal val="#ppt_x"/>
                                          </p:val>
                                        </p:tav>
                                      </p:tavLst>
                                    </p:anim>
                                    <p:anim calcmode="lin" valueType="num">
                                      <p:cBhvr>
                                        <p:cTn id="138" dur="250" fill="hold"/>
                                        <p:tgtEl>
                                          <p:spTgt spid="37"/>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250"/>
                                  </p:stCondLst>
                                  <p:childTnLst>
                                    <p:set>
                                      <p:cBhvr>
                                        <p:cTn id="140" dur="1" fill="hold">
                                          <p:stCondLst>
                                            <p:cond delay="0"/>
                                          </p:stCondLst>
                                        </p:cTn>
                                        <p:tgtEl>
                                          <p:spTgt spid="38"/>
                                        </p:tgtEl>
                                        <p:attrNameLst>
                                          <p:attrName>style.visibility</p:attrName>
                                        </p:attrNameLst>
                                      </p:cBhvr>
                                      <p:to>
                                        <p:strVal val="visible"/>
                                      </p:to>
                                    </p:set>
                                    <p:anim calcmode="lin" valueType="num">
                                      <p:cBhvr>
                                        <p:cTn id="141" dur="250" fill="hold"/>
                                        <p:tgtEl>
                                          <p:spTgt spid="38"/>
                                        </p:tgtEl>
                                        <p:attrNameLst>
                                          <p:attrName>ppt_x</p:attrName>
                                        </p:attrNameLst>
                                      </p:cBhvr>
                                      <p:tavLst>
                                        <p:tav tm="0">
                                          <p:val>
                                            <p:strVal val="#ppt_x"/>
                                          </p:val>
                                        </p:tav>
                                        <p:tav tm="100000">
                                          <p:val>
                                            <p:strVal val="#ppt_x"/>
                                          </p:val>
                                        </p:tav>
                                      </p:tavLst>
                                    </p:anim>
                                    <p:anim calcmode="lin" valueType="num">
                                      <p:cBhvr>
                                        <p:cTn id="142" dur="250" fill="hold"/>
                                        <p:tgtEl>
                                          <p:spTgt spid="38"/>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100"/>
                                  </p:stCondLst>
                                  <p:childTnLst>
                                    <p:set>
                                      <p:cBhvr>
                                        <p:cTn id="144" dur="1" fill="hold">
                                          <p:stCondLst>
                                            <p:cond delay="0"/>
                                          </p:stCondLst>
                                        </p:cTn>
                                        <p:tgtEl>
                                          <p:spTgt spid="39"/>
                                        </p:tgtEl>
                                        <p:attrNameLst>
                                          <p:attrName>style.visibility</p:attrName>
                                        </p:attrNameLst>
                                      </p:cBhvr>
                                      <p:to>
                                        <p:strVal val="visible"/>
                                      </p:to>
                                    </p:set>
                                    <p:anim calcmode="lin" valueType="num">
                                      <p:cBhvr>
                                        <p:cTn id="145" dur="250" fill="hold"/>
                                        <p:tgtEl>
                                          <p:spTgt spid="39"/>
                                        </p:tgtEl>
                                        <p:attrNameLst>
                                          <p:attrName>ppt_x</p:attrName>
                                        </p:attrNameLst>
                                      </p:cBhvr>
                                      <p:tavLst>
                                        <p:tav tm="0">
                                          <p:val>
                                            <p:strVal val="#ppt_x"/>
                                          </p:val>
                                        </p:tav>
                                        <p:tav tm="100000">
                                          <p:val>
                                            <p:strVal val="#ppt_x"/>
                                          </p:val>
                                        </p:tav>
                                      </p:tavLst>
                                    </p:anim>
                                    <p:anim calcmode="lin" valueType="num">
                                      <p:cBhvr>
                                        <p:cTn id="146" dur="250" fill="hold"/>
                                        <p:tgtEl>
                                          <p:spTgt spid="39"/>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250"/>
                                  </p:stCondLst>
                                  <p:childTnLst>
                                    <p:set>
                                      <p:cBhvr>
                                        <p:cTn id="148" dur="1" fill="hold">
                                          <p:stCondLst>
                                            <p:cond delay="0"/>
                                          </p:stCondLst>
                                        </p:cTn>
                                        <p:tgtEl>
                                          <p:spTgt spid="40"/>
                                        </p:tgtEl>
                                        <p:attrNameLst>
                                          <p:attrName>style.visibility</p:attrName>
                                        </p:attrNameLst>
                                      </p:cBhvr>
                                      <p:to>
                                        <p:strVal val="visible"/>
                                      </p:to>
                                    </p:set>
                                    <p:anim calcmode="lin" valueType="num">
                                      <p:cBhvr>
                                        <p:cTn id="149" dur="250" fill="hold"/>
                                        <p:tgtEl>
                                          <p:spTgt spid="40"/>
                                        </p:tgtEl>
                                        <p:attrNameLst>
                                          <p:attrName>ppt_x</p:attrName>
                                        </p:attrNameLst>
                                      </p:cBhvr>
                                      <p:tavLst>
                                        <p:tav tm="0">
                                          <p:val>
                                            <p:strVal val="#ppt_x"/>
                                          </p:val>
                                        </p:tav>
                                        <p:tav tm="100000">
                                          <p:val>
                                            <p:strVal val="#ppt_x"/>
                                          </p:val>
                                        </p:tav>
                                      </p:tavLst>
                                    </p:anim>
                                    <p:anim calcmode="lin" valueType="num">
                                      <p:cBhvr>
                                        <p:cTn id="150" dur="250" fill="hold"/>
                                        <p:tgtEl>
                                          <p:spTgt spid="40"/>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250"/>
                                  </p:stCondLst>
                                  <p:childTnLst>
                                    <p:set>
                                      <p:cBhvr>
                                        <p:cTn id="152" dur="1" fill="hold">
                                          <p:stCondLst>
                                            <p:cond delay="0"/>
                                          </p:stCondLst>
                                        </p:cTn>
                                        <p:tgtEl>
                                          <p:spTgt spid="41"/>
                                        </p:tgtEl>
                                        <p:attrNameLst>
                                          <p:attrName>style.visibility</p:attrName>
                                        </p:attrNameLst>
                                      </p:cBhvr>
                                      <p:to>
                                        <p:strVal val="visible"/>
                                      </p:to>
                                    </p:set>
                                    <p:anim calcmode="lin" valueType="num">
                                      <p:cBhvr>
                                        <p:cTn id="153" dur="250" fill="hold"/>
                                        <p:tgtEl>
                                          <p:spTgt spid="41"/>
                                        </p:tgtEl>
                                        <p:attrNameLst>
                                          <p:attrName>ppt_x</p:attrName>
                                        </p:attrNameLst>
                                      </p:cBhvr>
                                      <p:tavLst>
                                        <p:tav tm="0">
                                          <p:val>
                                            <p:strVal val="#ppt_x"/>
                                          </p:val>
                                        </p:tav>
                                        <p:tav tm="100000">
                                          <p:val>
                                            <p:strVal val="#ppt_x"/>
                                          </p:val>
                                        </p:tav>
                                      </p:tavLst>
                                    </p:anim>
                                    <p:anim calcmode="lin" valueType="num">
                                      <p:cBhvr>
                                        <p:cTn id="154" dur="250" fill="hold"/>
                                        <p:tgtEl>
                                          <p:spTgt spid="41"/>
                                        </p:tgtEl>
                                        <p:attrNameLst>
                                          <p:attrName>ppt_y</p:attrName>
                                        </p:attrNameLst>
                                      </p:cBhvr>
                                      <p:tavLst>
                                        <p:tav tm="0">
                                          <p:val>
                                            <p:strVal val="1+#ppt_h/2"/>
                                          </p:val>
                                        </p:tav>
                                        <p:tav tm="100000">
                                          <p:val>
                                            <p:strVal val="#ppt_y"/>
                                          </p:val>
                                        </p:tav>
                                      </p:tavLst>
                                    </p:anim>
                                  </p:childTnLst>
                                </p:cTn>
                              </p:par>
                            </p:childTnLst>
                          </p:cTn>
                        </p:par>
                        <p:par>
                          <p:cTn id="155" fill="hold">
                            <p:stCondLst>
                              <p:cond delay="1500"/>
                            </p:stCondLst>
                            <p:childTnLst>
                              <p:par>
                                <p:cTn id="156" presetID="12" presetClass="entr" presetSubtype="2" fill="hold" grpId="0" nodeType="afterEffect">
                                  <p:stCondLst>
                                    <p:cond delay="0"/>
                                  </p:stCondLst>
                                  <p:childTnLst>
                                    <p:set>
                                      <p:cBhvr>
                                        <p:cTn id="157" dur="1" fill="hold">
                                          <p:stCondLst>
                                            <p:cond delay="0"/>
                                          </p:stCondLst>
                                        </p:cTn>
                                        <p:tgtEl>
                                          <p:spTgt spid="3"/>
                                        </p:tgtEl>
                                        <p:attrNameLst>
                                          <p:attrName>style.visibility</p:attrName>
                                        </p:attrNameLst>
                                      </p:cBhvr>
                                      <p:to>
                                        <p:strVal val="visible"/>
                                      </p:to>
                                    </p:set>
                                    <p:anim calcmode="lin" valueType="num">
                                      <p:cBhvr>
                                        <p:cTn id="158" dur="500"/>
                                        <p:tgtEl>
                                          <p:spTgt spid="3"/>
                                        </p:tgtEl>
                                        <p:attrNameLst>
                                          <p:attrName>ppt_x</p:attrName>
                                        </p:attrNameLst>
                                      </p:cBhvr>
                                      <p:tavLst>
                                        <p:tav tm="0">
                                          <p:val>
                                            <p:strVal val="#ppt_x+#ppt_w*1.125000"/>
                                          </p:val>
                                        </p:tav>
                                        <p:tav tm="100000">
                                          <p:val>
                                            <p:strVal val="#ppt_x"/>
                                          </p:val>
                                        </p:tav>
                                      </p:tavLst>
                                    </p:anim>
                                    <p:animEffect>
                                      <p:cBhvr>
                                        <p:cTn id="159" dur="500"/>
                                        <p:tgtEl>
                                          <p:spTgt spid="3"/>
                                        </p:tgtEl>
                                      </p:cBhvr>
                                    </p:animEffect>
                                  </p:childTnLst>
                                </p:cTn>
                              </p:par>
                            </p:childTnLst>
                          </p:cTn>
                        </p:par>
                        <p:par>
                          <p:cTn id="160" fill="hold">
                            <p:stCondLst>
                              <p:cond delay="2000"/>
                            </p:stCondLst>
                            <p:childTnLst>
                              <p:par>
                                <p:cTn id="161" presetID="14" presetClass="entr" presetSubtype="10" fill="hold" grpId="0" nodeType="afterEffect">
                                  <p:stCondLst>
                                    <p:cond delay="0"/>
                                  </p:stCondLst>
                                  <p:childTnLst>
                                    <p:set>
                                      <p:cBhvr>
                                        <p:cTn id="162" dur="1" fill="hold">
                                          <p:stCondLst>
                                            <p:cond delay="0"/>
                                          </p:stCondLst>
                                        </p:cTn>
                                        <p:tgtEl>
                                          <p:spTgt spid="9"/>
                                        </p:tgtEl>
                                        <p:attrNameLst>
                                          <p:attrName>style.visibility</p:attrName>
                                        </p:attrNameLst>
                                      </p:cBhvr>
                                      <p:to>
                                        <p:strVal val="visible"/>
                                      </p:to>
                                    </p:set>
                                    <p:animEffect transition="in" filter="randombar(horizontal)">
                                      <p:cBhvr>
                                        <p:cTn id="163" dur="500"/>
                                        <p:tgtEl>
                                          <p:spTgt spid="9"/>
                                        </p:tgtEl>
                                      </p:cBhvr>
                                    </p:animEffect>
                                  </p:childTnLst>
                                </p:cTn>
                              </p:par>
                            </p:childTnLst>
                          </p:cTn>
                        </p:par>
                        <p:par>
                          <p:cTn id="164" fill="hold">
                            <p:stCondLst>
                              <p:cond delay="2500"/>
                            </p:stCondLst>
                            <p:childTnLst>
                              <p:par>
                                <p:cTn id="165" presetID="14" presetClass="entr" presetSubtype="10" fill="hold" grpId="0" nodeType="afterEffect">
                                  <p:stCondLst>
                                    <p:cond delay="0"/>
                                  </p:stCondLst>
                                  <p:childTnLst>
                                    <p:set>
                                      <p:cBhvr>
                                        <p:cTn id="166" dur="1" fill="hold">
                                          <p:stCondLst>
                                            <p:cond delay="0"/>
                                          </p:stCondLst>
                                        </p:cTn>
                                        <p:tgtEl>
                                          <p:spTgt spid="10"/>
                                        </p:tgtEl>
                                        <p:attrNameLst>
                                          <p:attrName>style.visibility</p:attrName>
                                        </p:attrNameLst>
                                      </p:cBhvr>
                                      <p:to>
                                        <p:strVal val="visible"/>
                                      </p:to>
                                    </p:set>
                                    <p:animEffect transition="in" filter="randombar(horizontal)">
                                      <p:cBhvr>
                                        <p:cTn id="167" dur="500"/>
                                        <p:tgtEl>
                                          <p:spTgt spid="10"/>
                                        </p:tgtEl>
                                      </p:cBhvr>
                                    </p:animEffect>
                                  </p:childTnLst>
                                </p:cTn>
                              </p:par>
                            </p:childTnLst>
                          </p:cTn>
                        </p:par>
                        <p:par>
                          <p:cTn id="168" fill="hold">
                            <p:stCondLst>
                              <p:cond delay="3000"/>
                            </p:stCondLst>
                            <p:childTnLst>
                              <p:par>
                                <p:cTn id="169" presetID="12" presetClass="entr" presetSubtype="8" fill="hold" grpId="0" nodeType="afterEffect">
                                  <p:stCondLst>
                                    <p:cond delay="0"/>
                                  </p:stCondLst>
                                  <p:childTnLst>
                                    <p:set>
                                      <p:cBhvr>
                                        <p:cTn id="170" dur="1" fill="hold">
                                          <p:stCondLst>
                                            <p:cond delay="0"/>
                                          </p:stCondLst>
                                        </p:cTn>
                                        <p:tgtEl>
                                          <p:spTgt spid="6"/>
                                        </p:tgtEl>
                                        <p:attrNameLst>
                                          <p:attrName>style.visibility</p:attrName>
                                        </p:attrNameLst>
                                      </p:cBhvr>
                                      <p:to>
                                        <p:strVal val="visible"/>
                                      </p:to>
                                    </p:set>
                                    <p:anim calcmode="lin" valueType="num">
                                      <p:cBhvr>
                                        <p:cTn id="171" dur="500"/>
                                        <p:tgtEl>
                                          <p:spTgt spid="6"/>
                                        </p:tgtEl>
                                        <p:attrNameLst>
                                          <p:attrName>ppt_x</p:attrName>
                                        </p:attrNameLst>
                                      </p:cBhvr>
                                      <p:tavLst>
                                        <p:tav tm="0">
                                          <p:val>
                                            <p:strVal val="#ppt_x-#ppt_w*1.125000"/>
                                          </p:val>
                                        </p:tav>
                                        <p:tav tm="100000">
                                          <p:val>
                                            <p:strVal val="#ppt_x"/>
                                          </p:val>
                                        </p:tav>
                                      </p:tavLst>
                                    </p:anim>
                                    <p:animEffect>
                                      <p:cBhvr>
                                        <p:cTn id="172" dur="500"/>
                                        <p:tgtEl>
                                          <p:spTgt spid="6"/>
                                        </p:tgtEl>
                                      </p:cBhvr>
                                    </p:animEffect>
                                  </p:childTnLst>
                                </p:cTn>
                              </p:par>
                            </p:childTnLst>
                          </p:cTn>
                        </p:par>
                        <p:par>
                          <p:cTn id="173" fill="hold">
                            <p:stCondLst>
                              <p:cond delay="3500"/>
                            </p:stCondLst>
                            <p:childTnLst>
                              <p:par>
                                <p:cTn id="174" presetID="14" presetClass="entr" presetSubtype="10" fill="hold" grpId="0" nodeType="afterEffect">
                                  <p:stCondLst>
                                    <p:cond delay="0"/>
                                  </p:stCondLst>
                                  <p:childTnLst>
                                    <p:set>
                                      <p:cBhvr>
                                        <p:cTn id="175" dur="1" fill="hold">
                                          <p:stCondLst>
                                            <p:cond delay="0"/>
                                          </p:stCondLst>
                                        </p:cTn>
                                        <p:tgtEl>
                                          <p:spTgt spid="15"/>
                                        </p:tgtEl>
                                        <p:attrNameLst>
                                          <p:attrName>style.visibility</p:attrName>
                                        </p:attrNameLst>
                                      </p:cBhvr>
                                      <p:to>
                                        <p:strVal val="visible"/>
                                      </p:to>
                                    </p:set>
                                    <p:animEffect transition="in" filter="randombar(horizontal)">
                                      <p:cBhvr>
                                        <p:cTn id="176" dur="500"/>
                                        <p:tgtEl>
                                          <p:spTgt spid="15"/>
                                        </p:tgtEl>
                                      </p:cBhvr>
                                    </p:animEffect>
                                  </p:childTnLst>
                                </p:cTn>
                              </p:par>
                            </p:childTnLst>
                          </p:cTn>
                        </p:par>
                        <p:par>
                          <p:cTn id="177" fill="hold">
                            <p:stCondLst>
                              <p:cond delay="4000"/>
                            </p:stCondLst>
                            <p:childTnLst>
                              <p:par>
                                <p:cTn id="178" presetID="14" presetClass="entr" presetSubtype="10" fill="hold" grpId="0" nodeType="afterEffect">
                                  <p:stCondLst>
                                    <p:cond delay="0"/>
                                  </p:stCondLst>
                                  <p:childTnLst>
                                    <p:set>
                                      <p:cBhvr>
                                        <p:cTn id="179" dur="1" fill="hold">
                                          <p:stCondLst>
                                            <p:cond delay="0"/>
                                          </p:stCondLst>
                                        </p:cTn>
                                        <p:tgtEl>
                                          <p:spTgt spid="16"/>
                                        </p:tgtEl>
                                        <p:attrNameLst>
                                          <p:attrName>style.visibility</p:attrName>
                                        </p:attrNameLst>
                                      </p:cBhvr>
                                      <p:to>
                                        <p:strVal val="visible"/>
                                      </p:to>
                                    </p:set>
                                    <p:animEffect transition="in" filter="randombar(horizontal)">
                                      <p:cBhvr>
                                        <p:cTn id="180" dur="500"/>
                                        <p:tgtEl>
                                          <p:spTgt spid="16"/>
                                        </p:tgtEl>
                                      </p:cBhvr>
                                    </p:animEffect>
                                  </p:childTnLst>
                                </p:cTn>
                              </p:par>
                            </p:childTnLst>
                          </p:cTn>
                        </p:par>
                        <p:par>
                          <p:cTn id="181" fill="hold">
                            <p:stCondLst>
                              <p:cond delay="4500"/>
                            </p:stCondLst>
                            <p:childTnLst>
                              <p:par>
                                <p:cTn id="182" presetID="12" presetClass="entr" presetSubtype="2" fill="hold" grpId="0" nodeType="afterEffect">
                                  <p:stCondLst>
                                    <p:cond delay="0"/>
                                  </p:stCondLst>
                                  <p:childTnLst>
                                    <p:set>
                                      <p:cBhvr>
                                        <p:cTn id="183" dur="1" fill="hold">
                                          <p:stCondLst>
                                            <p:cond delay="0"/>
                                          </p:stCondLst>
                                        </p:cTn>
                                        <p:tgtEl>
                                          <p:spTgt spid="4"/>
                                        </p:tgtEl>
                                        <p:attrNameLst>
                                          <p:attrName>style.visibility</p:attrName>
                                        </p:attrNameLst>
                                      </p:cBhvr>
                                      <p:to>
                                        <p:strVal val="visible"/>
                                      </p:to>
                                    </p:set>
                                    <p:anim calcmode="lin" valueType="num">
                                      <p:cBhvr>
                                        <p:cTn id="184" dur="500"/>
                                        <p:tgtEl>
                                          <p:spTgt spid="4"/>
                                        </p:tgtEl>
                                        <p:attrNameLst>
                                          <p:attrName>ppt_x</p:attrName>
                                        </p:attrNameLst>
                                      </p:cBhvr>
                                      <p:tavLst>
                                        <p:tav tm="0">
                                          <p:val>
                                            <p:strVal val="#ppt_x+#ppt_w*1.125000"/>
                                          </p:val>
                                        </p:tav>
                                        <p:tav tm="100000">
                                          <p:val>
                                            <p:strVal val="#ppt_x"/>
                                          </p:val>
                                        </p:tav>
                                      </p:tavLst>
                                    </p:anim>
                                    <p:animEffect>
                                      <p:cBhvr>
                                        <p:cTn id="185" dur="500"/>
                                        <p:tgtEl>
                                          <p:spTgt spid="4"/>
                                        </p:tgtEl>
                                      </p:cBhvr>
                                    </p:animEffect>
                                  </p:childTnLst>
                                </p:cTn>
                              </p:par>
                            </p:childTnLst>
                          </p:cTn>
                        </p:par>
                        <p:par>
                          <p:cTn id="186" fill="hold">
                            <p:stCondLst>
                              <p:cond delay="5000"/>
                            </p:stCondLst>
                            <p:childTnLst>
                              <p:par>
                                <p:cTn id="187" presetID="14" presetClass="entr" presetSubtype="10" fill="hold" grpId="0" nodeType="afterEffect">
                                  <p:stCondLst>
                                    <p:cond delay="0"/>
                                  </p:stCondLst>
                                  <p:childTnLst>
                                    <p:set>
                                      <p:cBhvr>
                                        <p:cTn id="188" dur="1" fill="hold">
                                          <p:stCondLst>
                                            <p:cond delay="0"/>
                                          </p:stCondLst>
                                        </p:cTn>
                                        <p:tgtEl>
                                          <p:spTgt spid="13"/>
                                        </p:tgtEl>
                                        <p:attrNameLst>
                                          <p:attrName>style.visibility</p:attrName>
                                        </p:attrNameLst>
                                      </p:cBhvr>
                                      <p:to>
                                        <p:strVal val="visible"/>
                                      </p:to>
                                    </p:set>
                                    <p:animEffect transition="in" filter="randombar(horizontal)">
                                      <p:cBhvr>
                                        <p:cTn id="189" dur="500"/>
                                        <p:tgtEl>
                                          <p:spTgt spid="13"/>
                                        </p:tgtEl>
                                      </p:cBhvr>
                                    </p:animEffect>
                                  </p:childTnLst>
                                </p:cTn>
                              </p:par>
                            </p:childTnLst>
                          </p:cTn>
                        </p:par>
                        <p:par>
                          <p:cTn id="190" fill="hold">
                            <p:stCondLst>
                              <p:cond delay="5500"/>
                            </p:stCondLst>
                            <p:childTnLst>
                              <p:par>
                                <p:cTn id="191" presetID="14" presetClass="entr" presetSubtype="10" fill="hold" grpId="0" nodeType="afterEffect">
                                  <p:stCondLst>
                                    <p:cond delay="0"/>
                                  </p:stCondLst>
                                  <p:childTnLst>
                                    <p:set>
                                      <p:cBhvr>
                                        <p:cTn id="192" dur="1" fill="hold">
                                          <p:stCondLst>
                                            <p:cond delay="0"/>
                                          </p:stCondLst>
                                        </p:cTn>
                                        <p:tgtEl>
                                          <p:spTgt spid="14"/>
                                        </p:tgtEl>
                                        <p:attrNameLst>
                                          <p:attrName>style.visibility</p:attrName>
                                        </p:attrNameLst>
                                      </p:cBhvr>
                                      <p:to>
                                        <p:strVal val="visible"/>
                                      </p:to>
                                    </p:set>
                                    <p:animEffect transition="in" filter="randombar(horizontal)">
                                      <p:cBhvr>
                                        <p:cTn id="193" dur="500"/>
                                        <p:tgtEl>
                                          <p:spTgt spid="14"/>
                                        </p:tgtEl>
                                      </p:cBhvr>
                                    </p:animEffect>
                                  </p:childTnLst>
                                </p:cTn>
                              </p:par>
                            </p:childTnLst>
                          </p:cTn>
                        </p:par>
                        <p:par>
                          <p:cTn id="194" fill="hold">
                            <p:stCondLst>
                              <p:cond delay="6000"/>
                            </p:stCondLst>
                            <p:childTnLst>
                              <p:par>
                                <p:cTn id="195" presetID="12" presetClass="entr" presetSubtype="8" fill="hold" grpId="0" nodeType="afterEffect">
                                  <p:stCondLst>
                                    <p:cond delay="0"/>
                                  </p:stCondLst>
                                  <p:childTnLst>
                                    <p:set>
                                      <p:cBhvr>
                                        <p:cTn id="196" dur="1" fill="hold">
                                          <p:stCondLst>
                                            <p:cond delay="0"/>
                                          </p:stCondLst>
                                        </p:cTn>
                                        <p:tgtEl>
                                          <p:spTgt spid="7"/>
                                        </p:tgtEl>
                                        <p:attrNameLst>
                                          <p:attrName>style.visibility</p:attrName>
                                        </p:attrNameLst>
                                      </p:cBhvr>
                                      <p:to>
                                        <p:strVal val="visible"/>
                                      </p:to>
                                    </p:set>
                                    <p:anim calcmode="lin" valueType="num">
                                      <p:cBhvr>
                                        <p:cTn id="197" dur="500"/>
                                        <p:tgtEl>
                                          <p:spTgt spid="7"/>
                                        </p:tgtEl>
                                        <p:attrNameLst>
                                          <p:attrName>ppt_x</p:attrName>
                                        </p:attrNameLst>
                                      </p:cBhvr>
                                      <p:tavLst>
                                        <p:tav tm="0">
                                          <p:val>
                                            <p:strVal val="#ppt_x-#ppt_w*1.125000"/>
                                          </p:val>
                                        </p:tav>
                                        <p:tav tm="100000">
                                          <p:val>
                                            <p:strVal val="#ppt_x"/>
                                          </p:val>
                                        </p:tav>
                                      </p:tavLst>
                                    </p:anim>
                                    <p:animEffect>
                                      <p:cBhvr>
                                        <p:cTn id="198" dur="500"/>
                                        <p:tgtEl>
                                          <p:spTgt spid="7"/>
                                        </p:tgtEl>
                                      </p:cBhvr>
                                    </p:animEffect>
                                  </p:childTnLst>
                                </p:cTn>
                              </p:par>
                            </p:childTnLst>
                          </p:cTn>
                        </p:par>
                        <p:par>
                          <p:cTn id="199" fill="hold">
                            <p:stCondLst>
                              <p:cond delay="6500"/>
                            </p:stCondLst>
                            <p:childTnLst>
                              <p:par>
                                <p:cTn id="200" presetID="14" presetClass="entr" presetSubtype="10" fill="hold" grpId="0" nodeType="afterEffect">
                                  <p:stCondLst>
                                    <p:cond delay="0"/>
                                  </p:stCondLst>
                                  <p:childTnLst>
                                    <p:set>
                                      <p:cBhvr>
                                        <p:cTn id="201" dur="1" fill="hold">
                                          <p:stCondLst>
                                            <p:cond delay="0"/>
                                          </p:stCondLst>
                                        </p:cTn>
                                        <p:tgtEl>
                                          <p:spTgt spid="19"/>
                                        </p:tgtEl>
                                        <p:attrNameLst>
                                          <p:attrName>style.visibility</p:attrName>
                                        </p:attrNameLst>
                                      </p:cBhvr>
                                      <p:to>
                                        <p:strVal val="visible"/>
                                      </p:to>
                                    </p:set>
                                    <p:animEffect transition="in" filter="randombar(horizontal)">
                                      <p:cBhvr>
                                        <p:cTn id="202" dur="500"/>
                                        <p:tgtEl>
                                          <p:spTgt spid="19"/>
                                        </p:tgtEl>
                                      </p:cBhvr>
                                    </p:animEffect>
                                  </p:childTnLst>
                                </p:cTn>
                              </p:par>
                            </p:childTnLst>
                          </p:cTn>
                        </p:par>
                        <p:par>
                          <p:cTn id="203" fill="hold">
                            <p:stCondLst>
                              <p:cond delay="7000"/>
                            </p:stCondLst>
                            <p:childTnLst>
                              <p:par>
                                <p:cTn id="204" presetID="14" presetClass="entr" presetSubtype="10" fill="hold" grpId="0" nodeType="afterEffect">
                                  <p:stCondLst>
                                    <p:cond delay="0"/>
                                  </p:stCondLst>
                                  <p:childTnLst>
                                    <p:set>
                                      <p:cBhvr>
                                        <p:cTn id="205" dur="1" fill="hold">
                                          <p:stCondLst>
                                            <p:cond delay="0"/>
                                          </p:stCondLst>
                                        </p:cTn>
                                        <p:tgtEl>
                                          <p:spTgt spid="20"/>
                                        </p:tgtEl>
                                        <p:attrNameLst>
                                          <p:attrName>style.visibility</p:attrName>
                                        </p:attrNameLst>
                                      </p:cBhvr>
                                      <p:to>
                                        <p:strVal val="visible"/>
                                      </p:to>
                                    </p:set>
                                    <p:animEffect transition="in" filter="randombar(horizontal)">
                                      <p:cBhvr>
                                        <p:cTn id="206" dur="500"/>
                                        <p:tgtEl>
                                          <p:spTgt spid="20"/>
                                        </p:tgtEl>
                                      </p:cBhvr>
                                    </p:animEffect>
                                  </p:childTnLst>
                                </p:cTn>
                              </p:par>
                            </p:childTnLst>
                          </p:cTn>
                        </p:par>
                        <p:par>
                          <p:cTn id="207" fill="hold">
                            <p:stCondLst>
                              <p:cond delay="7500"/>
                            </p:stCondLst>
                            <p:childTnLst>
                              <p:par>
                                <p:cTn id="208" presetID="12" presetClass="entr" presetSubtype="2" fill="hold" grpId="0" nodeType="afterEffect">
                                  <p:stCondLst>
                                    <p:cond delay="0"/>
                                  </p:stCondLst>
                                  <p:childTnLst>
                                    <p:set>
                                      <p:cBhvr>
                                        <p:cTn id="209" dur="1" fill="hold">
                                          <p:stCondLst>
                                            <p:cond delay="0"/>
                                          </p:stCondLst>
                                        </p:cTn>
                                        <p:tgtEl>
                                          <p:spTgt spid="5"/>
                                        </p:tgtEl>
                                        <p:attrNameLst>
                                          <p:attrName>style.visibility</p:attrName>
                                        </p:attrNameLst>
                                      </p:cBhvr>
                                      <p:to>
                                        <p:strVal val="visible"/>
                                      </p:to>
                                    </p:set>
                                    <p:anim calcmode="lin" valueType="num">
                                      <p:cBhvr>
                                        <p:cTn id="210" dur="500"/>
                                        <p:tgtEl>
                                          <p:spTgt spid="5"/>
                                        </p:tgtEl>
                                        <p:attrNameLst>
                                          <p:attrName>ppt_x</p:attrName>
                                        </p:attrNameLst>
                                      </p:cBhvr>
                                      <p:tavLst>
                                        <p:tav tm="0">
                                          <p:val>
                                            <p:strVal val="#ppt_x+#ppt_w*1.125000"/>
                                          </p:val>
                                        </p:tav>
                                        <p:tav tm="100000">
                                          <p:val>
                                            <p:strVal val="#ppt_x"/>
                                          </p:val>
                                        </p:tav>
                                      </p:tavLst>
                                    </p:anim>
                                    <p:animEffect>
                                      <p:cBhvr>
                                        <p:cTn id="211" dur="500"/>
                                        <p:tgtEl>
                                          <p:spTgt spid="5"/>
                                        </p:tgtEl>
                                      </p:cBhvr>
                                    </p:animEffect>
                                  </p:childTnLst>
                                </p:cTn>
                              </p:par>
                            </p:childTnLst>
                          </p:cTn>
                        </p:par>
                        <p:par>
                          <p:cTn id="212" fill="hold">
                            <p:stCondLst>
                              <p:cond delay="8000"/>
                            </p:stCondLst>
                            <p:childTnLst>
                              <p:par>
                                <p:cTn id="213" presetID="14" presetClass="entr" presetSubtype="10" fill="hold" grpId="0" nodeType="afterEffect">
                                  <p:stCondLst>
                                    <p:cond delay="0"/>
                                  </p:stCondLst>
                                  <p:childTnLst>
                                    <p:set>
                                      <p:cBhvr>
                                        <p:cTn id="214" dur="1" fill="hold">
                                          <p:stCondLst>
                                            <p:cond delay="0"/>
                                          </p:stCondLst>
                                        </p:cTn>
                                        <p:tgtEl>
                                          <p:spTgt spid="11"/>
                                        </p:tgtEl>
                                        <p:attrNameLst>
                                          <p:attrName>style.visibility</p:attrName>
                                        </p:attrNameLst>
                                      </p:cBhvr>
                                      <p:to>
                                        <p:strVal val="visible"/>
                                      </p:to>
                                    </p:set>
                                    <p:animEffect transition="in" filter="randombar(horizontal)">
                                      <p:cBhvr>
                                        <p:cTn id="215" dur="500"/>
                                        <p:tgtEl>
                                          <p:spTgt spid="11"/>
                                        </p:tgtEl>
                                      </p:cBhvr>
                                    </p:animEffect>
                                  </p:childTnLst>
                                </p:cTn>
                              </p:par>
                            </p:childTnLst>
                          </p:cTn>
                        </p:par>
                        <p:par>
                          <p:cTn id="216" fill="hold">
                            <p:stCondLst>
                              <p:cond delay="8500"/>
                            </p:stCondLst>
                            <p:childTnLst>
                              <p:par>
                                <p:cTn id="217" presetID="14" presetClass="entr" presetSubtype="10" fill="hold" grpId="0" nodeType="afterEffect">
                                  <p:stCondLst>
                                    <p:cond delay="0"/>
                                  </p:stCondLst>
                                  <p:childTnLst>
                                    <p:set>
                                      <p:cBhvr>
                                        <p:cTn id="218" dur="1" fill="hold">
                                          <p:stCondLst>
                                            <p:cond delay="0"/>
                                          </p:stCondLst>
                                        </p:cTn>
                                        <p:tgtEl>
                                          <p:spTgt spid="12"/>
                                        </p:tgtEl>
                                        <p:attrNameLst>
                                          <p:attrName>style.visibility</p:attrName>
                                        </p:attrNameLst>
                                      </p:cBhvr>
                                      <p:to>
                                        <p:strVal val="visible"/>
                                      </p:to>
                                    </p:set>
                                    <p:animEffect transition="in" filter="randombar(horizontal)">
                                      <p:cBhvr>
                                        <p:cTn id="219" dur="500"/>
                                        <p:tgtEl>
                                          <p:spTgt spid="12"/>
                                        </p:tgtEl>
                                      </p:cBhvr>
                                    </p:animEffect>
                                  </p:childTnLst>
                                </p:cTn>
                              </p:par>
                            </p:childTnLst>
                          </p:cTn>
                        </p:par>
                        <p:par>
                          <p:cTn id="220" fill="hold">
                            <p:stCondLst>
                              <p:cond delay="9000"/>
                            </p:stCondLst>
                            <p:childTnLst>
                              <p:par>
                                <p:cTn id="221" presetID="12" presetClass="entr" presetSubtype="8" fill="hold" grpId="0" nodeType="afterEffect">
                                  <p:stCondLst>
                                    <p:cond delay="0"/>
                                  </p:stCondLst>
                                  <p:childTnLst>
                                    <p:set>
                                      <p:cBhvr>
                                        <p:cTn id="222" dur="1" fill="hold">
                                          <p:stCondLst>
                                            <p:cond delay="0"/>
                                          </p:stCondLst>
                                        </p:cTn>
                                        <p:tgtEl>
                                          <p:spTgt spid="8"/>
                                        </p:tgtEl>
                                        <p:attrNameLst>
                                          <p:attrName>style.visibility</p:attrName>
                                        </p:attrNameLst>
                                      </p:cBhvr>
                                      <p:to>
                                        <p:strVal val="visible"/>
                                      </p:to>
                                    </p:set>
                                    <p:anim calcmode="lin" valueType="num">
                                      <p:cBhvr>
                                        <p:cTn id="223" dur="500"/>
                                        <p:tgtEl>
                                          <p:spTgt spid="8"/>
                                        </p:tgtEl>
                                        <p:attrNameLst>
                                          <p:attrName>ppt_x</p:attrName>
                                        </p:attrNameLst>
                                      </p:cBhvr>
                                      <p:tavLst>
                                        <p:tav tm="0">
                                          <p:val>
                                            <p:strVal val="#ppt_x-#ppt_w*1.125000"/>
                                          </p:val>
                                        </p:tav>
                                        <p:tav tm="100000">
                                          <p:val>
                                            <p:strVal val="#ppt_x"/>
                                          </p:val>
                                        </p:tav>
                                      </p:tavLst>
                                    </p:anim>
                                    <p:animEffect>
                                      <p:cBhvr>
                                        <p:cTn id="224" dur="500"/>
                                        <p:tgtEl>
                                          <p:spTgt spid="8"/>
                                        </p:tgtEl>
                                      </p:cBhvr>
                                    </p:animEffect>
                                  </p:childTnLst>
                                </p:cTn>
                              </p:par>
                            </p:childTnLst>
                          </p:cTn>
                        </p:par>
                        <p:par>
                          <p:cTn id="225" fill="hold">
                            <p:stCondLst>
                              <p:cond delay="9500"/>
                            </p:stCondLst>
                            <p:childTnLst>
                              <p:par>
                                <p:cTn id="226" presetID="14" presetClass="entr" presetSubtype="10" fill="hold" grpId="0" nodeType="afterEffect">
                                  <p:stCondLst>
                                    <p:cond delay="0"/>
                                  </p:stCondLst>
                                  <p:childTnLst>
                                    <p:set>
                                      <p:cBhvr>
                                        <p:cTn id="227" dur="1" fill="hold">
                                          <p:stCondLst>
                                            <p:cond delay="0"/>
                                          </p:stCondLst>
                                        </p:cTn>
                                        <p:tgtEl>
                                          <p:spTgt spid="17"/>
                                        </p:tgtEl>
                                        <p:attrNameLst>
                                          <p:attrName>style.visibility</p:attrName>
                                        </p:attrNameLst>
                                      </p:cBhvr>
                                      <p:to>
                                        <p:strVal val="visible"/>
                                      </p:to>
                                    </p:set>
                                    <p:animEffect transition="in" filter="randombar(horizontal)">
                                      <p:cBhvr>
                                        <p:cTn id="228" dur="500"/>
                                        <p:tgtEl>
                                          <p:spTgt spid="17"/>
                                        </p:tgtEl>
                                      </p:cBhvr>
                                    </p:animEffect>
                                  </p:childTnLst>
                                </p:cTn>
                              </p:par>
                            </p:childTnLst>
                          </p:cTn>
                        </p:par>
                        <p:par>
                          <p:cTn id="229" fill="hold">
                            <p:stCondLst>
                              <p:cond delay="10000"/>
                            </p:stCondLst>
                            <p:childTnLst>
                              <p:par>
                                <p:cTn id="230" presetID="14" presetClass="entr" presetSubtype="10" fill="hold" grpId="0" nodeType="afterEffect">
                                  <p:stCondLst>
                                    <p:cond delay="0"/>
                                  </p:stCondLst>
                                  <p:childTnLst>
                                    <p:set>
                                      <p:cBhvr>
                                        <p:cTn id="231" dur="1" fill="hold">
                                          <p:stCondLst>
                                            <p:cond delay="0"/>
                                          </p:stCondLst>
                                        </p:cTn>
                                        <p:tgtEl>
                                          <p:spTgt spid="18"/>
                                        </p:tgtEl>
                                        <p:attrNameLst>
                                          <p:attrName>style.visibility</p:attrName>
                                        </p:attrNameLst>
                                      </p:cBhvr>
                                      <p:to>
                                        <p:strVal val="visible"/>
                                      </p:to>
                                    </p:set>
                                    <p:animEffect transition="in" filter="randombar(horizontal)">
                                      <p:cBhvr>
                                        <p:cTn id="232" dur="500"/>
                                        <p:tgtEl>
                                          <p:spTgt spid="18"/>
                                        </p:tgtEl>
                                      </p:cBhvr>
                                    </p:animEffect>
                                  </p:childTnLst>
                                </p:cTn>
                              </p:par>
                            </p:childTnLst>
                          </p:cTn>
                        </p:par>
                        <p:par>
                          <p:cTn id="233" fill="hold">
                            <p:stCondLst>
                              <p:cond delay="10500"/>
                            </p:stCondLst>
                            <p:childTnLst>
                              <p:par>
                                <p:cTn id="234" presetID="8" presetClass="emph" presetSubtype="0" fill="hold" nodeType="afterEffect">
                                  <p:stCondLst>
                                    <p:cond delay="0"/>
                                  </p:stCondLst>
                                  <p:childTnLst>
                                    <p:animRot by="21600000">
                                      <p:cBhvr>
                                        <p:cTn id="235" dur="1750" fill="hold"/>
                                        <p:tgtEl>
                                          <p:spTgt spid="63"/>
                                        </p:tgtEl>
                                        <p:attrNameLst>
                                          <p:attrName>r</p:attrName>
                                        </p:attrNameLst>
                                      </p:cBhvr>
                                    </p:animRot>
                                  </p:childTnLst>
                                </p:cTn>
                              </p:par>
                              <p:par>
                                <p:cTn id="236" presetID="8" presetClass="emph" presetSubtype="0" fill="hold" nodeType="withEffect">
                                  <p:stCondLst>
                                    <p:cond delay="0"/>
                                  </p:stCondLst>
                                  <p:childTnLst>
                                    <p:animRot by="21600000">
                                      <p:cBhvr>
                                        <p:cTn id="237" dur="1750" fill="hold"/>
                                        <p:tgtEl>
                                          <p:spTgt spid="46"/>
                                        </p:tgtEl>
                                        <p:attrNameLst>
                                          <p:attrName>r</p:attrName>
                                        </p:attrNameLst>
                                      </p:cBhvr>
                                    </p:animRot>
                                  </p:childTnLst>
                                </p:cTn>
                              </p:par>
                              <p:par>
                                <p:cTn id="238" presetID="8" presetClass="emph" presetSubtype="0" fill="hold" nodeType="withEffect">
                                  <p:stCondLst>
                                    <p:cond delay="0"/>
                                  </p:stCondLst>
                                  <p:childTnLst>
                                    <p:animRot by="21600000">
                                      <p:cBhvr>
                                        <p:cTn id="239" dur="1750" fill="hold"/>
                                        <p:tgtEl>
                                          <p:spTgt spid="53"/>
                                        </p:tgtEl>
                                        <p:attrNameLst>
                                          <p:attrName>r</p:attrName>
                                        </p:attrNameLst>
                                      </p:cBhvr>
                                    </p:animRot>
                                  </p:childTnLst>
                                </p:cTn>
                              </p:par>
                              <p:par>
                                <p:cTn id="240" presetID="8" presetClass="emph" presetSubtype="0" fill="hold" nodeType="withEffect">
                                  <p:stCondLst>
                                    <p:cond delay="0"/>
                                  </p:stCondLst>
                                  <p:childTnLst>
                                    <p:animRot by="21600000">
                                      <p:cBhvr>
                                        <p:cTn id="241" dur="1750" fill="hold"/>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bldLvl="0" animBg="1" autoUpdateAnimBg="0"/>
      <p:bldP spid="9" grpId="0"/>
      <p:bldP spid="10" grpId="0"/>
      <p:bldP spid="11" grpId="0"/>
      <p:bldP spid="12" grpId="0"/>
      <p:bldP spid="13" grpId="0"/>
      <p:bldP spid="14" grpId="0"/>
      <p:bldP spid="15" grpId="0"/>
      <p:bldP spid="16" grpId="0"/>
      <p:bldP spid="17" grpId="0"/>
      <p:bldP spid="18" grpId="0" animBg="1"/>
      <p:bldP spid="19" grpId="0"/>
      <p:bldP spid="20" grpId="0"/>
      <p:bldP spid="21" grpId="0" bldLvl="0" animBg="1" autoUpdateAnimBg="0"/>
      <p:bldP spid="22" grpId="0" bldLvl="0" animBg="1" autoUpdateAnimBg="0"/>
      <p:bldP spid="23" grpId="0" bldLvl="0" animBg="1" autoUpdateAnimBg="0"/>
      <p:bldP spid="24" grpId="0" bldLvl="0" animBg="1" autoUpdateAnimBg="0"/>
      <p:bldP spid="25" grpId="0" bldLvl="0" animBg="1" autoUpdateAnimBg="0"/>
      <p:bldP spid="26" grpId="0" bldLvl="0" animBg="1" autoUpdateAnimBg="0"/>
      <p:bldP spid="27" grpId="0" bldLvl="0" animBg="1" autoUpdateAnimBg="0"/>
      <p:bldP spid="28" grpId="0" bldLvl="0" animBg="1" autoUpdateAnimBg="0"/>
      <p:bldP spid="29" grpId="0" bldLvl="0" animBg="1" autoUpdateAnimBg="0"/>
      <p:bldP spid="30" grpId="0" bldLvl="0" animBg="1" autoUpdateAnimBg="0"/>
      <p:bldP spid="31" grpId="0" bldLvl="0" animBg="1" autoUpdateAnimBg="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nimBg="1" autoUpdateAnimBg="0"/>
      <p:bldP spid="38" grpId="0" bldLvl="0" animBg="1" autoUpdateAnimBg="0"/>
      <p:bldP spid="39" grpId="0" bldLvl="0" animBg="1" autoUpdateAnimBg="0"/>
      <p:bldP spid="40" grpId="0" bldLvl="0" animBg="1" autoUpdateAnimBg="0"/>
      <p:bldP spid="41"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53865" y="2445520"/>
            <a:ext cx="4185761" cy="830997"/>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400" normalizeH="0" baseline="0" noProof="0" dirty="0">
                <a:ln>
                  <a:noFill/>
                </a:ln>
                <a:solidFill>
                  <a:srgbClr val="00CCFF"/>
                </a:solidFill>
                <a:effectLst/>
                <a:uLnTx/>
                <a:uFillTx/>
                <a:latin typeface="微软雅黑" panose="020B0503020204020204" charset="-122"/>
                <a:ea typeface="微软雅黑" panose="020B0503020204020204" charset="-122"/>
                <a:cs typeface="+mn-cs"/>
              </a:rPr>
              <a:t>点击添加内容</a:t>
            </a:r>
          </a:p>
        </p:txBody>
      </p:sp>
      <p:sp>
        <p:nvSpPr>
          <p:cNvPr id="9" name="文本框 9"/>
          <p:cNvSpPr txBox="1"/>
          <p:nvPr/>
        </p:nvSpPr>
        <p:spPr>
          <a:xfrm>
            <a:off x="5768109" y="3276516"/>
            <a:ext cx="3957271" cy="775597"/>
          </a:xfrm>
          <a:prstGeom prst="rect">
            <a:avLst/>
          </a:prstGeom>
          <a:noFill/>
        </p:spPr>
        <p:txBody>
          <a:bodyPr wrap="square" lIns="0" tIns="0" rIns="0" bIns="0" rtlCol="0">
            <a:spAutoFit/>
          </a:bodyPr>
          <a:lstStyle/>
          <a:p>
            <a:pPr marL="0" marR="0" lvl="1"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CCFF"/>
                </a:solidFill>
                <a:effectLst/>
                <a:uLnTx/>
                <a:uFillTx/>
                <a:latin typeface="微软雅黑" panose="020B0503020204020204" charset="-122"/>
                <a:ea typeface="微软雅黑" panose="020B0503020204020204" charset="-122"/>
                <a:cs typeface="+mn-cs"/>
              </a:rPr>
              <a:t>点击这里添加重点文字说明内容点击这里添加重点文字说明内容点击这里添加重点文字说明内容点击这里添加重点文字说明内容</a:t>
            </a:r>
          </a:p>
        </p:txBody>
      </p:sp>
      <p:grpSp>
        <p:nvGrpSpPr>
          <p:cNvPr id="5" name="组合 4"/>
          <p:cNvGrpSpPr/>
          <p:nvPr/>
        </p:nvGrpSpPr>
        <p:grpSpPr>
          <a:xfrm>
            <a:off x="3166241" y="1967262"/>
            <a:ext cx="2257335" cy="2618509"/>
            <a:chOff x="8015332" y="1759443"/>
            <a:chExt cx="2257335" cy="2618509"/>
          </a:xfrm>
        </p:grpSpPr>
        <p:sp>
          <p:nvSpPr>
            <p:cNvPr id="4" name="六边形 3"/>
            <p:cNvSpPr/>
            <p:nvPr/>
          </p:nvSpPr>
          <p:spPr>
            <a:xfrm rot="5400000">
              <a:off x="7834745" y="1940030"/>
              <a:ext cx="2618509" cy="225733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0" name="文本框 29"/>
            <p:cNvSpPr txBox="1"/>
            <p:nvPr/>
          </p:nvSpPr>
          <p:spPr>
            <a:xfrm>
              <a:off x="8486607" y="2353638"/>
              <a:ext cx="1463862"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rPr>
                <a:t>02</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923221403"/>
  <p:tag name="MH_LIBRARY" val="GRAPHIC"/>
  <p:tag name="MH_ORDER" val="Rectangle 33"/>
</p:tagLst>
</file>

<file path=ppt/tags/tag2.xml><?xml version="1.0" encoding="utf-8"?>
<p:tagLst xmlns:a="http://schemas.openxmlformats.org/drawingml/2006/main" xmlns:r="http://schemas.openxmlformats.org/officeDocument/2006/relationships" xmlns:p="http://schemas.openxmlformats.org/presentationml/2006/main">
  <p:tag name="MH" val="20150923221403"/>
  <p:tag name="MH_LIBRARY" val="GRAPHIC"/>
  <p:tag name="MH_ORDER" val="Rectangle 34"/>
</p:tagLst>
</file>

<file path=ppt/tags/tag3.xml><?xml version="1.0" encoding="utf-8"?>
<p:tagLst xmlns:a="http://schemas.openxmlformats.org/drawingml/2006/main" xmlns:r="http://schemas.openxmlformats.org/officeDocument/2006/relationships" xmlns:p="http://schemas.openxmlformats.org/presentationml/2006/main">
  <p:tag name="MH" val="20150923221403"/>
  <p:tag name="MH_LIBRARY" val="GRAPHIC"/>
  <p:tag name="MH_ORDER" val="文本框 35"/>
</p:tagLst>
</file>

<file path=ppt/theme/theme1.xml><?xml version="1.0" encoding="utf-8"?>
<a:theme xmlns:a="http://schemas.openxmlformats.org/drawingml/2006/main" name="000">
  <a:themeElements>
    <a:clrScheme name="MC-欧美风主题色">
      <a:dk1>
        <a:srgbClr val="000000"/>
      </a:dk1>
      <a:lt1>
        <a:srgbClr val="FFFFFF"/>
      </a:lt1>
      <a:dk2>
        <a:srgbClr val="778495"/>
      </a:dk2>
      <a:lt2>
        <a:srgbClr val="F0F0F0"/>
      </a:lt2>
      <a:accent1>
        <a:srgbClr val="0077B5"/>
      </a:accent1>
      <a:accent2>
        <a:srgbClr val="00A0DC"/>
      </a:accent2>
      <a:accent3>
        <a:srgbClr val="283E4A"/>
      </a:accent3>
      <a:accent4>
        <a:srgbClr val="55595D"/>
      </a:accent4>
      <a:accent5>
        <a:srgbClr val="6F7173"/>
      </a:accent5>
      <a:accent6>
        <a:srgbClr val="9B9EA1"/>
      </a:accent6>
      <a:hlink>
        <a:srgbClr val="0077B5"/>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C-欧美风主题色">
    <a:dk1>
      <a:srgbClr val="000000"/>
    </a:dk1>
    <a:lt1>
      <a:srgbClr val="FFFFFF"/>
    </a:lt1>
    <a:dk2>
      <a:srgbClr val="778495"/>
    </a:dk2>
    <a:lt2>
      <a:srgbClr val="F0F0F0"/>
    </a:lt2>
    <a:accent1>
      <a:srgbClr val="0077B5"/>
    </a:accent1>
    <a:accent2>
      <a:srgbClr val="00A0DC"/>
    </a:accent2>
    <a:accent3>
      <a:srgbClr val="283E4A"/>
    </a:accent3>
    <a:accent4>
      <a:srgbClr val="55595D"/>
    </a:accent4>
    <a:accent5>
      <a:srgbClr val="6F7173"/>
    </a:accent5>
    <a:accent6>
      <a:srgbClr val="9B9EA1"/>
    </a:accent6>
    <a:hlink>
      <a:srgbClr val="0077B5"/>
    </a:hlink>
    <a:folHlink>
      <a:srgbClr val="BFBFBF"/>
    </a:folHlink>
  </a:clrScheme>
</a:themeOverride>
</file>

<file path=ppt/theme/themeOverride2.xml><?xml version="1.0" encoding="utf-8"?>
<a:themeOverride xmlns:a="http://schemas.openxmlformats.org/drawingml/2006/main">
  <a:clrScheme name="MC-欧美风主题色">
    <a:dk1>
      <a:srgbClr val="000000"/>
    </a:dk1>
    <a:lt1>
      <a:srgbClr val="FFFFFF"/>
    </a:lt1>
    <a:dk2>
      <a:srgbClr val="778495"/>
    </a:dk2>
    <a:lt2>
      <a:srgbClr val="F0F0F0"/>
    </a:lt2>
    <a:accent1>
      <a:srgbClr val="0077B5"/>
    </a:accent1>
    <a:accent2>
      <a:srgbClr val="00A0DC"/>
    </a:accent2>
    <a:accent3>
      <a:srgbClr val="283E4A"/>
    </a:accent3>
    <a:accent4>
      <a:srgbClr val="55595D"/>
    </a:accent4>
    <a:accent5>
      <a:srgbClr val="6F7173"/>
    </a:accent5>
    <a:accent6>
      <a:srgbClr val="9B9EA1"/>
    </a:accent6>
    <a:hlink>
      <a:srgbClr val="0077B5"/>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2640</Words>
  <Application>Microsoft Office PowerPoint</Application>
  <PresentationFormat>宽屏</PresentationFormat>
  <Paragraphs>313</Paragraphs>
  <Slides>30</Slides>
  <Notes>30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微软雅黑</vt:lpstr>
      <vt:lpstr>Calibri</vt:lpstr>
      <vt:lpstr>Impact</vt:lpstr>
      <vt:lpstr>Digiface</vt:lpstr>
      <vt:lpstr>等线</vt:lpstr>
      <vt:lpstr>Arial</vt:lpstr>
      <vt:lpstr>000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cp:revision>
  <dcterms:created xsi:type="dcterms:W3CDTF">2018-04-04T07:42:00Z</dcterms:created>
  <dcterms:modified xsi:type="dcterms:W3CDTF">2021-01-05T23:54:31Z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