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302" r:id="rId4"/>
    <p:sldId id="278" r:id="rId5"/>
    <p:sldId id="285" r:id="rId6"/>
    <p:sldId id="265" r:id="rId7"/>
    <p:sldId id="270" r:id="rId8"/>
    <p:sldId id="275" r:id="rId9"/>
    <p:sldId id="274" r:id="rId10"/>
    <p:sldId id="273" r:id="rId11"/>
    <p:sldId id="271" r:id="rId12"/>
    <p:sldId id="276" r:id="rId13"/>
    <p:sldId id="277" r:id="rId14"/>
    <p:sldId id="269" r:id="rId15"/>
    <p:sldId id="262" r:id="rId16"/>
    <p:sldId id="279" r:id="rId17"/>
    <p:sldId id="264" r:id="rId18"/>
    <p:sldId id="305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C57"/>
    <a:srgbClr val="4A5242"/>
    <a:srgbClr val="5D5861"/>
    <a:srgbClr val="FFFFFF"/>
    <a:srgbClr val="577B4F"/>
    <a:srgbClr val="B3E08B"/>
    <a:srgbClr val="99CE80"/>
    <a:srgbClr val="5BA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50845" y="1379220"/>
            <a:ext cx="6290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可爱猫咪卡通手绘模板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78480" y="2066290"/>
            <a:ext cx="6164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Meaty plant hand-drawn cartoon general template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56218" y="2434590"/>
            <a:ext cx="667956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largeHere to add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,.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</a:t>
            </a: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12845" y="3266440"/>
            <a:ext cx="4766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汇报人：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xiazaii 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汇报时间：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XX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年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XX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体管家胖丫儿" panose="00020600040101010101" charset="-122"/>
              <a:ea typeface="字体管家胖丫儿" panose="00020600040101010101" charset="-122"/>
            </a:endParaRPr>
          </a:p>
        </p:txBody>
      </p: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283710"/>
            <a:ext cx="9541510" cy="236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8"/>
          <p:cNvSpPr txBox="1"/>
          <p:nvPr/>
        </p:nvSpPr>
        <p:spPr>
          <a:xfrm>
            <a:off x="4234048" y="3431058"/>
            <a:ext cx="3659135" cy="7048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  <a:sym typeface="+mn-ea"/>
              </a:rPr>
              <a:t>请在此处添加文本标题</a:t>
            </a:r>
          </a:p>
        </p:txBody>
      </p:sp>
      <p:sp>
        <p:nvSpPr>
          <p:cNvPr id="55" name="TextBox 22"/>
          <p:cNvSpPr txBox="1"/>
          <p:nvPr/>
        </p:nvSpPr>
        <p:spPr>
          <a:xfrm>
            <a:off x="1768475" y="4257675"/>
            <a:ext cx="8590280" cy="1396365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 descr="a1dbef50bf9111e9d5dd4703b219c3ea"/>
          <p:cNvPicPr>
            <a:picLocks noChangeAspect="1"/>
          </p:cNvPicPr>
          <p:nvPr/>
        </p:nvPicPr>
        <p:blipFill>
          <a:blip r:embed="rId2">
            <a:biLevel thresh="50000"/>
          </a:blip>
          <a:srcRect l="40808" t="22805" r="18904" b="22204"/>
          <a:stretch>
            <a:fillRect/>
          </a:stretch>
        </p:blipFill>
        <p:spPr>
          <a:xfrm>
            <a:off x="5266690" y="1558290"/>
            <a:ext cx="1594485" cy="217678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018915" y="331470"/>
            <a:ext cx="4644390" cy="1317625"/>
            <a:chOff x="6329" y="522"/>
            <a:chExt cx="7314" cy="2075"/>
          </a:xfrm>
        </p:grpSpPr>
        <p:pic>
          <p:nvPicPr>
            <p:cNvPr id="5" name="图片 4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759" y="1259"/>
              <a:ext cx="2884" cy="1338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11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3010"/>
            <a:chOff x="7055" y="3596"/>
            <a:chExt cx="8672" cy="3926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PART O3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10" name="图片 9" descr="97a4a4a74b97b4abb7561b80c48d80df"/>
          <p:cNvPicPr>
            <a:picLocks noChangeAspect="1"/>
          </p:cNvPicPr>
          <p:nvPr/>
        </p:nvPicPr>
        <p:blipFill>
          <a:blip r:embed="rId2"/>
          <a:srcRect r="87879"/>
          <a:stretch>
            <a:fillRect/>
          </a:stretch>
        </p:blipFill>
        <p:spPr>
          <a:xfrm>
            <a:off x="3397250" y="2909570"/>
            <a:ext cx="848360" cy="1736090"/>
          </a:xfrm>
          <a:prstGeom prst="rect">
            <a:avLst/>
          </a:prstGeom>
        </p:spPr>
      </p:pic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rcRect l="74441" t="34987"/>
          <a:stretch>
            <a:fillRect/>
          </a:stretch>
        </p:blipFill>
        <p:spPr>
          <a:xfrm flipH="1">
            <a:off x="1345565" y="3447415"/>
            <a:ext cx="2572385" cy="1358900"/>
          </a:xfrm>
          <a:prstGeom prst="rect">
            <a:avLst/>
          </a:prstGeom>
        </p:spPr>
      </p:pic>
      <p:pic>
        <p:nvPicPr>
          <p:cNvPr id="11" name="图片 10" descr="51255ed409d9b684dfa65c996fe147ce"/>
          <p:cNvPicPr>
            <a:picLocks noChangeAspect="1"/>
          </p:cNvPicPr>
          <p:nvPr/>
        </p:nvPicPr>
        <p:blipFill>
          <a:blip r:embed="rId3"/>
          <a:srcRect l="18144" t="14951" r="19981" b="12406"/>
          <a:stretch>
            <a:fillRect/>
          </a:stretch>
        </p:blipFill>
        <p:spPr>
          <a:xfrm>
            <a:off x="3074035" y="3176270"/>
            <a:ext cx="553720" cy="5505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03580" y="5269230"/>
            <a:ext cx="10772140" cy="751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947795" y="2177415"/>
            <a:ext cx="1744980" cy="1393190"/>
            <a:chOff x="5993" y="3946"/>
            <a:chExt cx="2748" cy="2194"/>
          </a:xfrm>
        </p:grpSpPr>
        <p:sp>
          <p:nvSpPr>
            <p:cNvPr id="10" name="任意多边形 9"/>
            <p:cNvSpPr/>
            <p:nvPr/>
          </p:nvSpPr>
          <p:spPr>
            <a:xfrm>
              <a:off x="5993" y="3946"/>
              <a:ext cx="2748" cy="2195"/>
            </a:xfrm>
            <a:custGeom>
              <a:avLst/>
              <a:gdLst>
                <a:gd name="connisteX0" fmla="*/ 569758 w 1200741"/>
                <a:gd name="connsiteY0" fmla="*/ 54227 h 958750"/>
                <a:gd name="connisteX1" fmla="*/ 536103 w 1200741"/>
                <a:gd name="connsiteY1" fmla="*/ 121537 h 958750"/>
                <a:gd name="connisteX2" fmla="*/ 502448 w 1200741"/>
                <a:gd name="connsiteY2" fmla="*/ 188212 h 958750"/>
                <a:gd name="connisteX3" fmla="*/ 469428 w 1200741"/>
                <a:gd name="connsiteY3" fmla="*/ 255522 h 958750"/>
                <a:gd name="connisteX4" fmla="*/ 435773 w 1200741"/>
                <a:gd name="connsiteY4" fmla="*/ 322197 h 958750"/>
                <a:gd name="connisteX5" fmla="*/ 385608 w 1200741"/>
                <a:gd name="connsiteY5" fmla="*/ 389507 h 958750"/>
                <a:gd name="connisteX6" fmla="*/ 351953 w 1200741"/>
                <a:gd name="connsiteY6" fmla="*/ 456182 h 958750"/>
                <a:gd name="connisteX7" fmla="*/ 335443 w 1200741"/>
                <a:gd name="connsiteY7" fmla="*/ 523492 h 958750"/>
                <a:gd name="connisteX8" fmla="*/ 285278 w 1200741"/>
                <a:gd name="connsiteY8" fmla="*/ 590167 h 958750"/>
                <a:gd name="connisteX9" fmla="*/ 235113 w 1200741"/>
                <a:gd name="connsiteY9" fmla="*/ 657477 h 958750"/>
                <a:gd name="connisteX10" fmla="*/ 201458 w 1200741"/>
                <a:gd name="connsiteY10" fmla="*/ 724152 h 958750"/>
                <a:gd name="connisteX11" fmla="*/ 134148 w 1200741"/>
                <a:gd name="connsiteY11" fmla="*/ 791462 h 958750"/>
                <a:gd name="connisteX12" fmla="*/ 83983 w 1200741"/>
                <a:gd name="connsiteY12" fmla="*/ 858137 h 958750"/>
                <a:gd name="connisteX13" fmla="*/ 163 w 1200741"/>
                <a:gd name="connsiteY13" fmla="*/ 941957 h 958750"/>
                <a:gd name="connisteX14" fmla="*/ 67473 w 1200741"/>
                <a:gd name="connsiteY14" fmla="*/ 958467 h 958750"/>
                <a:gd name="connisteX15" fmla="*/ 134148 w 1200741"/>
                <a:gd name="connsiteY15" fmla="*/ 941957 h 958750"/>
                <a:gd name="connisteX16" fmla="*/ 201458 w 1200741"/>
                <a:gd name="connsiteY16" fmla="*/ 925447 h 958750"/>
                <a:gd name="connisteX17" fmla="*/ 268133 w 1200741"/>
                <a:gd name="connsiteY17" fmla="*/ 908302 h 958750"/>
                <a:gd name="connisteX18" fmla="*/ 351953 w 1200741"/>
                <a:gd name="connsiteY18" fmla="*/ 891792 h 958750"/>
                <a:gd name="connisteX19" fmla="*/ 419263 w 1200741"/>
                <a:gd name="connsiteY19" fmla="*/ 874647 h 958750"/>
                <a:gd name="connisteX20" fmla="*/ 485938 w 1200741"/>
                <a:gd name="connsiteY20" fmla="*/ 874647 h 958750"/>
                <a:gd name="connisteX21" fmla="*/ 553248 w 1200741"/>
                <a:gd name="connsiteY21" fmla="*/ 874647 h 958750"/>
                <a:gd name="connisteX22" fmla="*/ 619923 w 1200741"/>
                <a:gd name="connsiteY22" fmla="*/ 858137 h 958750"/>
                <a:gd name="connisteX23" fmla="*/ 687233 w 1200741"/>
                <a:gd name="connsiteY23" fmla="*/ 858137 h 958750"/>
                <a:gd name="connisteX24" fmla="*/ 753908 w 1200741"/>
                <a:gd name="connsiteY24" fmla="*/ 858137 h 958750"/>
                <a:gd name="connisteX25" fmla="*/ 837728 w 1200741"/>
                <a:gd name="connsiteY25" fmla="*/ 858137 h 958750"/>
                <a:gd name="connisteX26" fmla="*/ 904403 w 1200741"/>
                <a:gd name="connsiteY26" fmla="*/ 858137 h 958750"/>
                <a:gd name="connisteX27" fmla="*/ 971713 w 1200741"/>
                <a:gd name="connsiteY27" fmla="*/ 858137 h 958750"/>
                <a:gd name="connisteX28" fmla="*/ 1038388 w 1200741"/>
                <a:gd name="connsiteY28" fmla="*/ 858137 h 958750"/>
                <a:gd name="connisteX29" fmla="*/ 1105698 w 1200741"/>
                <a:gd name="connsiteY29" fmla="*/ 858137 h 958750"/>
                <a:gd name="connisteX30" fmla="*/ 1189518 w 1200741"/>
                <a:gd name="connsiteY30" fmla="*/ 858137 h 958750"/>
                <a:gd name="connisteX31" fmla="*/ 1189518 w 1200741"/>
                <a:gd name="connsiteY31" fmla="*/ 791462 h 958750"/>
                <a:gd name="connisteX32" fmla="*/ 1122208 w 1200741"/>
                <a:gd name="connsiteY32" fmla="*/ 740662 h 958750"/>
                <a:gd name="connisteX33" fmla="*/ 1055533 w 1200741"/>
                <a:gd name="connsiteY33" fmla="*/ 707642 h 958750"/>
                <a:gd name="connisteX34" fmla="*/ 971713 w 1200741"/>
                <a:gd name="connsiteY34" fmla="*/ 640332 h 958750"/>
                <a:gd name="connisteX35" fmla="*/ 904403 w 1200741"/>
                <a:gd name="connsiteY35" fmla="*/ 606677 h 958750"/>
                <a:gd name="connisteX36" fmla="*/ 837728 w 1200741"/>
                <a:gd name="connsiteY36" fmla="*/ 590167 h 958750"/>
                <a:gd name="connisteX37" fmla="*/ 770418 w 1200741"/>
                <a:gd name="connsiteY37" fmla="*/ 573657 h 958750"/>
                <a:gd name="connisteX38" fmla="*/ 737398 w 1200741"/>
                <a:gd name="connsiteY38" fmla="*/ 489837 h 958750"/>
                <a:gd name="connisteX39" fmla="*/ 737398 w 1200741"/>
                <a:gd name="connsiteY39" fmla="*/ 422527 h 958750"/>
                <a:gd name="connisteX40" fmla="*/ 737398 w 1200741"/>
                <a:gd name="connsiteY40" fmla="*/ 355852 h 958750"/>
                <a:gd name="connisteX41" fmla="*/ 737398 w 1200741"/>
                <a:gd name="connsiteY41" fmla="*/ 288542 h 958750"/>
                <a:gd name="connisteX42" fmla="*/ 737398 w 1200741"/>
                <a:gd name="connsiteY42" fmla="*/ 221867 h 958750"/>
                <a:gd name="connisteX43" fmla="*/ 737398 w 1200741"/>
                <a:gd name="connsiteY43" fmla="*/ 154557 h 958750"/>
                <a:gd name="connisteX44" fmla="*/ 703743 w 1200741"/>
                <a:gd name="connsiteY44" fmla="*/ 87882 h 958750"/>
                <a:gd name="connisteX45" fmla="*/ 670088 w 1200741"/>
                <a:gd name="connsiteY45" fmla="*/ 20572 h 958750"/>
                <a:gd name="connisteX46" fmla="*/ 603413 w 1200741"/>
                <a:gd name="connsiteY46" fmla="*/ 4062 h 958750"/>
                <a:gd name="connisteX47" fmla="*/ 569758 w 1200741"/>
                <a:gd name="connsiteY47" fmla="*/ 70737 h 958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1200742" h="958751">
                  <a:moveTo>
                    <a:pt x="569758" y="54228"/>
                  </a:moveTo>
                  <a:cubicBezTo>
                    <a:pt x="563408" y="66293"/>
                    <a:pt x="549438" y="94868"/>
                    <a:pt x="536103" y="121538"/>
                  </a:cubicBezTo>
                  <a:cubicBezTo>
                    <a:pt x="522768" y="148208"/>
                    <a:pt x="515783" y="161543"/>
                    <a:pt x="502448" y="188213"/>
                  </a:cubicBezTo>
                  <a:cubicBezTo>
                    <a:pt x="489113" y="214883"/>
                    <a:pt x="482763" y="228853"/>
                    <a:pt x="469428" y="255523"/>
                  </a:cubicBezTo>
                  <a:cubicBezTo>
                    <a:pt x="456093" y="282193"/>
                    <a:pt x="452283" y="295528"/>
                    <a:pt x="435773" y="322198"/>
                  </a:cubicBezTo>
                  <a:cubicBezTo>
                    <a:pt x="419263" y="348868"/>
                    <a:pt x="402118" y="362838"/>
                    <a:pt x="385608" y="389508"/>
                  </a:cubicBezTo>
                  <a:cubicBezTo>
                    <a:pt x="369098" y="416178"/>
                    <a:pt x="362113" y="429513"/>
                    <a:pt x="351953" y="456183"/>
                  </a:cubicBezTo>
                  <a:cubicBezTo>
                    <a:pt x="341793" y="482853"/>
                    <a:pt x="348778" y="496823"/>
                    <a:pt x="335443" y="523493"/>
                  </a:cubicBezTo>
                  <a:cubicBezTo>
                    <a:pt x="322108" y="550163"/>
                    <a:pt x="305598" y="563498"/>
                    <a:pt x="285278" y="590168"/>
                  </a:cubicBezTo>
                  <a:cubicBezTo>
                    <a:pt x="264958" y="616838"/>
                    <a:pt x="251623" y="630808"/>
                    <a:pt x="235113" y="657478"/>
                  </a:cubicBezTo>
                  <a:cubicBezTo>
                    <a:pt x="218603" y="684148"/>
                    <a:pt x="221778" y="697483"/>
                    <a:pt x="201458" y="724153"/>
                  </a:cubicBezTo>
                  <a:cubicBezTo>
                    <a:pt x="181138" y="750823"/>
                    <a:pt x="157643" y="764793"/>
                    <a:pt x="134148" y="791463"/>
                  </a:cubicBezTo>
                  <a:cubicBezTo>
                    <a:pt x="110653" y="818133"/>
                    <a:pt x="110653" y="828293"/>
                    <a:pt x="83983" y="858138"/>
                  </a:cubicBezTo>
                  <a:cubicBezTo>
                    <a:pt x="57313" y="887983"/>
                    <a:pt x="3338" y="921638"/>
                    <a:pt x="163" y="941958"/>
                  </a:cubicBezTo>
                  <a:cubicBezTo>
                    <a:pt x="-3012" y="962278"/>
                    <a:pt x="40803" y="958468"/>
                    <a:pt x="67473" y="958468"/>
                  </a:cubicBezTo>
                  <a:cubicBezTo>
                    <a:pt x="94143" y="958468"/>
                    <a:pt x="107478" y="948308"/>
                    <a:pt x="134148" y="941958"/>
                  </a:cubicBezTo>
                  <a:cubicBezTo>
                    <a:pt x="160818" y="935608"/>
                    <a:pt x="174788" y="932433"/>
                    <a:pt x="201458" y="925448"/>
                  </a:cubicBezTo>
                  <a:cubicBezTo>
                    <a:pt x="228128" y="918463"/>
                    <a:pt x="238288" y="915288"/>
                    <a:pt x="268133" y="908303"/>
                  </a:cubicBezTo>
                  <a:cubicBezTo>
                    <a:pt x="297978" y="901318"/>
                    <a:pt x="321473" y="898778"/>
                    <a:pt x="351953" y="891793"/>
                  </a:cubicBezTo>
                  <a:cubicBezTo>
                    <a:pt x="382433" y="884808"/>
                    <a:pt x="392593" y="877823"/>
                    <a:pt x="419263" y="874648"/>
                  </a:cubicBezTo>
                  <a:cubicBezTo>
                    <a:pt x="445933" y="871473"/>
                    <a:pt x="459268" y="874648"/>
                    <a:pt x="485938" y="874648"/>
                  </a:cubicBezTo>
                  <a:cubicBezTo>
                    <a:pt x="512608" y="874648"/>
                    <a:pt x="526578" y="877823"/>
                    <a:pt x="553248" y="874648"/>
                  </a:cubicBezTo>
                  <a:cubicBezTo>
                    <a:pt x="579918" y="871473"/>
                    <a:pt x="593253" y="861313"/>
                    <a:pt x="619923" y="858138"/>
                  </a:cubicBezTo>
                  <a:cubicBezTo>
                    <a:pt x="646593" y="854963"/>
                    <a:pt x="660563" y="858138"/>
                    <a:pt x="687233" y="858138"/>
                  </a:cubicBezTo>
                  <a:cubicBezTo>
                    <a:pt x="713903" y="858138"/>
                    <a:pt x="724063" y="858138"/>
                    <a:pt x="753908" y="858138"/>
                  </a:cubicBezTo>
                  <a:cubicBezTo>
                    <a:pt x="783753" y="858138"/>
                    <a:pt x="807883" y="858138"/>
                    <a:pt x="837728" y="858138"/>
                  </a:cubicBezTo>
                  <a:cubicBezTo>
                    <a:pt x="867573" y="858138"/>
                    <a:pt x="877733" y="858138"/>
                    <a:pt x="904403" y="858138"/>
                  </a:cubicBezTo>
                  <a:cubicBezTo>
                    <a:pt x="931073" y="858138"/>
                    <a:pt x="945043" y="858138"/>
                    <a:pt x="971713" y="858138"/>
                  </a:cubicBezTo>
                  <a:cubicBezTo>
                    <a:pt x="998383" y="858138"/>
                    <a:pt x="1011718" y="858138"/>
                    <a:pt x="1038388" y="858138"/>
                  </a:cubicBezTo>
                  <a:cubicBezTo>
                    <a:pt x="1065058" y="858138"/>
                    <a:pt x="1075218" y="858138"/>
                    <a:pt x="1105698" y="858138"/>
                  </a:cubicBezTo>
                  <a:cubicBezTo>
                    <a:pt x="1136178" y="858138"/>
                    <a:pt x="1173008" y="871473"/>
                    <a:pt x="1189518" y="858138"/>
                  </a:cubicBezTo>
                  <a:cubicBezTo>
                    <a:pt x="1206028" y="844803"/>
                    <a:pt x="1202853" y="814958"/>
                    <a:pt x="1189518" y="791463"/>
                  </a:cubicBezTo>
                  <a:cubicBezTo>
                    <a:pt x="1176183" y="767968"/>
                    <a:pt x="1148878" y="757173"/>
                    <a:pt x="1122208" y="740663"/>
                  </a:cubicBezTo>
                  <a:cubicBezTo>
                    <a:pt x="1095538" y="724153"/>
                    <a:pt x="1085378" y="727963"/>
                    <a:pt x="1055533" y="707643"/>
                  </a:cubicBezTo>
                  <a:cubicBezTo>
                    <a:pt x="1025688" y="687323"/>
                    <a:pt x="1002193" y="660653"/>
                    <a:pt x="971713" y="640333"/>
                  </a:cubicBezTo>
                  <a:cubicBezTo>
                    <a:pt x="941233" y="620013"/>
                    <a:pt x="931073" y="616838"/>
                    <a:pt x="904403" y="606678"/>
                  </a:cubicBezTo>
                  <a:cubicBezTo>
                    <a:pt x="877733" y="596518"/>
                    <a:pt x="864398" y="596518"/>
                    <a:pt x="837728" y="590168"/>
                  </a:cubicBezTo>
                  <a:cubicBezTo>
                    <a:pt x="811058" y="583818"/>
                    <a:pt x="790738" y="593978"/>
                    <a:pt x="770418" y="573658"/>
                  </a:cubicBezTo>
                  <a:cubicBezTo>
                    <a:pt x="750098" y="553338"/>
                    <a:pt x="743748" y="520318"/>
                    <a:pt x="737398" y="489838"/>
                  </a:cubicBezTo>
                  <a:cubicBezTo>
                    <a:pt x="731048" y="459358"/>
                    <a:pt x="737398" y="449198"/>
                    <a:pt x="737398" y="422528"/>
                  </a:cubicBezTo>
                  <a:cubicBezTo>
                    <a:pt x="737398" y="395858"/>
                    <a:pt x="737398" y="382523"/>
                    <a:pt x="737398" y="355853"/>
                  </a:cubicBezTo>
                  <a:cubicBezTo>
                    <a:pt x="737398" y="329183"/>
                    <a:pt x="737398" y="315213"/>
                    <a:pt x="737398" y="288543"/>
                  </a:cubicBezTo>
                  <a:cubicBezTo>
                    <a:pt x="737398" y="261873"/>
                    <a:pt x="737398" y="248538"/>
                    <a:pt x="737398" y="221868"/>
                  </a:cubicBezTo>
                  <a:cubicBezTo>
                    <a:pt x="737398" y="195198"/>
                    <a:pt x="744383" y="181228"/>
                    <a:pt x="737398" y="154558"/>
                  </a:cubicBezTo>
                  <a:cubicBezTo>
                    <a:pt x="730413" y="127888"/>
                    <a:pt x="717078" y="114553"/>
                    <a:pt x="703743" y="87883"/>
                  </a:cubicBezTo>
                  <a:cubicBezTo>
                    <a:pt x="690408" y="61213"/>
                    <a:pt x="690408" y="37083"/>
                    <a:pt x="670088" y="20573"/>
                  </a:cubicBezTo>
                  <a:cubicBezTo>
                    <a:pt x="649768" y="4063"/>
                    <a:pt x="623733" y="-6097"/>
                    <a:pt x="603413" y="4063"/>
                  </a:cubicBezTo>
                  <a:cubicBezTo>
                    <a:pt x="583093" y="14223"/>
                    <a:pt x="574838" y="56768"/>
                    <a:pt x="569758" y="7073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81" y="4872"/>
              <a:ext cx="97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19225" y="3920490"/>
            <a:ext cx="1744980" cy="1393190"/>
            <a:chOff x="2105" y="6252"/>
            <a:chExt cx="2748" cy="2194"/>
          </a:xfrm>
        </p:grpSpPr>
        <p:sp>
          <p:nvSpPr>
            <p:cNvPr id="9" name="任意多边形 8"/>
            <p:cNvSpPr/>
            <p:nvPr/>
          </p:nvSpPr>
          <p:spPr>
            <a:xfrm>
              <a:off x="2105" y="6252"/>
              <a:ext cx="2748" cy="2195"/>
            </a:xfrm>
            <a:custGeom>
              <a:avLst/>
              <a:gdLst>
                <a:gd name="connisteX0" fmla="*/ 569758 w 1200741"/>
                <a:gd name="connsiteY0" fmla="*/ 54227 h 958750"/>
                <a:gd name="connisteX1" fmla="*/ 536103 w 1200741"/>
                <a:gd name="connsiteY1" fmla="*/ 121537 h 958750"/>
                <a:gd name="connisteX2" fmla="*/ 502448 w 1200741"/>
                <a:gd name="connsiteY2" fmla="*/ 188212 h 958750"/>
                <a:gd name="connisteX3" fmla="*/ 469428 w 1200741"/>
                <a:gd name="connsiteY3" fmla="*/ 255522 h 958750"/>
                <a:gd name="connisteX4" fmla="*/ 435773 w 1200741"/>
                <a:gd name="connsiteY4" fmla="*/ 322197 h 958750"/>
                <a:gd name="connisteX5" fmla="*/ 385608 w 1200741"/>
                <a:gd name="connsiteY5" fmla="*/ 389507 h 958750"/>
                <a:gd name="connisteX6" fmla="*/ 351953 w 1200741"/>
                <a:gd name="connsiteY6" fmla="*/ 456182 h 958750"/>
                <a:gd name="connisteX7" fmla="*/ 335443 w 1200741"/>
                <a:gd name="connsiteY7" fmla="*/ 523492 h 958750"/>
                <a:gd name="connisteX8" fmla="*/ 285278 w 1200741"/>
                <a:gd name="connsiteY8" fmla="*/ 590167 h 958750"/>
                <a:gd name="connisteX9" fmla="*/ 235113 w 1200741"/>
                <a:gd name="connsiteY9" fmla="*/ 657477 h 958750"/>
                <a:gd name="connisteX10" fmla="*/ 201458 w 1200741"/>
                <a:gd name="connsiteY10" fmla="*/ 724152 h 958750"/>
                <a:gd name="connisteX11" fmla="*/ 134148 w 1200741"/>
                <a:gd name="connsiteY11" fmla="*/ 791462 h 958750"/>
                <a:gd name="connisteX12" fmla="*/ 83983 w 1200741"/>
                <a:gd name="connsiteY12" fmla="*/ 858137 h 958750"/>
                <a:gd name="connisteX13" fmla="*/ 163 w 1200741"/>
                <a:gd name="connsiteY13" fmla="*/ 941957 h 958750"/>
                <a:gd name="connisteX14" fmla="*/ 67473 w 1200741"/>
                <a:gd name="connsiteY14" fmla="*/ 958467 h 958750"/>
                <a:gd name="connisteX15" fmla="*/ 134148 w 1200741"/>
                <a:gd name="connsiteY15" fmla="*/ 941957 h 958750"/>
                <a:gd name="connisteX16" fmla="*/ 201458 w 1200741"/>
                <a:gd name="connsiteY16" fmla="*/ 925447 h 958750"/>
                <a:gd name="connisteX17" fmla="*/ 268133 w 1200741"/>
                <a:gd name="connsiteY17" fmla="*/ 908302 h 958750"/>
                <a:gd name="connisteX18" fmla="*/ 351953 w 1200741"/>
                <a:gd name="connsiteY18" fmla="*/ 891792 h 958750"/>
                <a:gd name="connisteX19" fmla="*/ 419263 w 1200741"/>
                <a:gd name="connsiteY19" fmla="*/ 874647 h 958750"/>
                <a:gd name="connisteX20" fmla="*/ 485938 w 1200741"/>
                <a:gd name="connsiteY20" fmla="*/ 874647 h 958750"/>
                <a:gd name="connisteX21" fmla="*/ 553248 w 1200741"/>
                <a:gd name="connsiteY21" fmla="*/ 874647 h 958750"/>
                <a:gd name="connisteX22" fmla="*/ 619923 w 1200741"/>
                <a:gd name="connsiteY22" fmla="*/ 858137 h 958750"/>
                <a:gd name="connisteX23" fmla="*/ 687233 w 1200741"/>
                <a:gd name="connsiteY23" fmla="*/ 858137 h 958750"/>
                <a:gd name="connisteX24" fmla="*/ 753908 w 1200741"/>
                <a:gd name="connsiteY24" fmla="*/ 858137 h 958750"/>
                <a:gd name="connisteX25" fmla="*/ 837728 w 1200741"/>
                <a:gd name="connsiteY25" fmla="*/ 858137 h 958750"/>
                <a:gd name="connisteX26" fmla="*/ 904403 w 1200741"/>
                <a:gd name="connsiteY26" fmla="*/ 858137 h 958750"/>
                <a:gd name="connisteX27" fmla="*/ 971713 w 1200741"/>
                <a:gd name="connsiteY27" fmla="*/ 858137 h 958750"/>
                <a:gd name="connisteX28" fmla="*/ 1038388 w 1200741"/>
                <a:gd name="connsiteY28" fmla="*/ 858137 h 958750"/>
                <a:gd name="connisteX29" fmla="*/ 1105698 w 1200741"/>
                <a:gd name="connsiteY29" fmla="*/ 858137 h 958750"/>
                <a:gd name="connisteX30" fmla="*/ 1189518 w 1200741"/>
                <a:gd name="connsiteY30" fmla="*/ 858137 h 958750"/>
                <a:gd name="connisteX31" fmla="*/ 1189518 w 1200741"/>
                <a:gd name="connsiteY31" fmla="*/ 791462 h 958750"/>
                <a:gd name="connisteX32" fmla="*/ 1122208 w 1200741"/>
                <a:gd name="connsiteY32" fmla="*/ 740662 h 958750"/>
                <a:gd name="connisteX33" fmla="*/ 1055533 w 1200741"/>
                <a:gd name="connsiteY33" fmla="*/ 707642 h 958750"/>
                <a:gd name="connisteX34" fmla="*/ 971713 w 1200741"/>
                <a:gd name="connsiteY34" fmla="*/ 640332 h 958750"/>
                <a:gd name="connisteX35" fmla="*/ 904403 w 1200741"/>
                <a:gd name="connsiteY35" fmla="*/ 606677 h 958750"/>
                <a:gd name="connisteX36" fmla="*/ 837728 w 1200741"/>
                <a:gd name="connsiteY36" fmla="*/ 590167 h 958750"/>
                <a:gd name="connisteX37" fmla="*/ 770418 w 1200741"/>
                <a:gd name="connsiteY37" fmla="*/ 573657 h 958750"/>
                <a:gd name="connisteX38" fmla="*/ 737398 w 1200741"/>
                <a:gd name="connsiteY38" fmla="*/ 489837 h 958750"/>
                <a:gd name="connisteX39" fmla="*/ 737398 w 1200741"/>
                <a:gd name="connsiteY39" fmla="*/ 422527 h 958750"/>
                <a:gd name="connisteX40" fmla="*/ 737398 w 1200741"/>
                <a:gd name="connsiteY40" fmla="*/ 355852 h 958750"/>
                <a:gd name="connisteX41" fmla="*/ 737398 w 1200741"/>
                <a:gd name="connsiteY41" fmla="*/ 288542 h 958750"/>
                <a:gd name="connisteX42" fmla="*/ 737398 w 1200741"/>
                <a:gd name="connsiteY42" fmla="*/ 221867 h 958750"/>
                <a:gd name="connisteX43" fmla="*/ 737398 w 1200741"/>
                <a:gd name="connsiteY43" fmla="*/ 154557 h 958750"/>
                <a:gd name="connisteX44" fmla="*/ 703743 w 1200741"/>
                <a:gd name="connsiteY44" fmla="*/ 87882 h 958750"/>
                <a:gd name="connisteX45" fmla="*/ 670088 w 1200741"/>
                <a:gd name="connsiteY45" fmla="*/ 20572 h 958750"/>
                <a:gd name="connisteX46" fmla="*/ 603413 w 1200741"/>
                <a:gd name="connsiteY46" fmla="*/ 4062 h 958750"/>
                <a:gd name="connisteX47" fmla="*/ 569758 w 1200741"/>
                <a:gd name="connsiteY47" fmla="*/ 70737 h 958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1200742" h="958751">
                  <a:moveTo>
                    <a:pt x="569758" y="54228"/>
                  </a:moveTo>
                  <a:cubicBezTo>
                    <a:pt x="563408" y="66293"/>
                    <a:pt x="549438" y="94868"/>
                    <a:pt x="536103" y="121538"/>
                  </a:cubicBezTo>
                  <a:cubicBezTo>
                    <a:pt x="522768" y="148208"/>
                    <a:pt x="515783" y="161543"/>
                    <a:pt x="502448" y="188213"/>
                  </a:cubicBezTo>
                  <a:cubicBezTo>
                    <a:pt x="489113" y="214883"/>
                    <a:pt x="482763" y="228853"/>
                    <a:pt x="469428" y="255523"/>
                  </a:cubicBezTo>
                  <a:cubicBezTo>
                    <a:pt x="456093" y="282193"/>
                    <a:pt x="452283" y="295528"/>
                    <a:pt x="435773" y="322198"/>
                  </a:cubicBezTo>
                  <a:cubicBezTo>
                    <a:pt x="419263" y="348868"/>
                    <a:pt x="402118" y="362838"/>
                    <a:pt x="385608" y="389508"/>
                  </a:cubicBezTo>
                  <a:cubicBezTo>
                    <a:pt x="369098" y="416178"/>
                    <a:pt x="362113" y="429513"/>
                    <a:pt x="351953" y="456183"/>
                  </a:cubicBezTo>
                  <a:cubicBezTo>
                    <a:pt x="341793" y="482853"/>
                    <a:pt x="348778" y="496823"/>
                    <a:pt x="335443" y="523493"/>
                  </a:cubicBezTo>
                  <a:cubicBezTo>
                    <a:pt x="322108" y="550163"/>
                    <a:pt x="305598" y="563498"/>
                    <a:pt x="285278" y="590168"/>
                  </a:cubicBezTo>
                  <a:cubicBezTo>
                    <a:pt x="264958" y="616838"/>
                    <a:pt x="251623" y="630808"/>
                    <a:pt x="235113" y="657478"/>
                  </a:cubicBezTo>
                  <a:cubicBezTo>
                    <a:pt x="218603" y="684148"/>
                    <a:pt x="221778" y="697483"/>
                    <a:pt x="201458" y="724153"/>
                  </a:cubicBezTo>
                  <a:cubicBezTo>
                    <a:pt x="181138" y="750823"/>
                    <a:pt x="157643" y="764793"/>
                    <a:pt x="134148" y="791463"/>
                  </a:cubicBezTo>
                  <a:cubicBezTo>
                    <a:pt x="110653" y="818133"/>
                    <a:pt x="110653" y="828293"/>
                    <a:pt x="83983" y="858138"/>
                  </a:cubicBezTo>
                  <a:cubicBezTo>
                    <a:pt x="57313" y="887983"/>
                    <a:pt x="3338" y="921638"/>
                    <a:pt x="163" y="941958"/>
                  </a:cubicBezTo>
                  <a:cubicBezTo>
                    <a:pt x="-3012" y="962278"/>
                    <a:pt x="40803" y="958468"/>
                    <a:pt x="67473" y="958468"/>
                  </a:cubicBezTo>
                  <a:cubicBezTo>
                    <a:pt x="94143" y="958468"/>
                    <a:pt x="107478" y="948308"/>
                    <a:pt x="134148" y="941958"/>
                  </a:cubicBezTo>
                  <a:cubicBezTo>
                    <a:pt x="160818" y="935608"/>
                    <a:pt x="174788" y="932433"/>
                    <a:pt x="201458" y="925448"/>
                  </a:cubicBezTo>
                  <a:cubicBezTo>
                    <a:pt x="228128" y="918463"/>
                    <a:pt x="238288" y="915288"/>
                    <a:pt x="268133" y="908303"/>
                  </a:cubicBezTo>
                  <a:cubicBezTo>
                    <a:pt x="297978" y="901318"/>
                    <a:pt x="321473" y="898778"/>
                    <a:pt x="351953" y="891793"/>
                  </a:cubicBezTo>
                  <a:cubicBezTo>
                    <a:pt x="382433" y="884808"/>
                    <a:pt x="392593" y="877823"/>
                    <a:pt x="419263" y="874648"/>
                  </a:cubicBezTo>
                  <a:cubicBezTo>
                    <a:pt x="445933" y="871473"/>
                    <a:pt x="459268" y="874648"/>
                    <a:pt x="485938" y="874648"/>
                  </a:cubicBezTo>
                  <a:cubicBezTo>
                    <a:pt x="512608" y="874648"/>
                    <a:pt x="526578" y="877823"/>
                    <a:pt x="553248" y="874648"/>
                  </a:cubicBezTo>
                  <a:cubicBezTo>
                    <a:pt x="579918" y="871473"/>
                    <a:pt x="593253" y="861313"/>
                    <a:pt x="619923" y="858138"/>
                  </a:cubicBezTo>
                  <a:cubicBezTo>
                    <a:pt x="646593" y="854963"/>
                    <a:pt x="660563" y="858138"/>
                    <a:pt x="687233" y="858138"/>
                  </a:cubicBezTo>
                  <a:cubicBezTo>
                    <a:pt x="713903" y="858138"/>
                    <a:pt x="724063" y="858138"/>
                    <a:pt x="753908" y="858138"/>
                  </a:cubicBezTo>
                  <a:cubicBezTo>
                    <a:pt x="783753" y="858138"/>
                    <a:pt x="807883" y="858138"/>
                    <a:pt x="837728" y="858138"/>
                  </a:cubicBezTo>
                  <a:cubicBezTo>
                    <a:pt x="867573" y="858138"/>
                    <a:pt x="877733" y="858138"/>
                    <a:pt x="904403" y="858138"/>
                  </a:cubicBezTo>
                  <a:cubicBezTo>
                    <a:pt x="931073" y="858138"/>
                    <a:pt x="945043" y="858138"/>
                    <a:pt x="971713" y="858138"/>
                  </a:cubicBezTo>
                  <a:cubicBezTo>
                    <a:pt x="998383" y="858138"/>
                    <a:pt x="1011718" y="858138"/>
                    <a:pt x="1038388" y="858138"/>
                  </a:cubicBezTo>
                  <a:cubicBezTo>
                    <a:pt x="1065058" y="858138"/>
                    <a:pt x="1075218" y="858138"/>
                    <a:pt x="1105698" y="858138"/>
                  </a:cubicBezTo>
                  <a:cubicBezTo>
                    <a:pt x="1136178" y="858138"/>
                    <a:pt x="1173008" y="871473"/>
                    <a:pt x="1189518" y="858138"/>
                  </a:cubicBezTo>
                  <a:cubicBezTo>
                    <a:pt x="1206028" y="844803"/>
                    <a:pt x="1202853" y="814958"/>
                    <a:pt x="1189518" y="791463"/>
                  </a:cubicBezTo>
                  <a:cubicBezTo>
                    <a:pt x="1176183" y="767968"/>
                    <a:pt x="1148878" y="757173"/>
                    <a:pt x="1122208" y="740663"/>
                  </a:cubicBezTo>
                  <a:cubicBezTo>
                    <a:pt x="1095538" y="724153"/>
                    <a:pt x="1085378" y="727963"/>
                    <a:pt x="1055533" y="707643"/>
                  </a:cubicBezTo>
                  <a:cubicBezTo>
                    <a:pt x="1025688" y="687323"/>
                    <a:pt x="1002193" y="660653"/>
                    <a:pt x="971713" y="640333"/>
                  </a:cubicBezTo>
                  <a:cubicBezTo>
                    <a:pt x="941233" y="620013"/>
                    <a:pt x="931073" y="616838"/>
                    <a:pt x="904403" y="606678"/>
                  </a:cubicBezTo>
                  <a:cubicBezTo>
                    <a:pt x="877733" y="596518"/>
                    <a:pt x="864398" y="596518"/>
                    <a:pt x="837728" y="590168"/>
                  </a:cubicBezTo>
                  <a:cubicBezTo>
                    <a:pt x="811058" y="583818"/>
                    <a:pt x="790738" y="593978"/>
                    <a:pt x="770418" y="573658"/>
                  </a:cubicBezTo>
                  <a:cubicBezTo>
                    <a:pt x="750098" y="553338"/>
                    <a:pt x="743748" y="520318"/>
                    <a:pt x="737398" y="489838"/>
                  </a:cubicBezTo>
                  <a:cubicBezTo>
                    <a:pt x="731048" y="459358"/>
                    <a:pt x="737398" y="449198"/>
                    <a:pt x="737398" y="422528"/>
                  </a:cubicBezTo>
                  <a:cubicBezTo>
                    <a:pt x="737398" y="395858"/>
                    <a:pt x="737398" y="382523"/>
                    <a:pt x="737398" y="355853"/>
                  </a:cubicBezTo>
                  <a:cubicBezTo>
                    <a:pt x="737398" y="329183"/>
                    <a:pt x="737398" y="315213"/>
                    <a:pt x="737398" y="288543"/>
                  </a:cubicBezTo>
                  <a:cubicBezTo>
                    <a:pt x="737398" y="261873"/>
                    <a:pt x="737398" y="248538"/>
                    <a:pt x="737398" y="221868"/>
                  </a:cubicBezTo>
                  <a:cubicBezTo>
                    <a:pt x="737398" y="195198"/>
                    <a:pt x="744383" y="181228"/>
                    <a:pt x="737398" y="154558"/>
                  </a:cubicBezTo>
                  <a:cubicBezTo>
                    <a:pt x="730413" y="127888"/>
                    <a:pt x="717078" y="114553"/>
                    <a:pt x="703743" y="87883"/>
                  </a:cubicBezTo>
                  <a:cubicBezTo>
                    <a:pt x="690408" y="61213"/>
                    <a:pt x="690408" y="37083"/>
                    <a:pt x="670088" y="20573"/>
                  </a:cubicBezTo>
                  <a:cubicBezTo>
                    <a:pt x="649768" y="4063"/>
                    <a:pt x="623733" y="-6097"/>
                    <a:pt x="603413" y="4063"/>
                  </a:cubicBezTo>
                  <a:cubicBezTo>
                    <a:pt x="583093" y="14223"/>
                    <a:pt x="574838" y="56768"/>
                    <a:pt x="569758" y="7073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42" y="7156"/>
              <a:ext cx="12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39695" y="3051175"/>
            <a:ext cx="1744980" cy="1393190"/>
            <a:chOff x="4049" y="5040"/>
            <a:chExt cx="2748" cy="2194"/>
          </a:xfrm>
        </p:grpSpPr>
        <p:sp>
          <p:nvSpPr>
            <p:cNvPr id="5" name="任意多边形 4"/>
            <p:cNvSpPr/>
            <p:nvPr/>
          </p:nvSpPr>
          <p:spPr>
            <a:xfrm>
              <a:off x="4049" y="5040"/>
              <a:ext cx="2748" cy="2195"/>
            </a:xfrm>
            <a:custGeom>
              <a:avLst/>
              <a:gdLst>
                <a:gd name="connisteX0" fmla="*/ 569758 w 1200741"/>
                <a:gd name="connsiteY0" fmla="*/ 54227 h 958750"/>
                <a:gd name="connisteX1" fmla="*/ 536103 w 1200741"/>
                <a:gd name="connsiteY1" fmla="*/ 121537 h 958750"/>
                <a:gd name="connisteX2" fmla="*/ 502448 w 1200741"/>
                <a:gd name="connsiteY2" fmla="*/ 188212 h 958750"/>
                <a:gd name="connisteX3" fmla="*/ 469428 w 1200741"/>
                <a:gd name="connsiteY3" fmla="*/ 255522 h 958750"/>
                <a:gd name="connisteX4" fmla="*/ 435773 w 1200741"/>
                <a:gd name="connsiteY4" fmla="*/ 322197 h 958750"/>
                <a:gd name="connisteX5" fmla="*/ 385608 w 1200741"/>
                <a:gd name="connsiteY5" fmla="*/ 389507 h 958750"/>
                <a:gd name="connisteX6" fmla="*/ 351953 w 1200741"/>
                <a:gd name="connsiteY6" fmla="*/ 456182 h 958750"/>
                <a:gd name="connisteX7" fmla="*/ 335443 w 1200741"/>
                <a:gd name="connsiteY7" fmla="*/ 523492 h 958750"/>
                <a:gd name="connisteX8" fmla="*/ 285278 w 1200741"/>
                <a:gd name="connsiteY8" fmla="*/ 590167 h 958750"/>
                <a:gd name="connisteX9" fmla="*/ 235113 w 1200741"/>
                <a:gd name="connsiteY9" fmla="*/ 657477 h 958750"/>
                <a:gd name="connisteX10" fmla="*/ 201458 w 1200741"/>
                <a:gd name="connsiteY10" fmla="*/ 724152 h 958750"/>
                <a:gd name="connisteX11" fmla="*/ 134148 w 1200741"/>
                <a:gd name="connsiteY11" fmla="*/ 791462 h 958750"/>
                <a:gd name="connisteX12" fmla="*/ 83983 w 1200741"/>
                <a:gd name="connsiteY12" fmla="*/ 858137 h 958750"/>
                <a:gd name="connisteX13" fmla="*/ 163 w 1200741"/>
                <a:gd name="connsiteY13" fmla="*/ 941957 h 958750"/>
                <a:gd name="connisteX14" fmla="*/ 67473 w 1200741"/>
                <a:gd name="connsiteY14" fmla="*/ 958467 h 958750"/>
                <a:gd name="connisteX15" fmla="*/ 134148 w 1200741"/>
                <a:gd name="connsiteY15" fmla="*/ 941957 h 958750"/>
                <a:gd name="connisteX16" fmla="*/ 201458 w 1200741"/>
                <a:gd name="connsiteY16" fmla="*/ 925447 h 958750"/>
                <a:gd name="connisteX17" fmla="*/ 268133 w 1200741"/>
                <a:gd name="connsiteY17" fmla="*/ 908302 h 958750"/>
                <a:gd name="connisteX18" fmla="*/ 351953 w 1200741"/>
                <a:gd name="connsiteY18" fmla="*/ 891792 h 958750"/>
                <a:gd name="connisteX19" fmla="*/ 419263 w 1200741"/>
                <a:gd name="connsiteY19" fmla="*/ 874647 h 958750"/>
                <a:gd name="connisteX20" fmla="*/ 485938 w 1200741"/>
                <a:gd name="connsiteY20" fmla="*/ 874647 h 958750"/>
                <a:gd name="connisteX21" fmla="*/ 553248 w 1200741"/>
                <a:gd name="connsiteY21" fmla="*/ 874647 h 958750"/>
                <a:gd name="connisteX22" fmla="*/ 619923 w 1200741"/>
                <a:gd name="connsiteY22" fmla="*/ 858137 h 958750"/>
                <a:gd name="connisteX23" fmla="*/ 687233 w 1200741"/>
                <a:gd name="connsiteY23" fmla="*/ 858137 h 958750"/>
                <a:gd name="connisteX24" fmla="*/ 753908 w 1200741"/>
                <a:gd name="connsiteY24" fmla="*/ 858137 h 958750"/>
                <a:gd name="connisteX25" fmla="*/ 837728 w 1200741"/>
                <a:gd name="connsiteY25" fmla="*/ 858137 h 958750"/>
                <a:gd name="connisteX26" fmla="*/ 904403 w 1200741"/>
                <a:gd name="connsiteY26" fmla="*/ 858137 h 958750"/>
                <a:gd name="connisteX27" fmla="*/ 971713 w 1200741"/>
                <a:gd name="connsiteY27" fmla="*/ 858137 h 958750"/>
                <a:gd name="connisteX28" fmla="*/ 1038388 w 1200741"/>
                <a:gd name="connsiteY28" fmla="*/ 858137 h 958750"/>
                <a:gd name="connisteX29" fmla="*/ 1105698 w 1200741"/>
                <a:gd name="connsiteY29" fmla="*/ 858137 h 958750"/>
                <a:gd name="connisteX30" fmla="*/ 1189518 w 1200741"/>
                <a:gd name="connsiteY30" fmla="*/ 858137 h 958750"/>
                <a:gd name="connisteX31" fmla="*/ 1189518 w 1200741"/>
                <a:gd name="connsiteY31" fmla="*/ 791462 h 958750"/>
                <a:gd name="connisteX32" fmla="*/ 1122208 w 1200741"/>
                <a:gd name="connsiteY32" fmla="*/ 740662 h 958750"/>
                <a:gd name="connisteX33" fmla="*/ 1055533 w 1200741"/>
                <a:gd name="connsiteY33" fmla="*/ 707642 h 958750"/>
                <a:gd name="connisteX34" fmla="*/ 971713 w 1200741"/>
                <a:gd name="connsiteY34" fmla="*/ 640332 h 958750"/>
                <a:gd name="connisteX35" fmla="*/ 904403 w 1200741"/>
                <a:gd name="connsiteY35" fmla="*/ 606677 h 958750"/>
                <a:gd name="connisteX36" fmla="*/ 837728 w 1200741"/>
                <a:gd name="connsiteY36" fmla="*/ 590167 h 958750"/>
                <a:gd name="connisteX37" fmla="*/ 770418 w 1200741"/>
                <a:gd name="connsiteY37" fmla="*/ 573657 h 958750"/>
                <a:gd name="connisteX38" fmla="*/ 737398 w 1200741"/>
                <a:gd name="connsiteY38" fmla="*/ 489837 h 958750"/>
                <a:gd name="connisteX39" fmla="*/ 737398 w 1200741"/>
                <a:gd name="connsiteY39" fmla="*/ 422527 h 958750"/>
                <a:gd name="connisteX40" fmla="*/ 737398 w 1200741"/>
                <a:gd name="connsiteY40" fmla="*/ 355852 h 958750"/>
                <a:gd name="connisteX41" fmla="*/ 737398 w 1200741"/>
                <a:gd name="connsiteY41" fmla="*/ 288542 h 958750"/>
                <a:gd name="connisteX42" fmla="*/ 737398 w 1200741"/>
                <a:gd name="connsiteY42" fmla="*/ 221867 h 958750"/>
                <a:gd name="connisteX43" fmla="*/ 737398 w 1200741"/>
                <a:gd name="connsiteY43" fmla="*/ 154557 h 958750"/>
                <a:gd name="connisteX44" fmla="*/ 703743 w 1200741"/>
                <a:gd name="connsiteY44" fmla="*/ 87882 h 958750"/>
                <a:gd name="connisteX45" fmla="*/ 670088 w 1200741"/>
                <a:gd name="connsiteY45" fmla="*/ 20572 h 958750"/>
                <a:gd name="connisteX46" fmla="*/ 603413 w 1200741"/>
                <a:gd name="connsiteY46" fmla="*/ 4062 h 958750"/>
                <a:gd name="connisteX47" fmla="*/ 569758 w 1200741"/>
                <a:gd name="connsiteY47" fmla="*/ 70737 h 958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1200742" h="958751">
                  <a:moveTo>
                    <a:pt x="569758" y="54228"/>
                  </a:moveTo>
                  <a:cubicBezTo>
                    <a:pt x="563408" y="66293"/>
                    <a:pt x="549438" y="94868"/>
                    <a:pt x="536103" y="121538"/>
                  </a:cubicBezTo>
                  <a:cubicBezTo>
                    <a:pt x="522768" y="148208"/>
                    <a:pt x="515783" y="161543"/>
                    <a:pt x="502448" y="188213"/>
                  </a:cubicBezTo>
                  <a:cubicBezTo>
                    <a:pt x="489113" y="214883"/>
                    <a:pt x="482763" y="228853"/>
                    <a:pt x="469428" y="255523"/>
                  </a:cubicBezTo>
                  <a:cubicBezTo>
                    <a:pt x="456093" y="282193"/>
                    <a:pt x="452283" y="295528"/>
                    <a:pt x="435773" y="322198"/>
                  </a:cubicBezTo>
                  <a:cubicBezTo>
                    <a:pt x="419263" y="348868"/>
                    <a:pt x="402118" y="362838"/>
                    <a:pt x="385608" y="389508"/>
                  </a:cubicBezTo>
                  <a:cubicBezTo>
                    <a:pt x="369098" y="416178"/>
                    <a:pt x="362113" y="429513"/>
                    <a:pt x="351953" y="456183"/>
                  </a:cubicBezTo>
                  <a:cubicBezTo>
                    <a:pt x="341793" y="482853"/>
                    <a:pt x="348778" y="496823"/>
                    <a:pt x="335443" y="523493"/>
                  </a:cubicBezTo>
                  <a:cubicBezTo>
                    <a:pt x="322108" y="550163"/>
                    <a:pt x="305598" y="563498"/>
                    <a:pt x="285278" y="590168"/>
                  </a:cubicBezTo>
                  <a:cubicBezTo>
                    <a:pt x="264958" y="616838"/>
                    <a:pt x="251623" y="630808"/>
                    <a:pt x="235113" y="657478"/>
                  </a:cubicBezTo>
                  <a:cubicBezTo>
                    <a:pt x="218603" y="684148"/>
                    <a:pt x="221778" y="697483"/>
                    <a:pt x="201458" y="724153"/>
                  </a:cubicBezTo>
                  <a:cubicBezTo>
                    <a:pt x="181138" y="750823"/>
                    <a:pt x="157643" y="764793"/>
                    <a:pt x="134148" y="791463"/>
                  </a:cubicBezTo>
                  <a:cubicBezTo>
                    <a:pt x="110653" y="818133"/>
                    <a:pt x="110653" y="828293"/>
                    <a:pt x="83983" y="858138"/>
                  </a:cubicBezTo>
                  <a:cubicBezTo>
                    <a:pt x="57313" y="887983"/>
                    <a:pt x="3338" y="921638"/>
                    <a:pt x="163" y="941958"/>
                  </a:cubicBezTo>
                  <a:cubicBezTo>
                    <a:pt x="-3012" y="962278"/>
                    <a:pt x="40803" y="958468"/>
                    <a:pt x="67473" y="958468"/>
                  </a:cubicBezTo>
                  <a:cubicBezTo>
                    <a:pt x="94143" y="958468"/>
                    <a:pt x="107478" y="948308"/>
                    <a:pt x="134148" y="941958"/>
                  </a:cubicBezTo>
                  <a:cubicBezTo>
                    <a:pt x="160818" y="935608"/>
                    <a:pt x="174788" y="932433"/>
                    <a:pt x="201458" y="925448"/>
                  </a:cubicBezTo>
                  <a:cubicBezTo>
                    <a:pt x="228128" y="918463"/>
                    <a:pt x="238288" y="915288"/>
                    <a:pt x="268133" y="908303"/>
                  </a:cubicBezTo>
                  <a:cubicBezTo>
                    <a:pt x="297978" y="901318"/>
                    <a:pt x="321473" y="898778"/>
                    <a:pt x="351953" y="891793"/>
                  </a:cubicBezTo>
                  <a:cubicBezTo>
                    <a:pt x="382433" y="884808"/>
                    <a:pt x="392593" y="877823"/>
                    <a:pt x="419263" y="874648"/>
                  </a:cubicBezTo>
                  <a:cubicBezTo>
                    <a:pt x="445933" y="871473"/>
                    <a:pt x="459268" y="874648"/>
                    <a:pt x="485938" y="874648"/>
                  </a:cubicBezTo>
                  <a:cubicBezTo>
                    <a:pt x="512608" y="874648"/>
                    <a:pt x="526578" y="877823"/>
                    <a:pt x="553248" y="874648"/>
                  </a:cubicBezTo>
                  <a:cubicBezTo>
                    <a:pt x="579918" y="871473"/>
                    <a:pt x="593253" y="861313"/>
                    <a:pt x="619923" y="858138"/>
                  </a:cubicBezTo>
                  <a:cubicBezTo>
                    <a:pt x="646593" y="854963"/>
                    <a:pt x="660563" y="858138"/>
                    <a:pt x="687233" y="858138"/>
                  </a:cubicBezTo>
                  <a:cubicBezTo>
                    <a:pt x="713903" y="858138"/>
                    <a:pt x="724063" y="858138"/>
                    <a:pt x="753908" y="858138"/>
                  </a:cubicBezTo>
                  <a:cubicBezTo>
                    <a:pt x="783753" y="858138"/>
                    <a:pt x="807883" y="858138"/>
                    <a:pt x="837728" y="858138"/>
                  </a:cubicBezTo>
                  <a:cubicBezTo>
                    <a:pt x="867573" y="858138"/>
                    <a:pt x="877733" y="858138"/>
                    <a:pt x="904403" y="858138"/>
                  </a:cubicBezTo>
                  <a:cubicBezTo>
                    <a:pt x="931073" y="858138"/>
                    <a:pt x="945043" y="858138"/>
                    <a:pt x="971713" y="858138"/>
                  </a:cubicBezTo>
                  <a:cubicBezTo>
                    <a:pt x="998383" y="858138"/>
                    <a:pt x="1011718" y="858138"/>
                    <a:pt x="1038388" y="858138"/>
                  </a:cubicBezTo>
                  <a:cubicBezTo>
                    <a:pt x="1065058" y="858138"/>
                    <a:pt x="1075218" y="858138"/>
                    <a:pt x="1105698" y="858138"/>
                  </a:cubicBezTo>
                  <a:cubicBezTo>
                    <a:pt x="1136178" y="858138"/>
                    <a:pt x="1173008" y="871473"/>
                    <a:pt x="1189518" y="858138"/>
                  </a:cubicBezTo>
                  <a:cubicBezTo>
                    <a:pt x="1206028" y="844803"/>
                    <a:pt x="1202853" y="814958"/>
                    <a:pt x="1189518" y="791463"/>
                  </a:cubicBezTo>
                  <a:cubicBezTo>
                    <a:pt x="1176183" y="767968"/>
                    <a:pt x="1148878" y="757173"/>
                    <a:pt x="1122208" y="740663"/>
                  </a:cubicBezTo>
                  <a:cubicBezTo>
                    <a:pt x="1095538" y="724153"/>
                    <a:pt x="1085378" y="727963"/>
                    <a:pt x="1055533" y="707643"/>
                  </a:cubicBezTo>
                  <a:cubicBezTo>
                    <a:pt x="1025688" y="687323"/>
                    <a:pt x="1002193" y="660653"/>
                    <a:pt x="971713" y="640333"/>
                  </a:cubicBezTo>
                  <a:cubicBezTo>
                    <a:pt x="941233" y="620013"/>
                    <a:pt x="931073" y="616838"/>
                    <a:pt x="904403" y="606678"/>
                  </a:cubicBezTo>
                  <a:cubicBezTo>
                    <a:pt x="877733" y="596518"/>
                    <a:pt x="864398" y="596518"/>
                    <a:pt x="837728" y="590168"/>
                  </a:cubicBezTo>
                  <a:cubicBezTo>
                    <a:pt x="811058" y="583818"/>
                    <a:pt x="790738" y="593978"/>
                    <a:pt x="770418" y="573658"/>
                  </a:cubicBezTo>
                  <a:cubicBezTo>
                    <a:pt x="750098" y="553338"/>
                    <a:pt x="743748" y="520318"/>
                    <a:pt x="737398" y="489838"/>
                  </a:cubicBezTo>
                  <a:cubicBezTo>
                    <a:pt x="731048" y="459358"/>
                    <a:pt x="737398" y="449198"/>
                    <a:pt x="737398" y="422528"/>
                  </a:cubicBezTo>
                  <a:cubicBezTo>
                    <a:pt x="737398" y="395858"/>
                    <a:pt x="737398" y="382523"/>
                    <a:pt x="737398" y="355853"/>
                  </a:cubicBezTo>
                  <a:cubicBezTo>
                    <a:pt x="737398" y="329183"/>
                    <a:pt x="737398" y="315213"/>
                    <a:pt x="737398" y="288543"/>
                  </a:cubicBezTo>
                  <a:cubicBezTo>
                    <a:pt x="737398" y="261873"/>
                    <a:pt x="737398" y="248538"/>
                    <a:pt x="737398" y="221868"/>
                  </a:cubicBezTo>
                  <a:cubicBezTo>
                    <a:pt x="737398" y="195198"/>
                    <a:pt x="744383" y="181228"/>
                    <a:pt x="737398" y="154558"/>
                  </a:cubicBezTo>
                  <a:cubicBezTo>
                    <a:pt x="730413" y="127888"/>
                    <a:pt x="717078" y="114553"/>
                    <a:pt x="703743" y="87883"/>
                  </a:cubicBezTo>
                  <a:cubicBezTo>
                    <a:pt x="690408" y="61213"/>
                    <a:pt x="690408" y="37083"/>
                    <a:pt x="670088" y="20573"/>
                  </a:cubicBezTo>
                  <a:cubicBezTo>
                    <a:pt x="649768" y="4063"/>
                    <a:pt x="623733" y="-6097"/>
                    <a:pt x="603413" y="4063"/>
                  </a:cubicBezTo>
                  <a:cubicBezTo>
                    <a:pt x="583093" y="14223"/>
                    <a:pt x="574838" y="56768"/>
                    <a:pt x="569758" y="7073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19" y="5966"/>
              <a:ext cx="12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99125" y="2340610"/>
            <a:ext cx="5138420" cy="995680"/>
            <a:chOff x="7147" y="3872"/>
            <a:chExt cx="8672" cy="1568"/>
          </a:xfrm>
        </p:grpSpPr>
        <p:sp>
          <p:nvSpPr>
            <p:cNvPr id="16" name="文本框 15"/>
            <p:cNvSpPr txBox="1"/>
            <p:nvPr/>
          </p:nvSpPr>
          <p:spPr>
            <a:xfrm>
              <a:off x="7147" y="3872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47" y="4541"/>
              <a:ext cx="8672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22650" y="4813300"/>
            <a:ext cx="5138420" cy="995680"/>
            <a:chOff x="7147" y="3872"/>
            <a:chExt cx="8672" cy="1568"/>
          </a:xfrm>
        </p:grpSpPr>
        <p:sp>
          <p:nvSpPr>
            <p:cNvPr id="20" name="文本框 19"/>
            <p:cNvSpPr txBox="1"/>
            <p:nvPr/>
          </p:nvSpPr>
          <p:spPr>
            <a:xfrm>
              <a:off x="7147" y="3872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47" y="4541"/>
              <a:ext cx="8672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64075" y="3639185"/>
            <a:ext cx="5138420" cy="995680"/>
            <a:chOff x="7147" y="3872"/>
            <a:chExt cx="8672" cy="1568"/>
          </a:xfrm>
        </p:grpSpPr>
        <p:sp>
          <p:nvSpPr>
            <p:cNvPr id="25" name="文本框 24"/>
            <p:cNvSpPr txBox="1"/>
            <p:nvPr/>
          </p:nvSpPr>
          <p:spPr>
            <a:xfrm>
              <a:off x="7147" y="3872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47" y="4541"/>
              <a:ext cx="8672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83355" y="297180"/>
            <a:ext cx="4578350" cy="1218565"/>
            <a:chOff x="6329" y="522"/>
            <a:chExt cx="7210" cy="1919"/>
          </a:xfrm>
        </p:grpSpPr>
        <p:pic>
          <p:nvPicPr>
            <p:cNvPr id="3" name="图片 2" descr="d9958771c7fc02287aeaf952bfb24400"/>
            <p:cNvPicPr>
              <a:picLocks noChangeAspect="1"/>
            </p:cNvPicPr>
            <p:nvPr/>
          </p:nvPicPr>
          <p:blipFill>
            <a:blip r:embed="rId2"/>
            <a:srcRect l="7559" t="19737" b="18750"/>
            <a:stretch>
              <a:fillRect/>
            </a:stretch>
          </p:blipFill>
          <p:spPr>
            <a:xfrm rot="21360000">
              <a:off x="10655" y="1103"/>
              <a:ext cx="2884" cy="133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6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心"/>
          <p:cNvSpPr/>
          <p:nvPr/>
        </p:nvSpPr>
        <p:spPr bwMode="auto">
          <a:xfrm rot="19680000">
            <a:off x="6888480" y="4246880"/>
            <a:ext cx="640080" cy="640080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95145" y="4091305"/>
            <a:ext cx="4206240" cy="1354455"/>
            <a:chOff x="7427" y="4054"/>
            <a:chExt cx="10348" cy="2133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02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10348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45" y="2401570"/>
            <a:ext cx="4206240" cy="1354455"/>
            <a:chOff x="7427" y="4054"/>
            <a:chExt cx="10348" cy="2133"/>
          </a:xfrm>
        </p:grpSpPr>
        <p:sp>
          <p:nvSpPr>
            <p:cNvPr id="4" name="文本框 3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01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27" y="4723"/>
              <a:ext cx="10348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18915" y="331470"/>
            <a:ext cx="4528820" cy="1268095"/>
            <a:chOff x="6329" y="522"/>
            <a:chExt cx="7132" cy="1997"/>
          </a:xfrm>
        </p:grpSpPr>
        <p:pic>
          <p:nvPicPr>
            <p:cNvPr id="17" name="图片 16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577" y="1181"/>
              <a:ext cx="2884" cy="1338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19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240145" y="1957705"/>
            <a:ext cx="4399915" cy="4084955"/>
            <a:chOff x="8897" y="3953"/>
            <a:chExt cx="6929" cy="6433"/>
          </a:xfrm>
        </p:grpSpPr>
        <p:pic>
          <p:nvPicPr>
            <p:cNvPr id="23" name="图片 22" descr="97a4a4a74b97b4abb7561b80c48d80df"/>
            <p:cNvPicPr>
              <a:picLocks noChangeAspect="1"/>
            </p:cNvPicPr>
            <p:nvPr/>
          </p:nvPicPr>
          <p:blipFill>
            <a:blip r:embed="rId4"/>
            <a:srcRect l="51901" r="34943"/>
            <a:stretch>
              <a:fillRect/>
            </a:stretch>
          </p:blipFill>
          <p:spPr>
            <a:xfrm rot="420000">
              <a:off x="12802" y="3953"/>
              <a:ext cx="3025" cy="5705"/>
            </a:xfrm>
            <a:prstGeom prst="rect">
              <a:avLst/>
            </a:prstGeom>
          </p:spPr>
        </p:pic>
        <p:pic>
          <p:nvPicPr>
            <p:cNvPr id="28" name="图片 27" descr="cfaac76f31db0e9379e1ed48e2a82488"/>
            <p:cNvPicPr>
              <a:picLocks noChangeAspect="1"/>
            </p:cNvPicPr>
            <p:nvPr/>
          </p:nvPicPr>
          <p:blipFill>
            <a:blip r:embed="rId5"/>
            <a:srcRect l="26571" t="67321" r="45589" b="8751"/>
            <a:stretch>
              <a:fillRect/>
            </a:stretch>
          </p:blipFill>
          <p:spPr>
            <a:xfrm flipH="1">
              <a:off x="8897" y="7472"/>
              <a:ext cx="4333" cy="29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2375"/>
            <a:chOff x="7055" y="3596"/>
            <a:chExt cx="8672" cy="3925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PART O1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2457450" y="2713355"/>
            <a:ext cx="1797050" cy="2009140"/>
            <a:chOff x="3961" y="5927"/>
            <a:chExt cx="2830" cy="3164"/>
          </a:xfrm>
        </p:grpSpPr>
        <p:pic>
          <p:nvPicPr>
            <p:cNvPr id="11" name="图片 10" descr="97a4a4a74b97b4abb7561b80c48d80df"/>
            <p:cNvPicPr>
              <a:picLocks noChangeAspect="1"/>
            </p:cNvPicPr>
            <p:nvPr/>
          </p:nvPicPr>
          <p:blipFill>
            <a:blip r:embed="rId2"/>
            <a:srcRect l="51901" r="34943"/>
            <a:stretch>
              <a:fillRect/>
            </a:stretch>
          </p:blipFill>
          <p:spPr>
            <a:xfrm>
              <a:off x="5113" y="5927"/>
              <a:ext cx="1678" cy="3164"/>
            </a:xfrm>
            <a:prstGeom prst="rect">
              <a:avLst/>
            </a:prstGeom>
          </p:spPr>
        </p:pic>
        <p:pic>
          <p:nvPicPr>
            <p:cNvPr id="13" name="图片 12" descr="97a4a4a74b97b4abb7561b80c48d80df"/>
            <p:cNvPicPr>
              <a:picLocks noChangeAspect="1"/>
            </p:cNvPicPr>
            <p:nvPr/>
          </p:nvPicPr>
          <p:blipFill>
            <a:blip r:embed="rId2"/>
            <a:srcRect l="42799" r="46319"/>
            <a:stretch>
              <a:fillRect/>
            </a:stretch>
          </p:blipFill>
          <p:spPr>
            <a:xfrm>
              <a:off x="3961" y="5927"/>
              <a:ext cx="1388" cy="3164"/>
            </a:xfrm>
            <a:prstGeom prst="rect">
              <a:avLst/>
            </a:prstGeom>
          </p:spPr>
        </p:pic>
      </p:grpSp>
      <p:pic>
        <p:nvPicPr>
          <p:cNvPr id="14" name="图片 13" descr="a49f0db9ea31366df2f751d5cdf6ca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004060" y="4599940"/>
            <a:ext cx="2526665" cy="63944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840000">
            <a:off x="2964868" y="3300713"/>
            <a:ext cx="833198" cy="843160"/>
            <a:chOff x="8292" y="1528"/>
            <a:chExt cx="3265" cy="3302"/>
          </a:xfrm>
        </p:grpSpPr>
        <p:pic>
          <p:nvPicPr>
            <p:cNvPr id="15" name="图片 14" descr="4ca70d09729a821a32a99991e947bb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" y="1528"/>
              <a:ext cx="3265" cy="3268"/>
            </a:xfrm>
            <a:prstGeom prst="rect">
              <a:avLst/>
            </a:prstGeom>
          </p:spPr>
        </p:pic>
        <p:sp>
          <p:nvSpPr>
            <p:cNvPr id="17" name="任意多边形 16"/>
            <p:cNvSpPr/>
            <p:nvPr/>
          </p:nvSpPr>
          <p:spPr>
            <a:xfrm>
              <a:off x="9658" y="3447"/>
              <a:ext cx="1515" cy="1383"/>
            </a:xfrm>
            <a:custGeom>
              <a:avLst/>
              <a:gdLst>
                <a:gd name="connisteX0" fmla="*/ 961737 w 961737"/>
                <a:gd name="connsiteY0" fmla="*/ 676622 h 877917"/>
                <a:gd name="connisteX1" fmla="*/ 894427 w 961737"/>
                <a:gd name="connsiteY1" fmla="*/ 676622 h 877917"/>
                <a:gd name="connisteX2" fmla="*/ 877917 w 961737"/>
                <a:gd name="connsiteY2" fmla="*/ 609947 h 877917"/>
                <a:gd name="connisteX3" fmla="*/ 810607 w 961737"/>
                <a:gd name="connsiteY3" fmla="*/ 542637 h 877917"/>
                <a:gd name="connisteX4" fmla="*/ 760442 w 961737"/>
                <a:gd name="connsiteY4" fmla="*/ 475962 h 877917"/>
                <a:gd name="connisteX5" fmla="*/ 693767 w 961737"/>
                <a:gd name="connsiteY5" fmla="*/ 442307 h 877917"/>
                <a:gd name="connisteX6" fmla="*/ 626457 w 961737"/>
                <a:gd name="connsiteY6" fmla="*/ 375632 h 877917"/>
                <a:gd name="connisteX7" fmla="*/ 559782 w 961737"/>
                <a:gd name="connsiteY7" fmla="*/ 324832 h 877917"/>
                <a:gd name="connisteX8" fmla="*/ 475962 w 961737"/>
                <a:gd name="connsiteY8" fmla="*/ 274667 h 877917"/>
                <a:gd name="connisteX9" fmla="*/ 475962 w 961737"/>
                <a:gd name="connsiteY9" fmla="*/ 190847 h 877917"/>
                <a:gd name="connisteX10" fmla="*/ 459452 w 961737"/>
                <a:gd name="connsiteY10" fmla="*/ 124172 h 877917"/>
                <a:gd name="connisteX11" fmla="*/ 425797 w 961737"/>
                <a:gd name="connsiteY11" fmla="*/ 56862 h 877917"/>
                <a:gd name="connisteX12" fmla="*/ 358487 w 961737"/>
                <a:gd name="connsiteY12" fmla="*/ 56862 h 877917"/>
                <a:gd name="connisteX13" fmla="*/ 291812 w 961737"/>
                <a:gd name="connsiteY13" fmla="*/ 56862 h 877917"/>
                <a:gd name="connisteX14" fmla="*/ 224502 w 961737"/>
                <a:gd name="connsiteY14" fmla="*/ 40352 h 877917"/>
                <a:gd name="connisteX15" fmla="*/ 157827 w 961737"/>
                <a:gd name="connsiteY15" fmla="*/ 23842 h 877917"/>
                <a:gd name="connisteX16" fmla="*/ 90517 w 961737"/>
                <a:gd name="connsiteY16" fmla="*/ 6697 h 877917"/>
                <a:gd name="connisteX17" fmla="*/ 23842 w 961737"/>
                <a:gd name="connsiteY17" fmla="*/ 6697 h 877917"/>
                <a:gd name="connisteX18" fmla="*/ 6697 w 961737"/>
                <a:gd name="connsiteY18" fmla="*/ 74007 h 877917"/>
                <a:gd name="connisteX19" fmla="*/ 6697 w 961737"/>
                <a:gd name="connsiteY19" fmla="*/ 140682 h 877917"/>
                <a:gd name="connisteX20" fmla="*/ 74007 w 961737"/>
                <a:gd name="connsiteY20" fmla="*/ 174337 h 877917"/>
                <a:gd name="connisteX21" fmla="*/ 90517 w 961737"/>
                <a:gd name="connsiteY21" fmla="*/ 241647 h 877917"/>
                <a:gd name="connisteX22" fmla="*/ 90517 w 961737"/>
                <a:gd name="connsiteY22" fmla="*/ 308322 h 877917"/>
                <a:gd name="connisteX23" fmla="*/ 157827 w 961737"/>
                <a:gd name="connsiteY23" fmla="*/ 341977 h 877917"/>
                <a:gd name="connisteX24" fmla="*/ 191482 w 961737"/>
                <a:gd name="connsiteY24" fmla="*/ 408652 h 877917"/>
                <a:gd name="connisteX25" fmla="*/ 241647 w 961737"/>
                <a:gd name="connsiteY25" fmla="*/ 475962 h 877917"/>
                <a:gd name="connisteX26" fmla="*/ 308322 w 961737"/>
                <a:gd name="connsiteY26" fmla="*/ 492472 h 877917"/>
                <a:gd name="connisteX27" fmla="*/ 375632 w 961737"/>
                <a:gd name="connsiteY27" fmla="*/ 492472 h 877917"/>
                <a:gd name="connisteX28" fmla="*/ 442307 w 961737"/>
                <a:gd name="connsiteY28" fmla="*/ 475962 h 877917"/>
                <a:gd name="connisteX29" fmla="*/ 442307 w 961737"/>
                <a:gd name="connsiteY29" fmla="*/ 392142 h 877917"/>
                <a:gd name="connisteX30" fmla="*/ 392142 w 961737"/>
                <a:gd name="connsiteY30" fmla="*/ 324832 h 877917"/>
                <a:gd name="connisteX31" fmla="*/ 341977 w 961737"/>
                <a:gd name="connsiteY31" fmla="*/ 258157 h 877917"/>
                <a:gd name="connisteX32" fmla="*/ 274667 w 961737"/>
                <a:gd name="connsiteY32" fmla="*/ 241647 h 877917"/>
                <a:gd name="connisteX33" fmla="*/ 207992 w 961737"/>
                <a:gd name="connsiteY33" fmla="*/ 258157 h 877917"/>
                <a:gd name="connisteX34" fmla="*/ 241647 w 961737"/>
                <a:gd name="connsiteY34" fmla="*/ 324832 h 877917"/>
                <a:gd name="connisteX35" fmla="*/ 325467 w 961737"/>
                <a:gd name="connsiteY35" fmla="*/ 341977 h 877917"/>
                <a:gd name="connisteX36" fmla="*/ 392142 w 961737"/>
                <a:gd name="connsiteY36" fmla="*/ 375632 h 877917"/>
                <a:gd name="connisteX37" fmla="*/ 459452 w 961737"/>
                <a:gd name="connsiteY37" fmla="*/ 408652 h 877917"/>
                <a:gd name="connisteX38" fmla="*/ 475962 w 961737"/>
                <a:gd name="connsiteY38" fmla="*/ 475962 h 877917"/>
                <a:gd name="connisteX39" fmla="*/ 509617 w 961737"/>
                <a:gd name="connsiteY39" fmla="*/ 542637 h 877917"/>
                <a:gd name="connisteX40" fmla="*/ 559782 w 961737"/>
                <a:gd name="connsiteY40" fmla="*/ 609947 h 877917"/>
                <a:gd name="connisteX41" fmla="*/ 626457 w 961737"/>
                <a:gd name="connsiteY41" fmla="*/ 676622 h 877917"/>
                <a:gd name="connisteX42" fmla="*/ 693767 w 961737"/>
                <a:gd name="connsiteY42" fmla="*/ 743932 h 877917"/>
                <a:gd name="connisteX43" fmla="*/ 760442 w 961737"/>
                <a:gd name="connsiteY43" fmla="*/ 810607 h 877917"/>
                <a:gd name="connisteX44" fmla="*/ 810607 w 961737"/>
                <a:gd name="connsiteY44" fmla="*/ 877917 h 877917"/>
                <a:gd name="connisteX45" fmla="*/ 861407 w 961737"/>
                <a:gd name="connsiteY45" fmla="*/ 810607 h 877917"/>
                <a:gd name="connisteX46" fmla="*/ 911572 w 961737"/>
                <a:gd name="connsiteY46" fmla="*/ 743932 h 877917"/>
                <a:gd name="connisteX47" fmla="*/ 911572 w 961737"/>
                <a:gd name="connsiteY47" fmla="*/ 676622 h 87791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961737" h="877917">
                  <a:moveTo>
                    <a:pt x="961737" y="676622"/>
                  </a:moveTo>
                  <a:cubicBezTo>
                    <a:pt x="948402" y="677892"/>
                    <a:pt x="910937" y="689957"/>
                    <a:pt x="894427" y="676622"/>
                  </a:cubicBezTo>
                  <a:cubicBezTo>
                    <a:pt x="877917" y="663287"/>
                    <a:pt x="894427" y="636617"/>
                    <a:pt x="877917" y="609947"/>
                  </a:cubicBezTo>
                  <a:cubicBezTo>
                    <a:pt x="861407" y="583277"/>
                    <a:pt x="834102" y="569307"/>
                    <a:pt x="810607" y="542637"/>
                  </a:cubicBezTo>
                  <a:cubicBezTo>
                    <a:pt x="787112" y="515967"/>
                    <a:pt x="783937" y="496282"/>
                    <a:pt x="760442" y="475962"/>
                  </a:cubicBezTo>
                  <a:cubicBezTo>
                    <a:pt x="736947" y="455642"/>
                    <a:pt x="720437" y="462627"/>
                    <a:pt x="693767" y="442307"/>
                  </a:cubicBezTo>
                  <a:cubicBezTo>
                    <a:pt x="667097" y="421987"/>
                    <a:pt x="653127" y="399127"/>
                    <a:pt x="626457" y="375632"/>
                  </a:cubicBezTo>
                  <a:cubicBezTo>
                    <a:pt x="599787" y="352137"/>
                    <a:pt x="589627" y="345152"/>
                    <a:pt x="559782" y="324832"/>
                  </a:cubicBezTo>
                  <a:cubicBezTo>
                    <a:pt x="529937" y="304512"/>
                    <a:pt x="492472" y="301337"/>
                    <a:pt x="475962" y="274667"/>
                  </a:cubicBezTo>
                  <a:cubicBezTo>
                    <a:pt x="459452" y="247997"/>
                    <a:pt x="479137" y="220692"/>
                    <a:pt x="475962" y="190847"/>
                  </a:cubicBezTo>
                  <a:cubicBezTo>
                    <a:pt x="472787" y="161002"/>
                    <a:pt x="469612" y="150842"/>
                    <a:pt x="459452" y="124172"/>
                  </a:cubicBezTo>
                  <a:cubicBezTo>
                    <a:pt x="449292" y="97502"/>
                    <a:pt x="446117" y="70197"/>
                    <a:pt x="425797" y="56862"/>
                  </a:cubicBezTo>
                  <a:cubicBezTo>
                    <a:pt x="405477" y="43527"/>
                    <a:pt x="385157" y="56862"/>
                    <a:pt x="358487" y="56862"/>
                  </a:cubicBezTo>
                  <a:cubicBezTo>
                    <a:pt x="331817" y="56862"/>
                    <a:pt x="318482" y="60037"/>
                    <a:pt x="291812" y="56862"/>
                  </a:cubicBezTo>
                  <a:cubicBezTo>
                    <a:pt x="265142" y="53687"/>
                    <a:pt x="251172" y="46702"/>
                    <a:pt x="224502" y="40352"/>
                  </a:cubicBezTo>
                  <a:cubicBezTo>
                    <a:pt x="197832" y="34002"/>
                    <a:pt x="184497" y="30827"/>
                    <a:pt x="157827" y="23842"/>
                  </a:cubicBezTo>
                  <a:cubicBezTo>
                    <a:pt x="131157" y="16857"/>
                    <a:pt x="117187" y="9872"/>
                    <a:pt x="90517" y="6697"/>
                  </a:cubicBezTo>
                  <a:cubicBezTo>
                    <a:pt x="63847" y="3522"/>
                    <a:pt x="40352" y="-6638"/>
                    <a:pt x="23842" y="6697"/>
                  </a:cubicBezTo>
                  <a:cubicBezTo>
                    <a:pt x="7332" y="20032"/>
                    <a:pt x="9872" y="47337"/>
                    <a:pt x="6697" y="74007"/>
                  </a:cubicBezTo>
                  <a:cubicBezTo>
                    <a:pt x="3522" y="100677"/>
                    <a:pt x="-6638" y="120362"/>
                    <a:pt x="6697" y="140682"/>
                  </a:cubicBezTo>
                  <a:cubicBezTo>
                    <a:pt x="20032" y="161002"/>
                    <a:pt x="57497" y="154017"/>
                    <a:pt x="74007" y="174337"/>
                  </a:cubicBezTo>
                  <a:cubicBezTo>
                    <a:pt x="90517" y="194657"/>
                    <a:pt x="87342" y="214977"/>
                    <a:pt x="90517" y="241647"/>
                  </a:cubicBezTo>
                  <a:cubicBezTo>
                    <a:pt x="93692" y="268317"/>
                    <a:pt x="77182" y="288002"/>
                    <a:pt x="90517" y="308322"/>
                  </a:cubicBezTo>
                  <a:cubicBezTo>
                    <a:pt x="103852" y="328642"/>
                    <a:pt x="137507" y="321657"/>
                    <a:pt x="157827" y="341977"/>
                  </a:cubicBezTo>
                  <a:cubicBezTo>
                    <a:pt x="178147" y="362297"/>
                    <a:pt x="174972" y="381982"/>
                    <a:pt x="191482" y="408652"/>
                  </a:cubicBezTo>
                  <a:cubicBezTo>
                    <a:pt x="207992" y="435322"/>
                    <a:pt x="218152" y="459452"/>
                    <a:pt x="241647" y="475962"/>
                  </a:cubicBezTo>
                  <a:cubicBezTo>
                    <a:pt x="265142" y="492472"/>
                    <a:pt x="281652" y="489297"/>
                    <a:pt x="308322" y="492472"/>
                  </a:cubicBezTo>
                  <a:cubicBezTo>
                    <a:pt x="334992" y="495647"/>
                    <a:pt x="348962" y="495647"/>
                    <a:pt x="375632" y="492472"/>
                  </a:cubicBezTo>
                  <a:cubicBezTo>
                    <a:pt x="402302" y="489297"/>
                    <a:pt x="428972" y="496282"/>
                    <a:pt x="442307" y="475962"/>
                  </a:cubicBezTo>
                  <a:cubicBezTo>
                    <a:pt x="455642" y="455642"/>
                    <a:pt x="452467" y="422622"/>
                    <a:pt x="442307" y="392142"/>
                  </a:cubicBezTo>
                  <a:cubicBezTo>
                    <a:pt x="432147" y="361662"/>
                    <a:pt x="412462" y="351502"/>
                    <a:pt x="392142" y="324832"/>
                  </a:cubicBezTo>
                  <a:cubicBezTo>
                    <a:pt x="371822" y="298162"/>
                    <a:pt x="365472" y="274667"/>
                    <a:pt x="341977" y="258157"/>
                  </a:cubicBezTo>
                  <a:cubicBezTo>
                    <a:pt x="318482" y="241647"/>
                    <a:pt x="301337" y="241647"/>
                    <a:pt x="274667" y="241647"/>
                  </a:cubicBezTo>
                  <a:cubicBezTo>
                    <a:pt x="247997" y="241647"/>
                    <a:pt x="214342" y="241647"/>
                    <a:pt x="207992" y="258157"/>
                  </a:cubicBezTo>
                  <a:cubicBezTo>
                    <a:pt x="201642" y="274667"/>
                    <a:pt x="218152" y="308322"/>
                    <a:pt x="241647" y="324832"/>
                  </a:cubicBezTo>
                  <a:cubicBezTo>
                    <a:pt x="265142" y="341342"/>
                    <a:pt x="295622" y="331817"/>
                    <a:pt x="325467" y="341977"/>
                  </a:cubicBezTo>
                  <a:cubicBezTo>
                    <a:pt x="355312" y="352137"/>
                    <a:pt x="365472" y="362297"/>
                    <a:pt x="392142" y="375632"/>
                  </a:cubicBezTo>
                  <a:cubicBezTo>
                    <a:pt x="418812" y="388967"/>
                    <a:pt x="442942" y="388332"/>
                    <a:pt x="459452" y="408652"/>
                  </a:cubicBezTo>
                  <a:cubicBezTo>
                    <a:pt x="475962" y="428972"/>
                    <a:pt x="465802" y="449292"/>
                    <a:pt x="475962" y="475962"/>
                  </a:cubicBezTo>
                  <a:cubicBezTo>
                    <a:pt x="486122" y="502632"/>
                    <a:pt x="493107" y="515967"/>
                    <a:pt x="509617" y="542637"/>
                  </a:cubicBezTo>
                  <a:cubicBezTo>
                    <a:pt x="526127" y="569307"/>
                    <a:pt x="536287" y="583277"/>
                    <a:pt x="559782" y="609947"/>
                  </a:cubicBezTo>
                  <a:cubicBezTo>
                    <a:pt x="583277" y="636617"/>
                    <a:pt x="599787" y="649952"/>
                    <a:pt x="626457" y="676622"/>
                  </a:cubicBezTo>
                  <a:cubicBezTo>
                    <a:pt x="653127" y="703292"/>
                    <a:pt x="667097" y="717262"/>
                    <a:pt x="693767" y="743932"/>
                  </a:cubicBezTo>
                  <a:cubicBezTo>
                    <a:pt x="720437" y="770602"/>
                    <a:pt x="736947" y="783937"/>
                    <a:pt x="760442" y="810607"/>
                  </a:cubicBezTo>
                  <a:cubicBezTo>
                    <a:pt x="783937" y="837277"/>
                    <a:pt x="790287" y="877917"/>
                    <a:pt x="810607" y="877917"/>
                  </a:cubicBezTo>
                  <a:cubicBezTo>
                    <a:pt x="830927" y="877917"/>
                    <a:pt x="841087" y="837277"/>
                    <a:pt x="861407" y="810607"/>
                  </a:cubicBezTo>
                  <a:cubicBezTo>
                    <a:pt x="881727" y="783937"/>
                    <a:pt x="901412" y="770602"/>
                    <a:pt x="911572" y="743932"/>
                  </a:cubicBezTo>
                  <a:cubicBezTo>
                    <a:pt x="921732" y="717262"/>
                    <a:pt x="912842" y="688687"/>
                    <a:pt x="911572" y="67662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8"/>
          <p:cNvSpPr txBox="1"/>
          <p:nvPr/>
        </p:nvSpPr>
        <p:spPr>
          <a:xfrm>
            <a:off x="5754190" y="2543328"/>
            <a:ext cx="3659135" cy="7048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  <a:sym typeface="+mn-ea"/>
              </a:rPr>
              <a:t>请在此处添加文本标题</a:t>
            </a:r>
          </a:p>
        </p:txBody>
      </p:sp>
      <p:sp>
        <p:nvSpPr>
          <p:cNvPr id="55" name="TextBox 22"/>
          <p:cNvSpPr txBox="1"/>
          <p:nvPr/>
        </p:nvSpPr>
        <p:spPr>
          <a:xfrm>
            <a:off x="5853430" y="3369945"/>
            <a:ext cx="4958715" cy="1997075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18915" y="331470"/>
            <a:ext cx="4578350" cy="1317625"/>
            <a:chOff x="6329" y="522"/>
            <a:chExt cx="7210" cy="2075"/>
          </a:xfrm>
        </p:grpSpPr>
        <p:pic>
          <p:nvPicPr>
            <p:cNvPr id="3" name="图片 2" descr="d9958771c7fc02287aeaf952bfb24400"/>
            <p:cNvPicPr>
              <a:picLocks noChangeAspect="1"/>
            </p:cNvPicPr>
            <p:nvPr/>
          </p:nvPicPr>
          <p:blipFill>
            <a:blip r:embed="rId2"/>
            <a:srcRect l="7559" t="19737" b="18750"/>
            <a:stretch>
              <a:fillRect/>
            </a:stretch>
          </p:blipFill>
          <p:spPr>
            <a:xfrm rot="21360000">
              <a:off x="10655" y="1259"/>
              <a:ext cx="2884" cy="1338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1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  <p:pic>
        <p:nvPicPr>
          <p:cNvPr id="2" name="图片 1" descr="b126c31e3f8c4759366f4970a104b337"/>
          <p:cNvPicPr>
            <a:picLocks noChangeAspect="1"/>
          </p:cNvPicPr>
          <p:nvPr/>
        </p:nvPicPr>
        <p:blipFill>
          <a:blip r:embed="rId3"/>
          <a:srcRect l="3401" t="15493" r="4535" b="15871"/>
          <a:stretch>
            <a:fillRect/>
          </a:stretch>
        </p:blipFill>
        <p:spPr>
          <a:xfrm>
            <a:off x="1212850" y="2345055"/>
            <a:ext cx="4053205" cy="30219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b0ddc0655138e4f1aa715a6b1933f1d"/>
          <p:cNvPicPr>
            <a:picLocks noChangeAspect="1"/>
          </p:cNvPicPr>
          <p:nvPr/>
        </p:nvPicPr>
        <p:blipFill>
          <a:blip r:embed="rId2"/>
          <a:srcRect t="65105"/>
          <a:stretch>
            <a:fillRect/>
          </a:stretch>
        </p:blipFill>
        <p:spPr>
          <a:xfrm>
            <a:off x="4561840" y="4079240"/>
            <a:ext cx="3537585" cy="1416050"/>
          </a:xfrm>
          <a:prstGeom prst="rect">
            <a:avLst/>
          </a:prstGeom>
        </p:spPr>
      </p:pic>
      <p:pic>
        <p:nvPicPr>
          <p:cNvPr id="19" name="图片 18" descr="97a4a4a74b97b4abb7561b80c48d80df"/>
          <p:cNvPicPr>
            <a:picLocks noChangeAspect="1"/>
          </p:cNvPicPr>
          <p:nvPr/>
        </p:nvPicPr>
        <p:blipFill>
          <a:blip r:embed="rId3"/>
          <a:srcRect l="24398" r="56245"/>
          <a:stretch>
            <a:fillRect/>
          </a:stretch>
        </p:blipFill>
        <p:spPr>
          <a:xfrm>
            <a:off x="5909945" y="1889760"/>
            <a:ext cx="1864360" cy="2389505"/>
          </a:xfrm>
          <a:prstGeom prst="rect">
            <a:avLst/>
          </a:prstGeom>
        </p:spPr>
      </p:pic>
      <p:pic>
        <p:nvPicPr>
          <p:cNvPr id="2" name="图片 1" descr="21491cf224845e43e32a91a6fb14f63d"/>
          <p:cNvPicPr>
            <a:picLocks noChangeAspect="1"/>
          </p:cNvPicPr>
          <p:nvPr/>
        </p:nvPicPr>
        <p:blipFill>
          <a:blip r:embed="rId4"/>
          <a:srcRect l="23565" t="20078" r="24938" b="19301"/>
          <a:stretch>
            <a:fillRect/>
          </a:stretch>
        </p:blipFill>
        <p:spPr>
          <a:xfrm>
            <a:off x="5557520" y="3322955"/>
            <a:ext cx="1077595" cy="110236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406525" y="4055110"/>
            <a:ext cx="3570101" cy="1235075"/>
            <a:chOff x="7427" y="4054"/>
            <a:chExt cx="8783" cy="1945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02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8783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06525" y="2399665"/>
            <a:ext cx="3871708" cy="1235075"/>
            <a:chOff x="7427" y="4054"/>
            <a:chExt cx="9525" cy="1945"/>
          </a:xfrm>
        </p:grpSpPr>
        <p:sp>
          <p:nvSpPr>
            <p:cNvPr id="12" name="文本框 11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01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27" y="4723"/>
              <a:ext cx="9525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42275" y="3044190"/>
            <a:ext cx="3570101" cy="1235075"/>
            <a:chOff x="7427" y="4054"/>
            <a:chExt cx="8783" cy="1945"/>
          </a:xfrm>
        </p:grpSpPr>
        <p:sp>
          <p:nvSpPr>
            <p:cNvPr id="15" name="文本框 14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03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427" y="4723"/>
              <a:ext cx="8783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18915" y="331470"/>
            <a:ext cx="4578350" cy="1317625"/>
            <a:chOff x="6329" y="522"/>
            <a:chExt cx="7210" cy="2075"/>
          </a:xfrm>
        </p:grpSpPr>
        <p:pic>
          <p:nvPicPr>
            <p:cNvPr id="23" name="图片 22" descr="d9958771c7fc02287aeaf952bfb24400"/>
            <p:cNvPicPr>
              <a:picLocks noChangeAspect="1"/>
            </p:cNvPicPr>
            <p:nvPr/>
          </p:nvPicPr>
          <p:blipFill>
            <a:blip r:embed="rId5"/>
            <a:srcRect l="7559" t="19737" b="18750"/>
            <a:stretch>
              <a:fillRect/>
            </a:stretch>
          </p:blipFill>
          <p:spPr>
            <a:xfrm rot="21360000">
              <a:off x="10655" y="1259"/>
              <a:ext cx="2884" cy="1338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5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973570" y="1762125"/>
            <a:ext cx="2927985" cy="4239260"/>
            <a:chOff x="8191" y="1989"/>
            <a:chExt cx="5092" cy="7372"/>
          </a:xfrm>
        </p:grpSpPr>
        <p:pic>
          <p:nvPicPr>
            <p:cNvPr id="25" name="图片 24" descr="97a4a4a74b97b4abb7561b80c48d80df"/>
            <p:cNvPicPr>
              <a:picLocks noChangeAspect="1"/>
            </p:cNvPicPr>
            <p:nvPr/>
          </p:nvPicPr>
          <p:blipFill>
            <a:blip r:embed="rId3"/>
            <a:srcRect l="12819" t="18745" r="75265"/>
            <a:stretch>
              <a:fillRect/>
            </a:stretch>
          </p:blipFill>
          <p:spPr>
            <a:xfrm>
              <a:off x="8673" y="2729"/>
              <a:ext cx="3921" cy="6632"/>
            </a:xfrm>
            <a:prstGeom prst="rect">
              <a:avLst/>
            </a:prstGeom>
          </p:spPr>
        </p:pic>
        <p:pic>
          <p:nvPicPr>
            <p:cNvPr id="23" name="图片 22" descr="cfaac76f31db0e9379e1ed48e2a82488"/>
            <p:cNvPicPr>
              <a:picLocks noChangeAspect="1"/>
            </p:cNvPicPr>
            <p:nvPr/>
          </p:nvPicPr>
          <p:blipFill>
            <a:blip r:embed="rId4"/>
            <a:srcRect l="54270" t="66604" r="20439"/>
            <a:stretch>
              <a:fillRect/>
            </a:stretch>
          </p:blipFill>
          <p:spPr>
            <a:xfrm>
              <a:off x="8191" y="1989"/>
              <a:ext cx="5093" cy="3362"/>
            </a:xfrm>
            <a:prstGeom prst="rect">
              <a:avLst/>
            </a:prstGeom>
          </p:spPr>
        </p:pic>
        <p:pic>
          <p:nvPicPr>
            <p:cNvPr id="24" name="图片 23" descr="cfaac76f31db0e9379e1ed48e2a82488"/>
            <p:cNvPicPr>
              <a:picLocks noChangeAspect="1"/>
            </p:cNvPicPr>
            <p:nvPr/>
          </p:nvPicPr>
          <p:blipFill>
            <a:blip r:embed="rId4"/>
            <a:srcRect l="56737" t="49583" r="17185" b="33854"/>
            <a:stretch>
              <a:fillRect/>
            </a:stretch>
          </p:blipFill>
          <p:spPr>
            <a:xfrm>
              <a:off x="9523" y="5133"/>
              <a:ext cx="2220" cy="141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297940" y="2210435"/>
            <a:ext cx="5138420" cy="995680"/>
            <a:chOff x="1056" y="2651"/>
            <a:chExt cx="8672" cy="1568"/>
          </a:xfrm>
        </p:grpSpPr>
        <p:grpSp>
          <p:nvGrpSpPr>
            <p:cNvPr id="4" name="组合 3"/>
            <p:cNvGrpSpPr/>
            <p:nvPr/>
          </p:nvGrpSpPr>
          <p:grpSpPr>
            <a:xfrm>
              <a:off x="1056" y="2651"/>
              <a:ext cx="8672" cy="1568"/>
              <a:chOff x="7147" y="3872"/>
              <a:chExt cx="8672" cy="1568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7816" y="3872"/>
                <a:ext cx="64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添加标题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7147" y="4541"/>
                <a:ext cx="8672" cy="8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large sections of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</a:p>
            </p:txBody>
          </p:sp>
        </p:grpSp>
        <p:sp>
          <p:nvSpPr>
            <p:cNvPr id="2050" name="勾"/>
            <p:cNvSpPr/>
            <p:nvPr/>
          </p:nvSpPr>
          <p:spPr bwMode="auto">
            <a:xfrm>
              <a:off x="1186" y="2807"/>
              <a:ext cx="502" cy="502"/>
            </a:xfrm>
            <a:custGeom>
              <a:avLst/>
              <a:gdLst>
                <a:gd name="T0" fmla="*/ 116261 w 1360"/>
                <a:gd name="T1" fmla="*/ 1784537 h 1360"/>
                <a:gd name="T2" fmla="*/ 1651467 w 1360"/>
                <a:gd name="T3" fmla="*/ 268941 h 1360"/>
                <a:gd name="T4" fmla="*/ 1388129 w 1360"/>
                <a:gd name="T5" fmla="*/ 542085 h 1360"/>
                <a:gd name="T6" fmla="*/ 1151404 w 1360"/>
                <a:gd name="T7" fmla="*/ 846044 h 1360"/>
                <a:gd name="T8" fmla="*/ 1046349 w 1360"/>
                <a:gd name="T9" fmla="*/ 1001526 h 1360"/>
                <a:gd name="T10" fmla="*/ 958103 w 1360"/>
                <a:gd name="T11" fmla="*/ 1155607 h 1360"/>
                <a:gd name="T12" fmla="*/ 885265 w 1360"/>
                <a:gd name="T13" fmla="*/ 1305485 h 1360"/>
                <a:gd name="T14" fmla="*/ 826434 w 1360"/>
                <a:gd name="T15" fmla="*/ 1453963 h 1360"/>
                <a:gd name="T16" fmla="*/ 710173 w 1360"/>
                <a:gd name="T17" fmla="*/ 1533805 h 1360"/>
                <a:gd name="T18" fmla="*/ 648540 w 1360"/>
                <a:gd name="T19" fmla="*/ 1553415 h 1360"/>
                <a:gd name="T20" fmla="*/ 624728 w 1360"/>
                <a:gd name="T21" fmla="*/ 1483379 h 1360"/>
                <a:gd name="T22" fmla="*/ 581305 w 1360"/>
                <a:gd name="T23" fmla="*/ 1369919 h 1360"/>
                <a:gd name="T24" fmla="*/ 537882 w 1360"/>
                <a:gd name="T25" fmla="*/ 1264864 h 1360"/>
                <a:gd name="T26" fmla="*/ 497261 w 1360"/>
                <a:gd name="T27" fmla="*/ 1179419 h 1360"/>
                <a:gd name="T28" fmla="*/ 462243 w 1360"/>
                <a:gd name="T29" fmla="*/ 1106581 h 1360"/>
                <a:gd name="T30" fmla="*/ 430026 w 1360"/>
                <a:gd name="T31" fmla="*/ 1056154 h 1360"/>
                <a:gd name="T32" fmla="*/ 365592 w 1360"/>
                <a:gd name="T33" fmla="*/ 986118 h 1360"/>
                <a:gd name="T34" fmla="*/ 295555 w 1360"/>
                <a:gd name="T35" fmla="*/ 959504 h 1360"/>
                <a:gd name="T36" fmla="*/ 344581 w 1360"/>
                <a:gd name="T37" fmla="*/ 918882 h 1360"/>
                <a:gd name="T38" fmla="*/ 388004 w 1360"/>
                <a:gd name="T39" fmla="*/ 892268 h 1360"/>
                <a:gd name="T40" fmla="*/ 427224 w 1360"/>
                <a:gd name="T41" fmla="*/ 872658 h 1360"/>
                <a:gd name="T42" fmla="*/ 465044 w 1360"/>
                <a:gd name="T43" fmla="*/ 868456 h 1360"/>
                <a:gd name="T44" fmla="*/ 516871 w 1360"/>
                <a:gd name="T45" fmla="*/ 886665 h 1360"/>
                <a:gd name="T46" fmla="*/ 570099 w 1360"/>
                <a:gd name="T47" fmla="*/ 937092 h 1360"/>
                <a:gd name="T48" fmla="*/ 624728 w 1360"/>
                <a:gd name="T49" fmla="*/ 1021136 h 1360"/>
                <a:gd name="T50" fmla="*/ 683559 w 1360"/>
                <a:gd name="T51" fmla="*/ 1138798 h 1360"/>
                <a:gd name="T52" fmla="*/ 806824 w 1360"/>
                <a:gd name="T53" fmla="*/ 1096776 h 1360"/>
                <a:gd name="T54" fmla="*/ 990320 w 1360"/>
                <a:gd name="T55" fmla="*/ 827835 h 1360"/>
                <a:gd name="T56" fmla="*/ 1197629 w 1360"/>
                <a:gd name="T57" fmla="*/ 574301 h 1360"/>
                <a:gd name="T58" fmla="*/ 1428750 w 1360"/>
                <a:gd name="T59" fmla="*/ 338978 h 1360"/>
                <a:gd name="T60" fmla="*/ 116261 w 1360"/>
                <a:gd name="T61" fmla="*/ 225518 h 1360"/>
                <a:gd name="T62" fmla="*/ 1872783 w 1360"/>
                <a:gd name="T63" fmla="*/ 0 h 1360"/>
                <a:gd name="T64" fmla="*/ 1843368 w 1360"/>
                <a:gd name="T65" fmla="*/ 110658 h 1360"/>
                <a:gd name="T66" fmla="*/ 1770529 w 1360"/>
                <a:gd name="T67" fmla="*/ 1905000 h 1360"/>
                <a:gd name="T68" fmla="*/ 0 w 1360"/>
                <a:gd name="T69" fmla="*/ 107857 h 1360"/>
                <a:gd name="T70" fmla="*/ 1794342 w 1360"/>
                <a:gd name="T71" fmla="*/ 49026 h 1360"/>
                <a:gd name="T72" fmla="*/ 1872783 w 1360"/>
                <a:gd name="T73" fmla="*/ 0 h 1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97940" y="4686935"/>
            <a:ext cx="5138420" cy="995680"/>
            <a:chOff x="1056" y="2651"/>
            <a:chExt cx="8672" cy="15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56" y="2651"/>
              <a:ext cx="8672" cy="1568"/>
              <a:chOff x="7147" y="3872"/>
              <a:chExt cx="8672" cy="156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816" y="3872"/>
                <a:ext cx="64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添加标题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147" y="4541"/>
                <a:ext cx="8672" cy="8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large sections of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</a:p>
            </p:txBody>
          </p:sp>
        </p:grpSp>
        <p:sp>
          <p:nvSpPr>
            <p:cNvPr id="13" name="勾"/>
            <p:cNvSpPr/>
            <p:nvPr/>
          </p:nvSpPr>
          <p:spPr bwMode="auto">
            <a:xfrm>
              <a:off x="1186" y="2807"/>
              <a:ext cx="502" cy="502"/>
            </a:xfrm>
            <a:custGeom>
              <a:avLst/>
              <a:gdLst>
                <a:gd name="T0" fmla="*/ 116261 w 1360"/>
                <a:gd name="T1" fmla="*/ 1784537 h 1360"/>
                <a:gd name="T2" fmla="*/ 1651467 w 1360"/>
                <a:gd name="T3" fmla="*/ 268941 h 1360"/>
                <a:gd name="T4" fmla="*/ 1388129 w 1360"/>
                <a:gd name="T5" fmla="*/ 542085 h 1360"/>
                <a:gd name="T6" fmla="*/ 1151404 w 1360"/>
                <a:gd name="T7" fmla="*/ 846044 h 1360"/>
                <a:gd name="T8" fmla="*/ 1046349 w 1360"/>
                <a:gd name="T9" fmla="*/ 1001526 h 1360"/>
                <a:gd name="T10" fmla="*/ 958103 w 1360"/>
                <a:gd name="T11" fmla="*/ 1155607 h 1360"/>
                <a:gd name="T12" fmla="*/ 885265 w 1360"/>
                <a:gd name="T13" fmla="*/ 1305485 h 1360"/>
                <a:gd name="T14" fmla="*/ 826434 w 1360"/>
                <a:gd name="T15" fmla="*/ 1453963 h 1360"/>
                <a:gd name="T16" fmla="*/ 710173 w 1360"/>
                <a:gd name="T17" fmla="*/ 1533805 h 1360"/>
                <a:gd name="T18" fmla="*/ 648540 w 1360"/>
                <a:gd name="T19" fmla="*/ 1553415 h 1360"/>
                <a:gd name="T20" fmla="*/ 624728 w 1360"/>
                <a:gd name="T21" fmla="*/ 1483379 h 1360"/>
                <a:gd name="T22" fmla="*/ 581305 w 1360"/>
                <a:gd name="T23" fmla="*/ 1369919 h 1360"/>
                <a:gd name="T24" fmla="*/ 537882 w 1360"/>
                <a:gd name="T25" fmla="*/ 1264864 h 1360"/>
                <a:gd name="T26" fmla="*/ 497261 w 1360"/>
                <a:gd name="T27" fmla="*/ 1179419 h 1360"/>
                <a:gd name="T28" fmla="*/ 462243 w 1360"/>
                <a:gd name="T29" fmla="*/ 1106581 h 1360"/>
                <a:gd name="T30" fmla="*/ 430026 w 1360"/>
                <a:gd name="T31" fmla="*/ 1056154 h 1360"/>
                <a:gd name="T32" fmla="*/ 365592 w 1360"/>
                <a:gd name="T33" fmla="*/ 986118 h 1360"/>
                <a:gd name="T34" fmla="*/ 295555 w 1360"/>
                <a:gd name="T35" fmla="*/ 959504 h 1360"/>
                <a:gd name="T36" fmla="*/ 344581 w 1360"/>
                <a:gd name="T37" fmla="*/ 918882 h 1360"/>
                <a:gd name="T38" fmla="*/ 388004 w 1360"/>
                <a:gd name="T39" fmla="*/ 892268 h 1360"/>
                <a:gd name="T40" fmla="*/ 427224 w 1360"/>
                <a:gd name="T41" fmla="*/ 872658 h 1360"/>
                <a:gd name="T42" fmla="*/ 465044 w 1360"/>
                <a:gd name="T43" fmla="*/ 868456 h 1360"/>
                <a:gd name="T44" fmla="*/ 516871 w 1360"/>
                <a:gd name="T45" fmla="*/ 886665 h 1360"/>
                <a:gd name="T46" fmla="*/ 570099 w 1360"/>
                <a:gd name="T47" fmla="*/ 937092 h 1360"/>
                <a:gd name="T48" fmla="*/ 624728 w 1360"/>
                <a:gd name="T49" fmla="*/ 1021136 h 1360"/>
                <a:gd name="T50" fmla="*/ 683559 w 1360"/>
                <a:gd name="T51" fmla="*/ 1138798 h 1360"/>
                <a:gd name="T52" fmla="*/ 806824 w 1360"/>
                <a:gd name="T53" fmla="*/ 1096776 h 1360"/>
                <a:gd name="T54" fmla="*/ 990320 w 1360"/>
                <a:gd name="T55" fmla="*/ 827835 h 1360"/>
                <a:gd name="T56" fmla="*/ 1197629 w 1360"/>
                <a:gd name="T57" fmla="*/ 574301 h 1360"/>
                <a:gd name="T58" fmla="*/ 1428750 w 1360"/>
                <a:gd name="T59" fmla="*/ 338978 h 1360"/>
                <a:gd name="T60" fmla="*/ 116261 w 1360"/>
                <a:gd name="T61" fmla="*/ 225518 h 1360"/>
                <a:gd name="T62" fmla="*/ 1872783 w 1360"/>
                <a:gd name="T63" fmla="*/ 0 h 1360"/>
                <a:gd name="T64" fmla="*/ 1843368 w 1360"/>
                <a:gd name="T65" fmla="*/ 110658 h 1360"/>
                <a:gd name="T66" fmla="*/ 1770529 w 1360"/>
                <a:gd name="T67" fmla="*/ 1905000 h 1360"/>
                <a:gd name="T68" fmla="*/ 0 w 1360"/>
                <a:gd name="T69" fmla="*/ 107857 h 1360"/>
                <a:gd name="T70" fmla="*/ 1794342 w 1360"/>
                <a:gd name="T71" fmla="*/ 49026 h 1360"/>
                <a:gd name="T72" fmla="*/ 1872783 w 1360"/>
                <a:gd name="T73" fmla="*/ 0 h 1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97940" y="3448685"/>
            <a:ext cx="5138420" cy="995680"/>
            <a:chOff x="1056" y="2651"/>
            <a:chExt cx="8672" cy="1568"/>
          </a:xfrm>
        </p:grpSpPr>
        <p:grpSp>
          <p:nvGrpSpPr>
            <p:cNvPr id="15" name="组合 14"/>
            <p:cNvGrpSpPr/>
            <p:nvPr/>
          </p:nvGrpSpPr>
          <p:grpSpPr>
            <a:xfrm>
              <a:off x="1056" y="2651"/>
              <a:ext cx="8672" cy="1568"/>
              <a:chOff x="7147" y="3872"/>
              <a:chExt cx="8672" cy="156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816" y="3872"/>
                <a:ext cx="64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添加标题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147" y="4541"/>
                <a:ext cx="8672" cy="8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large sections of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</a:p>
            </p:txBody>
          </p:sp>
        </p:grpSp>
        <p:sp>
          <p:nvSpPr>
            <p:cNvPr id="19" name="勾"/>
            <p:cNvSpPr/>
            <p:nvPr/>
          </p:nvSpPr>
          <p:spPr bwMode="auto">
            <a:xfrm>
              <a:off x="1186" y="2807"/>
              <a:ext cx="502" cy="502"/>
            </a:xfrm>
            <a:custGeom>
              <a:avLst/>
              <a:gdLst>
                <a:gd name="T0" fmla="*/ 116261 w 1360"/>
                <a:gd name="T1" fmla="*/ 1784537 h 1360"/>
                <a:gd name="T2" fmla="*/ 1651467 w 1360"/>
                <a:gd name="T3" fmla="*/ 268941 h 1360"/>
                <a:gd name="T4" fmla="*/ 1388129 w 1360"/>
                <a:gd name="T5" fmla="*/ 542085 h 1360"/>
                <a:gd name="T6" fmla="*/ 1151404 w 1360"/>
                <a:gd name="T7" fmla="*/ 846044 h 1360"/>
                <a:gd name="T8" fmla="*/ 1046349 w 1360"/>
                <a:gd name="T9" fmla="*/ 1001526 h 1360"/>
                <a:gd name="T10" fmla="*/ 958103 w 1360"/>
                <a:gd name="T11" fmla="*/ 1155607 h 1360"/>
                <a:gd name="T12" fmla="*/ 885265 w 1360"/>
                <a:gd name="T13" fmla="*/ 1305485 h 1360"/>
                <a:gd name="T14" fmla="*/ 826434 w 1360"/>
                <a:gd name="T15" fmla="*/ 1453963 h 1360"/>
                <a:gd name="T16" fmla="*/ 710173 w 1360"/>
                <a:gd name="T17" fmla="*/ 1533805 h 1360"/>
                <a:gd name="T18" fmla="*/ 648540 w 1360"/>
                <a:gd name="T19" fmla="*/ 1553415 h 1360"/>
                <a:gd name="T20" fmla="*/ 624728 w 1360"/>
                <a:gd name="T21" fmla="*/ 1483379 h 1360"/>
                <a:gd name="T22" fmla="*/ 581305 w 1360"/>
                <a:gd name="T23" fmla="*/ 1369919 h 1360"/>
                <a:gd name="T24" fmla="*/ 537882 w 1360"/>
                <a:gd name="T25" fmla="*/ 1264864 h 1360"/>
                <a:gd name="T26" fmla="*/ 497261 w 1360"/>
                <a:gd name="T27" fmla="*/ 1179419 h 1360"/>
                <a:gd name="T28" fmla="*/ 462243 w 1360"/>
                <a:gd name="T29" fmla="*/ 1106581 h 1360"/>
                <a:gd name="T30" fmla="*/ 430026 w 1360"/>
                <a:gd name="T31" fmla="*/ 1056154 h 1360"/>
                <a:gd name="T32" fmla="*/ 365592 w 1360"/>
                <a:gd name="T33" fmla="*/ 986118 h 1360"/>
                <a:gd name="T34" fmla="*/ 295555 w 1360"/>
                <a:gd name="T35" fmla="*/ 959504 h 1360"/>
                <a:gd name="T36" fmla="*/ 344581 w 1360"/>
                <a:gd name="T37" fmla="*/ 918882 h 1360"/>
                <a:gd name="T38" fmla="*/ 388004 w 1360"/>
                <a:gd name="T39" fmla="*/ 892268 h 1360"/>
                <a:gd name="T40" fmla="*/ 427224 w 1360"/>
                <a:gd name="T41" fmla="*/ 872658 h 1360"/>
                <a:gd name="T42" fmla="*/ 465044 w 1360"/>
                <a:gd name="T43" fmla="*/ 868456 h 1360"/>
                <a:gd name="T44" fmla="*/ 516871 w 1360"/>
                <a:gd name="T45" fmla="*/ 886665 h 1360"/>
                <a:gd name="T46" fmla="*/ 570099 w 1360"/>
                <a:gd name="T47" fmla="*/ 937092 h 1360"/>
                <a:gd name="T48" fmla="*/ 624728 w 1360"/>
                <a:gd name="T49" fmla="*/ 1021136 h 1360"/>
                <a:gd name="T50" fmla="*/ 683559 w 1360"/>
                <a:gd name="T51" fmla="*/ 1138798 h 1360"/>
                <a:gd name="T52" fmla="*/ 806824 w 1360"/>
                <a:gd name="T53" fmla="*/ 1096776 h 1360"/>
                <a:gd name="T54" fmla="*/ 990320 w 1360"/>
                <a:gd name="T55" fmla="*/ 827835 h 1360"/>
                <a:gd name="T56" fmla="*/ 1197629 w 1360"/>
                <a:gd name="T57" fmla="*/ 574301 h 1360"/>
                <a:gd name="T58" fmla="*/ 1428750 w 1360"/>
                <a:gd name="T59" fmla="*/ 338978 h 1360"/>
                <a:gd name="T60" fmla="*/ 116261 w 1360"/>
                <a:gd name="T61" fmla="*/ 225518 h 1360"/>
                <a:gd name="T62" fmla="*/ 1872783 w 1360"/>
                <a:gd name="T63" fmla="*/ 0 h 1360"/>
                <a:gd name="T64" fmla="*/ 1843368 w 1360"/>
                <a:gd name="T65" fmla="*/ 110658 h 1360"/>
                <a:gd name="T66" fmla="*/ 1770529 w 1360"/>
                <a:gd name="T67" fmla="*/ 1905000 h 1360"/>
                <a:gd name="T68" fmla="*/ 0 w 1360"/>
                <a:gd name="T69" fmla="*/ 107857 h 1360"/>
                <a:gd name="T70" fmla="*/ 1794342 w 1360"/>
                <a:gd name="T71" fmla="*/ 49026 h 1360"/>
                <a:gd name="T72" fmla="*/ 1872783 w 1360"/>
                <a:gd name="T73" fmla="*/ 0 h 1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27" name="图片 26" descr="cfaac76f31db0e9379e1ed48e2a82488"/>
          <p:cNvPicPr>
            <a:picLocks noChangeAspect="1"/>
          </p:cNvPicPr>
          <p:nvPr/>
        </p:nvPicPr>
        <p:blipFill>
          <a:blip r:embed="rId4"/>
          <a:srcRect l="11982" t="6696" r="63080" b="71538"/>
          <a:stretch>
            <a:fillRect/>
          </a:stretch>
        </p:blipFill>
        <p:spPr>
          <a:xfrm rot="840000">
            <a:off x="9445625" y="4739005"/>
            <a:ext cx="1734185" cy="1513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018915" y="331470"/>
            <a:ext cx="4050030" cy="1094740"/>
            <a:chOff x="6329" y="522"/>
            <a:chExt cx="6378" cy="1724"/>
          </a:xfrm>
        </p:grpSpPr>
        <p:pic>
          <p:nvPicPr>
            <p:cNvPr id="29" name="图片 28" descr="d9958771c7fc02287aeaf952bfb24400"/>
            <p:cNvPicPr>
              <a:picLocks noChangeAspect="1"/>
            </p:cNvPicPr>
            <p:nvPr/>
          </p:nvPicPr>
          <p:blipFill>
            <a:blip r:embed="rId5"/>
            <a:srcRect l="7559" t="19737" b="18750"/>
            <a:stretch>
              <a:fillRect/>
            </a:stretch>
          </p:blipFill>
          <p:spPr>
            <a:xfrm rot="21360000">
              <a:off x="10643" y="1288"/>
              <a:ext cx="2064" cy="958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31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50845" y="1722120"/>
            <a:ext cx="6290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  <a:sym typeface="+mn-ea"/>
              </a:rPr>
              <a:t>衷心感谢您的观赏！</a:t>
            </a:r>
            <a:endParaRPr lang="zh-CN" altLang="zh-CN" sz="4000">
              <a:solidFill>
                <a:schemeClr val="tx1">
                  <a:lumMod val="75000"/>
                  <a:lumOff val="25000"/>
                </a:schemeClr>
              </a:solidFill>
              <a:latin typeface="字体管家胖丫儿" panose="00020600040101010101" charset="-122"/>
              <a:ea typeface="字体管家胖丫儿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8480" y="2409190"/>
            <a:ext cx="6164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Meaty plant hand-drawn cartoon general template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56218" y="2777490"/>
            <a:ext cx="667956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,.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</a:t>
            </a: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</a:t>
            </a:r>
          </a:p>
        </p:txBody>
      </p: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283710"/>
            <a:ext cx="9541510" cy="236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862320" y="1744345"/>
            <a:ext cx="5187315" cy="819150"/>
            <a:chOff x="4090" y="2959"/>
            <a:chExt cx="8169" cy="1290"/>
          </a:xfrm>
        </p:grpSpPr>
        <p:grpSp>
          <p:nvGrpSpPr>
            <p:cNvPr id="11" name="组合 10"/>
            <p:cNvGrpSpPr/>
            <p:nvPr/>
          </p:nvGrpSpPr>
          <p:grpSpPr>
            <a:xfrm>
              <a:off x="4090" y="2959"/>
              <a:ext cx="1444" cy="1290"/>
              <a:chOff x="4059" y="2959"/>
              <a:chExt cx="1444" cy="1290"/>
            </a:xfrm>
          </p:grpSpPr>
          <p:pic>
            <p:nvPicPr>
              <p:cNvPr id="5" name="图片 4" descr="7bab18130552dfabfe5c9bc065c449bd"/>
              <p:cNvPicPr>
                <a:picLocks noChangeAspect="1"/>
              </p:cNvPicPr>
              <p:nvPr/>
            </p:nvPicPr>
            <p:blipFill>
              <a:blip r:embed="rId2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4328" y="3289"/>
                <a:ext cx="96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01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535" y="3229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62320" y="2565400"/>
            <a:ext cx="5187315" cy="819150"/>
            <a:chOff x="4090" y="4252"/>
            <a:chExt cx="8169" cy="1290"/>
          </a:xfrm>
        </p:grpSpPr>
        <p:grpSp>
          <p:nvGrpSpPr>
            <p:cNvPr id="15" name="组合 14"/>
            <p:cNvGrpSpPr/>
            <p:nvPr/>
          </p:nvGrpSpPr>
          <p:grpSpPr>
            <a:xfrm>
              <a:off x="4090" y="4252"/>
              <a:ext cx="1445" cy="1291"/>
              <a:chOff x="4059" y="2959"/>
              <a:chExt cx="1445" cy="1291"/>
            </a:xfrm>
          </p:grpSpPr>
          <p:pic>
            <p:nvPicPr>
              <p:cNvPr id="16" name="图片 15" descr="7bab18130552dfabfe5c9bc065c449bd"/>
              <p:cNvPicPr>
                <a:picLocks noChangeAspect="1"/>
              </p:cNvPicPr>
              <p:nvPr/>
            </p:nvPicPr>
            <p:blipFill>
              <a:blip r:embed="rId2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4276" y="3263"/>
                <a:ext cx="117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02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35" y="4534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62320" y="3387090"/>
            <a:ext cx="5187315" cy="819150"/>
            <a:chOff x="4090" y="5546"/>
            <a:chExt cx="8169" cy="1290"/>
          </a:xfrm>
        </p:grpSpPr>
        <p:grpSp>
          <p:nvGrpSpPr>
            <p:cNvPr id="18" name="组合 17"/>
            <p:cNvGrpSpPr/>
            <p:nvPr/>
          </p:nvGrpSpPr>
          <p:grpSpPr>
            <a:xfrm>
              <a:off x="4090" y="5546"/>
              <a:ext cx="1445" cy="1291"/>
              <a:chOff x="4059" y="2959"/>
              <a:chExt cx="1445" cy="1291"/>
            </a:xfrm>
          </p:grpSpPr>
          <p:pic>
            <p:nvPicPr>
              <p:cNvPr id="19" name="图片 18" descr="7bab18130552dfabfe5c9bc065c449bd"/>
              <p:cNvPicPr>
                <a:picLocks noChangeAspect="1"/>
              </p:cNvPicPr>
              <p:nvPr/>
            </p:nvPicPr>
            <p:blipFill>
              <a:blip r:embed="rId2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4250" y="3263"/>
                <a:ext cx="118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03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535" y="5839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62320" y="4208780"/>
            <a:ext cx="5187315" cy="819150"/>
            <a:chOff x="4090" y="6840"/>
            <a:chExt cx="8169" cy="1290"/>
          </a:xfrm>
        </p:grpSpPr>
        <p:grpSp>
          <p:nvGrpSpPr>
            <p:cNvPr id="12" name="组合 11"/>
            <p:cNvGrpSpPr/>
            <p:nvPr/>
          </p:nvGrpSpPr>
          <p:grpSpPr>
            <a:xfrm>
              <a:off x="4090" y="6840"/>
              <a:ext cx="1445" cy="1291"/>
              <a:chOff x="4059" y="2959"/>
              <a:chExt cx="1445" cy="1291"/>
            </a:xfrm>
          </p:grpSpPr>
          <p:pic>
            <p:nvPicPr>
              <p:cNvPr id="13" name="图片 12" descr="7bab18130552dfabfe5c9bc065c449bd"/>
              <p:cNvPicPr>
                <a:picLocks noChangeAspect="1"/>
              </p:cNvPicPr>
              <p:nvPr/>
            </p:nvPicPr>
            <p:blipFill>
              <a:blip r:embed="rId2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4224" y="3263"/>
                <a:ext cx="110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04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535" y="7144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56790" y="2235835"/>
            <a:ext cx="2400300" cy="1174115"/>
            <a:chOff x="4379" y="1172"/>
            <a:chExt cx="3780" cy="1849"/>
          </a:xfrm>
        </p:grpSpPr>
        <p:sp>
          <p:nvSpPr>
            <p:cNvPr id="3" name="文本框 2"/>
            <p:cNvSpPr txBox="1"/>
            <p:nvPr/>
          </p:nvSpPr>
          <p:spPr>
            <a:xfrm>
              <a:off x="4379" y="1172"/>
              <a:ext cx="2299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4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目录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86" y="2393"/>
              <a:ext cx="367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字体管家胖丫儿" panose="00020600040101010101" charset="-122"/>
                  <a:ea typeface="字体管家胖丫儿" panose="00020600040101010101" charset="-122"/>
                </a:rPr>
                <a:t>CONTENTS</a:t>
              </a:r>
              <a:endParaRPr lang="en-US" altLang="zh-CN" dirty="0">
                <a:latin typeface="字体管家胖丫儿" panose="00020600040101010101" charset="-122"/>
                <a:ea typeface="字体管家胖丫儿" panose="00020600040101010101" charset="-122"/>
              </a:endParaRPr>
            </a:p>
          </p:txBody>
        </p:sp>
      </p:grp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3"/>
          <a:srcRect l="74441" t="34987"/>
          <a:stretch>
            <a:fillRect/>
          </a:stretch>
        </p:blipFill>
        <p:spPr>
          <a:xfrm>
            <a:off x="2051685" y="3135630"/>
            <a:ext cx="2572385" cy="1358900"/>
          </a:xfrm>
          <a:prstGeom prst="rect">
            <a:avLst/>
          </a:prstGeom>
        </p:spPr>
      </p:pic>
      <p:pic>
        <p:nvPicPr>
          <p:cNvPr id="7" name="图片 6" descr="97a4a4a74b97b4abb7561b80c48d80df"/>
          <p:cNvPicPr>
            <a:picLocks noChangeAspect="1"/>
          </p:cNvPicPr>
          <p:nvPr/>
        </p:nvPicPr>
        <p:blipFill>
          <a:blip r:embed="rId3"/>
          <a:srcRect r="87879"/>
          <a:stretch>
            <a:fillRect/>
          </a:stretch>
        </p:blipFill>
        <p:spPr>
          <a:xfrm>
            <a:off x="1236345" y="2758440"/>
            <a:ext cx="848360" cy="1736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2375"/>
            <a:chOff x="7055" y="3596"/>
            <a:chExt cx="8672" cy="3925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PART O1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5" name="图片 4" descr="97a4a4a74b97b4abb7561b80c48d80df"/>
          <p:cNvPicPr>
            <a:picLocks noChangeAspect="1"/>
          </p:cNvPicPr>
          <p:nvPr/>
        </p:nvPicPr>
        <p:blipFill>
          <a:blip r:embed="rId2"/>
          <a:srcRect r="87668"/>
          <a:stretch>
            <a:fillRect/>
          </a:stretch>
        </p:blipFill>
        <p:spPr>
          <a:xfrm>
            <a:off x="1886585" y="2579370"/>
            <a:ext cx="998855" cy="2009140"/>
          </a:xfrm>
          <a:prstGeom prst="rect">
            <a:avLst/>
          </a:prstGeom>
        </p:spPr>
      </p:pic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rcRect l="12819" r="75265"/>
          <a:stretch>
            <a:fillRect/>
          </a:stretch>
        </p:blipFill>
        <p:spPr>
          <a:xfrm>
            <a:off x="3052445" y="2463165"/>
            <a:ext cx="965200" cy="2009140"/>
          </a:xfrm>
          <a:prstGeom prst="rect">
            <a:avLst/>
          </a:prstGeom>
        </p:spPr>
      </p:pic>
      <p:sp>
        <p:nvSpPr>
          <p:cNvPr id="10" name="心"/>
          <p:cNvSpPr/>
          <p:nvPr/>
        </p:nvSpPr>
        <p:spPr bwMode="auto">
          <a:xfrm>
            <a:off x="2846705" y="2766695"/>
            <a:ext cx="351790" cy="351790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2be47b2c26740c136063d9dfacfa92"/>
          <p:cNvPicPr>
            <a:picLocks noChangeAspect="1"/>
          </p:cNvPicPr>
          <p:nvPr/>
        </p:nvPicPr>
        <p:blipFill>
          <a:blip r:embed="rId2"/>
          <a:srcRect l="15950" t="9054" r="14218" b="7763"/>
          <a:stretch>
            <a:fillRect/>
          </a:stretch>
        </p:blipFill>
        <p:spPr>
          <a:xfrm flipH="1">
            <a:off x="995680" y="1703070"/>
            <a:ext cx="2433320" cy="28987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72000" y="3906520"/>
            <a:ext cx="6316270" cy="1354455"/>
            <a:chOff x="7427" y="4054"/>
            <a:chExt cx="15539" cy="2133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02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15539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72000" y="2216785"/>
            <a:ext cx="5930928" cy="1354455"/>
            <a:chOff x="7427" y="4054"/>
            <a:chExt cx="14591" cy="2133"/>
          </a:xfrm>
        </p:grpSpPr>
        <p:sp>
          <p:nvSpPr>
            <p:cNvPr id="5" name="文本框 4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01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27" y="4723"/>
              <a:ext cx="14591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1241425" y="5657850"/>
            <a:ext cx="2461895" cy="139700"/>
          </a:xfrm>
          <a:custGeom>
            <a:avLst/>
            <a:gdLst>
              <a:gd name="connisteX0" fmla="*/ 0 w 2461895"/>
              <a:gd name="connsiteY0" fmla="*/ 1411 h 139911"/>
              <a:gd name="connisteX1" fmla="*/ 66675 w 2461895"/>
              <a:gd name="connsiteY1" fmla="*/ 1411 h 139911"/>
              <a:gd name="connisteX2" fmla="*/ 133985 w 2461895"/>
              <a:gd name="connsiteY2" fmla="*/ 1411 h 139911"/>
              <a:gd name="connisteX3" fmla="*/ 200660 w 2461895"/>
              <a:gd name="connsiteY3" fmla="*/ 1411 h 139911"/>
              <a:gd name="connisteX4" fmla="*/ 267970 w 2461895"/>
              <a:gd name="connsiteY4" fmla="*/ 1411 h 139911"/>
              <a:gd name="connisteX5" fmla="*/ 334645 w 2461895"/>
              <a:gd name="connsiteY5" fmla="*/ 1411 h 139911"/>
              <a:gd name="connisteX6" fmla="*/ 401955 w 2461895"/>
              <a:gd name="connsiteY6" fmla="*/ 1411 h 139911"/>
              <a:gd name="connisteX7" fmla="*/ 468630 w 2461895"/>
              <a:gd name="connsiteY7" fmla="*/ 1411 h 139911"/>
              <a:gd name="connisteX8" fmla="*/ 535940 w 2461895"/>
              <a:gd name="connsiteY8" fmla="*/ 1411 h 139911"/>
              <a:gd name="connisteX9" fmla="*/ 602615 w 2461895"/>
              <a:gd name="connsiteY9" fmla="*/ 17921 h 139911"/>
              <a:gd name="connisteX10" fmla="*/ 669925 w 2461895"/>
              <a:gd name="connsiteY10" fmla="*/ 35066 h 139911"/>
              <a:gd name="connisteX11" fmla="*/ 736600 w 2461895"/>
              <a:gd name="connsiteY11" fmla="*/ 51576 h 139911"/>
              <a:gd name="connisteX12" fmla="*/ 803910 w 2461895"/>
              <a:gd name="connsiteY12" fmla="*/ 85231 h 139911"/>
              <a:gd name="connisteX13" fmla="*/ 870585 w 2461895"/>
              <a:gd name="connsiteY13" fmla="*/ 85231 h 139911"/>
              <a:gd name="connisteX14" fmla="*/ 937895 w 2461895"/>
              <a:gd name="connsiteY14" fmla="*/ 101741 h 139911"/>
              <a:gd name="connisteX15" fmla="*/ 1004570 w 2461895"/>
              <a:gd name="connsiteY15" fmla="*/ 101741 h 139911"/>
              <a:gd name="connisteX16" fmla="*/ 1088390 w 2461895"/>
              <a:gd name="connsiteY16" fmla="*/ 118886 h 139911"/>
              <a:gd name="connisteX17" fmla="*/ 1155700 w 2461895"/>
              <a:gd name="connsiteY17" fmla="*/ 118886 h 139911"/>
              <a:gd name="connisteX18" fmla="*/ 1238885 w 2461895"/>
              <a:gd name="connsiteY18" fmla="*/ 118886 h 139911"/>
              <a:gd name="connisteX19" fmla="*/ 1306195 w 2461895"/>
              <a:gd name="connsiteY19" fmla="*/ 118886 h 139911"/>
              <a:gd name="connisteX20" fmla="*/ 1372870 w 2461895"/>
              <a:gd name="connsiteY20" fmla="*/ 101741 h 139911"/>
              <a:gd name="connisteX21" fmla="*/ 1440180 w 2461895"/>
              <a:gd name="connsiteY21" fmla="*/ 101741 h 139911"/>
              <a:gd name="connisteX22" fmla="*/ 1506855 w 2461895"/>
              <a:gd name="connsiteY22" fmla="*/ 101741 h 139911"/>
              <a:gd name="connisteX23" fmla="*/ 1574165 w 2461895"/>
              <a:gd name="connsiteY23" fmla="*/ 101741 h 139911"/>
              <a:gd name="connisteX24" fmla="*/ 1640840 w 2461895"/>
              <a:gd name="connsiteY24" fmla="*/ 101741 h 139911"/>
              <a:gd name="connisteX25" fmla="*/ 1708150 w 2461895"/>
              <a:gd name="connsiteY25" fmla="*/ 101741 h 139911"/>
              <a:gd name="connisteX26" fmla="*/ 1774825 w 2461895"/>
              <a:gd name="connsiteY26" fmla="*/ 101741 h 139911"/>
              <a:gd name="connisteX27" fmla="*/ 1842135 w 2461895"/>
              <a:gd name="connsiteY27" fmla="*/ 118886 h 139911"/>
              <a:gd name="connisteX28" fmla="*/ 1908810 w 2461895"/>
              <a:gd name="connsiteY28" fmla="*/ 118886 h 139911"/>
              <a:gd name="connisteX29" fmla="*/ 1992630 w 2461895"/>
              <a:gd name="connsiteY29" fmla="*/ 135396 h 139911"/>
              <a:gd name="connisteX30" fmla="*/ 2059940 w 2461895"/>
              <a:gd name="connsiteY30" fmla="*/ 135396 h 139911"/>
              <a:gd name="connisteX31" fmla="*/ 2126615 w 2461895"/>
              <a:gd name="connsiteY31" fmla="*/ 135396 h 139911"/>
              <a:gd name="connisteX32" fmla="*/ 2193925 w 2461895"/>
              <a:gd name="connsiteY32" fmla="*/ 85231 h 139911"/>
              <a:gd name="connisteX33" fmla="*/ 2260600 w 2461895"/>
              <a:gd name="connsiteY33" fmla="*/ 68086 h 139911"/>
              <a:gd name="connisteX34" fmla="*/ 2327910 w 2461895"/>
              <a:gd name="connsiteY34" fmla="*/ 68086 h 139911"/>
              <a:gd name="connisteX35" fmla="*/ 2394585 w 2461895"/>
              <a:gd name="connsiteY35" fmla="*/ 68086 h 139911"/>
              <a:gd name="connisteX36" fmla="*/ 2461895 w 2461895"/>
              <a:gd name="connsiteY36" fmla="*/ 68086 h 13991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</a:cxnLst>
            <a:rect l="l" t="t" r="r" b="b"/>
            <a:pathLst>
              <a:path w="2461895" h="139912">
                <a:moveTo>
                  <a:pt x="0" y="1411"/>
                </a:moveTo>
                <a:cubicBezTo>
                  <a:pt x="12065" y="1411"/>
                  <a:pt x="40005" y="1411"/>
                  <a:pt x="66675" y="1411"/>
                </a:cubicBezTo>
                <a:cubicBezTo>
                  <a:pt x="93345" y="1411"/>
                  <a:pt x="107315" y="1411"/>
                  <a:pt x="133985" y="1411"/>
                </a:cubicBezTo>
                <a:cubicBezTo>
                  <a:pt x="160655" y="1411"/>
                  <a:pt x="173990" y="1411"/>
                  <a:pt x="200660" y="1411"/>
                </a:cubicBezTo>
                <a:cubicBezTo>
                  <a:pt x="227330" y="1411"/>
                  <a:pt x="241300" y="1411"/>
                  <a:pt x="267970" y="1411"/>
                </a:cubicBezTo>
                <a:cubicBezTo>
                  <a:pt x="294640" y="1411"/>
                  <a:pt x="307975" y="1411"/>
                  <a:pt x="334645" y="1411"/>
                </a:cubicBezTo>
                <a:cubicBezTo>
                  <a:pt x="361315" y="1411"/>
                  <a:pt x="375285" y="1411"/>
                  <a:pt x="401955" y="1411"/>
                </a:cubicBezTo>
                <a:cubicBezTo>
                  <a:pt x="428625" y="1411"/>
                  <a:pt x="441960" y="1411"/>
                  <a:pt x="468630" y="1411"/>
                </a:cubicBezTo>
                <a:cubicBezTo>
                  <a:pt x="495300" y="1411"/>
                  <a:pt x="509270" y="-1764"/>
                  <a:pt x="535940" y="1411"/>
                </a:cubicBezTo>
                <a:cubicBezTo>
                  <a:pt x="562610" y="4586"/>
                  <a:pt x="575945" y="10936"/>
                  <a:pt x="602615" y="17921"/>
                </a:cubicBezTo>
                <a:cubicBezTo>
                  <a:pt x="629285" y="24906"/>
                  <a:pt x="643255" y="28081"/>
                  <a:pt x="669925" y="35066"/>
                </a:cubicBezTo>
                <a:cubicBezTo>
                  <a:pt x="696595" y="42051"/>
                  <a:pt x="709930" y="41416"/>
                  <a:pt x="736600" y="51576"/>
                </a:cubicBezTo>
                <a:cubicBezTo>
                  <a:pt x="763270" y="61736"/>
                  <a:pt x="777240" y="78246"/>
                  <a:pt x="803910" y="85231"/>
                </a:cubicBezTo>
                <a:cubicBezTo>
                  <a:pt x="830580" y="92216"/>
                  <a:pt x="843915" y="82056"/>
                  <a:pt x="870585" y="85231"/>
                </a:cubicBezTo>
                <a:cubicBezTo>
                  <a:pt x="897255" y="88406"/>
                  <a:pt x="911225" y="98566"/>
                  <a:pt x="937895" y="101741"/>
                </a:cubicBezTo>
                <a:cubicBezTo>
                  <a:pt x="964565" y="104916"/>
                  <a:pt x="974725" y="98566"/>
                  <a:pt x="1004570" y="101741"/>
                </a:cubicBezTo>
                <a:cubicBezTo>
                  <a:pt x="1034415" y="104916"/>
                  <a:pt x="1057910" y="115711"/>
                  <a:pt x="1088390" y="118886"/>
                </a:cubicBezTo>
                <a:cubicBezTo>
                  <a:pt x="1118870" y="122061"/>
                  <a:pt x="1125855" y="118886"/>
                  <a:pt x="1155700" y="118886"/>
                </a:cubicBezTo>
                <a:cubicBezTo>
                  <a:pt x="1185545" y="118886"/>
                  <a:pt x="1209040" y="118886"/>
                  <a:pt x="1238885" y="118886"/>
                </a:cubicBezTo>
                <a:cubicBezTo>
                  <a:pt x="1268730" y="118886"/>
                  <a:pt x="1279525" y="122061"/>
                  <a:pt x="1306195" y="118886"/>
                </a:cubicBezTo>
                <a:cubicBezTo>
                  <a:pt x="1332865" y="115711"/>
                  <a:pt x="1346200" y="104916"/>
                  <a:pt x="1372870" y="101741"/>
                </a:cubicBezTo>
                <a:cubicBezTo>
                  <a:pt x="1399540" y="98566"/>
                  <a:pt x="1413510" y="101741"/>
                  <a:pt x="1440180" y="101741"/>
                </a:cubicBezTo>
                <a:cubicBezTo>
                  <a:pt x="1466850" y="101741"/>
                  <a:pt x="1480185" y="101741"/>
                  <a:pt x="1506855" y="101741"/>
                </a:cubicBezTo>
                <a:cubicBezTo>
                  <a:pt x="1533525" y="101741"/>
                  <a:pt x="1547495" y="101741"/>
                  <a:pt x="1574165" y="101741"/>
                </a:cubicBezTo>
                <a:cubicBezTo>
                  <a:pt x="1600835" y="101741"/>
                  <a:pt x="1614170" y="101741"/>
                  <a:pt x="1640840" y="101741"/>
                </a:cubicBezTo>
                <a:cubicBezTo>
                  <a:pt x="1667510" y="101741"/>
                  <a:pt x="1681480" y="101741"/>
                  <a:pt x="1708150" y="101741"/>
                </a:cubicBezTo>
                <a:cubicBezTo>
                  <a:pt x="1734820" y="101741"/>
                  <a:pt x="1748155" y="98566"/>
                  <a:pt x="1774825" y="101741"/>
                </a:cubicBezTo>
                <a:cubicBezTo>
                  <a:pt x="1801495" y="104916"/>
                  <a:pt x="1815465" y="115711"/>
                  <a:pt x="1842135" y="118886"/>
                </a:cubicBezTo>
                <a:cubicBezTo>
                  <a:pt x="1868805" y="122061"/>
                  <a:pt x="1878965" y="115711"/>
                  <a:pt x="1908810" y="118886"/>
                </a:cubicBezTo>
                <a:cubicBezTo>
                  <a:pt x="1938655" y="122061"/>
                  <a:pt x="1962150" y="132221"/>
                  <a:pt x="1992630" y="135396"/>
                </a:cubicBezTo>
                <a:cubicBezTo>
                  <a:pt x="2023110" y="138571"/>
                  <a:pt x="2033270" y="135396"/>
                  <a:pt x="2059940" y="135396"/>
                </a:cubicBezTo>
                <a:cubicBezTo>
                  <a:pt x="2086610" y="135396"/>
                  <a:pt x="2099945" y="145556"/>
                  <a:pt x="2126615" y="135396"/>
                </a:cubicBezTo>
                <a:cubicBezTo>
                  <a:pt x="2153285" y="125236"/>
                  <a:pt x="2167255" y="98566"/>
                  <a:pt x="2193925" y="85231"/>
                </a:cubicBezTo>
                <a:cubicBezTo>
                  <a:pt x="2220595" y="71896"/>
                  <a:pt x="2233930" y="71261"/>
                  <a:pt x="2260600" y="68086"/>
                </a:cubicBezTo>
                <a:cubicBezTo>
                  <a:pt x="2287270" y="64911"/>
                  <a:pt x="2301240" y="68086"/>
                  <a:pt x="2327910" y="68086"/>
                </a:cubicBezTo>
                <a:cubicBezTo>
                  <a:pt x="2354580" y="68086"/>
                  <a:pt x="2367915" y="68086"/>
                  <a:pt x="2394585" y="68086"/>
                </a:cubicBezTo>
                <a:cubicBezTo>
                  <a:pt x="2421255" y="68086"/>
                  <a:pt x="2449830" y="68086"/>
                  <a:pt x="2461895" y="68086"/>
                </a:cubicBezTo>
              </a:path>
            </a:pathLst>
          </a:custGeom>
          <a:solidFill>
            <a:srgbClr val="5D586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97a4a4a74b97b4abb7561b80c48d80df"/>
          <p:cNvPicPr>
            <a:picLocks noChangeAspect="1"/>
          </p:cNvPicPr>
          <p:nvPr/>
        </p:nvPicPr>
        <p:blipFill>
          <a:blip r:embed="rId3"/>
          <a:srcRect l="74496" t="38338"/>
          <a:stretch>
            <a:fillRect/>
          </a:stretch>
        </p:blipFill>
        <p:spPr>
          <a:xfrm>
            <a:off x="2126615" y="4549775"/>
            <a:ext cx="2065655" cy="123888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018915" y="331470"/>
            <a:ext cx="4611370" cy="1136015"/>
            <a:chOff x="6329" y="522"/>
            <a:chExt cx="7262" cy="1789"/>
          </a:xfrm>
        </p:grpSpPr>
        <p:pic>
          <p:nvPicPr>
            <p:cNvPr id="17" name="图片 16" descr="d9958771c7fc02287aeaf952bfb24400"/>
            <p:cNvPicPr>
              <a:picLocks noChangeAspect="1"/>
            </p:cNvPicPr>
            <p:nvPr/>
          </p:nvPicPr>
          <p:blipFill>
            <a:blip r:embed="rId4"/>
            <a:srcRect l="7559" t="19737" b="18750"/>
            <a:stretch>
              <a:fillRect/>
            </a:stretch>
          </p:blipFill>
          <p:spPr>
            <a:xfrm rot="21360000">
              <a:off x="10707" y="973"/>
              <a:ext cx="2884" cy="1338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19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47bbc0394e29e6c3660bce8bfa24545"/>
          <p:cNvPicPr>
            <a:picLocks noChangeAspect="1"/>
          </p:cNvPicPr>
          <p:nvPr/>
        </p:nvPicPr>
        <p:blipFill>
          <a:blip r:embed="rId2"/>
          <a:srcRect l="31136" t="36927" r="5791" b="13183"/>
          <a:stretch>
            <a:fillRect/>
          </a:stretch>
        </p:blipFill>
        <p:spPr>
          <a:xfrm>
            <a:off x="9012555" y="2741930"/>
            <a:ext cx="1111250" cy="879475"/>
          </a:xfrm>
          <a:prstGeom prst="rect">
            <a:avLst/>
          </a:prstGeom>
        </p:spPr>
      </p:pic>
      <p:pic>
        <p:nvPicPr>
          <p:cNvPr id="10" name="图片 9" descr="847bbc0394e29e6c3660bce8bfa24545"/>
          <p:cNvPicPr>
            <a:picLocks noChangeAspect="1"/>
          </p:cNvPicPr>
          <p:nvPr/>
        </p:nvPicPr>
        <p:blipFill>
          <a:blip r:embed="rId2"/>
          <a:srcRect l="31136" t="36927" r="5791" b="13183"/>
          <a:stretch>
            <a:fillRect/>
          </a:stretch>
        </p:blipFill>
        <p:spPr>
          <a:xfrm>
            <a:off x="2055495" y="2741930"/>
            <a:ext cx="1111250" cy="879475"/>
          </a:xfrm>
          <a:prstGeom prst="rect">
            <a:avLst/>
          </a:prstGeom>
        </p:spPr>
      </p:pic>
      <p:pic>
        <p:nvPicPr>
          <p:cNvPr id="11" name="图片 10" descr="847bbc0394e29e6c3660bce8bfa24545"/>
          <p:cNvPicPr>
            <a:picLocks noChangeAspect="1"/>
          </p:cNvPicPr>
          <p:nvPr/>
        </p:nvPicPr>
        <p:blipFill>
          <a:blip r:embed="rId2"/>
          <a:srcRect l="31136" t="36927" r="5791" b="13183"/>
          <a:stretch>
            <a:fillRect/>
          </a:stretch>
        </p:blipFill>
        <p:spPr>
          <a:xfrm>
            <a:off x="4374515" y="2741930"/>
            <a:ext cx="1111250" cy="879475"/>
          </a:xfrm>
          <a:prstGeom prst="rect">
            <a:avLst/>
          </a:prstGeom>
        </p:spPr>
      </p:pic>
      <p:pic>
        <p:nvPicPr>
          <p:cNvPr id="12" name="图片 11" descr="847bbc0394e29e6c3660bce8bfa24545"/>
          <p:cNvPicPr>
            <a:picLocks noChangeAspect="1"/>
          </p:cNvPicPr>
          <p:nvPr/>
        </p:nvPicPr>
        <p:blipFill>
          <a:blip r:embed="rId2"/>
          <a:srcRect l="31136" t="36927" r="5791" b="13183"/>
          <a:stretch>
            <a:fillRect/>
          </a:stretch>
        </p:blipFill>
        <p:spPr>
          <a:xfrm>
            <a:off x="6693535" y="2741930"/>
            <a:ext cx="1111250" cy="87947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246755" y="3030220"/>
            <a:ext cx="944880" cy="425450"/>
            <a:chOff x="5195" y="5084"/>
            <a:chExt cx="1250" cy="421"/>
          </a:xfrm>
        </p:grpSpPr>
        <p:cxnSp>
          <p:nvCxnSpPr>
            <p:cNvPr id="16" name="曲线连接符 15"/>
            <p:cNvCxnSpPr/>
            <p:nvPr/>
          </p:nvCxnSpPr>
          <p:spPr>
            <a:xfrm>
              <a:off x="5207" y="5084"/>
              <a:ext cx="1239" cy="211"/>
            </a:xfrm>
            <a:prstGeom prst="curvedConnector3">
              <a:avLst>
                <a:gd name="adj1" fmla="val 5004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曲线连接符 16"/>
            <p:cNvCxnSpPr/>
            <p:nvPr/>
          </p:nvCxnSpPr>
          <p:spPr>
            <a:xfrm>
              <a:off x="5195" y="5295"/>
              <a:ext cx="1239" cy="211"/>
            </a:xfrm>
            <a:prstGeom prst="curvedConnector3">
              <a:avLst>
                <a:gd name="adj1" fmla="val 4366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485765" y="3030220"/>
            <a:ext cx="944880" cy="425450"/>
            <a:chOff x="5195" y="5084"/>
            <a:chExt cx="1250" cy="421"/>
          </a:xfrm>
        </p:grpSpPr>
        <p:cxnSp>
          <p:nvCxnSpPr>
            <p:cNvPr id="21" name="曲线连接符 20"/>
            <p:cNvCxnSpPr/>
            <p:nvPr/>
          </p:nvCxnSpPr>
          <p:spPr>
            <a:xfrm>
              <a:off x="5207" y="5084"/>
              <a:ext cx="1239" cy="211"/>
            </a:xfrm>
            <a:prstGeom prst="curvedConnector3">
              <a:avLst>
                <a:gd name="adj1" fmla="val 5004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曲线连接符 21"/>
            <p:cNvCxnSpPr/>
            <p:nvPr/>
          </p:nvCxnSpPr>
          <p:spPr>
            <a:xfrm>
              <a:off x="5195" y="5295"/>
              <a:ext cx="1239" cy="211"/>
            </a:xfrm>
            <a:prstGeom prst="curvedConnector3">
              <a:avLst>
                <a:gd name="adj1" fmla="val 4366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7940675" y="3030220"/>
            <a:ext cx="944880" cy="425450"/>
            <a:chOff x="5195" y="5084"/>
            <a:chExt cx="1250" cy="421"/>
          </a:xfrm>
        </p:grpSpPr>
        <p:cxnSp>
          <p:nvCxnSpPr>
            <p:cNvPr id="24" name="曲线连接符 23"/>
            <p:cNvCxnSpPr/>
            <p:nvPr/>
          </p:nvCxnSpPr>
          <p:spPr>
            <a:xfrm>
              <a:off x="5207" y="5084"/>
              <a:ext cx="1239" cy="211"/>
            </a:xfrm>
            <a:prstGeom prst="curvedConnector3">
              <a:avLst>
                <a:gd name="adj1" fmla="val 5004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曲线连接符 24"/>
            <p:cNvCxnSpPr/>
            <p:nvPr/>
          </p:nvCxnSpPr>
          <p:spPr>
            <a:xfrm>
              <a:off x="5195" y="5295"/>
              <a:ext cx="1239" cy="211"/>
            </a:xfrm>
            <a:prstGeom prst="curvedConnector3">
              <a:avLst>
                <a:gd name="adj1" fmla="val 4366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358900" y="3872230"/>
            <a:ext cx="2451735" cy="1284605"/>
            <a:chOff x="6392" y="7749"/>
            <a:chExt cx="4560" cy="2023"/>
          </a:xfrm>
        </p:grpSpPr>
        <p:sp>
          <p:nvSpPr>
            <p:cNvPr id="29" name="文本框 28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02685" y="3872230"/>
            <a:ext cx="2451735" cy="1284605"/>
            <a:chOff x="6392" y="7749"/>
            <a:chExt cx="4560" cy="2023"/>
          </a:xfrm>
        </p:grpSpPr>
        <p:sp>
          <p:nvSpPr>
            <p:cNvPr id="32" name="文本框 31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46470" y="3872230"/>
            <a:ext cx="2451735" cy="1284605"/>
            <a:chOff x="6392" y="7749"/>
            <a:chExt cx="4560" cy="2023"/>
          </a:xfrm>
        </p:grpSpPr>
        <p:sp>
          <p:nvSpPr>
            <p:cNvPr id="35" name="文本框 34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90255" y="3872230"/>
            <a:ext cx="2451735" cy="1284605"/>
            <a:chOff x="6392" y="7749"/>
            <a:chExt cx="4560" cy="2023"/>
          </a:xfrm>
        </p:grpSpPr>
        <p:sp>
          <p:nvSpPr>
            <p:cNvPr id="38" name="文本框 37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18915" y="331470"/>
            <a:ext cx="4627880" cy="1218565"/>
            <a:chOff x="6329" y="522"/>
            <a:chExt cx="7288" cy="1919"/>
          </a:xfrm>
        </p:grpSpPr>
        <p:pic>
          <p:nvPicPr>
            <p:cNvPr id="3" name="图片 2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733" y="1103"/>
              <a:ext cx="2884" cy="133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5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faac76f31db0e9379e1ed48e2a82488"/>
          <p:cNvPicPr>
            <a:picLocks noChangeAspect="1"/>
          </p:cNvPicPr>
          <p:nvPr/>
        </p:nvPicPr>
        <p:blipFill>
          <a:blip r:embed="rId2"/>
          <a:srcRect l="5286" t="55680" r="73300" b="12686"/>
          <a:stretch>
            <a:fillRect/>
          </a:stretch>
        </p:blipFill>
        <p:spPr>
          <a:xfrm>
            <a:off x="2157095" y="2591435"/>
            <a:ext cx="2148205" cy="31730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0090" y="5252720"/>
            <a:ext cx="10772140" cy="751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765165" y="2428875"/>
            <a:ext cx="5262245" cy="3335655"/>
          </a:xfrm>
          <a:custGeom>
            <a:avLst/>
            <a:gdLst>
              <a:gd name="connisteX0" fmla="*/ 371404 w 4107250"/>
              <a:gd name="connsiteY0" fmla="*/ 18073 h 2849679"/>
              <a:gd name="connisteX1" fmla="*/ 455224 w 4107250"/>
              <a:gd name="connsiteY1" fmla="*/ 34583 h 2849679"/>
              <a:gd name="connisteX2" fmla="*/ 521899 w 4107250"/>
              <a:gd name="connsiteY2" fmla="*/ 68238 h 2849679"/>
              <a:gd name="connisteX3" fmla="*/ 605719 w 4107250"/>
              <a:gd name="connsiteY3" fmla="*/ 101893 h 2849679"/>
              <a:gd name="connisteX4" fmla="*/ 706049 w 4107250"/>
              <a:gd name="connsiteY4" fmla="*/ 135548 h 2849679"/>
              <a:gd name="connisteX5" fmla="*/ 773359 w 4107250"/>
              <a:gd name="connsiteY5" fmla="*/ 135548 h 2849679"/>
              <a:gd name="connisteX6" fmla="*/ 857179 w 4107250"/>
              <a:gd name="connsiteY6" fmla="*/ 152058 h 2849679"/>
              <a:gd name="connisteX7" fmla="*/ 940999 w 4107250"/>
              <a:gd name="connsiteY7" fmla="*/ 152058 h 2849679"/>
              <a:gd name="connisteX8" fmla="*/ 1007674 w 4107250"/>
              <a:gd name="connsiteY8" fmla="*/ 152058 h 2849679"/>
              <a:gd name="connisteX9" fmla="*/ 1074984 w 4107250"/>
              <a:gd name="connsiteY9" fmla="*/ 152058 h 2849679"/>
              <a:gd name="connisteX10" fmla="*/ 1141659 w 4107250"/>
              <a:gd name="connsiteY10" fmla="*/ 152058 h 2849679"/>
              <a:gd name="connisteX11" fmla="*/ 1208969 w 4107250"/>
              <a:gd name="connsiteY11" fmla="*/ 152058 h 2849679"/>
              <a:gd name="connisteX12" fmla="*/ 1275644 w 4107250"/>
              <a:gd name="connsiteY12" fmla="*/ 152058 h 2849679"/>
              <a:gd name="connisteX13" fmla="*/ 1375974 w 4107250"/>
              <a:gd name="connsiteY13" fmla="*/ 152058 h 2849679"/>
              <a:gd name="connisteX14" fmla="*/ 1443284 w 4107250"/>
              <a:gd name="connsiteY14" fmla="*/ 152058 h 2849679"/>
              <a:gd name="connisteX15" fmla="*/ 1527104 w 4107250"/>
              <a:gd name="connsiteY15" fmla="*/ 135548 h 2849679"/>
              <a:gd name="connisteX16" fmla="*/ 1593779 w 4107250"/>
              <a:gd name="connsiteY16" fmla="*/ 118403 h 2849679"/>
              <a:gd name="connisteX17" fmla="*/ 1661089 w 4107250"/>
              <a:gd name="connsiteY17" fmla="*/ 118403 h 2849679"/>
              <a:gd name="connisteX18" fmla="*/ 1727764 w 4107250"/>
              <a:gd name="connsiteY18" fmla="*/ 84748 h 2849679"/>
              <a:gd name="connisteX19" fmla="*/ 1811584 w 4107250"/>
              <a:gd name="connsiteY19" fmla="*/ 84748 h 2849679"/>
              <a:gd name="connisteX20" fmla="*/ 1895404 w 4107250"/>
              <a:gd name="connsiteY20" fmla="*/ 68238 h 2849679"/>
              <a:gd name="connisteX21" fmla="*/ 1995734 w 4107250"/>
              <a:gd name="connsiteY21" fmla="*/ 51728 h 2849679"/>
              <a:gd name="connisteX22" fmla="*/ 2079554 w 4107250"/>
              <a:gd name="connsiteY22" fmla="*/ 18073 h 2849679"/>
              <a:gd name="connisteX23" fmla="*/ 2146864 w 4107250"/>
              <a:gd name="connsiteY23" fmla="*/ 1563 h 2849679"/>
              <a:gd name="connisteX24" fmla="*/ 2213539 w 4107250"/>
              <a:gd name="connsiteY24" fmla="*/ 1563 h 2849679"/>
              <a:gd name="connisteX25" fmla="*/ 2280849 w 4107250"/>
              <a:gd name="connsiteY25" fmla="*/ 1563 h 2849679"/>
              <a:gd name="connisteX26" fmla="*/ 2364034 w 4107250"/>
              <a:gd name="connsiteY26" fmla="*/ 1563 h 2849679"/>
              <a:gd name="connisteX27" fmla="*/ 2431344 w 4107250"/>
              <a:gd name="connsiteY27" fmla="*/ 1563 h 2849679"/>
              <a:gd name="connisteX28" fmla="*/ 2498019 w 4107250"/>
              <a:gd name="connsiteY28" fmla="*/ 1563 h 2849679"/>
              <a:gd name="connisteX29" fmla="*/ 2581839 w 4107250"/>
              <a:gd name="connsiteY29" fmla="*/ 1563 h 2849679"/>
              <a:gd name="connisteX30" fmla="*/ 2649149 w 4107250"/>
              <a:gd name="connsiteY30" fmla="*/ 1563 h 2849679"/>
              <a:gd name="connisteX31" fmla="*/ 2715824 w 4107250"/>
              <a:gd name="connsiteY31" fmla="*/ 1563 h 2849679"/>
              <a:gd name="connisteX32" fmla="*/ 2799644 w 4107250"/>
              <a:gd name="connsiteY32" fmla="*/ 1563 h 2849679"/>
              <a:gd name="connisteX33" fmla="*/ 2866954 w 4107250"/>
              <a:gd name="connsiteY33" fmla="*/ 1563 h 2849679"/>
              <a:gd name="connisteX34" fmla="*/ 2967284 w 4107250"/>
              <a:gd name="connsiteY34" fmla="*/ 1563 h 2849679"/>
              <a:gd name="connisteX35" fmla="*/ 3051104 w 4107250"/>
              <a:gd name="connsiteY35" fmla="*/ 1563 h 2849679"/>
              <a:gd name="connisteX36" fmla="*/ 3117779 w 4107250"/>
              <a:gd name="connsiteY36" fmla="*/ 1563 h 2849679"/>
              <a:gd name="connisteX37" fmla="*/ 3201599 w 4107250"/>
              <a:gd name="connsiteY37" fmla="*/ 1563 h 2849679"/>
              <a:gd name="connisteX38" fmla="*/ 3268909 w 4107250"/>
              <a:gd name="connsiteY38" fmla="*/ 1563 h 2849679"/>
              <a:gd name="connisteX39" fmla="*/ 3335584 w 4107250"/>
              <a:gd name="connsiteY39" fmla="*/ 1563 h 2849679"/>
              <a:gd name="connisteX40" fmla="*/ 3402894 w 4107250"/>
              <a:gd name="connsiteY40" fmla="*/ 1563 h 2849679"/>
              <a:gd name="connisteX41" fmla="*/ 3486079 w 4107250"/>
              <a:gd name="connsiteY41" fmla="*/ 1563 h 2849679"/>
              <a:gd name="connisteX42" fmla="*/ 3569899 w 4107250"/>
              <a:gd name="connsiteY42" fmla="*/ 18073 h 2849679"/>
              <a:gd name="connisteX43" fmla="*/ 3637209 w 4107250"/>
              <a:gd name="connsiteY43" fmla="*/ 18073 h 2849679"/>
              <a:gd name="connisteX44" fmla="*/ 3703884 w 4107250"/>
              <a:gd name="connsiteY44" fmla="*/ 51728 h 2849679"/>
              <a:gd name="connisteX45" fmla="*/ 3787704 w 4107250"/>
              <a:gd name="connsiteY45" fmla="*/ 84748 h 2849679"/>
              <a:gd name="connisteX46" fmla="*/ 3871524 w 4107250"/>
              <a:gd name="connsiteY46" fmla="*/ 135548 h 2849679"/>
              <a:gd name="connisteX47" fmla="*/ 3938834 w 4107250"/>
              <a:gd name="connsiteY47" fmla="*/ 202223 h 2849679"/>
              <a:gd name="connisteX48" fmla="*/ 4005509 w 4107250"/>
              <a:gd name="connsiteY48" fmla="*/ 286043 h 2849679"/>
              <a:gd name="connisteX49" fmla="*/ 4055674 w 4107250"/>
              <a:gd name="connsiteY49" fmla="*/ 352718 h 2849679"/>
              <a:gd name="connisteX50" fmla="*/ 4072819 w 4107250"/>
              <a:gd name="connsiteY50" fmla="*/ 420028 h 2849679"/>
              <a:gd name="connisteX51" fmla="*/ 4089329 w 4107250"/>
              <a:gd name="connsiteY51" fmla="*/ 486703 h 2849679"/>
              <a:gd name="connisteX52" fmla="*/ 4105839 w 4107250"/>
              <a:gd name="connsiteY52" fmla="*/ 554013 h 2849679"/>
              <a:gd name="connisteX53" fmla="*/ 4105839 w 4107250"/>
              <a:gd name="connsiteY53" fmla="*/ 620688 h 2849679"/>
              <a:gd name="connisteX54" fmla="*/ 4105839 w 4107250"/>
              <a:gd name="connsiteY54" fmla="*/ 687998 h 2849679"/>
              <a:gd name="connisteX55" fmla="*/ 4105839 w 4107250"/>
              <a:gd name="connsiteY55" fmla="*/ 754673 h 2849679"/>
              <a:gd name="connisteX56" fmla="*/ 4105839 w 4107250"/>
              <a:gd name="connsiteY56" fmla="*/ 821983 h 2849679"/>
              <a:gd name="connisteX57" fmla="*/ 4105839 w 4107250"/>
              <a:gd name="connsiteY57" fmla="*/ 888658 h 2849679"/>
              <a:gd name="connisteX58" fmla="*/ 4105839 w 4107250"/>
              <a:gd name="connsiteY58" fmla="*/ 955968 h 2849679"/>
              <a:gd name="connisteX59" fmla="*/ 4089329 w 4107250"/>
              <a:gd name="connsiteY59" fmla="*/ 1039788 h 2849679"/>
              <a:gd name="connisteX60" fmla="*/ 4072819 w 4107250"/>
              <a:gd name="connsiteY60" fmla="*/ 1106463 h 2849679"/>
              <a:gd name="connisteX61" fmla="*/ 4072819 w 4107250"/>
              <a:gd name="connsiteY61" fmla="*/ 1173773 h 2849679"/>
              <a:gd name="connisteX62" fmla="*/ 4055674 w 4107250"/>
              <a:gd name="connsiteY62" fmla="*/ 1240448 h 2849679"/>
              <a:gd name="connisteX63" fmla="*/ 4055674 w 4107250"/>
              <a:gd name="connsiteY63" fmla="*/ 1307758 h 2849679"/>
              <a:gd name="connisteX64" fmla="*/ 4039164 w 4107250"/>
              <a:gd name="connsiteY64" fmla="*/ 1374433 h 2849679"/>
              <a:gd name="connisteX65" fmla="*/ 4039164 w 4107250"/>
              <a:gd name="connsiteY65" fmla="*/ 1458253 h 2849679"/>
              <a:gd name="connisteX66" fmla="*/ 4022019 w 4107250"/>
              <a:gd name="connsiteY66" fmla="*/ 1525563 h 2849679"/>
              <a:gd name="connisteX67" fmla="*/ 4005509 w 4107250"/>
              <a:gd name="connsiteY67" fmla="*/ 1592238 h 2849679"/>
              <a:gd name="connisteX68" fmla="*/ 4005509 w 4107250"/>
              <a:gd name="connsiteY68" fmla="*/ 1676058 h 2849679"/>
              <a:gd name="connisteX69" fmla="*/ 4005509 w 4107250"/>
              <a:gd name="connsiteY69" fmla="*/ 1759878 h 2849679"/>
              <a:gd name="connisteX70" fmla="*/ 4005509 w 4107250"/>
              <a:gd name="connsiteY70" fmla="*/ 1826553 h 2849679"/>
              <a:gd name="connisteX71" fmla="*/ 4005509 w 4107250"/>
              <a:gd name="connsiteY71" fmla="*/ 1893863 h 2849679"/>
              <a:gd name="connisteX72" fmla="*/ 4005509 w 4107250"/>
              <a:gd name="connsiteY72" fmla="*/ 1977683 h 2849679"/>
              <a:gd name="connisteX73" fmla="*/ 4005509 w 4107250"/>
              <a:gd name="connsiteY73" fmla="*/ 2044358 h 2849679"/>
              <a:gd name="connisteX74" fmla="*/ 4005509 w 4107250"/>
              <a:gd name="connsiteY74" fmla="*/ 2128178 h 2849679"/>
              <a:gd name="connisteX75" fmla="*/ 4005509 w 4107250"/>
              <a:gd name="connsiteY75" fmla="*/ 2194853 h 2849679"/>
              <a:gd name="connisteX76" fmla="*/ 4005509 w 4107250"/>
              <a:gd name="connsiteY76" fmla="*/ 2262163 h 2849679"/>
              <a:gd name="connisteX77" fmla="*/ 4022019 w 4107250"/>
              <a:gd name="connsiteY77" fmla="*/ 2328838 h 2849679"/>
              <a:gd name="connisteX78" fmla="*/ 4022019 w 4107250"/>
              <a:gd name="connsiteY78" fmla="*/ 2396148 h 2849679"/>
              <a:gd name="connisteX79" fmla="*/ 4022019 w 4107250"/>
              <a:gd name="connsiteY79" fmla="*/ 2462823 h 2849679"/>
              <a:gd name="connisteX80" fmla="*/ 4022019 w 4107250"/>
              <a:gd name="connsiteY80" fmla="*/ 2530133 h 2849679"/>
              <a:gd name="connisteX81" fmla="*/ 4022019 w 4107250"/>
              <a:gd name="connsiteY81" fmla="*/ 2596808 h 2849679"/>
              <a:gd name="connisteX82" fmla="*/ 4022019 w 4107250"/>
              <a:gd name="connsiteY82" fmla="*/ 2664118 h 2849679"/>
              <a:gd name="connisteX83" fmla="*/ 3955344 w 4107250"/>
              <a:gd name="connsiteY83" fmla="*/ 2714283 h 2849679"/>
              <a:gd name="connisteX84" fmla="*/ 3888034 w 4107250"/>
              <a:gd name="connsiteY84" fmla="*/ 2747938 h 2849679"/>
              <a:gd name="connisteX85" fmla="*/ 3821359 w 4107250"/>
              <a:gd name="connsiteY85" fmla="*/ 2747938 h 2849679"/>
              <a:gd name="connisteX86" fmla="*/ 3754049 w 4107250"/>
              <a:gd name="connsiteY86" fmla="*/ 2781593 h 2849679"/>
              <a:gd name="connisteX87" fmla="*/ 3687374 w 4107250"/>
              <a:gd name="connsiteY87" fmla="*/ 2798103 h 2849679"/>
              <a:gd name="connisteX88" fmla="*/ 3620064 w 4107250"/>
              <a:gd name="connsiteY88" fmla="*/ 2814613 h 2849679"/>
              <a:gd name="connisteX89" fmla="*/ 3553389 w 4107250"/>
              <a:gd name="connsiteY89" fmla="*/ 2831758 h 2849679"/>
              <a:gd name="connisteX90" fmla="*/ 3486079 w 4107250"/>
              <a:gd name="connsiteY90" fmla="*/ 2848268 h 2849679"/>
              <a:gd name="connisteX91" fmla="*/ 3402894 w 4107250"/>
              <a:gd name="connsiteY91" fmla="*/ 2848268 h 2849679"/>
              <a:gd name="connisteX92" fmla="*/ 3335584 w 4107250"/>
              <a:gd name="connsiteY92" fmla="*/ 2848268 h 2849679"/>
              <a:gd name="connisteX93" fmla="*/ 3251764 w 4107250"/>
              <a:gd name="connsiteY93" fmla="*/ 2848268 h 2849679"/>
              <a:gd name="connisteX94" fmla="*/ 3185089 w 4107250"/>
              <a:gd name="connsiteY94" fmla="*/ 2848268 h 2849679"/>
              <a:gd name="connisteX95" fmla="*/ 3101269 w 4107250"/>
              <a:gd name="connsiteY95" fmla="*/ 2848268 h 2849679"/>
              <a:gd name="connisteX96" fmla="*/ 3017449 w 4107250"/>
              <a:gd name="connsiteY96" fmla="*/ 2848268 h 2849679"/>
              <a:gd name="connisteX97" fmla="*/ 2933629 w 4107250"/>
              <a:gd name="connsiteY97" fmla="*/ 2848268 h 2849679"/>
              <a:gd name="connisteX98" fmla="*/ 2866954 w 4107250"/>
              <a:gd name="connsiteY98" fmla="*/ 2848268 h 2849679"/>
              <a:gd name="connisteX99" fmla="*/ 2799644 w 4107250"/>
              <a:gd name="connsiteY99" fmla="*/ 2848268 h 2849679"/>
              <a:gd name="connisteX100" fmla="*/ 2715824 w 4107250"/>
              <a:gd name="connsiteY100" fmla="*/ 2848268 h 2849679"/>
              <a:gd name="connisteX101" fmla="*/ 2649149 w 4107250"/>
              <a:gd name="connsiteY101" fmla="*/ 2848268 h 2849679"/>
              <a:gd name="connisteX102" fmla="*/ 2548819 w 4107250"/>
              <a:gd name="connsiteY102" fmla="*/ 2848268 h 2849679"/>
              <a:gd name="connisteX103" fmla="*/ 2464999 w 4107250"/>
              <a:gd name="connsiteY103" fmla="*/ 2848268 h 2849679"/>
              <a:gd name="connisteX104" fmla="*/ 2397689 w 4107250"/>
              <a:gd name="connsiteY104" fmla="*/ 2848268 h 2849679"/>
              <a:gd name="connisteX105" fmla="*/ 2331014 w 4107250"/>
              <a:gd name="connsiteY105" fmla="*/ 2848268 h 2849679"/>
              <a:gd name="connisteX106" fmla="*/ 2263704 w 4107250"/>
              <a:gd name="connsiteY106" fmla="*/ 2848268 h 2849679"/>
              <a:gd name="connisteX107" fmla="*/ 2197029 w 4107250"/>
              <a:gd name="connsiteY107" fmla="*/ 2848268 h 2849679"/>
              <a:gd name="connisteX108" fmla="*/ 2096064 w 4107250"/>
              <a:gd name="connsiteY108" fmla="*/ 2848268 h 2849679"/>
              <a:gd name="connisteX109" fmla="*/ 2029389 w 4107250"/>
              <a:gd name="connsiteY109" fmla="*/ 2848268 h 2849679"/>
              <a:gd name="connisteX110" fmla="*/ 1945569 w 4107250"/>
              <a:gd name="connsiteY110" fmla="*/ 2848268 h 2849679"/>
              <a:gd name="connisteX111" fmla="*/ 1861749 w 4107250"/>
              <a:gd name="connsiteY111" fmla="*/ 2848268 h 2849679"/>
              <a:gd name="connisteX112" fmla="*/ 1795074 w 4107250"/>
              <a:gd name="connsiteY112" fmla="*/ 2848268 h 2849679"/>
              <a:gd name="connisteX113" fmla="*/ 1711254 w 4107250"/>
              <a:gd name="connsiteY113" fmla="*/ 2848268 h 2849679"/>
              <a:gd name="connisteX114" fmla="*/ 1610924 w 4107250"/>
              <a:gd name="connsiteY114" fmla="*/ 2848268 h 2849679"/>
              <a:gd name="connisteX115" fmla="*/ 1543614 w 4107250"/>
              <a:gd name="connsiteY115" fmla="*/ 2848268 h 2849679"/>
              <a:gd name="connisteX116" fmla="*/ 1459794 w 4107250"/>
              <a:gd name="connsiteY116" fmla="*/ 2848268 h 2849679"/>
              <a:gd name="connisteX117" fmla="*/ 1393119 w 4107250"/>
              <a:gd name="connsiteY117" fmla="*/ 2848268 h 2849679"/>
              <a:gd name="connisteX118" fmla="*/ 1325809 w 4107250"/>
              <a:gd name="connsiteY118" fmla="*/ 2848268 h 2849679"/>
              <a:gd name="connisteX119" fmla="*/ 1259134 w 4107250"/>
              <a:gd name="connsiteY119" fmla="*/ 2848268 h 2849679"/>
              <a:gd name="connisteX120" fmla="*/ 1175314 w 4107250"/>
              <a:gd name="connsiteY120" fmla="*/ 2848268 h 2849679"/>
              <a:gd name="connisteX121" fmla="*/ 1091494 w 4107250"/>
              <a:gd name="connsiteY121" fmla="*/ 2848268 h 2849679"/>
              <a:gd name="connisteX122" fmla="*/ 991164 w 4107250"/>
              <a:gd name="connsiteY122" fmla="*/ 2848268 h 2849679"/>
              <a:gd name="connisteX123" fmla="*/ 923854 w 4107250"/>
              <a:gd name="connsiteY123" fmla="*/ 2848268 h 2849679"/>
              <a:gd name="connisteX124" fmla="*/ 857179 w 4107250"/>
              <a:gd name="connsiteY124" fmla="*/ 2848268 h 2849679"/>
              <a:gd name="connisteX125" fmla="*/ 773359 w 4107250"/>
              <a:gd name="connsiteY125" fmla="*/ 2848268 h 2849679"/>
              <a:gd name="connisteX126" fmla="*/ 673029 w 4107250"/>
              <a:gd name="connsiteY126" fmla="*/ 2848268 h 2849679"/>
              <a:gd name="connisteX127" fmla="*/ 589209 w 4107250"/>
              <a:gd name="connsiteY127" fmla="*/ 2831758 h 2849679"/>
              <a:gd name="connisteX128" fmla="*/ 521899 w 4107250"/>
              <a:gd name="connsiteY128" fmla="*/ 2831758 h 2849679"/>
              <a:gd name="connisteX129" fmla="*/ 455224 w 4107250"/>
              <a:gd name="connsiteY129" fmla="*/ 2814613 h 2849679"/>
              <a:gd name="connisteX130" fmla="*/ 387914 w 4107250"/>
              <a:gd name="connsiteY130" fmla="*/ 2814613 h 2849679"/>
              <a:gd name="connisteX131" fmla="*/ 321239 w 4107250"/>
              <a:gd name="connsiteY131" fmla="*/ 2781593 h 2849679"/>
              <a:gd name="connisteX132" fmla="*/ 253929 w 4107250"/>
              <a:gd name="connsiteY132" fmla="*/ 2747938 h 2849679"/>
              <a:gd name="connisteX133" fmla="*/ 187254 w 4107250"/>
              <a:gd name="connsiteY133" fmla="*/ 2714283 h 2849679"/>
              <a:gd name="connisteX134" fmla="*/ 119944 w 4107250"/>
              <a:gd name="connsiteY134" fmla="*/ 2680628 h 2849679"/>
              <a:gd name="connisteX135" fmla="*/ 103434 w 4107250"/>
              <a:gd name="connsiteY135" fmla="*/ 2613953 h 2849679"/>
              <a:gd name="connisteX136" fmla="*/ 86924 w 4107250"/>
              <a:gd name="connsiteY136" fmla="*/ 2546643 h 2849679"/>
              <a:gd name="connisteX137" fmla="*/ 69779 w 4107250"/>
              <a:gd name="connsiteY137" fmla="*/ 2479968 h 2849679"/>
              <a:gd name="connisteX138" fmla="*/ 36759 w 4107250"/>
              <a:gd name="connsiteY138" fmla="*/ 2412658 h 2849679"/>
              <a:gd name="connisteX139" fmla="*/ 36759 w 4107250"/>
              <a:gd name="connsiteY139" fmla="*/ 2345983 h 2849679"/>
              <a:gd name="connisteX140" fmla="*/ 36759 w 4107250"/>
              <a:gd name="connsiteY140" fmla="*/ 2278673 h 2849679"/>
              <a:gd name="connisteX141" fmla="*/ 36759 w 4107250"/>
              <a:gd name="connsiteY141" fmla="*/ 2211998 h 2849679"/>
              <a:gd name="connisteX142" fmla="*/ 36759 w 4107250"/>
              <a:gd name="connsiteY142" fmla="*/ 2144688 h 2849679"/>
              <a:gd name="connisteX143" fmla="*/ 36759 w 4107250"/>
              <a:gd name="connsiteY143" fmla="*/ 2078013 h 2849679"/>
              <a:gd name="connisteX144" fmla="*/ 36759 w 4107250"/>
              <a:gd name="connsiteY144" fmla="*/ 2010703 h 2849679"/>
              <a:gd name="connisteX145" fmla="*/ 36759 w 4107250"/>
              <a:gd name="connsiteY145" fmla="*/ 1926883 h 2849679"/>
              <a:gd name="connisteX146" fmla="*/ 36759 w 4107250"/>
              <a:gd name="connsiteY146" fmla="*/ 1860208 h 2849679"/>
              <a:gd name="connisteX147" fmla="*/ 3104 w 4107250"/>
              <a:gd name="connsiteY147" fmla="*/ 1793533 h 2849679"/>
              <a:gd name="connisteX148" fmla="*/ 3104 w 4107250"/>
              <a:gd name="connsiteY148" fmla="*/ 1726223 h 2849679"/>
              <a:gd name="connisteX149" fmla="*/ 3104 w 4107250"/>
              <a:gd name="connsiteY149" fmla="*/ 1659548 h 2849679"/>
              <a:gd name="connisteX150" fmla="*/ 3104 w 4107250"/>
              <a:gd name="connsiteY150" fmla="*/ 1592238 h 2849679"/>
              <a:gd name="connisteX151" fmla="*/ 3104 w 4107250"/>
              <a:gd name="connsiteY151" fmla="*/ 1508418 h 2849679"/>
              <a:gd name="connisteX152" fmla="*/ 3104 w 4107250"/>
              <a:gd name="connsiteY152" fmla="*/ 1441743 h 2849679"/>
              <a:gd name="connisteX153" fmla="*/ 3104 w 4107250"/>
              <a:gd name="connsiteY153" fmla="*/ 1374433 h 2849679"/>
              <a:gd name="connisteX154" fmla="*/ 3104 w 4107250"/>
              <a:gd name="connsiteY154" fmla="*/ 1307758 h 2849679"/>
              <a:gd name="connisteX155" fmla="*/ 3104 w 4107250"/>
              <a:gd name="connsiteY155" fmla="*/ 1240448 h 2849679"/>
              <a:gd name="connisteX156" fmla="*/ 3104 w 4107250"/>
              <a:gd name="connsiteY156" fmla="*/ 1173773 h 2849679"/>
              <a:gd name="connisteX157" fmla="*/ 19614 w 4107250"/>
              <a:gd name="connsiteY157" fmla="*/ 1106463 h 2849679"/>
              <a:gd name="connisteX158" fmla="*/ 19614 w 4107250"/>
              <a:gd name="connsiteY158" fmla="*/ 1039788 h 2849679"/>
              <a:gd name="connisteX159" fmla="*/ 19614 w 4107250"/>
              <a:gd name="connsiteY159" fmla="*/ 972478 h 2849679"/>
              <a:gd name="connisteX160" fmla="*/ 36759 w 4107250"/>
              <a:gd name="connsiteY160" fmla="*/ 905803 h 2849679"/>
              <a:gd name="connisteX161" fmla="*/ 69779 w 4107250"/>
              <a:gd name="connsiteY161" fmla="*/ 838493 h 2849679"/>
              <a:gd name="connisteX162" fmla="*/ 69779 w 4107250"/>
              <a:gd name="connsiteY162" fmla="*/ 771818 h 2849679"/>
              <a:gd name="connisteX163" fmla="*/ 69779 w 4107250"/>
              <a:gd name="connsiteY163" fmla="*/ 704508 h 2849679"/>
              <a:gd name="connisteX164" fmla="*/ 103434 w 4107250"/>
              <a:gd name="connsiteY164" fmla="*/ 637833 h 2849679"/>
              <a:gd name="connisteX165" fmla="*/ 103434 w 4107250"/>
              <a:gd name="connsiteY165" fmla="*/ 570523 h 2849679"/>
              <a:gd name="connisteX166" fmla="*/ 103434 w 4107250"/>
              <a:gd name="connsiteY166" fmla="*/ 503848 h 2849679"/>
              <a:gd name="connisteX167" fmla="*/ 119944 w 4107250"/>
              <a:gd name="connsiteY167" fmla="*/ 436538 h 2849679"/>
              <a:gd name="connisteX168" fmla="*/ 137089 w 4107250"/>
              <a:gd name="connsiteY168" fmla="*/ 369863 h 2849679"/>
              <a:gd name="connisteX169" fmla="*/ 137089 w 4107250"/>
              <a:gd name="connsiteY169" fmla="*/ 302553 h 2849679"/>
              <a:gd name="connisteX170" fmla="*/ 153599 w 4107250"/>
              <a:gd name="connsiteY170" fmla="*/ 218733 h 2849679"/>
              <a:gd name="connisteX171" fmla="*/ 153599 w 4107250"/>
              <a:gd name="connsiteY171" fmla="*/ 152058 h 2849679"/>
              <a:gd name="connisteX172" fmla="*/ 187254 w 4107250"/>
              <a:gd name="connsiteY172" fmla="*/ 84748 h 2849679"/>
              <a:gd name="connisteX173" fmla="*/ 220909 w 4107250"/>
              <a:gd name="connsiteY173" fmla="*/ 18073 h 2849679"/>
              <a:gd name="connisteX174" fmla="*/ 287584 w 4107250"/>
              <a:gd name="connsiteY174" fmla="*/ 1563 h 2849679"/>
              <a:gd name="connisteX175" fmla="*/ 354894 w 4107250"/>
              <a:gd name="connsiteY175" fmla="*/ 1563 h 28496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</a:cxnLst>
            <a:rect l="l" t="t" r="r" b="b"/>
            <a:pathLst>
              <a:path w="4107251" h="2849679">
                <a:moveTo>
                  <a:pt x="371404" y="18073"/>
                </a:moveTo>
                <a:cubicBezTo>
                  <a:pt x="386644" y="20613"/>
                  <a:pt x="425379" y="24423"/>
                  <a:pt x="455224" y="34583"/>
                </a:cubicBezTo>
                <a:cubicBezTo>
                  <a:pt x="485069" y="44743"/>
                  <a:pt x="492054" y="54903"/>
                  <a:pt x="521899" y="68238"/>
                </a:cubicBezTo>
                <a:cubicBezTo>
                  <a:pt x="551744" y="81573"/>
                  <a:pt x="568889" y="88558"/>
                  <a:pt x="605719" y="101893"/>
                </a:cubicBezTo>
                <a:cubicBezTo>
                  <a:pt x="642549" y="115228"/>
                  <a:pt x="672394" y="128563"/>
                  <a:pt x="706049" y="135548"/>
                </a:cubicBezTo>
                <a:cubicBezTo>
                  <a:pt x="739704" y="142533"/>
                  <a:pt x="742879" y="132373"/>
                  <a:pt x="773359" y="135548"/>
                </a:cubicBezTo>
                <a:cubicBezTo>
                  <a:pt x="803839" y="138723"/>
                  <a:pt x="823524" y="148883"/>
                  <a:pt x="857179" y="152058"/>
                </a:cubicBezTo>
                <a:cubicBezTo>
                  <a:pt x="890834" y="155233"/>
                  <a:pt x="911154" y="152058"/>
                  <a:pt x="940999" y="152058"/>
                </a:cubicBezTo>
                <a:cubicBezTo>
                  <a:pt x="970844" y="152058"/>
                  <a:pt x="981004" y="152058"/>
                  <a:pt x="1007674" y="152058"/>
                </a:cubicBezTo>
                <a:cubicBezTo>
                  <a:pt x="1034344" y="152058"/>
                  <a:pt x="1048314" y="152058"/>
                  <a:pt x="1074984" y="152058"/>
                </a:cubicBezTo>
                <a:cubicBezTo>
                  <a:pt x="1101654" y="152058"/>
                  <a:pt x="1114989" y="152058"/>
                  <a:pt x="1141659" y="152058"/>
                </a:cubicBezTo>
                <a:cubicBezTo>
                  <a:pt x="1168329" y="152058"/>
                  <a:pt x="1182299" y="152058"/>
                  <a:pt x="1208969" y="152058"/>
                </a:cubicBezTo>
                <a:cubicBezTo>
                  <a:pt x="1235639" y="152058"/>
                  <a:pt x="1241989" y="152058"/>
                  <a:pt x="1275644" y="152058"/>
                </a:cubicBezTo>
                <a:cubicBezTo>
                  <a:pt x="1309299" y="152058"/>
                  <a:pt x="1342319" y="152058"/>
                  <a:pt x="1375974" y="152058"/>
                </a:cubicBezTo>
                <a:cubicBezTo>
                  <a:pt x="1409629" y="152058"/>
                  <a:pt x="1412804" y="155233"/>
                  <a:pt x="1443284" y="152058"/>
                </a:cubicBezTo>
                <a:cubicBezTo>
                  <a:pt x="1473764" y="148883"/>
                  <a:pt x="1497259" y="142533"/>
                  <a:pt x="1527104" y="135548"/>
                </a:cubicBezTo>
                <a:cubicBezTo>
                  <a:pt x="1556949" y="128563"/>
                  <a:pt x="1567109" y="121578"/>
                  <a:pt x="1593779" y="118403"/>
                </a:cubicBezTo>
                <a:cubicBezTo>
                  <a:pt x="1620449" y="115228"/>
                  <a:pt x="1634419" y="125388"/>
                  <a:pt x="1661089" y="118403"/>
                </a:cubicBezTo>
                <a:cubicBezTo>
                  <a:pt x="1687759" y="111418"/>
                  <a:pt x="1697919" y="91733"/>
                  <a:pt x="1727764" y="84748"/>
                </a:cubicBezTo>
                <a:cubicBezTo>
                  <a:pt x="1757609" y="77763"/>
                  <a:pt x="1777929" y="87923"/>
                  <a:pt x="1811584" y="84748"/>
                </a:cubicBezTo>
                <a:cubicBezTo>
                  <a:pt x="1845239" y="81573"/>
                  <a:pt x="1858574" y="74588"/>
                  <a:pt x="1895404" y="68238"/>
                </a:cubicBezTo>
                <a:cubicBezTo>
                  <a:pt x="1932234" y="61888"/>
                  <a:pt x="1958904" y="61888"/>
                  <a:pt x="1995734" y="51728"/>
                </a:cubicBezTo>
                <a:cubicBezTo>
                  <a:pt x="2032564" y="41568"/>
                  <a:pt x="2049074" y="28233"/>
                  <a:pt x="2079554" y="18073"/>
                </a:cubicBezTo>
                <a:cubicBezTo>
                  <a:pt x="2110034" y="7913"/>
                  <a:pt x="2120194" y="4738"/>
                  <a:pt x="2146864" y="1563"/>
                </a:cubicBezTo>
                <a:cubicBezTo>
                  <a:pt x="2173534" y="-1612"/>
                  <a:pt x="2186869" y="1563"/>
                  <a:pt x="2213539" y="1563"/>
                </a:cubicBezTo>
                <a:cubicBezTo>
                  <a:pt x="2240209" y="1563"/>
                  <a:pt x="2251004" y="1563"/>
                  <a:pt x="2280849" y="1563"/>
                </a:cubicBezTo>
                <a:cubicBezTo>
                  <a:pt x="2310694" y="1563"/>
                  <a:pt x="2334189" y="1563"/>
                  <a:pt x="2364034" y="1563"/>
                </a:cubicBezTo>
                <a:cubicBezTo>
                  <a:pt x="2393879" y="1563"/>
                  <a:pt x="2404674" y="1563"/>
                  <a:pt x="2431344" y="1563"/>
                </a:cubicBezTo>
                <a:cubicBezTo>
                  <a:pt x="2458014" y="1563"/>
                  <a:pt x="2468174" y="1563"/>
                  <a:pt x="2498019" y="1563"/>
                </a:cubicBezTo>
                <a:cubicBezTo>
                  <a:pt x="2527864" y="1563"/>
                  <a:pt x="2551359" y="1563"/>
                  <a:pt x="2581839" y="1563"/>
                </a:cubicBezTo>
                <a:cubicBezTo>
                  <a:pt x="2612319" y="1563"/>
                  <a:pt x="2622479" y="1563"/>
                  <a:pt x="2649149" y="1563"/>
                </a:cubicBezTo>
                <a:cubicBezTo>
                  <a:pt x="2675819" y="1563"/>
                  <a:pt x="2685979" y="1563"/>
                  <a:pt x="2715824" y="1563"/>
                </a:cubicBezTo>
                <a:cubicBezTo>
                  <a:pt x="2745669" y="1563"/>
                  <a:pt x="2769164" y="1563"/>
                  <a:pt x="2799644" y="1563"/>
                </a:cubicBezTo>
                <a:cubicBezTo>
                  <a:pt x="2830124" y="1563"/>
                  <a:pt x="2833299" y="1563"/>
                  <a:pt x="2866954" y="1563"/>
                </a:cubicBezTo>
                <a:cubicBezTo>
                  <a:pt x="2900609" y="1563"/>
                  <a:pt x="2930454" y="1563"/>
                  <a:pt x="2967284" y="1563"/>
                </a:cubicBezTo>
                <a:cubicBezTo>
                  <a:pt x="3004114" y="1563"/>
                  <a:pt x="3021259" y="1563"/>
                  <a:pt x="3051104" y="1563"/>
                </a:cubicBezTo>
                <a:cubicBezTo>
                  <a:pt x="3080949" y="1563"/>
                  <a:pt x="3087934" y="1563"/>
                  <a:pt x="3117779" y="1563"/>
                </a:cubicBezTo>
                <a:cubicBezTo>
                  <a:pt x="3147624" y="1563"/>
                  <a:pt x="3171119" y="1563"/>
                  <a:pt x="3201599" y="1563"/>
                </a:cubicBezTo>
                <a:cubicBezTo>
                  <a:pt x="3232079" y="1563"/>
                  <a:pt x="3242239" y="1563"/>
                  <a:pt x="3268909" y="1563"/>
                </a:cubicBezTo>
                <a:cubicBezTo>
                  <a:pt x="3295579" y="1563"/>
                  <a:pt x="3308914" y="1563"/>
                  <a:pt x="3335584" y="1563"/>
                </a:cubicBezTo>
                <a:cubicBezTo>
                  <a:pt x="3362254" y="1563"/>
                  <a:pt x="3373049" y="1563"/>
                  <a:pt x="3402894" y="1563"/>
                </a:cubicBezTo>
                <a:cubicBezTo>
                  <a:pt x="3432739" y="1563"/>
                  <a:pt x="3452424" y="-1612"/>
                  <a:pt x="3486079" y="1563"/>
                </a:cubicBezTo>
                <a:cubicBezTo>
                  <a:pt x="3519734" y="4738"/>
                  <a:pt x="3539419" y="14898"/>
                  <a:pt x="3569899" y="18073"/>
                </a:cubicBezTo>
                <a:cubicBezTo>
                  <a:pt x="3600379" y="21248"/>
                  <a:pt x="3610539" y="11088"/>
                  <a:pt x="3637209" y="18073"/>
                </a:cubicBezTo>
                <a:cubicBezTo>
                  <a:pt x="3663879" y="25058"/>
                  <a:pt x="3674039" y="38393"/>
                  <a:pt x="3703884" y="51728"/>
                </a:cubicBezTo>
                <a:cubicBezTo>
                  <a:pt x="3733729" y="65063"/>
                  <a:pt x="3754049" y="68238"/>
                  <a:pt x="3787704" y="84748"/>
                </a:cubicBezTo>
                <a:cubicBezTo>
                  <a:pt x="3821359" y="101258"/>
                  <a:pt x="3841044" y="112053"/>
                  <a:pt x="3871524" y="135548"/>
                </a:cubicBezTo>
                <a:cubicBezTo>
                  <a:pt x="3902004" y="159043"/>
                  <a:pt x="3912164" y="172378"/>
                  <a:pt x="3938834" y="202223"/>
                </a:cubicBezTo>
                <a:cubicBezTo>
                  <a:pt x="3965504" y="232068"/>
                  <a:pt x="3982014" y="256198"/>
                  <a:pt x="4005509" y="286043"/>
                </a:cubicBezTo>
                <a:cubicBezTo>
                  <a:pt x="4029004" y="315888"/>
                  <a:pt x="4042339" y="326048"/>
                  <a:pt x="4055674" y="352718"/>
                </a:cubicBezTo>
                <a:cubicBezTo>
                  <a:pt x="4069009" y="379388"/>
                  <a:pt x="4065834" y="393358"/>
                  <a:pt x="4072819" y="420028"/>
                </a:cubicBezTo>
                <a:cubicBezTo>
                  <a:pt x="4079804" y="446698"/>
                  <a:pt x="4082979" y="460033"/>
                  <a:pt x="4089329" y="486703"/>
                </a:cubicBezTo>
                <a:cubicBezTo>
                  <a:pt x="4095679" y="513373"/>
                  <a:pt x="4102664" y="527343"/>
                  <a:pt x="4105839" y="554013"/>
                </a:cubicBezTo>
                <a:cubicBezTo>
                  <a:pt x="4109014" y="580683"/>
                  <a:pt x="4105839" y="594018"/>
                  <a:pt x="4105839" y="620688"/>
                </a:cubicBezTo>
                <a:cubicBezTo>
                  <a:pt x="4105839" y="647358"/>
                  <a:pt x="4105839" y="661328"/>
                  <a:pt x="4105839" y="687998"/>
                </a:cubicBezTo>
                <a:cubicBezTo>
                  <a:pt x="4105839" y="714668"/>
                  <a:pt x="4105839" y="728003"/>
                  <a:pt x="4105839" y="754673"/>
                </a:cubicBezTo>
                <a:cubicBezTo>
                  <a:pt x="4105839" y="781343"/>
                  <a:pt x="4105839" y="795313"/>
                  <a:pt x="4105839" y="821983"/>
                </a:cubicBezTo>
                <a:cubicBezTo>
                  <a:pt x="4105839" y="848653"/>
                  <a:pt x="4105839" y="861988"/>
                  <a:pt x="4105839" y="888658"/>
                </a:cubicBezTo>
                <a:cubicBezTo>
                  <a:pt x="4105839" y="915328"/>
                  <a:pt x="4109014" y="925488"/>
                  <a:pt x="4105839" y="955968"/>
                </a:cubicBezTo>
                <a:cubicBezTo>
                  <a:pt x="4102664" y="986448"/>
                  <a:pt x="4095679" y="1009943"/>
                  <a:pt x="4089329" y="1039788"/>
                </a:cubicBezTo>
                <a:cubicBezTo>
                  <a:pt x="4082979" y="1069633"/>
                  <a:pt x="4075994" y="1079793"/>
                  <a:pt x="4072819" y="1106463"/>
                </a:cubicBezTo>
                <a:cubicBezTo>
                  <a:pt x="4069644" y="1133133"/>
                  <a:pt x="4075994" y="1147103"/>
                  <a:pt x="4072819" y="1173773"/>
                </a:cubicBezTo>
                <a:cubicBezTo>
                  <a:pt x="4069644" y="1200443"/>
                  <a:pt x="4058849" y="1213778"/>
                  <a:pt x="4055674" y="1240448"/>
                </a:cubicBezTo>
                <a:cubicBezTo>
                  <a:pt x="4052499" y="1267118"/>
                  <a:pt x="4058849" y="1281088"/>
                  <a:pt x="4055674" y="1307758"/>
                </a:cubicBezTo>
                <a:cubicBezTo>
                  <a:pt x="4052499" y="1334428"/>
                  <a:pt x="4042339" y="1344588"/>
                  <a:pt x="4039164" y="1374433"/>
                </a:cubicBezTo>
                <a:cubicBezTo>
                  <a:pt x="4035989" y="1404278"/>
                  <a:pt x="4042339" y="1427773"/>
                  <a:pt x="4039164" y="1458253"/>
                </a:cubicBezTo>
                <a:cubicBezTo>
                  <a:pt x="4035989" y="1488733"/>
                  <a:pt x="4029004" y="1498893"/>
                  <a:pt x="4022019" y="1525563"/>
                </a:cubicBezTo>
                <a:cubicBezTo>
                  <a:pt x="4015034" y="1552233"/>
                  <a:pt x="4008684" y="1562393"/>
                  <a:pt x="4005509" y="1592238"/>
                </a:cubicBezTo>
                <a:cubicBezTo>
                  <a:pt x="4002334" y="1622083"/>
                  <a:pt x="4005509" y="1642403"/>
                  <a:pt x="4005509" y="1676058"/>
                </a:cubicBezTo>
                <a:cubicBezTo>
                  <a:pt x="4005509" y="1709713"/>
                  <a:pt x="4005509" y="1730033"/>
                  <a:pt x="4005509" y="1759878"/>
                </a:cubicBezTo>
                <a:cubicBezTo>
                  <a:pt x="4005509" y="1789723"/>
                  <a:pt x="4005509" y="1799883"/>
                  <a:pt x="4005509" y="1826553"/>
                </a:cubicBezTo>
                <a:cubicBezTo>
                  <a:pt x="4005509" y="1853223"/>
                  <a:pt x="4005509" y="1863383"/>
                  <a:pt x="4005509" y="1893863"/>
                </a:cubicBezTo>
                <a:cubicBezTo>
                  <a:pt x="4005509" y="1924343"/>
                  <a:pt x="4005509" y="1947838"/>
                  <a:pt x="4005509" y="1977683"/>
                </a:cubicBezTo>
                <a:cubicBezTo>
                  <a:pt x="4005509" y="2007528"/>
                  <a:pt x="4005509" y="2014513"/>
                  <a:pt x="4005509" y="2044358"/>
                </a:cubicBezTo>
                <a:cubicBezTo>
                  <a:pt x="4005509" y="2074203"/>
                  <a:pt x="4005509" y="2098333"/>
                  <a:pt x="4005509" y="2128178"/>
                </a:cubicBezTo>
                <a:cubicBezTo>
                  <a:pt x="4005509" y="2158023"/>
                  <a:pt x="4005509" y="2168183"/>
                  <a:pt x="4005509" y="2194853"/>
                </a:cubicBezTo>
                <a:cubicBezTo>
                  <a:pt x="4005509" y="2221523"/>
                  <a:pt x="4002334" y="2235493"/>
                  <a:pt x="4005509" y="2262163"/>
                </a:cubicBezTo>
                <a:cubicBezTo>
                  <a:pt x="4008684" y="2288833"/>
                  <a:pt x="4018844" y="2302168"/>
                  <a:pt x="4022019" y="2328838"/>
                </a:cubicBezTo>
                <a:cubicBezTo>
                  <a:pt x="4025194" y="2355508"/>
                  <a:pt x="4022019" y="2369478"/>
                  <a:pt x="4022019" y="2396148"/>
                </a:cubicBezTo>
                <a:cubicBezTo>
                  <a:pt x="4022019" y="2422818"/>
                  <a:pt x="4022019" y="2436153"/>
                  <a:pt x="4022019" y="2462823"/>
                </a:cubicBezTo>
                <a:cubicBezTo>
                  <a:pt x="4022019" y="2489493"/>
                  <a:pt x="4022019" y="2503463"/>
                  <a:pt x="4022019" y="2530133"/>
                </a:cubicBezTo>
                <a:cubicBezTo>
                  <a:pt x="4022019" y="2556803"/>
                  <a:pt x="4022019" y="2570138"/>
                  <a:pt x="4022019" y="2596808"/>
                </a:cubicBezTo>
                <a:cubicBezTo>
                  <a:pt x="4022019" y="2623478"/>
                  <a:pt x="4035354" y="2640623"/>
                  <a:pt x="4022019" y="2664118"/>
                </a:cubicBezTo>
                <a:cubicBezTo>
                  <a:pt x="4008684" y="2687613"/>
                  <a:pt x="3982014" y="2697773"/>
                  <a:pt x="3955344" y="2714283"/>
                </a:cubicBezTo>
                <a:cubicBezTo>
                  <a:pt x="3928674" y="2730793"/>
                  <a:pt x="3914704" y="2740953"/>
                  <a:pt x="3888034" y="2747938"/>
                </a:cubicBezTo>
                <a:cubicBezTo>
                  <a:pt x="3861364" y="2754923"/>
                  <a:pt x="3848029" y="2740953"/>
                  <a:pt x="3821359" y="2747938"/>
                </a:cubicBezTo>
                <a:cubicBezTo>
                  <a:pt x="3794689" y="2754923"/>
                  <a:pt x="3780719" y="2771433"/>
                  <a:pt x="3754049" y="2781593"/>
                </a:cubicBezTo>
                <a:cubicBezTo>
                  <a:pt x="3727379" y="2791753"/>
                  <a:pt x="3714044" y="2791753"/>
                  <a:pt x="3687374" y="2798103"/>
                </a:cubicBezTo>
                <a:cubicBezTo>
                  <a:pt x="3660704" y="2804453"/>
                  <a:pt x="3646734" y="2807628"/>
                  <a:pt x="3620064" y="2814613"/>
                </a:cubicBezTo>
                <a:cubicBezTo>
                  <a:pt x="3593394" y="2821598"/>
                  <a:pt x="3580059" y="2824773"/>
                  <a:pt x="3553389" y="2831758"/>
                </a:cubicBezTo>
                <a:cubicBezTo>
                  <a:pt x="3526719" y="2838743"/>
                  <a:pt x="3515924" y="2845093"/>
                  <a:pt x="3486079" y="2848268"/>
                </a:cubicBezTo>
                <a:cubicBezTo>
                  <a:pt x="3456234" y="2851443"/>
                  <a:pt x="3432739" y="2848268"/>
                  <a:pt x="3402894" y="2848268"/>
                </a:cubicBezTo>
                <a:cubicBezTo>
                  <a:pt x="3373049" y="2848268"/>
                  <a:pt x="3366064" y="2848268"/>
                  <a:pt x="3335584" y="2848268"/>
                </a:cubicBezTo>
                <a:cubicBezTo>
                  <a:pt x="3305104" y="2848268"/>
                  <a:pt x="3281609" y="2848268"/>
                  <a:pt x="3251764" y="2848268"/>
                </a:cubicBezTo>
                <a:cubicBezTo>
                  <a:pt x="3221919" y="2848268"/>
                  <a:pt x="3214934" y="2848268"/>
                  <a:pt x="3185089" y="2848268"/>
                </a:cubicBezTo>
                <a:cubicBezTo>
                  <a:pt x="3155244" y="2848268"/>
                  <a:pt x="3134924" y="2848268"/>
                  <a:pt x="3101269" y="2848268"/>
                </a:cubicBezTo>
                <a:cubicBezTo>
                  <a:pt x="3067614" y="2848268"/>
                  <a:pt x="3051104" y="2848268"/>
                  <a:pt x="3017449" y="2848268"/>
                </a:cubicBezTo>
                <a:cubicBezTo>
                  <a:pt x="2983794" y="2848268"/>
                  <a:pt x="2963474" y="2848268"/>
                  <a:pt x="2933629" y="2848268"/>
                </a:cubicBezTo>
                <a:cubicBezTo>
                  <a:pt x="2903784" y="2848268"/>
                  <a:pt x="2893624" y="2848268"/>
                  <a:pt x="2866954" y="2848268"/>
                </a:cubicBezTo>
                <a:cubicBezTo>
                  <a:pt x="2840284" y="2848268"/>
                  <a:pt x="2830124" y="2848268"/>
                  <a:pt x="2799644" y="2848268"/>
                </a:cubicBezTo>
                <a:cubicBezTo>
                  <a:pt x="2769164" y="2848268"/>
                  <a:pt x="2745669" y="2848268"/>
                  <a:pt x="2715824" y="2848268"/>
                </a:cubicBezTo>
                <a:cubicBezTo>
                  <a:pt x="2685979" y="2848268"/>
                  <a:pt x="2682804" y="2848268"/>
                  <a:pt x="2649149" y="2848268"/>
                </a:cubicBezTo>
                <a:cubicBezTo>
                  <a:pt x="2615494" y="2848268"/>
                  <a:pt x="2585649" y="2848268"/>
                  <a:pt x="2548819" y="2848268"/>
                </a:cubicBezTo>
                <a:cubicBezTo>
                  <a:pt x="2511989" y="2848268"/>
                  <a:pt x="2495479" y="2848268"/>
                  <a:pt x="2464999" y="2848268"/>
                </a:cubicBezTo>
                <a:cubicBezTo>
                  <a:pt x="2434519" y="2848268"/>
                  <a:pt x="2424359" y="2848268"/>
                  <a:pt x="2397689" y="2848268"/>
                </a:cubicBezTo>
                <a:cubicBezTo>
                  <a:pt x="2371019" y="2848268"/>
                  <a:pt x="2357684" y="2848268"/>
                  <a:pt x="2331014" y="2848268"/>
                </a:cubicBezTo>
                <a:cubicBezTo>
                  <a:pt x="2304344" y="2848268"/>
                  <a:pt x="2290374" y="2848268"/>
                  <a:pt x="2263704" y="2848268"/>
                </a:cubicBezTo>
                <a:cubicBezTo>
                  <a:pt x="2237034" y="2848268"/>
                  <a:pt x="2230684" y="2848268"/>
                  <a:pt x="2197029" y="2848268"/>
                </a:cubicBezTo>
                <a:cubicBezTo>
                  <a:pt x="2163374" y="2848268"/>
                  <a:pt x="2129719" y="2848268"/>
                  <a:pt x="2096064" y="2848268"/>
                </a:cubicBezTo>
                <a:cubicBezTo>
                  <a:pt x="2062409" y="2848268"/>
                  <a:pt x="2059234" y="2848268"/>
                  <a:pt x="2029389" y="2848268"/>
                </a:cubicBezTo>
                <a:cubicBezTo>
                  <a:pt x="1999544" y="2848268"/>
                  <a:pt x="1979224" y="2848268"/>
                  <a:pt x="1945569" y="2848268"/>
                </a:cubicBezTo>
                <a:cubicBezTo>
                  <a:pt x="1911914" y="2848268"/>
                  <a:pt x="1891594" y="2848268"/>
                  <a:pt x="1861749" y="2848268"/>
                </a:cubicBezTo>
                <a:cubicBezTo>
                  <a:pt x="1831904" y="2848268"/>
                  <a:pt x="1824919" y="2848268"/>
                  <a:pt x="1795074" y="2848268"/>
                </a:cubicBezTo>
                <a:cubicBezTo>
                  <a:pt x="1765229" y="2848268"/>
                  <a:pt x="1748084" y="2848268"/>
                  <a:pt x="1711254" y="2848268"/>
                </a:cubicBezTo>
                <a:cubicBezTo>
                  <a:pt x="1674424" y="2848268"/>
                  <a:pt x="1644579" y="2848268"/>
                  <a:pt x="1610924" y="2848268"/>
                </a:cubicBezTo>
                <a:cubicBezTo>
                  <a:pt x="1577269" y="2848268"/>
                  <a:pt x="1574094" y="2848268"/>
                  <a:pt x="1543614" y="2848268"/>
                </a:cubicBezTo>
                <a:cubicBezTo>
                  <a:pt x="1513134" y="2848268"/>
                  <a:pt x="1489639" y="2848268"/>
                  <a:pt x="1459794" y="2848268"/>
                </a:cubicBezTo>
                <a:cubicBezTo>
                  <a:pt x="1429949" y="2848268"/>
                  <a:pt x="1419789" y="2848268"/>
                  <a:pt x="1393119" y="2848268"/>
                </a:cubicBezTo>
                <a:cubicBezTo>
                  <a:pt x="1366449" y="2848268"/>
                  <a:pt x="1352479" y="2848268"/>
                  <a:pt x="1325809" y="2848268"/>
                </a:cubicBezTo>
                <a:cubicBezTo>
                  <a:pt x="1299139" y="2848268"/>
                  <a:pt x="1288979" y="2848268"/>
                  <a:pt x="1259134" y="2848268"/>
                </a:cubicBezTo>
                <a:cubicBezTo>
                  <a:pt x="1229289" y="2848268"/>
                  <a:pt x="1208969" y="2848268"/>
                  <a:pt x="1175314" y="2848268"/>
                </a:cubicBezTo>
                <a:cubicBezTo>
                  <a:pt x="1141659" y="2848268"/>
                  <a:pt x="1128324" y="2848268"/>
                  <a:pt x="1091494" y="2848268"/>
                </a:cubicBezTo>
                <a:cubicBezTo>
                  <a:pt x="1054664" y="2848268"/>
                  <a:pt x="1024819" y="2848268"/>
                  <a:pt x="991164" y="2848268"/>
                </a:cubicBezTo>
                <a:cubicBezTo>
                  <a:pt x="957509" y="2848268"/>
                  <a:pt x="950524" y="2848268"/>
                  <a:pt x="923854" y="2848268"/>
                </a:cubicBezTo>
                <a:cubicBezTo>
                  <a:pt x="897184" y="2848268"/>
                  <a:pt x="887024" y="2848268"/>
                  <a:pt x="857179" y="2848268"/>
                </a:cubicBezTo>
                <a:cubicBezTo>
                  <a:pt x="827334" y="2848268"/>
                  <a:pt x="810189" y="2848268"/>
                  <a:pt x="773359" y="2848268"/>
                </a:cubicBezTo>
                <a:cubicBezTo>
                  <a:pt x="736529" y="2848268"/>
                  <a:pt x="709859" y="2851443"/>
                  <a:pt x="673029" y="2848268"/>
                </a:cubicBezTo>
                <a:cubicBezTo>
                  <a:pt x="636199" y="2845093"/>
                  <a:pt x="619689" y="2834933"/>
                  <a:pt x="589209" y="2831758"/>
                </a:cubicBezTo>
                <a:cubicBezTo>
                  <a:pt x="558729" y="2828583"/>
                  <a:pt x="548569" y="2834933"/>
                  <a:pt x="521899" y="2831758"/>
                </a:cubicBezTo>
                <a:cubicBezTo>
                  <a:pt x="495229" y="2828583"/>
                  <a:pt x="481894" y="2817788"/>
                  <a:pt x="455224" y="2814613"/>
                </a:cubicBezTo>
                <a:cubicBezTo>
                  <a:pt x="428554" y="2811438"/>
                  <a:pt x="414584" y="2820963"/>
                  <a:pt x="387914" y="2814613"/>
                </a:cubicBezTo>
                <a:cubicBezTo>
                  <a:pt x="361244" y="2808263"/>
                  <a:pt x="347909" y="2794928"/>
                  <a:pt x="321239" y="2781593"/>
                </a:cubicBezTo>
                <a:cubicBezTo>
                  <a:pt x="294569" y="2768258"/>
                  <a:pt x="280599" y="2761273"/>
                  <a:pt x="253929" y="2747938"/>
                </a:cubicBezTo>
                <a:cubicBezTo>
                  <a:pt x="227259" y="2734603"/>
                  <a:pt x="213924" y="2727618"/>
                  <a:pt x="187254" y="2714283"/>
                </a:cubicBezTo>
                <a:cubicBezTo>
                  <a:pt x="160584" y="2700948"/>
                  <a:pt x="136454" y="2700948"/>
                  <a:pt x="119944" y="2680628"/>
                </a:cubicBezTo>
                <a:cubicBezTo>
                  <a:pt x="103434" y="2660308"/>
                  <a:pt x="109784" y="2640623"/>
                  <a:pt x="103434" y="2613953"/>
                </a:cubicBezTo>
                <a:cubicBezTo>
                  <a:pt x="97084" y="2587283"/>
                  <a:pt x="93909" y="2573313"/>
                  <a:pt x="86924" y="2546643"/>
                </a:cubicBezTo>
                <a:cubicBezTo>
                  <a:pt x="79939" y="2519973"/>
                  <a:pt x="79939" y="2506638"/>
                  <a:pt x="69779" y="2479968"/>
                </a:cubicBezTo>
                <a:cubicBezTo>
                  <a:pt x="59619" y="2453298"/>
                  <a:pt x="43109" y="2439328"/>
                  <a:pt x="36759" y="2412658"/>
                </a:cubicBezTo>
                <a:cubicBezTo>
                  <a:pt x="30409" y="2385988"/>
                  <a:pt x="36759" y="2372653"/>
                  <a:pt x="36759" y="2345983"/>
                </a:cubicBezTo>
                <a:cubicBezTo>
                  <a:pt x="36759" y="2319313"/>
                  <a:pt x="36759" y="2305343"/>
                  <a:pt x="36759" y="2278673"/>
                </a:cubicBezTo>
                <a:cubicBezTo>
                  <a:pt x="36759" y="2252003"/>
                  <a:pt x="36759" y="2238668"/>
                  <a:pt x="36759" y="2211998"/>
                </a:cubicBezTo>
                <a:cubicBezTo>
                  <a:pt x="36759" y="2185328"/>
                  <a:pt x="36759" y="2171358"/>
                  <a:pt x="36759" y="2144688"/>
                </a:cubicBezTo>
                <a:cubicBezTo>
                  <a:pt x="36759" y="2118018"/>
                  <a:pt x="36759" y="2104683"/>
                  <a:pt x="36759" y="2078013"/>
                </a:cubicBezTo>
                <a:cubicBezTo>
                  <a:pt x="36759" y="2051343"/>
                  <a:pt x="36759" y="2041183"/>
                  <a:pt x="36759" y="2010703"/>
                </a:cubicBezTo>
                <a:cubicBezTo>
                  <a:pt x="36759" y="1980223"/>
                  <a:pt x="36759" y="1956728"/>
                  <a:pt x="36759" y="1926883"/>
                </a:cubicBezTo>
                <a:cubicBezTo>
                  <a:pt x="36759" y="1897038"/>
                  <a:pt x="43744" y="1886878"/>
                  <a:pt x="36759" y="1860208"/>
                </a:cubicBezTo>
                <a:cubicBezTo>
                  <a:pt x="29774" y="1833538"/>
                  <a:pt x="10089" y="1820203"/>
                  <a:pt x="3104" y="1793533"/>
                </a:cubicBezTo>
                <a:cubicBezTo>
                  <a:pt x="-3881" y="1766863"/>
                  <a:pt x="3104" y="1752893"/>
                  <a:pt x="3104" y="1726223"/>
                </a:cubicBezTo>
                <a:cubicBezTo>
                  <a:pt x="3104" y="1699553"/>
                  <a:pt x="3104" y="1686218"/>
                  <a:pt x="3104" y="1659548"/>
                </a:cubicBezTo>
                <a:cubicBezTo>
                  <a:pt x="3104" y="1632878"/>
                  <a:pt x="3104" y="1622718"/>
                  <a:pt x="3104" y="1592238"/>
                </a:cubicBezTo>
                <a:cubicBezTo>
                  <a:pt x="3104" y="1561758"/>
                  <a:pt x="3104" y="1538263"/>
                  <a:pt x="3104" y="1508418"/>
                </a:cubicBezTo>
                <a:cubicBezTo>
                  <a:pt x="3104" y="1478573"/>
                  <a:pt x="3104" y="1468413"/>
                  <a:pt x="3104" y="1441743"/>
                </a:cubicBezTo>
                <a:cubicBezTo>
                  <a:pt x="3104" y="1415073"/>
                  <a:pt x="3104" y="1401103"/>
                  <a:pt x="3104" y="1374433"/>
                </a:cubicBezTo>
                <a:cubicBezTo>
                  <a:pt x="3104" y="1347763"/>
                  <a:pt x="3104" y="1334428"/>
                  <a:pt x="3104" y="1307758"/>
                </a:cubicBezTo>
                <a:cubicBezTo>
                  <a:pt x="3104" y="1281088"/>
                  <a:pt x="3104" y="1267118"/>
                  <a:pt x="3104" y="1240448"/>
                </a:cubicBezTo>
                <a:cubicBezTo>
                  <a:pt x="3104" y="1213778"/>
                  <a:pt x="-71" y="1200443"/>
                  <a:pt x="3104" y="1173773"/>
                </a:cubicBezTo>
                <a:cubicBezTo>
                  <a:pt x="6279" y="1147103"/>
                  <a:pt x="16439" y="1133133"/>
                  <a:pt x="19614" y="1106463"/>
                </a:cubicBezTo>
                <a:cubicBezTo>
                  <a:pt x="22789" y="1079793"/>
                  <a:pt x="19614" y="1066458"/>
                  <a:pt x="19614" y="1039788"/>
                </a:cubicBezTo>
                <a:cubicBezTo>
                  <a:pt x="19614" y="1013118"/>
                  <a:pt x="16439" y="999148"/>
                  <a:pt x="19614" y="972478"/>
                </a:cubicBezTo>
                <a:cubicBezTo>
                  <a:pt x="22789" y="945808"/>
                  <a:pt x="26599" y="932473"/>
                  <a:pt x="36759" y="905803"/>
                </a:cubicBezTo>
                <a:cubicBezTo>
                  <a:pt x="46919" y="879133"/>
                  <a:pt x="63429" y="865163"/>
                  <a:pt x="69779" y="838493"/>
                </a:cubicBezTo>
                <a:cubicBezTo>
                  <a:pt x="76129" y="811823"/>
                  <a:pt x="69779" y="798488"/>
                  <a:pt x="69779" y="771818"/>
                </a:cubicBezTo>
                <a:cubicBezTo>
                  <a:pt x="69779" y="745148"/>
                  <a:pt x="62794" y="731178"/>
                  <a:pt x="69779" y="704508"/>
                </a:cubicBezTo>
                <a:cubicBezTo>
                  <a:pt x="76764" y="677838"/>
                  <a:pt x="96449" y="664503"/>
                  <a:pt x="103434" y="637833"/>
                </a:cubicBezTo>
                <a:cubicBezTo>
                  <a:pt x="110419" y="611163"/>
                  <a:pt x="103434" y="597193"/>
                  <a:pt x="103434" y="570523"/>
                </a:cubicBezTo>
                <a:cubicBezTo>
                  <a:pt x="103434" y="543853"/>
                  <a:pt x="100259" y="530518"/>
                  <a:pt x="103434" y="503848"/>
                </a:cubicBezTo>
                <a:cubicBezTo>
                  <a:pt x="106609" y="477178"/>
                  <a:pt x="112959" y="463208"/>
                  <a:pt x="119944" y="436538"/>
                </a:cubicBezTo>
                <a:cubicBezTo>
                  <a:pt x="126929" y="409868"/>
                  <a:pt x="133914" y="396533"/>
                  <a:pt x="137089" y="369863"/>
                </a:cubicBezTo>
                <a:cubicBezTo>
                  <a:pt x="140264" y="343193"/>
                  <a:pt x="133914" y="333033"/>
                  <a:pt x="137089" y="302553"/>
                </a:cubicBezTo>
                <a:cubicBezTo>
                  <a:pt x="140264" y="272073"/>
                  <a:pt x="150424" y="248578"/>
                  <a:pt x="153599" y="218733"/>
                </a:cubicBezTo>
                <a:cubicBezTo>
                  <a:pt x="156774" y="188888"/>
                  <a:pt x="146614" y="178728"/>
                  <a:pt x="153599" y="152058"/>
                </a:cubicBezTo>
                <a:cubicBezTo>
                  <a:pt x="160584" y="125388"/>
                  <a:pt x="173919" y="111418"/>
                  <a:pt x="187254" y="84748"/>
                </a:cubicBezTo>
                <a:cubicBezTo>
                  <a:pt x="200589" y="58078"/>
                  <a:pt x="200589" y="34583"/>
                  <a:pt x="220909" y="18073"/>
                </a:cubicBezTo>
                <a:cubicBezTo>
                  <a:pt x="241229" y="1563"/>
                  <a:pt x="260914" y="4738"/>
                  <a:pt x="287584" y="1563"/>
                </a:cubicBezTo>
                <a:cubicBezTo>
                  <a:pt x="314254" y="-1612"/>
                  <a:pt x="342829" y="928"/>
                  <a:pt x="354894" y="1563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1534795" y="2428875"/>
            <a:ext cx="4107180" cy="3335655"/>
          </a:xfrm>
          <a:custGeom>
            <a:avLst/>
            <a:gdLst>
              <a:gd name="connisteX0" fmla="*/ 371404 w 4107250"/>
              <a:gd name="connsiteY0" fmla="*/ 18073 h 2849679"/>
              <a:gd name="connisteX1" fmla="*/ 455224 w 4107250"/>
              <a:gd name="connsiteY1" fmla="*/ 34583 h 2849679"/>
              <a:gd name="connisteX2" fmla="*/ 521899 w 4107250"/>
              <a:gd name="connsiteY2" fmla="*/ 68238 h 2849679"/>
              <a:gd name="connisteX3" fmla="*/ 605719 w 4107250"/>
              <a:gd name="connsiteY3" fmla="*/ 101893 h 2849679"/>
              <a:gd name="connisteX4" fmla="*/ 706049 w 4107250"/>
              <a:gd name="connsiteY4" fmla="*/ 135548 h 2849679"/>
              <a:gd name="connisteX5" fmla="*/ 773359 w 4107250"/>
              <a:gd name="connsiteY5" fmla="*/ 135548 h 2849679"/>
              <a:gd name="connisteX6" fmla="*/ 857179 w 4107250"/>
              <a:gd name="connsiteY6" fmla="*/ 152058 h 2849679"/>
              <a:gd name="connisteX7" fmla="*/ 940999 w 4107250"/>
              <a:gd name="connsiteY7" fmla="*/ 152058 h 2849679"/>
              <a:gd name="connisteX8" fmla="*/ 1007674 w 4107250"/>
              <a:gd name="connsiteY8" fmla="*/ 152058 h 2849679"/>
              <a:gd name="connisteX9" fmla="*/ 1074984 w 4107250"/>
              <a:gd name="connsiteY9" fmla="*/ 152058 h 2849679"/>
              <a:gd name="connisteX10" fmla="*/ 1141659 w 4107250"/>
              <a:gd name="connsiteY10" fmla="*/ 152058 h 2849679"/>
              <a:gd name="connisteX11" fmla="*/ 1208969 w 4107250"/>
              <a:gd name="connsiteY11" fmla="*/ 152058 h 2849679"/>
              <a:gd name="connisteX12" fmla="*/ 1275644 w 4107250"/>
              <a:gd name="connsiteY12" fmla="*/ 152058 h 2849679"/>
              <a:gd name="connisteX13" fmla="*/ 1375974 w 4107250"/>
              <a:gd name="connsiteY13" fmla="*/ 152058 h 2849679"/>
              <a:gd name="connisteX14" fmla="*/ 1443284 w 4107250"/>
              <a:gd name="connsiteY14" fmla="*/ 152058 h 2849679"/>
              <a:gd name="connisteX15" fmla="*/ 1527104 w 4107250"/>
              <a:gd name="connsiteY15" fmla="*/ 135548 h 2849679"/>
              <a:gd name="connisteX16" fmla="*/ 1593779 w 4107250"/>
              <a:gd name="connsiteY16" fmla="*/ 118403 h 2849679"/>
              <a:gd name="connisteX17" fmla="*/ 1661089 w 4107250"/>
              <a:gd name="connsiteY17" fmla="*/ 118403 h 2849679"/>
              <a:gd name="connisteX18" fmla="*/ 1727764 w 4107250"/>
              <a:gd name="connsiteY18" fmla="*/ 84748 h 2849679"/>
              <a:gd name="connisteX19" fmla="*/ 1811584 w 4107250"/>
              <a:gd name="connsiteY19" fmla="*/ 84748 h 2849679"/>
              <a:gd name="connisteX20" fmla="*/ 1895404 w 4107250"/>
              <a:gd name="connsiteY20" fmla="*/ 68238 h 2849679"/>
              <a:gd name="connisteX21" fmla="*/ 1995734 w 4107250"/>
              <a:gd name="connsiteY21" fmla="*/ 51728 h 2849679"/>
              <a:gd name="connisteX22" fmla="*/ 2079554 w 4107250"/>
              <a:gd name="connsiteY22" fmla="*/ 18073 h 2849679"/>
              <a:gd name="connisteX23" fmla="*/ 2146864 w 4107250"/>
              <a:gd name="connsiteY23" fmla="*/ 1563 h 2849679"/>
              <a:gd name="connisteX24" fmla="*/ 2213539 w 4107250"/>
              <a:gd name="connsiteY24" fmla="*/ 1563 h 2849679"/>
              <a:gd name="connisteX25" fmla="*/ 2280849 w 4107250"/>
              <a:gd name="connsiteY25" fmla="*/ 1563 h 2849679"/>
              <a:gd name="connisteX26" fmla="*/ 2364034 w 4107250"/>
              <a:gd name="connsiteY26" fmla="*/ 1563 h 2849679"/>
              <a:gd name="connisteX27" fmla="*/ 2431344 w 4107250"/>
              <a:gd name="connsiteY27" fmla="*/ 1563 h 2849679"/>
              <a:gd name="connisteX28" fmla="*/ 2498019 w 4107250"/>
              <a:gd name="connsiteY28" fmla="*/ 1563 h 2849679"/>
              <a:gd name="connisteX29" fmla="*/ 2581839 w 4107250"/>
              <a:gd name="connsiteY29" fmla="*/ 1563 h 2849679"/>
              <a:gd name="connisteX30" fmla="*/ 2649149 w 4107250"/>
              <a:gd name="connsiteY30" fmla="*/ 1563 h 2849679"/>
              <a:gd name="connisteX31" fmla="*/ 2715824 w 4107250"/>
              <a:gd name="connsiteY31" fmla="*/ 1563 h 2849679"/>
              <a:gd name="connisteX32" fmla="*/ 2799644 w 4107250"/>
              <a:gd name="connsiteY32" fmla="*/ 1563 h 2849679"/>
              <a:gd name="connisteX33" fmla="*/ 2866954 w 4107250"/>
              <a:gd name="connsiteY33" fmla="*/ 1563 h 2849679"/>
              <a:gd name="connisteX34" fmla="*/ 2967284 w 4107250"/>
              <a:gd name="connsiteY34" fmla="*/ 1563 h 2849679"/>
              <a:gd name="connisteX35" fmla="*/ 3051104 w 4107250"/>
              <a:gd name="connsiteY35" fmla="*/ 1563 h 2849679"/>
              <a:gd name="connisteX36" fmla="*/ 3117779 w 4107250"/>
              <a:gd name="connsiteY36" fmla="*/ 1563 h 2849679"/>
              <a:gd name="connisteX37" fmla="*/ 3201599 w 4107250"/>
              <a:gd name="connsiteY37" fmla="*/ 1563 h 2849679"/>
              <a:gd name="connisteX38" fmla="*/ 3268909 w 4107250"/>
              <a:gd name="connsiteY38" fmla="*/ 1563 h 2849679"/>
              <a:gd name="connisteX39" fmla="*/ 3335584 w 4107250"/>
              <a:gd name="connsiteY39" fmla="*/ 1563 h 2849679"/>
              <a:gd name="connisteX40" fmla="*/ 3402894 w 4107250"/>
              <a:gd name="connsiteY40" fmla="*/ 1563 h 2849679"/>
              <a:gd name="connisteX41" fmla="*/ 3486079 w 4107250"/>
              <a:gd name="connsiteY41" fmla="*/ 1563 h 2849679"/>
              <a:gd name="connisteX42" fmla="*/ 3569899 w 4107250"/>
              <a:gd name="connsiteY42" fmla="*/ 18073 h 2849679"/>
              <a:gd name="connisteX43" fmla="*/ 3637209 w 4107250"/>
              <a:gd name="connsiteY43" fmla="*/ 18073 h 2849679"/>
              <a:gd name="connisteX44" fmla="*/ 3703884 w 4107250"/>
              <a:gd name="connsiteY44" fmla="*/ 51728 h 2849679"/>
              <a:gd name="connisteX45" fmla="*/ 3787704 w 4107250"/>
              <a:gd name="connsiteY45" fmla="*/ 84748 h 2849679"/>
              <a:gd name="connisteX46" fmla="*/ 3871524 w 4107250"/>
              <a:gd name="connsiteY46" fmla="*/ 135548 h 2849679"/>
              <a:gd name="connisteX47" fmla="*/ 3938834 w 4107250"/>
              <a:gd name="connsiteY47" fmla="*/ 202223 h 2849679"/>
              <a:gd name="connisteX48" fmla="*/ 4005509 w 4107250"/>
              <a:gd name="connsiteY48" fmla="*/ 286043 h 2849679"/>
              <a:gd name="connisteX49" fmla="*/ 4055674 w 4107250"/>
              <a:gd name="connsiteY49" fmla="*/ 352718 h 2849679"/>
              <a:gd name="connisteX50" fmla="*/ 4072819 w 4107250"/>
              <a:gd name="connsiteY50" fmla="*/ 420028 h 2849679"/>
              <a:gd name="connisteX51" fmla="*/ 4089329 w 4107250"/>
              <a:gd name="connsiteY51" fmla="*/ 486703 h 2849679"/>
              <a:gd name="connisteX52" fmla="*/ 4105839 w 4107250"/>
              <a:gd name="connsiteY52" fmla="*/ 554013 h 2849679"/>
              <a:gd name="connisteX53" fmla="*/ 4105839 w 4107250"/>
              <a:gd name="connsiteY53" fmla="*/ 620688 h 2849679"/>
              <a:gd name="connisteX54" fmla="*/ 4105839 w 4107250"/>
              <a:gd name="connsiteY54" fmla="*/ 687998 h 2849679"/>
              <a:gd name="connisteX55" fmla="*/ 4105839 w 4107250"/>
              <a:gd name="connsiteY55" fmla="*/ 754673 h 2849679"/>
              <a:gd name="connisteX56" fmla="*/ 4105839 w 4107250"/>
              <a:gd name="connsiteY56" fmla="*/ 821983 h 2849679"/>
              <a:gd name="connisteX57" fmla="*/ 4105839 w 4107250"/>
              <a:gd name="connsiteY57" fmla="*/ 888658 h 2849679"/>
              <a:gd name="connisteX58" fmla="*/ 4105839 w 4107250"/>
              <a:gd name="connsiteY58" fmla="*/ 955968 h 2849679"/>
              <a:gd name="connisteX59" fmla="*/ 4089329 w 4107250"/>
              <a:gd name="connsiteY59" fmla="*/ 1039788 h 2849679"/>
              <a:gd name="connisteX60" fmla="*/ 4072819 w 4107250"/>
              <a:gd name="connsiteY60" fmla="*/ 1106463 h 2849679"/>
              <a:gd name="connisteX61" fmla="*/ 4072819 w 4107250"/>
              <a:gd name="connsiteY61" fmla="*/ 1173773 h 2849679"/>
              <a:gd name="connisteX62" fmla="*/ 4055674 w 4107250"/>
              <a:gd name="connsiteY62" fmla="*/ 1240448 h 2849679"/>
              <a:gd name="connisteX63" fmla="*/ 4055674 w 4107250"/>
              <a:gd name="connsiteY63" fmla="*/ 1307758 h 2849679"/>
              <a:gd name="connisteX64" fmla="*/ 4039164 w 4107250"/>
              <a:gd name="connsiteY64" fmla="*/ 1374433 h 2849679"/>
              <a:gd name="connisteX65" fmla="*/ 4039164 w 4107250"/>
              <a:gd name="connsiteY65" fmla="*/ 1458253 h 2849679"/>
              <a:gd name="connisteX66" fmla="*/ 4022019 w 4107250"/>
              <a:gd name="connsiteY66" fmla="*/ 1525563 h 2849679"/>
              <a:gd name="connisteX67" fmla="*/ 4005509 w 4107250"/>
              <a:gd name="connsiteY67" fmla="*/ 1592238 h 2849679"/>
              <a:gd name="connisteX68" fmla="*/ 4005509 w 4107250"/>
              <a:gd name="connsiteY68" fmla="*/ 1676058 h 2849679"/>
              <a:gd name="connisteX69" fmla="*/ 4005509 w 4107250"/>
              <a:gd name="connsiteY69" fmla="*/ 1759878 h 2849679"/>
              <a:gd name="connisteX70" fmla="*/ 4005509 w 4107250"/>
              <a:gd name="connsiteY70" fmla="*/ 1826553 h 2849679"/>
              <a:gd name="connisteX71" fmla="*/ 4005509 w 4107250"/>
              <a:gd name="connsiteY71" fmla="*/ 1893863 h 2849679"/>
              <a:gd name="connisteX72" fmla="*/ 4005509 w 4107250"/>
              <a:gd name="connsiteY72" fmla="*/ 1977683 h 2849679"/>
              <a:gd name="connisteX73" fmla="*/ 4005509 w 4107250"/>
              <a:gd name="connsiteY73" fmla="*/ 2044358 h 2849679"/>
              <a:gd name="connisteX74" fmla="*/ 4005509 w 4107250"/>
              <a:gd name="connsiteY74" fmla="*/ 2128178 h 2849679"/>
              <a:gd name="connisteX75" fmla="*/ 4005509 w 4107250"/>
              <a:gd name="connsiteY75" fmla="*/ 2194853 h 2849679"/>
              <a:gd name="connisteX76" fmla="*/ 4005509 w 4107250"/>
              <a:gd name="connsiteY76" fmla="*/ 2262163 h 2849679"/>
              <a:gd name="connisteX77" fmla="*/ 4022019 w 4107250"/>
              <a:gd name="connsiteY77" fmla="*/ 2328838 h 2849679"/>
              <a:gd name="connisteX78" fmla="*/ 4022019 w 4107250"/>
              <a:gd name="connsiteY78" fmla="*/ 2396148 h 2849679"/>
              <a:gd name="connisteX79" fmla="*/ 4022019 w 4107250"/>
              <a:gd name="connsiteY79" fmla="*/ 2462823 h 2849679"/>
              <a:gd name="connisteX80" fmla="*/ 4022019 w 4107250"/>
              <a:gd name="connsiteY80" fmla="*/ 2530133 h 2849679"/>
              <a:gd name="connisteX81" fmla="*/ 4022019 w 4107250"/>
              <a:gd name="connsiteY81" fmla="*/ 2596808 h 2849679"/>
              <a:gd name="connisteX82" fmla="*/ 4022019 w 4107250"/>
              <a:gd name="connsiteY82" fmla="*/ 2664118 h 2849679"/>
              <a:gd name="connisteX83" fmla="*/ 3955344 w 4107250"/>
              <a:gd name="connsiteY83" fmla="*/ 2714283 h 2849679"/>
              <a:gd name="connisteX84" fmla="*/ 3888034 w 4107250"/>
              <a:gd name="connsiteY84" fmla="*/ 2747938 h 2849679"/>
              <a:gd name="connisteX85" fmla="*/ 3821359 w 4107250"/>
              <a:gd name="connsiteY85" fmla="*/ 2747938 h 2849679"/>
              <a:gd name="connisteX86" fmla="*/ 3754049 w 4107250"/>
              <a:gd name="connsiteY86" fmla="*/ 2781593 h 2849679"/>
              <a:gd name="connisteX87" fmla="*/ 3687374 w 4107250"/>
              <a:gd name="connsiteY87" fmla="*/ 2798103 h 2849679"/>
              <a:gd name="connisteX88" fmla="*/ 3620064 w 4107250"/>
              <a:gd name="connsiteY88" fmla="*/ 2814613 h 2849679"/>
              <a:gd name="connisteX89" fmla="*/ 3553389 w 4107250"/>
              <a:gd name="connsiteY89" fmla="*/ 2831758 h 2849679"/>
              <a:gd name="connisteX90" fmla="*/ 3486079 w 4107250"/>
              <a:gd name="connsiteY90" fmla="*/ 2848268 h 2849679"/>
              <a:gd name="connisteX91" fmla="*/ 3402894 w 4107250"/>
              <a:gd name="connsiteY91" fmla="*/ 2848268 h 2849679"/>
              <a:gd name="connisteX92" fmla="*/ 3335584 w 4107250"/>
              <a:gd name="connsiteY92" fmla="*/ 2848268 h 2849679"/>
              <a:gd name="connisteX93" fmla="*/ 3251764 w 4107250"/>
              <a:gd name="connsiteY93" fmla="*/ 2848268 h 2849679"/>
              <a:gd name="connisteX94" fmla="*/ 3185089 w 4107250"/>
              <a:gd name="connsiteY94" fmla="*/ 2848268 h 2849679"/>
              <a:gd name="connisteX95" fmla="*/ 3101269 w 4107250"/>
              <a:gd name="connsiteY95" fmla="*/ 2848268 h 2849679"/>
              <a:gd name="connisteX96" fmla="*/ 3017449 w 4107250"/>
              <a:gd name="connsiteY96" fmla="*/ 2848268 h 2849679"/>
              <a:gd name="connisteX97" fmla="*/ 2933629 w 4107250"/>
              <a:gd name="connsiteY97" fmla="*/ 2848268 h 2849679"/>
              <a:gd name="connisteX98" fmla="*/ 2866954 w 4107250"/>
              <a:gd name="connsiteY98" fmla="*/ 2848268 h 2849679"/>
              <a:gd name="connisteX99" fmla="*/ 2799644 w 4107250"/>
              <a:gd name="connsiteY99" fmla="*/ 2848268 h 2849679"/>
              <a:gd name="connisteX100" fmla="*/ 2715824 w 4107250"/>
              <a:gd name="connsiteY100" fmla="*/ 2848268 h 2849679"/>
              <a:gd name="connisteX101" fmla="*/ 2649149 w 4107250"/>
              <a:gd name="connsiteY101" fmla="*/ 2848268 h 2849679"/>
              <a:gd name="connisteX102" fmla="*/ 2548819 w 4107250"/>
              <a:gd name="connsiteY102" fmla="*/ 2848268 h 2849679"/>
              <a:gd name="connisteX103" fmla="*/ 2464999 w 4107250"/>
              <a:gd name="connsiteY103" fmla="*/ 2848268 h 2849679"/>
              <a:gd name="connisteX104" fmla="*/ 2397689 w 4107250"/>
              <a:gd name="connsiteY104" fmla="*/ 2848268 h 2849679"/>
              <a:gd name="connisteX105" fmla="*/ 2331014 w 4107250"/>
              <a:gd name="connsiteY105" fmla="*/ 2848268 h 2849679"/>
              <a:gd name="connisteX106" fmla="*/ 2263704 w 4107250"/>
              <a:gd name="connsiteY106" fmla="*/ 2848268 h 2849679"/>
              <a:gd name="connisteX107" fmla="*/ 2197029 w 4107250"/>
              <a:gd name="connsiteY107" fmla="*/ 2848268 h 2849679"/>
              <a:gd name="connisteX108" fmla="*/ 2096064 w 4107250"/>
              <a:gd name="connsiteY108" fmla="*/ 2848268 h 2849679"/>
              <a:gd name="connisteX109" fmla="*/ 2029389 w 4107250"/>
              <a:gd name="connsiteY109" fmla="*/ 2848268 h 2849679"/>
              <a:gd name="connisteX110" fmla="*/ 1945569 w 4107250"/>
              <a:gd name="connsiteY110" fmla="*/ 2848268 h 2849679"/>
              <a:gd name="connisteX111" fmla="*/ 1861749 w 4107250"/>
              <a:gd name="connsiteY111" fmla="*/ 2848268 h 2849679"/>
              <a:gd name="connisteX112" fmla="*/ 1795074 w 4107250"/>
              <a:gd name="connsiteY112" fmla="*/ 2848268 h 2849679"/>
              <a:gd name="connisteX113" fmla="*/ 1711254 w 4107250"/>
              <a:gd name="connsiteY113" fmla="*/ 2848268 h 2849679"/>
              <a:gd name="connisteX114" fmla="*/ 1610924 w 4107250"/>
              <a:gd name="connsiteY114" fmla="*/ 2848268 h 2849679"/>
              <a:gd name="connisteX115" fmla="*/ 1543614 w 4107250"/>
              <a:gd name="connsiteY115" fmla="*/ 2848268 h 2849679"/>
              <a:gd name="connisteX116" fmla="*/ 1459794 w 4107250"/>
              <a:gd name="connsiteY116" fmla="*/ 2848268 h 2849679"/>
              <a:gd name="connisteX117" fmla="*/ 1393119 w 4107250"/>
              <a:gd name="connsiteY117" fmla="*/ 2848268 h 2849679"/>
              <a:gd name="connisteX118" fmla="*/ 1325809 w 4107250"/>
              <a:gd name="connsiteY118" fmla="*/ 2848268 h 2849679"/>
              <a:gd name="connisteX119" fmla="*/ 1259134 w 4107250"/>
              <a:gd name="connsiteY119" fmla="*/ 2848268 h 2849679"/>
              <a:gd name="connisteX120" fmla="*/ 1175314 w 4107250"/>
              <a:gd name="connsiteY120" fmla="*/ 2848268 h 2849679"/>
              <a:gd name="connisteX121" fmla="*/ 1091494 w 4107250"/>
              <a:gd name="connsiteY121" fmla="*/ 2848268 h 2849679"/>
              <a:gd name="connisteX122" fmla="*/ 991164 w 4107250"/>
              <a:gd name="connsiteY122" fmla="*/ 2848268 h 2849679"/>
              <a:gd name="connisteX123" fmla="*/ 923854 w 4107250"/>
              <a:gd name="connsiteY123" fmla="*/ 2848268 h 2849679"/>
              <a:gd name="connisteX124" fmla="*/ 857179 w 4107250"/>
              <a:gd name="connsiteY124" fmla="*/ 2848268 h 2849679"/>
              <a:gd name="connisteX125" fmla="*/ 773359 w 4107250"/>
              <a:gd name="connsiteY125" fmla="*/ 2848268 h 2849679"/>
              <a:gd name="connisteX126" fmla="*/ 673029 w 4107250"/>
              <a:gd name="connsiteY126" fmla="*/ 2848268 h 2849679"/>
              <a:gd name="connisteX127" fmla="*/ 589209 w 4107250"/>
              <a:gd name="connsiteY127" fmla="*/ 2831758 h 2849679"/>
              <a:gd name="connisteX128" fmla="*/ 521899 w 4107250"/>
              <a:gd name="connsiteY128" fmla="*/ 2831758 h 2849679"/>
              <a:gd name="connisteX129" fmla="*/ 455224 w 4107250"/>
              <a:gd name="connsiteY129" fmla="*/ 2814613 h 2849679"/>
              <a:gd name="connisteX130" fmla="*/ 387914 w 4107250"/>
              <a:gd name="connsiteY130" fmla="*/ 2814613 h 2849679"/>
              <a:gd name="connisteX131" fmla="*/ 321239 w 4107250"/>
              <a:gd name="connsiteY131" fmla="*/ 2781593 h 2849679"/>
              <a:gd name="connisteX132" fmla="*/ 253929 w 4107250"/>
              <a:gd name="connsiteY132" fmla="*/ 2747938 h 2849679"/>
              <a:gd name="connisteX133" fmla="*/ 187254 w 4107250"/>
              <a:gd name="connsiteY133" fmla="*/ 2714283 h 2849679"/>
              <a:gd name="connisteX134" fmla="*/ 119944 w 4107250"/>
              <a:gd name="connsiteY134" fmla="*/ 2680628 h 2849679"/>
              <a:gd name="connisteX135" fmla="*/ 103434 w 4107250"/>
              <a:gd name="connsiteY135" fmla="*/ 2613953 h 2849679"/>
              <a:gd name="connisteX136" fmla="*/ 86924 w 4107250"/>
              <a:gd name="connsiteY136" fmla="*/ 2546643 h 2849679"/>
              <a:gd name="connisteX137" fmla="*/ 69779 w 4107250"/>
              <a:gd name="connsiteY137" fmla="*/ 2479968 h 2849679"/>
              <a:gd name="connisteX138" fmla="*/ 36759 w 4107250"/>
              <a:gd name="connsiteY138" fmla="*/ 2412658 h 2849679"/>
              <a:gd name="connisteX139" fmla="*/ 36759 w 4107250"/>
              <a:gd name="connsiteY139" fmla="*/ 2345983 h 2849679"/>
              <a:gd name="connisteX140" fmla="*/ 36759 w 4107250"/>
              <a:gd name="connsiteY140" fmla="*/ 2278673 h 2849679"/>
              <a:gd name="connisteX141" fmla="*/ 36759 w 4107250"/>
              <a:gd name="connsiteY141" fmla="*/ 2211998 h 2849679"/>
              <a:gd name="connisteX142" fmla="*/ 36759 w 4107250"/>
              <a:gd name="connsiteY142" fmla="*/ 2144688 h 2849679"/>
              <a:gd name="connisteX143" fmla="*/ 36759 w 4107250"/>
              <a:gd name="connsiteY143" fmla="*/ 2078013 h 2849679"/>
              <a:gd name="connisteX144" fmla="*/ 36759 w 4107250"/>
              <a:gd name="connsiteY144" fmla="*/ 2010703 h 2849679"/>
              <a:gd name="connisteX145" fmla="*/ 36759 w 4107250"/>
              <a:gd name="connsiteY145" fmla="*/ 1926883 h 2849679"/>
              <a:gd name="connisteX146" fmla="*/ 36759 w 4107250"/>
              <a:gd name="connsiteY146" fmla="*/ 1860208 h 2849679"/>
              <a:gd name="connisteX147" fmla="*/ 3104 w 4107250"/>
              <a:gd name="connsiteY147" fmla="*/ 1793533 h 2849679"/>
              <a:gd name="connisteX148" fmla="*/ 3104 w 4107250"/>
              <a:gd name="connsiteY148" fmla="*/ 1726223 h 2849679"/>
              <a:gd name="connisteX149" fmla="*/ 3104 w 4107250"/>
              <a:gd name="connsiteY149" fmla="*/ 1659548 h 2849679"/>
              <a:gd name="connisteX150" fmla="*/ 3104 w 4107250"/>
              <a:gd name="connsiteY150" fmla="*/ 1592238 h 2849679"/>
              <a:gd name="connisteX151" fmla="*/ 3104 w 4107250"/>
              <a:gd name="connsiteY151" fmla="*/ 1508418 h 2849679"/>
              <a:gd name="connisteX152" fmla="*/ 3104 w 4107250"/>
              <a:gd name="connsiteY152" fmla="*/ 1441743 h 2849679"/>
              <a:gd name="connisteX153" fmla="*/ 3104 w 4107250"/>
              <a:gd name="connsiteY153" fmla="*/ 1374433 h 2849679"/>
              <a:gd name="connisteX154" fmla="*/ 3104 w 4107250"/>
              <a:gd name="connsiteY154" fmla="*/ 1307758 h 2849679"/>
              <a:gd name="connisteX155" fmla="*/ 3104 w 4107250"/>
              <a:gd name="connsiteY155" fmla="*/ 1240448 h 2849679"/>
              <a:gd name="connisteX156" fmla="*/ 3104 w 4107250"/>
              <a:gd name="connsiteY156" fmla="*/ 1173773 h 2849679"/>
              <a:gd name="connisteX157" fmla="*/ 19614 w 4107250"/>
              <a:gd name="connsiteY157" fmla="*/ 1106463 h 2849679"/>
              <a:gd name="connisteX158" fmla="*/ 19614 w 4107250"/>
              <a:gd name="connsiteY158" fmla="*/ 1039788 h 2849679"/>
              <a:gd name="connisteX159" fmla="*/ 19614 w 4107250"/>
              <a:gd name="connsiteY159" fmla="*/ 972478 h 2849679"/>
              <a:gd name="connisteX160" fmla="*/ 36759 w 4107250"/>
              <a:gd name="connsiteY160" fmla="*/ 905803 h 2849679"/>
              <a:gd name="connisteX161" fmla="*/ 69779 w 4107250"/>
              <a:gd name="connsiteY161" fmla="*/ 838493 h 2849679"/>
              <a:gd name="connisteX162" fmla="*/ 69779 w 4107250"/>
              <a:gd name="connsiteY162" fmla="*/ 771818 h 2849679"/>
              <a:gd name="connisteX163" fmla="*/ 69779 w 4107250"/>
              <a:gd name="connsiteY163" fmla="*/ 704508 h 2849679"/>
              <a:gd name="connisteX164" fmla="*/ 103434 w 4107250"/>
              <a:gd name="connsiteY164" fmla="*/ 637833 h 2849679"/>
              <a:gd name="connisteX165" fmla="*/ 103434 w 4107250"/>
              <a:gd name="connsiteY165" fmla="*/ 570523 h 2849679"/>
              <a:gd name="connisteX166" fmla="*/ 103434 w 4107250"/>
              <a:gd name="connsiteY166" fmla="*/ 503848 h 2849679"/>
              <a:gd name="connisteX167" fmla="*/ 119944 w 4107250"/>
              <a:gd name="connsiteY167" fmla="*/ 436538 h 2849679"/>
              <a:gd name="connisteX168" fmla="*/ 137089 w 4107250"/>
              <a:gd name="connsiteY168" fmla="*/ 369863 h 2849679"/>
              <a:gd name="connisteX169" fmla="*/ 137089 w 4107250"/>
              <a:gd name="connsiteY169" fmla="*/ 302553 h 2849679"/>
              <a:gd name="connisteX170" fmla="*/ 153599 w 4107250"/>
              <a:gd name="connsiteY170" fmla="*/ 218733 h 2849679"/>
              <a:gd name="connisteX171" fmla="*/ 153599 w 4107250"/>
              <a:gd name="connsiteY171" fmla="*/ 152058 h 2849679"/>
              <a:gd name="connisteX172" fmla="*/ 187254 w 4107250"/>
              <a:gd name="connsiteY172" fmla="*/ 84748 h 2849679"/>
              <a:gd name="connisteX173" fmla="*/ 220909 w 4107250"/>
              <a:gd name="connsiteY173" fmla="*/ 18073 h 2849679"/>
              <a:gd name="connisteX174" fmla="*/ 287584 w 4107250"/>
              <a:gd name="connsiteY174" fmla="*/ 1563 h 2849679"/>
              <a:gd name="connisteX175" fmla="*/ 354894 w 4107250"/>
              <a:gd name="connsiteY175" fmla="*/ 1563 h 28496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</a:cxnLst>
            <a:rect l="l" t="t" r="r" b="b"/>
            <a:pathLst>
              <a:path w="4107251" h="2849679">
                <a:moveTo>
                  <a:pt x="371404" y="18073"/>
                </a:moveTo>
                <a:cubicBezTo>
                  <a:pt x="386644" y="20613"/>
                  <a:pt x="425379" y="24423"/>
                  <a:pt x="455224" y="34583"/>
                </a:cubicBezTo>
                <a:cubicBezTo>
                  <a:pt x="485069" y="44743"/>
                  <a:pt x="492054" y="54903"/>
                  <a:pt x="521899" y="68238"/>
                </a:cubicBezTo>
                <a:cubicBezTo>
                  <a:pt x="551744" y="81573"/>
                  <a:pt x="568889" y="88558"/>
                  <a:pt x="605719" y="101893"/>
                </a:cubicBezTo>
                <a:cubicBezTo>
                  <a:pt x="642549" y="115228"/>
                  <a:pt x="672394" y="128563"/>
                  <a:pt x="706049" y="135548"/>
                </a:cubicBezTo>
                <a:cubicBezTo>
                  <a:pt x="739704" y="142533"/>
                  <a:pt x="742879" y="132373"/>
                  <a:pt x="773359" y="135548"/>
                </a:cubicBezTo>
                <a:cubicBezTo>
                  <a:pt x="803839" y="138723"/>
                  <a:pt x="823524" y="148883"/>
                  <a:pt x="857179" y="152058"/>
                </a:cubicBezTo>
                <a:cubicBezTo>
                  <a:pt x="890834" y="155233"/>
                  <a:pt x="911154" y="152058"/>
                  <a:pt x="940999" y="152058"/>
                </a:cubicBezTo>
                <a:cubicBezTo>
                  <a:pt x="970844" y="152058"/>
                  <a:pt x="981004" y="152058"/>
                  <a:pt x="1007674" y="152058"/>
                </a:cubicBezTo>
                <a:cubicBezTo>
                  <a:pt x="1034344" y="152058"/>
                  <a:pt x="1048314" y="152058"/>
                  <a:pt x="1074984" y="152058"/>
                </a:cubicBezTo>
                <a:cubicBezTo>
                  <a:pt x="1101654" y="152058"/>
                  <a:pt x="1114989" y="152058"/>
                  <a:pt x="1141659" y="152058"/>
                </a:cubicBezTo>
                <a:cubicBezTo>
                  <a:pt x="1168329" y="152058"/>
                  <a:pt x="1182299" y="152058"/>
                  <a:pt x="1208969" y="152058"/>
                </a:cubicBezTo>
                <a:cubicBezTo>
                  <a:pt x="1235639" y="152058"/>
                  <a:pt x="1241989" y="152058"/>
                  <a:pt x="1275644" y="152058"/>
                </a:cubicBezTo>
                <a:cubicBezTo>
                  <a:pt x="1309299" y="152058"/>
                  <a:pt x="1342319" y="152058"/>
                  <a:pt x="1375974" y="152058"/>
                </a:cubicBezTo>
                <a:cubicBezTo>
                  <a:pt x="1409629" y="152058"/>
                  <a:pt x="1412804" y="155233"/>
                  <a:pt x="1443284" y="152058"/>
                </a:cubicBezTo>
                <a:cubicBezTo>
                  <a:pt x="1473764" y="148883"/>
                  <a:pt x="1497259" y="142533"/>
                  <a:pt x="1527104" y="135548"/>
                </a:cubicBezTo>
                <a:cubicBezTo>
                  <a:pt x="1556949" y="128563"/>
                  <a:pt x="1567109" y="121578"/>
                  <a:pt x="1593779" y="118403"/>
                </a:cubicBezTo>
                <a:cubicBezTo>
                  <a:pt x="1620449" y="115228"/>
                  <a:pt x="1634419" y="125388"/>
                  <a:pt x="1661089" y="118403"/>
                </a:cubicBezTo>
                <a:cubicBezTo>
                  <a:pt x="1687759" y="111418"/>
                  <a:pt x="1697919" y="91733"/>
                  <a:pt x="1727764" y="84748"/>
                </a:cubicBezTo>
                <a:cubicBezTo>
                  <a:pt x="1757609" y="77763"/>
                  <a:pt x="1777929" y="87923"/>
                  <a:pt x="1811584" y="84748"/>
                </a:cubicBezTo>
                <a:cubicBezTo>
                  <a:pt x="1845239" y="81573"/>
                  <a:pt x="1858574" y="74588"/>
                  <a:pt x="1895404" y="68238"/>
                </a:cubicBezTo>
                <a:cubicBezTo>
                  <a:pt x="1932234" y="61888"/>
                  <a:pt x="1958904" y="61888"/>
                  <a:pt x="1995734" y="51728"/>
                </a:cubicBezTo>
                <a:cubicBezTo>
                  <a:pt x="2032564" y="41568"/>
                  <a:pt x="2049074" y="28233"/>
                  <a:pt x="2079554" y="18073"/>
                </a:cubicBezTo>
                <a:cubicBezTo>
                  <a:pt x="2110034" y="7913"/>
                  <a:pt x="2120194" y="4738"/>
                  <a:pt x="2146864" y="1563"/>
                </a:cubicBezTo>
                <a:cubicBezTo>
                  <a:pt x="2173534" y="-1612"/>
                  <a:pt x="2186869" y="1563"/>
                  <a:pt x="2213539" y="1563"/>
                </a:cubicBezTo>
                <a:cubicBezTo>
                  <a:pt x="2240209" y="1563"/>
                  <a:pt x="2251004" y="1563"/>
                  <a:pt x="2280849" y="1563"/>
                </a:cubicBezTo>
                <a:cubicBezTo>
                  <a:pt x="2310694" y="1563"/>
                  <a:pt x="2334189" y="1563"/>
                  <a:pt x="2364034" y="1563"/>
                </a:cubicBezTo>
                <a:cubicBezTo>
                  <a:pt x="2393879" y="1563"/>
                  <a:pt x="2404674" y="1563"/>
                  <a:pt x="2431344" y="1563"/>
                </a:cubicBezTo>
                <a:cubicBezTo>
                  <a:pt x="2458014" y="1563"/>
                  <a:pt x="2468174" y="1563"/>
                  <a:pt x="2498019" y="1563"/>
                </a:cubicBezTo>
                <a:cubicBezTo>
                  <a:pt x="2527864" y="1563"/>
                  <a:pt x="2551359" y="1563"/>
                  <a:pt x="2581839" y="1563"/>
                </a:cubicBezTo>
                <a:cubicBezTo>
                  <a:pt x="2612319" y="1563"/>
                  <a:pt x="2622479" y="1563"/>
                  <a:pt x="2649149" y="1563"/>
                </a:cubicBezTo>
                <a:cubicBezTo>
                  <a:pt x="2675819" y="1563"/>
                  <a:pt x="2685979" y="1563"/>
                  <a:pt x="2715824" y="1563"/>
                </a:cubicBezTo>
                <a:cubicBezTo>
                  <a:pt x="2745669" y="1563"/>
                  <a:pt x="2769164" y="1563"/>
                  <a:pt x="2799644" y="1563"/>
                </a:cubicBezTo>
                <a:cubicBezTo>
                  <a:pt x="2830124" y="1563"/>
                  <a:pt x="2833299" y="1563"/>
                  <a:pt x="2866954" y="1563"/>
                </a:cubicBezTo>
                <a:cubicBezTo>
                  <a:pt x="2900609" y="1563"/>
                  <a:pt x="2930454" y="1563"/>
                  <a:pt x="2967284" y="1563"/>
                </a:cubicBezTo>
                <a:cubicBezTo>
                  <a:pt x="3004114" y="1563"/>
                  <a:pt x="3021259" y="1563"/>
                  <a:pt x="3051104" y="1563"/>
                </a:cubicBezTo>
                <a:cubicBezTo>
                  <a:pt x="3080949" y="1563"/>
                  <a:pt x="3087934" y="1563"/>
                  <a:pt x="3117779" y="1563"/>
                </a:cubicBezTo>
                <a:cubicBezTo>
                  <a:pt x="3147624" y="1563"/>
                  <a:pt x="3171119" y="1563"/>
                  <a:pt x="3201599" y="1563"/>
                </a:cubicBezTo>
                <a:cubicBezTo>
                  <a:pt x="3232079" y="1563"/>
                  <a:pt x="3242239" y="1563"/>
                  <a:pt x="3268909" y="1563"/>
                </a:cubicBezTo>
                <a:cubicBezTo>
                  <a:pt x="3295579" y="1563"/>
                  <a:pt x="3308914" y="1563"/>
                  <a:pt x="3335584" y="1563"/>
                </a:cubicBezTo>
                <a:cubicBezTo>
                  <a:pt x="3362254" y="1563"/>
                  <a:pt x="3373049" y="1563"/>
                  <a:pt x="3402894" y="1563"/>
                </a:cubicBezTo>
                <a:cubicBezTo>
                  <a:pt x="3432739" y="1563"/>
                  <a:pt x="3452424" y="-1612"/>
                  <a:pt x="3486079" y="1563"/>
                </a:cubicBezTo>
                <a:cubicBezTo>
                  <a:pt x="3519734" y="4738"/>
                  <a:pt x="3539419" y="14898"/>
                  <a:pt x="3569899" y="18073"/>
                </a:cubicBezTo>
                <a:cubicBezTo>
                  <a:pt x="3600379" y="21248"/>
                  <a:pt x="3610539" y="11088"/>
                  <a:pt x="3637209" y="18073"/>
                </a:cubicBezTo>
                <a:cubicBezTo>
                  <a:pt x="3663879" y="25058"/>
                  <a:pt x="3674039" y="38393"/>
                  <a:pt x="3703884" y="51728"/>
                </a:cubicBezTo>
                <a:cubicBezTo>
                  <a:pt x="3733729" y="65063"/>
                  <a:pt x="3754049" y="68238"/>
                  <a:pt x="3787704" y="84748"/>
                </a:cubicBezTo>
                <a:cubicBezTo>
                  <a:pt x="3821359" y="101258"/>
                  <a:pt x="3841044" y="112053"/>
                  <a:pt x="3871524" y="135548"/>
                </a:cubicBezTo>
                <a:cubicBezTo>
                  <a:pt x="3902004" y="159043"/>
                  <a:pt x="3912164" y="172378"/>
                  <a:pt x="3938834" y="202223"/>
                </a:cubicBezTo>
                <a:cubicBezTo>
                  <a:pt x="3965504" y="232068"/>
                  <a:pt x="3982014" y="256198"/>
                  <a:pt x="4005509" y="286043"/>
                </a:cubicBezTo>
                <a:cubicBezTo>
                  <a:pt x="4029004" y="315888"/>
                  <a:pt x="4042339" y="326048"/>
                  <a:pt x="4055674" y="352718"/>
                </a:cubicBezTo>
                <a:cubicBezTo>
                  <a:pt x="4069009" y="379388"/>
                  <a:pt x="4065834" y="393358"/>
                  <a:pt x="4072819" y="420028"/>
                </a:cubicBezTo>
                <a:cubicBezTo>
                  <a:pt x="4079804" y="446698"/>
                  <a:pt x="4082979" y="460033"/>
                  <a:pt x="4089329" y="486703"/>
                </a:cubicBezTo>
                <a:cubicBezTo>
                  <a:pt x="4095679" y="513373"/>
                  <a:pt x="4102664" y="527343"/>
                  <a:pt x="4105839" y="554013"/>
                </a:cubicBezTo>
                <a:cubicBezTo>
                  <a:pt x="4109014" y="580683"/>
                  <a:pt x="4105839" y="594018"/>
                  <a:pt x="4105839" y="620688"/>
                </a:cubicBezTo>
                <a:cubicBezTo>
                  <a:pt x="4105839" y="647358"/>
                  <a:pt x="4105839" y="661328"/>
                  <a:pt x="4105839" y="687998"/>
                </a:cubicBezTo>
                <a:cubicBezTo>
                  <a:pt x="4105839" y="714668"/>
                  <a:pt x="4105839" y="728003"/>
                  <a:pt x="4105839" y="754673"/>
                </a:cubicBezTo>
                <a:cubicBezTo>
                  <a:pt x="4105839" y="781343"/>
                  <a:pt x="4105839" y="795313"/>
                  <a:pt x="4105839" y="821983"/>
                </a:cubicBezTo>
                <a:cubicBezTo>
                  <a:pt x="4105839" y="848653"/>
                  <a:pt x="4105839" y="861988"/>
                  <a:pt x="4105839" y="888658"/>
                </a:cubicBezTo>
                <a:cubicBezTo>
                  <a:pt x="4105839" y="915328"/>
                  <a:pt x="4109014" y="925488"/>
                  <a:pt x="4105839" y="955968"/>
                </a:cubicBezTo>
                <a:cubicBezTo>
                  <a:pt x="4102664" y="986448"/>
                  <a:pt x="4095679" y="1009943"/>
                  <a:pt x="4089329" y="1039788"/>
                </a:cubicBezTo>
                <a:cubicBezTo>
                  <a:pt x="4082979" y="1069633"/>
                  <a:pt x="4075994" y="1079793"/>
                  <a:pt x="4072819" y="1106463"/>
                </a:cubicBezTo>
                <a:cubicBezTo>
                  <a:pt x="4069644" y="1133133"/>
                  <a:pt x="4075994" y="1147103"/>
                  <a:pt x="4072819" y="1173773"/>
                </a:cubicBezTo>
                <a:cubicBezTo>
                  <a:pt x="4069644" y="1200443"/>
                  <a:pt x="4058849" y="1213778"/>
                  <a:pt x="4055674" y="1240448"/>
                </a:cubicBezTo>
                <a:cubicBezTo>
                  <a:pt x="4052499" y="1267118"/>
                  <a:pt x="4058849" y="1281088"/>
                  <a:pt x="4055674" y="1307758"/>
                </a:cubicBezTo>
                <a:cubicBezTo>
                  <a:pt x="4052499" y="1334428"/>
                  <a:pt x="4042339" y="1344588"/>
                  <a:pt x="4039164" y="1374433"/>
                </a:cubicBezTo>
                <a:cubicBezTo>
                  <a:pt x="4035989" y="1404278"/>
                  <a:pt x="4042339" y="1427773"/>
                  <a:pt x="4039164" y="1458253"/>
                </a:cubicBezTo>
                <a:cubicBezTo>
                  <a:pt x="4035989" y="1488733"/>
                  <a:pt x="4029004" y="1498893"/>
                  <a:pt x="4022019" y="1525563"/>
                </a:cubicBezTo>
                <a:cubicBezTo>
                  <a:pt x="4015034" y="1552233"/>
                  <a:pt x="4008684" y="1562393"/>
                  <a:pt x="4005509" y="1592238"/>
                </a:cubicBezTo>
                <a:cubicBezTo>
                  <a:pt x="4002334" y="1622083"/>
                  <a:pt x="4005509" y="1642403"/>
                  <a:pt x="4005509" y="1676058"/>
                </a:cubicBezTo>
                <a:cubicBezTo>
                  <a:pt x="4005509" y="1709713"/>
                  <a:pt x="4005509" y="1730033"/>
                  <a:pt x="4005509" y="1759878"/>
                </a:cubicBezTo>
                <a:cubicBezTo>
                  <a:pt x="4005509" y="1789723"/>
                  <a:pt x="4005509" y="1799883"/>
                  <a:pt x="4005509" y="1826553"/>
                </a:cubicBezTo>
                <a:cubicBezTo>
                  <a:pt x="4005509" y="1853223"/>
                  <a:pt x="4005509" y="1863383"/>
                  <a:pt x="4005509" y="1893863"/>
                </a:cubicBezTo>
                <a:cubicBezTo>
                  <a:pt x="4005509" y="1924343"/>
                  <a:pt x="4005509" y="1947838"/>
                  <a:pt x="4005509" y="1977683"/>
                </a:cubicBezTo>
                <a:cubicBezTo>
                  <a:pt x="4005509" y="2007528"/>
                  <a:pt x="4005509" y="2014513"/>
                  <a:pt x="4005509" y="2044358"/>
                </a:cubicBezTo>
                <a:cubicBezTo>
                  <a:pt x="4005509" y="2074203"/>
                  <a:pt x="4005509" y="2098333"/>
                  <a:pt x="4005509" y="2128178"/>
                </a:cubicBezTo>
                <a:cubicBezTo>
                  <a:pt x="4005509" y="2158023"/>
                  <a:pt x="4005509" y="2168183"/>
                  <a:pt x="4005509" y="2194853"/>
                </a:cubicBezTo>
                <a:cubicBezTo>
                  <a:pt x="4005509" y="2221523"/>
                  <a:pt x="4002334" y="2235493"/>
                  <a:pt x="4005509" y="2262163"/>
                </a:cubicBezTo>
                <a:cubicBezTo>
                  <a:pt x="4008684" y="2288833"/>
                  <a:pt x="4018844" y="2302168"/>
                  <a:pt x="4022019" y="2328838"/>
                </a:cubicBezTo>
                <a:cubicBezTo>
                  <a:pt x="4025194" y="2355508"/>
                  <a:pt x="4022019" y="2369478"/>
                  <a:pt x="4022019" y="2396148"/>
                </a:cubicBezTo>
                <a:cubicBezTo>
                  <a:pt x="4022019" y="2422818"/>
                  <a:pt x="4022019" y="2436153"/>
                  <a:pt x="4022019" y="2462823"/>
                </a:cubicBezTo>
                <a:cubicBezTo>
                  <a:pt x="4022019" y="2489493"/>
                  <a:pt x="4022019" y="2503463"/>
                  <a:pt x="4022019" y="2530133"/>
                </a:cubicBezTo>
                <a:cubicBezTo>
                  <a:pt x="4022019" y="2556803"/>
                  <a:pt x="4022019" y="2570138"/>
                  <a:pt x="4022019" y="2596808"/>
                </a:cubicBezTo>
                <a:cubicBezTo>
                  <a:pt x="4022019" y="2623478"/>
                  <a:pt x="4035354" y="2640623"/>
                  <a:pt x="4022019" y="2664118"/>
                </a:cubicBezTo>
                <a:cubicBezTo>
                  <a:pt x="4008684" y="2687613"/>
                  <a:pt x="3982014" y="2697773"/>
                  <a:pt x="3955344" y="2714283"/>
                </a:cubicBezTo>
                <a:cubicBezTo>
                  <a:pt x="3928674" y="2730793"/>
                  <a:pt x="3914704" y="2740953"/>
                  <a:pt x="3888034" y="2747938"/>
                </a:cubicBezTo>
                <a:cubicBezTo>
                  <a:pt x="3861364" y="2754923"/>
                  <a:pt x="3848029" y="2740953"/>
                  <a:pt x="3821359" y="2747938"/>
                </a:cubicBezTo>
                <a:cubicBezTo>
                  <a:pt x="3794689" y="2754923"/>
                  <a:pt x="3780719" y="2771433"/>
                  <a:pt x="3754049" y="2781593"/>
                </a:cubicBezTo>
                <a:cubicBezTo>
                  <a:pt x="3727379" y="2791753"/>
                  <a:pt x="3714044" y="2791753"/>
                  <a:pt x="3687374" y="2798103"/>
                </a:cubicBezTo>
                <a:cubicBezTo>
                  <a:pt x="3660704" y="2804453"/>
                  <a:pt x="3646734" y="2807628"/>
                  <a:pt x="3620064" y="2814613"/>
                </a:cubicBezTo>
                <a:cubicBezTo>
                  <a:pt x="3593394" y="2821598"/>
                  <a:pt x="3580059" y="2824773"/>
                  <a:pt x="3553389" y="2831758"/>
                </a:cubicBezTo>
                <a:cubicBezTo>
                  <a:pt x="3526719" y="2838743"/>
                  <a:pt x="3515924" y="2845093"/>
                  <a:pt x="3486079" y="2848268"/>
                </a:cubicBezTo>
                <a:cubicBezTo>
                  <a:pt x="3456234" y="2851443"/>
                  <a:pt x="3432739" y="2848268"/>
                  <a:pt x="3402894" y="2848268"/>
                </a:cubicBezTo>
                <a:cubicBezTo>
                  <a:pt x="3373049" y="2848268"/>
                  <a:pt x="3366064" y="2848268"/>
                  <a:pt x="3335584" y="2848268"/>
                </a:cubicBezTo>
                <a:cubicBezTo>
                  <a:pt x="3305104" y="2848268"/>
                  <a:pt x="3281609" y="2848268"/>
                  <a:pt x="3251764" y="2848268"/>
                </a:cubicBezTo>
                <a:cubicBezTo>
                  <a:pt x="3221919" y="2848268"/>
                  <a:pt x="3214934" y="2848268"/>
                  <a:pt x="3185089" y="2848268"/>
                </a:cubicBezTo>
                <a:cubicBezTo>
                  <a:pt x="3155244" y="2848268"/>
                  <a:pt x="3134924" y="2848268"/>
                  <a:pt x="3101269" y="2848268"/>
                </a:cubicBezTo>
                <a:cubicBezTo>
                  <a:pt x="3067614" y="2848268"/>
                  <a:pt x="3051104" y="2848268"/>
                  <a:pt x="3017449" y="2848268"/>
                </a:cubicBezTo>
                <a:cubicBezTo>
                  <a:pt x="2983794" y="2848268"/>
                  <a:pt x="2963474" y="2848268"/>
                  <a:pt x="2933629" y="2848268"/>
                </a:cubicBezTo>
                <a:cubicBezTo>
                  <a:pt x="2903784" y="2848268"/>
                  <a:pt x="2893624" y="2848268"/>
                  <a:pt x="2866954" y="2848268"/>
                </a:cubicBezTo>
                <a:cubicBezTo>
                  <a:pt x="2840284" y="2848268"/>
                  <a:pt x="2830124" y="2848268"/>
                  <a:pt x="2799644" y="2848268"/>
                </a:cubicBezTo>
                <a:cubicBezTo>
                  <a:pt x="2769164" y="2848268"/>
                  <a:pt x="2745669" y="2848268"/>
                  <a:pt x="2715824" y="2848268"/>
                </a:cubicBezTo>
                <a:cubicBezTo>
                  <a:pt x="2685979" y="2848268"/>
                  <a:pt x="2682804" y="2848268"/>
                  <a:pt x="2649149" y="2848268"/>
                </a:cubicBezTo>
                <a:cubicBezTo>
                  <a:pt x="2615494" y="2848268"/>
                  <a:pt x="2585649" y="2848268"/>
                  <a:pt x="2548819" y="2848268"/>
                </a:cubicBezTo>
                <a:cubicBezTo>
                  <a:pt x="2511989" y="2848268"/>
                  <a:pt x="2495479" y="2848268"/>
                  <a:pt x="2464999" y="2848268"/>
                </a:cubicBezTo>
                <a:cubicBezTo>
                  <a:pt x="2434519" y="2848268"/>
                  <a:pt x="2424359" y="2848268"/>
                  <a:pt x="2397689" y="2848268"/>
                </a:cubicBezTo>
                <a:cubicBezTo>
                  <a:pt x="2371019" y="2848268"/>
                  <a:pt x="2357684" y="2848268"/>
                  <a:pt x="2331014" y="2848268"/>
                </a:cubicBezTo>
                <a:cubicBezTo>
                  <a:pt x="2304344" y="2848268"/>
                  <a:pt x="2290374" y="2848268"/>
                  <a:pt x="2263704" y="2848268"/>
                </a:cubicBezTo>
                <a:cubicBezTo>
                  <a:pt x="2237034" y="2848268"/>
                  <a:pt x="2230684" y="2848268"/>
                  <a:pt x="2197029" y="2848268"/>
                </a:cubicBezTo>
                <a:cubicBezTo>
                  <a:pt x="2163374" y="2848268"/>
                  <a:pt x="2129719" y="2848268"/>
                  <a:pt x="2096064" y="2848268"/>
                </a:cubicBezTo>
                <a:cubicBezTo>
                  <a:pt x="2062409" y="2848268"/>
                  <a:pt x="2059234" y="2848268"/>
                  <a:pt x="2029389" y="2848268"/>
                </a:cubicBezTo>
                <a:cubicBezTo>
                  <a:pt x="1999544" y="2848268"/>
                  <a:pt x="1979224" y="2848268"/>
                  <a:pt x="1945569" y="2848268"/>
                </a:cubicBezTo>
                <a:cubicBezTo>
                  <a:pt x="1911914" y="2848268"/>
                  <a:pt x="1891594" y="2848268"/>
                  <a:pt x="1861749" y="2848268"/>
                </a:cubicBezTo>
                <a:cubicBezTo>
                  <a:pt x="1831904" y="2848268"/>
                  <a:pt x="1824919" y="2848268"/>
                  <a:pt x="1795074" y="2848268"/>
                </a:cubicBezTo>
                <a:cubicBezTo>
                  <a:pt x="1765229" y="2848268"/>
                  <a:pt x="1748084" y="2848268"/>
                  <a:pt x="1711254" y="2848268"/>
                </a:cubicBezTo>
                <a:cubicBezTo>
                  <a:pt x="1674424" y="2848268"/>
                  <a:pt x="1644579" y="2848268"/>
                  <a:pt x="1610924" y="2848268"/>
                </a:cubicBezTo>
                <a:cubicBezTo>
                  <a:pt x="1577269" y="2848268"/>
                  <a:pt x="1574094" y="2848268"/>
                  <a:pt x="1543614" y="2848268"/>
                </a:cubicBezTo>
                <a:cubicBezTo>
                  <a:pt x="1513134" y="2848268"/>
                  <a:pt x="1489639" y="2848268"/>
                  <a:pt x="1459794" y="2848268"/>
                </a:cubicBezTo>
                <a:cubicBezTo>
                  <a:pt x="1429949" y="2848268"/>
                  <a:pt x="1419789" y="2848268"/>
                  <a:pt x="1393119" y="2848268"/>
                </a:cubicBezTo>
                <a:cubicBezTo>
                  <a:pt x="1366449" y="2848268"/>
                  <a:pt x="1352479" y="2848268"/>
                  <a:pt x="1325809" y="2848268"/>
                </a:cubicBezTo>
                <a:cubicBezTo>
                  <a:pt x="1299139" y="2848268"/>
                  <a:pt x="1288979" y="2848268"/>
                  <a:pt x="1259134" y="2848268"/>
                </a:cubicBezTo>
                <a:cubicBezTo>
                  <a:pt x="1229289" y="2848268"/>
                  <a:pt x="1208969" y="2848268"/>
                  <a:pt x="1175314" y="2848268"/>
                </a:cubicBezTo>
                <a:cubicBezTo>
                  <a:pt x="1141659" y="2848268"/>
                  <a:pt x="1128324" y="2848268"/>
                  <a:pt x="1091494" y="2848268"/>
                </a:cubicBezTo>
                <a:cubicBezTo>
                  <a:pt x="1054664" y="2848268"/>
                  <a:pt x="1024819" y="2848268"/>
                  <a:pt x="991164" y="2848268"/>
                </a:cubicBezTo>
                <a:cubicBezTo>
                  <a:pt x="957509" y="2848268"/>
                  <a:pt x="950524" y="2848268"/>
                  <a:pt x="923854" y="2848268"/>
                </a:cubicBezTo>
                <a:cubicBezTo>
                  <a:pt x="897184" y="2848268"/>
                  <a:pt x="887024" y="2848268"/>
                  <a:pt x="857179" y="2848268"/>
                </a:cubicBezTo>
                <a:cubicBezTo>
                  <a:pt x="827334" y="2848268"/>
                  <a:pt x="810189" y="2848268"/>
                  <a:pt x="773359" y="2848268"/>
                </a:cubicBezTo>
                <a:cubicBezTo>
                  <a:pt x="736529" y="2848268"/>
                  <a:pt x="709859" y="2851443"/>
                  <a:pt x="673029" y="2848268"/>
                </a:cubicBezTo>
                <a:cubicBezTo>
                  <a:pt x="636199" y="2845093"/>
                  <a:pt x="619689" y="2834933"/>
                  <a:pt x="589209" y="2831758"/>
                </a:cubicBezTo>
                <a:cubicBezTo>
                  <a:pt x="558729" y="2828583"/>
                  <a:pt x="548569" y="2834933"/>
                  <a:pt x="521899" y="2831758"/>
                </a:cubicBezTo>
                <a:cubicBezTo>
                  <a:pt x="495229" y="2828583"/>
                  <a:pt x="481894" y="2817788"/>
                  <a:pt x="455224" y="2814613"/>
                </a:cubicBezTo>
                <a:cubicBezTo>
                  <a:pt x="428554" y="2811438"/>
                  <a:pt x="414584" y="2820963"/>
                  <a:pt x="387914" y="2814613"/>
                </a:cubicBezTo>
                <a:cubicBezTo>
                  <a:pt x="361244" y="2808263"/>
                  <a:pt x="347909" y="2794928"/>
                  <a:pt x="321239" y="2781593"/>
                </a:cubicBezTo>
                <a:cubicBezTo>
                  <a:pt x="294569" y="2768258"/>
                  <a:pt x="280599" y="2761273"/>
                  <a:pt x="253929" y="2747938"/>
                </a:cubicBezTo>
                <a:cubicBezTo>
                  <a:pt x="227259" y="2734603"/>
                  <a:pt x="213924" y="2727618"/>
                  <a:pt x="187254" y="2714283"/>
                </a:cubicBezTo>
                <a:cubicBezTo>
                  <a:pt x="160584" y="2700948"/>
                  <a:pt x="136454" y="2700948"/>
                  <a:pt x="119944" y="2680628"/>
                </a:cubicBezTo>
                <a:cubicBezTo>
                  <a:pt x="103434" y="2660308"/>
                  <a:pt x="109784" y="2640623"/>
                  <a:pt x="103434" y="2613953"/>
                </a:cubicBezTo>
                <a:cubicBezTo>
                  <a:pt x="97084" y="2587283"/>
                  <a:pt x="93909" y="2573313"/>
                  <a:pt x="86924" y="2546643"/>
                </a:cubicBezTo>
                <a:cubicBezTo>
                  <a:pt x="79939" y="2519973"/>
                  <a:pt x="79939" y="2506638"/>
                  <a:pt x="69779" y="2479968"/>
                </a:cubicBezTo>
                <a:cubicBezTo>
                  <a:pt x="59619" y="2453298"/>
                  <a:pt x="43109" y="2439328"/>
                  <a:pt x="36759" y="2412658"/>
                </a:cubicBezTo>
                <a:cubicBezTo>
                  <a:pt x="30409" y="2385988"/>
                  <a:pt x="36759" y="2372653"/>
                  <a:pt x="36759" y="2345983"/>
                </a:cubicBezTo>
                <a:cubicBezTo>
                  <a:pt x="36759" y="2319313"/>
                  <a:pt x="36759" y="2305343"/>
                  <a:pt x="36759" y="2278673"/>
                </a:cubicBezTo>
                <a:cubicBezTo>
                  <a:pt x="36759" y="2252003"/>
                  <a:pt x="36759" y="2238668"/>
                  <a:pt x="36759" y="2211998"/>
                </a:cubicBezTo>
                <a:cubicBezTo>
                  <a:pt x="36759" y="2185328"/>
                  <a:pt x="36759" y="2171358"/>
                  <a:pt x="36759" y="2144688"/>
                </a:cubicBezTo>
                <a:cubicBezTo>
                  <a:pt x="36759" y="2118018"/>
                  <a:pt x="36759" y="2104683"/>
                  <a:pt x="36759" y="2078013"/>
                </a:cubicBezTo>
                <a:cubicBezTo>
                  <a:pt x="36759" y="2051343"/>
                  <a:pt x="36759" y="2041183"/>
                  <a:pt x="36759" y="2010703"/>
                </a:cubicBezTo>
                <a:cubicBezTo>
                  <a:pt x="36759" y="1980223"/>
                  <a:pt x="36759" y="1956728"/>
                  <a:pt x="36759" y="1926883"/>
                </a:cubicBezTo>
                <a:cubicBezTo>
                  <a:pt x="36759" y="1897038"/>
                  <a:pt x="43744" y="1886878"/>
                  <a:pt x="36759" y="1860208"/>
                </a:cubicBezTo>
                <a:cubicBezTo>
                  <a:pt x="29774" y="1833538"/>
                  <a:pt x="10089" y="1820203"/>
                  <a:pt x="3104" y="1793533"/>
                </a:cubicBezTo>
                <a:cubicBezTo>
                  <a:pt x="-3881" y="1766863"/>
                  <a:pt x="3104" y="1752893"/>
                  <a:pt x="3104" y="1726223"/>
                </a:cubicBezTo>
                <a:cubicBezTo>
                  <a:pt x="3104" y="1699553"/>
                  <a:pt x="3104" y="1686218"/>
                  <a:pt x="3104" y="1659548"/>
                </a:cubicBezTo>
                <a:cubicBezTo>
                  <a:pt x="3104" y="1632878"/>
                  <a:pt x="3104" y="1622718"/>
                  <a:pt x="3104" y="1592238"/>
                </a:cubicBezTo>
                <a:cubicBezTo>
                  <a:pt x="3104" y="1561758"/>
                  <a:pt x="3104" y="1538263"/>
                  <a:pt x="3104" y="1508418"/>
                </a:cubicBezTo>
                <a:cubicBezTo>
                  <a:pt x="3104" y="1478573"/>
                  <a:pt x="3104" y="1468413"/>
                  <a:pt x="3104" y="1441743"/>
                </a:cubicBezTo>
                <a:cubicBezTo>
                  <a:pt x="3104" y="1415073"/>
                  <a:pt x="3104" y="1401103"/>
                  <a:pt x="3104" y="1374433"/>
                </a:cubicBezTo>
                <a:cubicBezTo>
                  <a:pt x="3104" y="1347763"/>
                  <a:pt x="3104" y="1334428"/>
                  <a:pt x="3104" y="1307758"/>
                </a:cubicBezTo>
                <a:cubicBezTo>
                  <a:pt x="3104" y="1281088"/>
                  <a:pt x="3104" y="1267118"/>
                  <a:pt x="3104" y="1240448"/>
                </a:cubicBezTo>
                <a:cubicBezTo>
                  <a:pt x="3104" y="1213778"/>
                  <a:pt x="-71" y="1200443"/>
                  <a:pt x="3104" y="1173773"/>
                </a:cubicBezTo>
                <a:cubicBezTo>
                  <a:pt x="6279" y="1147103"/>
                  <a:pt x="16439" y="1133133"/>
                  <a:pt x="19614" y="1106463"/>
                </a:cubicBezTo>
                <a:cubicBezTo>
                  <a:pt x="22789" y="1079793"/>
                  <a:pt x="19614" y="1066458"/>
                  <a:pt x="19614" y="1039788"/>
                </a:cubicBezTo>
                <a:cubicBezTo>
                  <a:pt x="19614" y="1013118"/>
                  <a:pt x="16439" y="999148"/>
                  <a:pt x="19614" y="972478"/>
                </a:cubicBezTo>
                <a:cubicBezTo>
                  <a:pt x="22789" y="945808"/>
                  <a:pt x="26599" y="932473"/>
                  <a:pt x="36759" y="905803"/>
                </a:cubicBezTo>
                <a:cubicBezTo>
                  <a:pt x="46919" y="879133"/>
                  <a:pt x="63429" y="865163"/>
                  <a:pt x="69779" y="838493"/>
                </a:cubicBezTo>
                <a:cubicBezTo>
                  <a:pt x="76129" y="811823"/>
                  <a:pt x="69779" y="798488"/>
                  <a:pt x="69779" y="771818"/>
                </a:cubicBezTo>
                <a:cubicBezTo>
                  <a:pt x="69779" y="745148"/>
                  <a:pt x="62794" y="731178"/>
                  <a:pt x="69779" y="704508"/>
                </a:cubicBezTo>
                <a:cubicBezTo>
                  <a:pt x="76764" y="677838"/>
                  <a:pt x="96449" y="664503"/>
                  <a:pt x="103434" y="637833"/>
                </a:cubicBezTo>
                <a:cubicBezTo>
                  <a:pt x="110419" y="611163"/>
                  <a:pt x="103434" y="597193"/>
                  <a:pt x="103434" y="570523"/>
                </a:cubicBezTo>
                <a:cubicBezTo>
                  <a:pt x="103434" y="543853"/>
                  <a:pt x="100259" y="530518"/>
                  <a:pt x="103434" y="503848"/>
                </a:cubicBezTo>
                <a:cubicBezTo>
                  <a:pt x="106609" y="477178"/>
                  <a:pt x="112959" y="463208"/>
                  <a:pt x="119944" y="436538"/>
                </a:cubicBezTo>
                <a:cubicBezTo>
                  <a:pt x="126929" y="409868"/>
                  <a:pt x="133914" y="396533"/>
                  <a:pt x="137089" y="369863"/>
                </a:cubicBezTo>
                <a:cubicBezTo>
                  <a:pt x="140264" y="343193"/>
                  <a:pt x="133914" y="333033"/>
                  <a:pt x="137089" y="302553"/>
                </a:cubicBezTo>
                <a:cubicBezTo>
                  <a:pt x="140264" y="272073"/>
                  <a:pt x="150424" y="248578"/>
                  <a:pt x="153599" y="218733"/>
                </a:cubicBezTo>
                <a:cubicBezTo>
                  <a:pt x="156774" y="188888"/>
                  <a:pt x="146614" y="178728"/>
                  <a:pt x="153599" y="152058"/>
                </a:cubicBezTo>
                <a:cubicBezTo>
                  <a:pt x="160584" y="125388"/>
                  <a:pt x="173919" y="111418"/>
                  <a:pt x="187254" y="84748"/>
                </a:cubicBezTo>
                <a:cubicBezTo>
                  <a:pt x="200589" y="58078"/>
                  <a:pt x="200589" y="34583"/>
                  <a:pt x="220909" y="18073"/>
                </a:cubicBezTo>
                <a:cubicBezTo>
                  <a:pt x="241229" y="1563"/>
                  <a:pt x="260914" y="4738"/>
                  <a:pt x="287584" y="1563"/>
                </a:cubicBezTo>
                <a:cubicBezTo>
                  <a:pt x="314254" y="-1612"/>
                  <a:pt x="342829" y="928"/>
                  <a:pt x="354894" y="1563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28"/>
          <p:cNvSpPr txBox="1"/>
          <p:nvPr/>
        </p:nvSpPr>
        <p:spPr>
          <a:xfrm>
            <a:off x="5935800" y="2757958"/>
            <a:ext cx="3659135" cy="7048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0" b="1" dirty="0">
                <a:solidFill>
                  <a:schemeClr val="bg1"/>
                </a:solidFill>
                <a:latin typeface="字体管家胖丫儿" panose="00020600040101010101" charset="-122"/>
                <a:ea typeface="字体管家胖丫儿" panose="00020600040101010101" charset="-122"/>
                <a:sym typeface="+mn-ea"/>
              </a:rPr>
              <a:t>此处添加文本标题</a:t>
            </a:r>
          </a:p>
        </p:txBody>
      </p:sp>
      <p:sp>
        <p:nvSpPr>
          <p:cNvPr id="55" name="TextBox 22"/>
          <p:cNvSpPr txBox="1"/>
          <p:nvPr/>
        </p:nvSpPr>
        <p:spPr>
          <a:xfrm>
            <a:off x="6282690" y="3435985"/>
            <a:ext cx="4144010" cy="1703070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</a:t>
            </a: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95" y="4484370"/>
            <a:ext cx="4107815" cy="1280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18915" y="331470"/>
            <a:ext cx="4528820" cy="1251585"/>
            <a:chOff x="6329" y="522"/>
            <a:chExt cx="7132" cy="1971"/>
          </a:xfrm>
        </p:grpSpPr>
        <p:pic>
          <p:nvPicPr>
            <p:cNvPr id="4" name="图片 3" descr="d9958771c7fc02287aeaf952bfb24400"/>
            <p:cNvPicPr>
              <a:picLocks noChangeAspect="1"/>
            </p:cNvPicPr>
            <p:nvPr/>
          </p:nvPicPr>
          <p:blipFill>
            <a:blip r:embed="rId4"/>
            <a:srcRect l="7559" t="19737" b="18750"/>
            <a:stretch>
              <a:fillRect/>
            </a:stretch>
          </p:blipFill>
          <p:spPr>
            <a:xfrm rot="21360000">
              <a:off x="10577" y="1155"/>
              <a:ext cx="2884" cy="1338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1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3010"/>
            <a:chOff x="7055" y="3596"/>
            <a:chExt cx="8672" cy="3926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体管家胖丫儿" panose="00020600040101010101" charset="-122"/>
                  <a:ea typeface="字体管家胖丫儿" panose="00020600040101010101" charset="-122"/>
                </a:rPr>
                <a:t>PART O2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68805" y="2721610"/>
            <a:ext cx="2348865" cy="2009140"/>
            <a:chOff x="12517" y="7477"/>
            <a:chExt cx="3699" cy="3164"/>
          </a:xfrm>
        </p:grpSpPr>
        <p:pic>
          <p:nvPicPr>
            <p:cNvPr id="9" name="图片 8" descr="97a4a4a74b97b4abb7561b80c48d80df"/>
            <p:cNvPicPr>
              <a:picLocks noChangeAspect="1"/>
            </p:cNvPicPr>
            <p:nvPr/>
          </p:nvPicPr>
          <p:blipFill>
            <a:blip r:embed="rId2"/>
            <a:srcRect l="64720" r="25221"/>
            <a:stretch>
              <a:fillRect/>
            </a:stretch>
          </p:blipFill>
          <p:spPr>
            <a:xfrm>
              <a:off x="14934" y="7477"/>
              <a:ext cx="1283" cy="3164"/>
            </a:xfrm>
            <a:prstGeom prst="rect">
              <a:avLst/>
            </a:prstGeom>
          </p:spPr>
        </p:pic>
        <p:pic>
          <p:nvPicPr>
            <p:cNvPr id="10" name="图片 9" descr="97a4a4a74b97b4abb7561b80c48d80df"/>
            <p:cNvPicPr>
              <a:picLocks noChangeAspect="1"/>
            </p:cNvPicPr>
            <p:nvPr/>
          </p:nvPicPr>
          <p:blipFill>
            <a:blip r:embed="rId2"/>
            <a:srcRect l="24398" r="56245"/>
            <a:stretch>
              <a:fillRect/>
            </a:stretch>
          </p:blipFill>
          <p:spPr>
            <a:xfrm>
              <a:off x="12517" y="7477"/>
              <a:ext cx="2469" cy="3164"/>
            </a:xfrm>
            <a:prstGeom prst="rect">
              <a:avLst/>
            </a:prstGeom>
          </p:spPr>
        </p:pic>
      </p:grpSp>
      <p:pic>
        <p:nvPicPr>
          <p:cNvPr id="14" name="图片 13" descr="ad088fb96992cf01cff2b965e091a3e9"/>
          <p:cNvPicPr>
            <a:picLocks noChangeAspect="1"/>
          </p:cNvPicPr>
          <p:nvPr/>
        </p:nvPicPr>
        <p:blipFill>
          <a:blip r:embed="rId3"/>
          <a:srcRect l="35952" t="17973" r="36463" b="10477"/>
          <a:stretch>
            <a:fillRect/>
          </a:stretch>
        </p:blipFill>
        <p:spPr>
          <a:xfrm>
            <a:off x="2434590" y="3862705"/>
            <a:ext cx="758825" cy="1313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622fa41574512c0476f88d12c73155"/>
          <p:cNvPicPr>
            <a:picLocks noChangeAspect="1"/>
          </p:cNvPicPr>
          <p:nvPr/>
        </p:nvPicPr>
        <p:blipFill>
          <a:blip r:embed="rId2"/>
          <a:srcRect l="14458" t="25472" r="11562" b="21391"/>
          <a:stretch>
            <a:fillRect/>
          </a:stretch>
        </p:blipFill>
        <p:spPr>
          <a:xfrm>
            <a:off x="1566545" y="2557780"/>
            <a:ext cx="1503680" cy="1080135"/>
          </a:xfrm>
          <a:prstGeom prst="rect">
            <a:avLst/>
          </a:prstGeom>
          <a:effectLst>
            <a:outerShdw blurRad="127000" dist="50800" dir="5400000" sx="108000" sy="108000" algn="ctr" rotWithShape="0">
              <a:schemeClr val="tx1">
                <a:lumMod val="75000"/>
                <a:lumOff val="25000"/>
                <a:alpha val="100000"/>
              </a:schemeClr>
            </a:outerShdw>
          </a:effectLst>
        </p:spPr>
      </p:pic>
      <p:pic>
        <p:nvPicPr>
          <p:cNvPr id="4" name="图片 3" descr="14622fa41574512c0476f88d12c73155"/>
          <p:cNvPicPr>
            <a:picLocks noChangeAspect="1"/>
          </p:cNvPicPr>
          <p:nvPr/>
        </p:nvPicPr>
        <p:blipFill>
          <a:blip r:embed="rId2"/>
          <a:srcRect l="14458" t="25472" r="11562" b="21391"/>
          <a:stretch>
            <a:fillRect/>
          </a:stretch>
        </p:blipFill>
        <p:spPr>
          <a:xfrm flipH="1">
            <a:off x="9236075" y="3587115"/>
            <a:ext cx="1503680" cy="1080135"/>
          </a:xfrm>
          <a:prstGeom prst="rect">
            <a:avLst/>
          </a:prstGeom>
          <a:effectLst>
            <a:outerShdw blurRad="127000" dist="50800" dir="5400000" sx="108000" sy="108000" algn="ctr" rotWithShape="0">
              <a:schemeClr val="tx1">
                <a:lumMod val="75000"/>
                <a:lumOff val="25000"/>
                <a:alpha val="100000"/>
              </a:scheme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3276773" y="2600008"/>
            <a:ext cx="6131500" cy="1075055"/>
            <a:chOff x="7427" y="4054"/>
            <a:chExt cx="10348" cy="1693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10348" cy="1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pic>
        <p:nvPicPr>
          <p:cNvPr id="11" name="图片 10" descr="14622fa41574512c0476f88d12c73155"/>
          <p:cNvPicPr>
            <a:picLocks noChangeAspect="1"/>
          </p:cNvPicPr>
          <p:nvPr/>
        </p:nvPicPr>
        <p:blipFill>
          <a:blip r:embed="rId2"/>
          <a:srcRect l="14458" t="25472" r="11562" b="21391"/>
          <a:stretch>
            <a:fillRect/>
          </a:stretch>
        </p:blipFill>
        <p:spPr>
          <a:xfrm>
            <a:off x="1632585" y="4723765"/>
            <a:ext cx="1503680" cy="1080135"/>
          </a:xfrm>
          <a:prstGeom prst="rect">
            <a:avLst/>
          </a:prstGeom>
          <a:effectLst>
            <a:outerShdw blurRad="127000" dist="50800" dir="5400000" sx="108000" sy="108000" algn="ctr" rotWithShape="0">
              <a:schemeClr val="tx1">
                <a:lumMod val="75000"/>
                <a:lumOff val="25000"/>
                <a:alpha val="100000"/>
              </a:scheme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3342813" y="4765993"/>
            <a:ext cx="6131500" cy="1075055"/>
            <a:chOff x="7427" y="4054"/>
            <a:chExt cx="10348" cy="1693"/>
          </a:xfrm>
        </p:grpSpPr>
        <p:sp>
          <p:nvSpPr>
            <p:cNvPr id="13" name="文本框 12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27" y="4723"/>
              <a:ext cx="10348" cy="1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63204" y="3687128"/>
            <a:ext cx="6131500" cy="1075055"/>
            <a:chOff x="6475" y="4054"/>
            <a:chExt cx="10348" cy="1693"/>
          </a:xfrm>
        </p:grpSpPr>
        <p:sp>
          <p:nvSpPr>
            <p:cNvPr id="17" name="文本框 16"/>
            <p:cNvSpPr txBox="1"/>
            <p:nvPr/>
          </p:nvSpPr>
          <p:spPr>
            <a:xfrm>
              <a:off x="10388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75" y="4723"/>
              <a:ext cx="10348" cy="1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01770" y="348615"/>
            <a:ext cx="4660900" cy="1284605"/>
            <a:chOff x="6329" y="522"/>
            <a:chExt cx="7340" cy="2023"/>
          </a:xfrm>
        </p:grpSpPr>
        <p:pic>
          <p:nvPicPr>
            <p:cNvPr id="5" name="图片 4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785" y="1207"/>
              <a:ext cx="2884" cy="1338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3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248410" y="2413635"/>
            <a:ext cx="2451100" cy="1284605"/>
            <a:chOff x="2694" y="3801"/>
            <a:chExt cx="3860" cy="2023"/>
          </a:xfrm>
        </p:grpSpPr>
        <p:sp>
          <p:nvSpPr>
            <p:cNvPr id="29" name="文本框 28"/>
            <p:cNvSpPr txBox="1"/>
            <p:nvPr/>
          </p:nvSpPr>
          <p:spPr>
            <a:xfrm>
              <a:off x="2694" y="3801"/>
              <a:ext cx="38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791" y="4548"/>
              <a:ext cx="3510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38375" y="4832350"/>
            <a:ext cx="2451100" cy="1284605"/>
            <a:chOff x="2694" y="3801"/>
            <a:chExt cx="3860" cy="2023"/>
          </a:xfrm>
        </p:grpSpPr>
        <p:sp>
          <p:nvSpPr>
            <p:cNvPr id="21" name="文本框 20"/>
            <p:cNvSpPr txBox="1"/>
            <p:nvPr/>
          </p:nvSpPr>
          <p:spPr>
            <a:xfrm>
              <a:off x="2694" y="3801"/>
              <a:ext cx="38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91" y="4548"/>
              <a:ext cx="3510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22995" y="3318510"/>
            <a:ext cx="2451100" cy="1284605"/>
            <a:chOff x="2694" y="3801"/>
            <a:chExt cx="3860" cy="2023"/>
          </a:xfrm>
        </p:grpSpPr>
        <p:sp>
          <p:nvSpPr>
            <p:cNvPr id="24" name="文本框 23"/>
            <p:cNvSpPr txBox="1"/>
            <p:nvPr/>
          </p:nvSpPr>
          <p:spPr>
            <a:xfrm>
              <a:off x="2694" y="3801"/>
              <a:ext cx="38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91" y="4548"/>
              <a:ext cx="3510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pic>
        <p:nvPicPr>
          <p:cNvPr id="3" name="图片 2" descr="97a4a4a74b97b4abb7561b80c48d80df"/>
          <p:cNvPicPr>
            <a:picLocks noChangeAspect="1"/>
          </p:cNvPicPr>
          <p:nvPr/>
        </p:nvPicPr>
        <p:blipFill>
          <a:blip r:embed="rId2"/>
          <a:srcRect l="12819" r="75265"/>
          <a:stretch>
            <a:fillRect/>
          </a:stretch>
        </p:blipFill>
        <p:spPr>
          <a:xfrm>
            <a:off x="4354830" y="1417955"/>
            <a:ext cx="965200" cy="2280285"/>
          </a:xfrm>
          <a:prstGeom prst="rect">
            <a:avLst/>
          </a:prstGeom>
        </p:spPr>
      </p:pic>
      <p:pic>
        <p:nvPicPr>
          <p:cNvPr id="5" name="图片 4" descr="97a4a4a74b97b4abb7561b80c48d80df"/>
          <p:cNvPicPr>
            <a:picLocks noChangeAspect="1"/>
          </p:cNvPicPr>
          <p:nvPr/>
        </p:nvPicPr>
        <p:blipFill>
          <a:blip r:embed="rId2"/>
          <a:srcRect r="87668"/>
          <a:stretch>
            <a:fillRect/>
          </a:stretch>
        </p:blipFill>
        <p:spPr>
          <a:xfrm>
            <a:off x="5152390" y="3989070"/>
            <a:ext cx="1134110" cy="2009140"/>
          </a:xfrm>
          <a:prstGeom prst="rect">
            <a:avLst/>
          </a:prstGeom>
        </p:spPr>
      </p:pic>
      <p:pic>
        <p:nvPicPr>
          <p:cNvPr id="31" name="图片 30" descr="97a4a4a74b97b4abb7561b80c48d80df"/>
          <p:cNvPicPr>
            <a:picLocks noChangeAspect="1"/>
          </p:cNvPicPr>
          <p:nvPr/>
        </p:nvPicPr>
        <p:blipFill>
          <a:blip r:embed="rId2"/>
          <a:srcRect l="74026" t="38338"/>
          <a:stretch>
            <a:fillRect/>
          </a:stretch>
        </p:blipFill>
        <p:spPr>
          <a:xfrm>
            <a:off x="6595745" y="2750185"/>
            <a:ext cx="2103755" cy="1238885"/>
          </a:xfrm>
          <a:prstGeom prst="snip2Same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018915" y="331470"/>
            <a:ext cx="4512310" cy="1317625"/>
            <a:chOff x="6329" y="522"/>
            <a:chExt cx="7106" cy="2075"/>
          </a:xfrm>
        </p:grpSpPr>
        <p:pic>
          <p:nvPicPr>
            <p:cNvPr id="33" name="图片 32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551" y="1259"/>
              <a:ext cx="2884" cy="1338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35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  <p:pic>
        <p:nvPicPr>
          <p:cNvPr id="37" name="图片 36" descr="cfaac76f31db0e9379e1ed48e2a82488"/>
          <p:cNvPicPr>
            <a:picLocks noChangeAspect="1"/>
          </p:cNvPicPr>
          <p:nvPr/>
        </p:nvPicPr>
        <p:blipFill>
          <a:blip r:embed="rId4"/>
          <a:srcRect l="22648" t="28662" r="55245" b="54047"/>
          <a:stretch>
            <a:fillRect/>
          </a:stretch>
        </p:blipFill>
        <p:spPr>
          <a:xfrm rot="2640000">
            <a:off x="5616575" y="2294255"/>
            <a:ext cx="1195070" cy="934720"/>
          </a:xfrm>
          <a:prstGeom prst="rect">
            <a:avLst/>
          </a:prstGeom>
        </p:spPr>
      </p:pic>
      <p:pic>
        <p:nvPicPr>
          <p:cNvPr id="38" name="图片 37" descr="cfaac76f31db0e9379e1ed48e2a82488"/>
          <p:cNvPicPr>
            <a:picLocks noChangeAspect="1"/>
          </p:cNvPicPr>
          <p:nvPr/>
        </p:nvPicPr>
        <p:blipFill>
          <a:blip r:embed="rId4"/>
          <a:srcRect l="22648" t="28662" r="55245" b="54047"/>
          <a:stretch>
            <a:fillRect/>
          </a:stretch>
        </p:blipFill>
        <p:spPr>
          <a:xfrm rot="18840000" flipH="1" flipV="1">
            <a:off x="6440170" y="4395470"/>
            <a:ext cx="1195070" cy="934720"/>
          </a:xfrm>
          <a:prstGeom prst="rect">
            <a:avLst/>
          </a:prstGeom>
        </p:spPr>
      </p:pic>
      <p:pic>
        <p:nvPicPr>
          <p:cNvPr id="39" name="图片 38" descr="cfaac76f31db0e9379e1ed48e2a82488"/>
          <p:cNvPicPr>
            <a:picLocks noChangeAspect="1"/>
          </p:cNvPicPr>
          <p:nvPr/>
        </p:nvPicPr>
        <p:blipFill>
          <a:blip r:embed="rId4"/>
          <a:srcRect l="22648" t="28662" r="55245" b="54047"/>
          <a:stretch>
            <a:fillRect/>
          </a:stretch>
        </p:blipFill>
        <p:spPr>
          <a:xfrm rot="2640000" flipH="1" flipV="1">
            <a:off x="4175760" y="4088130"/>
            <a:ext cx="1195070" cy="934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1318</Words>
  <Application>Microsoft Office PowerPoint</Application>
  <PresentationFormat>宽屏</PresentationFormat>
  <Paragraphs>117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华文新魏</vt:lpstr>
      <vt:lpstr>字体管家胖丫儿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17</cp:revision>
  <dcterms:created xsi:type="dcterms:W3CDTF">2017-09-19T15:39:00Z</dcterms:created>
  <dcterms:modified xsi:type="dcterms:W3CDTF">2021-01-05T23:56:30Z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