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313" r:id="rId2"/>
    <p:sldId id="262" r:id="rId3"/>
    <p:sldId id="261" r:id="rId4"/>
    <p:sldId id="278" r:id="rId5"/>
    <p:sldId id="263" r:id="rId6"/>
    <p:sldId id="285" r:id="rId7"/>
    <p:sldId id="264" r:id="rId8"/>
    <p:sldId id="266" r:id="rId9"/>
    <p:sldId id="314" r:id="rId10"/>
    <p:sldId id="267" r:id="rId11"/>
    <p:sldId id="268" r:id="rId12"/>
    <p:sldId id="269" r:id="rId13"/>
    <p:sldId id="270" r:id="rId14"/>
    <p:sldId id="277" r:id="rId15"/>
    <p:sldId id="315" r:id="rId16"/>
    <p:sldId id="272" r:id="rId17"/>
    <p:sldId id="317" r:id="rId18"/>
    <p:sldId id="276" r:id="rId19"/>
    <p:sldId id="274" r:id="rId20"/>
    <p:sldId id="273" r:id="rId21"/>
    <p:sldId id="316" r:id="rId22"/>
    <p:sldId id="318" r:id="rId23"/>
    <p:sldId id="280" r:id="rId24"/>
    <p:sldId id="265" r:id="rId25"/>
    <p:sldId id="282" r:id="rId26"/>
    <p:sldId id="271" r:id="rId27"/>
    <p:sldId id="286" r:id="rId28"/>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4983"/>
    <a:srgbClr val="1E365A"/>
    <a:srgbClr val="1D3353"/>
    <a:srgbClr val="254E8B"/>
    <a:srgbClr val="FAF9FA"/>
    <a:srgbClr val="F6F6F7"/>
    <a:srgbClr val="F5F5F6"/>
    <a:srgbClr val="F3F2F4"/>
    <a:srgbClr val="22457A"/>
    <a:srgbClr val="214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4488" autoAdjust="0"/>
  </p:normalViewPr>
  <p:slideViewPr>
    <p:cSldViewPr snapToGrid="0">
      <p:cViewPr varScale="1">
        <p:scale>
          <a:sx n="59" d="100"/>
          <a:sy n="59" d="100"/>
        </p:scale>
        <p:origin x="42" y="60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BC965D-ACCE-4EDB-8EFD-FE9CE0FE7FBB}"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056387-FF3D-4EBF-83F2-CC1A4B798D9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056387-FF3D-4EBF-83F2-CC1A4B798D90}"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8FCAC9D-4DB1-4C43-9C3D-2A1F320BC31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1FA538-5F5D-416D-A366-CC78A227FC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8FCAC9D-4DB1-4C43-9C3D-2A1F320BC31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1FA538-5F5D-416D-A366-CC78A227FC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8FCAC9D-4DB1-4C43-9C3D-2A1F320BC31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1FA538-5F5D-416D-A366-CC78A227FC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8FCAC9D-4DB1-4C43-9C3D-2A1F320BC31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1FA538-5F5D-416D-A366-CC78A227FC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8FCAC9D-4DB1-4C43-9C3D-2A1F320BC31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1FA538-5F5D-416D-A366-CC78A227FC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8FCAC9D-4DB1-4C43-9C3D-2A1F320BC31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1FA538-5F5D-416D-A366-CC78A227FC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8FCAC9D-4DB1-4C43-9C3D-2A1F320BC31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A1FA538-5F5D-416D-A366-CC78A227FC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8FCAC9D-4DB1-4C43-9C3D-2A1F320BC31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A1FA538-5F5D-416D-A366-CC78A227FC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CAC9D-4DB1-4C43-9C3D-2A1F320BC31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A1FA538-5F5D-416D-A366-CC78A227FC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8FCAC9D-4DB1-4C43-9C3D-2A1F320BC31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1FA538-5F5D-416D-A366-CC78A227FC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8FCAC9D-4DB1-4C43-9C3D-2A1F320BC31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1FA538-5F5D-416D-A366-CC78A227FC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CAC9D-4DB1-4C43-9C3D-2A1F320BC312}"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FA538-5F5D-416D-A366-CC78A227FC5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Freeform 19"/>
          <p:cNvSpPr/>
          <p:nvPr/>
        </p:nvSpPr>
        <p:spPr bwMode="auto">
          <a:xfrm rot="5400000">
            <a:off x="836606" y="5479319"/>
            <a:ext cx="814472" cy="9130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bwMode="auto">
          <a:xfrm rot="5400000">
            <a:off x="2472494" y="-740107"/>
            <a:ext cx="1997138" cy="3421400"/>
          </a:xfrm>
          <a:custGeom>
            <a:avLst/>
            <a:gdLst>
              <a:gd name="connsiteX0" fmla="*/ 0 w 1997138"/>
              <a:gd name="connsiteY0" fmla="*/ 3227103 h 3421400"/>
              <a:gd name="connsiteX1" fmla="*/ 0 w 1997138"/>
              <a:gd name="connsiteY1" fmla="*/ 194299 h 3421400"/>
              <a:gd name="connsiteX2" fmla="*/ 51685 w 1997138"/>
              <a:gd name="connsiteY2" fmla="*/ 164437 h 3421400"/>
              <a:gd name="connsiteX3" fmla="*/ 253378 w 1997138"/>
              <a:gd name="connsiteY3" fmla="*/ 47908 h 3421400"/>
              <a:gd name="connsiteX4" fmla="*/ 660389 w 1997138"/>
              <a:gd name="connsiteY4" fmla="*/ 47908 h 3421400"/>
              <a:gd name="connsiteX5" fmla="*/ 1793633 w 1997138"/>
              <a:gd name="connsiteY5" fmla="*/ 702645 h 3421400"/>
              <a:gd name="connsiteX6" fmla="*/ 1997138 w 1997138"/>
              <a:gd name="connsiteY6" fmla="*/ 1053967 h 3421400"/>
              <a:gd name="connsiteX7" fmla="*/ 1997138 w 1997138"/>
              <a:gd name="connsiteY7" fmla="*/ 2363442 h 3421400"/>
              <a:gd name="connsiteX8" fmla="*/ 1793633 w 1997138"/>
              <a:gd name="connsiteY8" fmla="*/ 2718756 h 3421400"/>
              <a:gd name="connsiteX9" fmla="*/ 660389 w 1997138"/>
              <a:gd name="connsiteY9" fmla="*/ 3373493 h 3421400"/>
              <a:gd name="connsiteX10" fmla="*/ 253378 w 1997138"/>
              <a:gd name="connsiteY10" fmla="*/ 3373493 h 3421400"/>
              <a:gd name="connsiteX11" fmla="*/ 53899 w 1997138"/>
              <a:gd name="connsiteY11" fmla="*/ 3258243 h 342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97138" h="3421400">
                <a:moveTo>
                  <a:pt x="0" y="3227103"/>
                </a:moveTo>
                <a:lnTo>
                  <a:pt x="0" y="194299"/>
                </a:lnTo>
                <a:lnTo>
                  <a:pt x="51685" y="164437"/>
                </a:lnTo>
                <a:cubicBezTo>
                  <a:pt x="253378" y="47908"/>
                  <a:pt x="253378" y="47908"/>
                  <a:pt x="253378" y="47908"/>
                </a:cubicBezTo>
                <a:cubicBezTo>
                  <a:pt x="365107" y="-15969"/>
                  <a:pt x="548660" y="-15969"/>
                  <a:pt x="660389" y="47908"/>
                </a:cubicBezTo>
                <a:cubicBezTo>
                  <a:pt x="1793633" y="702645"/>
                  <a:pt x="1793633" y="702645"/>
                  <a:pt x="1793633" y="702645"/>
                </a:cubicBezTo>
                <a:cubicBezTo>
                  <a:pt x="1905361" y="766522"/>
                  <a:pt x="1997138" y="926214"/>
                  <a:pt x="1997138" y="1053967"/>
                </a:cubicBezTo>
                <a:lnTo>
                  <a:pt x="1997138" y="2363442"/>
                </a:lnTo>
                <a:cubicBezTo>
                  <a:pt x="1997138" y="2495187"/>
                  <a:pt x="1905361" y="2650887"/>
                  <a:pt x="1793633" y="2718756"/>
                </a:cubicBezTo>
                <a:cubicBezTo>
                  <a:pt x="660389" y="3373493"/>
                  <a:pt x="660389" y="3373493"/>
                  <a:pt x="660389" y="3373493"/>
                </a:cubicBezTo>
                <a:cubicBezTo>
                  <a:pt x="548660" y="3437370"/>
                  <a:pt x="365107" y="3437370"/>
                  <a:pt x="253378" y="3373493"/>
                </a:cubicBezTo>
                <a:cubicBezTo>
                  <a:pt x="182551" y="3332572"/>
                  <a:pt x="116150" y="3294209"/>
                  <a:pt x="53899" y="3258243"/>
                </a:cubicBez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nvGrpSpPr>
          <p:cNvPr id="3" name="组合 2"/>
          <p:cNvGrpSpPr/>
          <p:nvPr/>
        </p:nvGrpSpPr>
        <p:grpSpPr>
          <a:xfrm>
            <a:off x="2479453" y="4851245"/>
            <a:ext cx="3582863" cy="2029971"/>
            <a:chOff x="2479453" y="4851245"/>
            <a:chExt cx="3582863" cy="2029971"/>
          </a:xfrm>
        </p:grpSpPr>
        <p:sp>
          <p:nvSpPr>
            <p:cNvPr id="41" name="任意多边形 40"/>
            <p:cNvSpPr/>
            <p:nvPr/>
          </p:nvSpPr>
          <p:spPr bwMode="auto">
            <a:xfrm rot="5400000">
              <a:off x="3255899" y="4074799"/>
              <a:ext cx="2029971" cy="3582863"/>
            </a:xfrm>
            <a:custGeom>
              <a:avLst/>
              <a:gdLst>
                <a:gd name="connsiteX0" fmla="*/ 0 w 2029971"/>
                <a:gd name="connsiteY0" fmla="*/ 2474977 h 3582863"/>
                <a:gd name="connsiteX1" fmla="*/ 0 w 2029971"/>
                <a:gd name="connsiteY1" fmla="*/ 1103706 h 3582863"/>
                <a:gd name="connsiteX2" fmla="*/ 213109 w 2029971"/>
                <a:gd name="connsiteY2" fmla="*/ 735804 h 3582863"/>
                <a:gd name="connsiteX3" fmla="*/ 1399834 w 2029971"/>
                <a:gd name="connsiteY3" fmla="*/ 50169 h 3582863"/>
                <a:gd name="connsiteX4" fmla="*/ 1826052 w 2029971"/>
                <a:gd name="connsiteY4" fmla="*/ 50169 h 3582863"/>
                <a:gd name="connsiteX5" fmla="*/ 2029971 w 2029971"/>
                <a:gd name="connsiteY5" fmla="*/ 167984 h 3582863"/>
                <a:gd name="connsiteX6" fmla="*/ 2029971 w 2029971"/>
                <a:gd name="connsiteY6" fmla="*/ 3414879 h 3582863"/>
                <a:gd name="connsiteX7" fmla="*/ 1974392 w 2029971"/>
                <a:gd name="connsiteY7" fmla="*/ 3446990 h 3582863"/>
                <a:gd name="connsiteX8" fmla="*/ 1826052 w 2029971"/>
                <a:gd name="connsiteY8" fmla="*/ 3532695 h 3582863"/>
                <a:gd name="connsiteX9" fmla="*/ 1399834 w 2029971"/>
                <a:gd name="connsiteY9" fmla="*/ 3532695 h 3582863"/>
                <a:gd name="connsiteX10" fmla="*/ 213109 w 2029971"/>
                <a:gd name="connsiteY10" fmla="*/ 2847059 h 3582863"/>
                <a:gd name="connsiteX11" fmla="*/ 0 w 2029971"/>
                <a:gd name="connsiteY11" fmla="*/ 2474977 h 3582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29971" h="3582863">
                  <a:moveTo>
                    <a:pt x="0" y="2474977"/>
                  </a:moveTo>
                  <a:cubicBezTo>
                    <a:pt x="0" y="1103706"/>
                    <a:pt x="0" y="1103706"/>
                    <a:pt x="0" y="1103706"/>
                  </a:cubicBezTo>
                  <a:cubicBezTo>
                    <a:pt x="0" y="969923"/>
                    <a:pt x="96108" y="802695"/>
                    <a:pt x="213109" y="735804"/>
                  </a:cubicBezTo>
                  <a:cubicBezTo>
                    <a:pt x="1399834" y="50169"/>
                    <a:pt x="1399834" y="50169"/>
                    <a:pt x="1399834" y="50169"/>
                  </a:cubicBezTo>
                  <a:cubicBezTo>
                    <a:pt x="1516835" y="-16723"/>
                    <a:pt x="1709051" y="-16723"/>
                    <a:pt x="1826052" y="50169"/>
                  </a:cubicBezTo>
                  <a:lnTo>
                    <a:pt x="2029971" y="167984"/>
                  </a:lnTo>
                  <a:lnTo>
                    <a:pt x="2029971" y="3414879"/>
                  </a:lnTo>
                  <a:lnTo>
                    <a:pt x="1974392" y="3446990"/>
                  </a:lnTo>
                  <a:cubicBezTo>
                    <a:pt x="1826052" y="3532695"/>
                    <a:pt x="1826052" y="3532695"/>
                    <a:pt x="1826052" y="3532695"/>
                  </a:cubicBezTo>
                  <a:cubicBezTo>
                    <a:pt x="1709051" y="3599586"/>
                    <a:pt x="1516835" y="3599586"/>
                    <a:pt x="1399834" y="3532695"/>
                  </a:cubicBezTo>
                  <a:cubicBezTo>
                    <a:pt x="213109" y="2847059"/>
                    <a:pt x="213109" y="2847059"/>
                    <a:pt x="213109" y="2847059"/>
                  </a:cubicBezTo>
                  <a:cubicBezTo>
                    <a:pt x="96108" y="2775987"/>
                    <a:pt x="0" y="2612940"/>
                    <a:pt x="0" y="2474977"/>
                  </a:cubicBez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2" name="文本框 41"/>
            <p:cNvSpPr txBox="1"/>
            <p:nvPr/>
          </p:nvSpPr>
          <p:spPr>
            <a:xfrm>
              <a:off x="2905953" y="5387757"/>
              <a:ext cx="2232660" cy="1322070"/>
            </a:xfrm>
            <a:prstGeom prst="rect">
              <a:avLst/>
            </a:prstGeom>
            <a:noFill/>
          </p:spPr>
          <p:txBody>
            <a:bodyPr wrap="none" rtlCol="0">
              <a:spAutoFit/>
            </a:bodyPr>
            <a:lstStyle/>
            <a:p>
              <a:r>
                <a:rPr lang="en-US" altLang="zh-CN" sz="8000" b="1" dirty="0">
                  <a:gradFill>
                    <a:gsLst>
                      <a:gs pos="0">
                        <a:srgbClr val="1B2C45"/>
                      </a:gs>
                      <a:gs pos="100000">
                        <a:srgbClr val="254E8C"/>
                      </a:gs>
                    </a:gsLst>
                    <a:lin ang="19200000" scaled="0"/>
                  </a:gradFill>
                  <a:latin typeface="方正兰亭超细黑简体" panose="02000000000000000000" pitchFamily="2" charset="-122"/>
                  <a:ea typeface="方正兰亭超细黑简体" panose="02000000000000000000" pitchFamily="2" charset="-122"/>
                </a:rPr>
                <a:t>202X</a:t>
              </a:r>
              <a:endParaRPr lang="zh-CN" altLang="en-US" sz="8000" b="1" dirty="0">
                <a:gradFill>
                  <a:gsLst>
                    <a:gs pos="0">
                      <a:srgbClr val="1B2C45"/>
                    </a:gs>
                    <a:gs pos="100000">
                      <a:srgbClr val="254E8C"/>
                    </a:gs>
                  </a:gsLst>
                  <a:lin ang="19200000" scaled="0"/>
                </a:gradFill>
                <a:latin typeface="方正兰亭超细黑简体" panose="02000000000000000000" pitchFamily="2" charset="-122"/>
                <a:ea typeface="方正兰亭超细黑简体" panose="02000000000000000000" pitchFamily="2" charset="-122"/>
              </a:endParaRPr>
            </a:p>
          </p:txBody>
        </p:sp>
      </p:grpSp>
      <p:grpSp>
        <p:nvGrpSpPr>
          <p:cNvPr id="2" name="组合 1"/>
          <p:cNvGrpSpPr/>
          <p:nvPr/>
        </p:nvGrpSpPr>
        <p:grpSpPr>
          <a:xfrm>
            <a:off x="-21980" y="1991021"/>
            <a:ext cx="2176408" cy="2825133"/>
            <a:chOff x="-21980" y="1991021"/>
            <a:chExt cx="2176408" cy="2825133"/>
          </a:xfrm>
        </p:grpSpPr>
        <p:sp>
          <p:nvSpPr>
            <p:cNvPr id="38" name="任意多边形 37"/>
            <p:cNvSpPr/>
            <p:nvPr/>
          </p:nvSpPr>
          <p:spPr bwMode="auto">
            <a:xfrm rot="5400000">
              <a:off x="-346343" y="2315384"/>
              <a:ext cx="2825133" cy="2176408"/>
            </a:xfrm>
            <a:custGeom>
              <a:avLst/>
              <a:gdLst>
                <a:gd name="connsiteX0" fmla="*/ 0 w 2825133"/>
                <a:gd name="connsiteY0" fmla="*/ 2167512 h 2176408"/>
                <a:gd name="connsiteX1" fmla="*/ 0 w 2825133"/>
                <a:gd name="connsiteY1" fmla="*/ 966593 h 2176408"/>
                <a:gd name="connsiteX2" fmla="*/ 186635 w 2825133"/>
                <a:gd name="connsiteY2" fmla="*/ 644396 h 2176408"/>
                <a:gd name="connsiteX3" fmla="*/ 1225932 w 2825133"/>
                <a:gd name="connsiteY3" fmla="*/ 43937 h 2176408"/>
                <a:gd name="connsiteX4" fmla="*/ 1599201 w 2825133"/>
                <a:gd name="connsiteY4" fmla="*/ 43937 h 2176408"/>
                <a:gd name="connsiteX5" fmla="*/ 2638499 w 2825133"/>
                <a:gd name="connsiteY5" fmla="*/ 644396 h 2176408"/>
                <a:gd name="connsiteX6" fmla="*/ 2825133 w 2825133"/>
                <a:gd name="connsiteY6" fmla="*/ 966593 h 2176408"/>
                <a:gd name="connsiteX7" fmla="*/ 2825133 w 2825133"/>
                <a:gd name="connsiteY7" fmla="*/ 2167512 h 2176408"/>
                <a:gd name="connsiteX8" fmla="*/ 2823724 w 2825133"/>
                <a:gd name="connsiteY8" fmla="*/ 2176408 h 2176408"/>
                <a:gd name="connsiteX9" fmla="*/ 1409 w 2825133"/>
                <a:gd name="connsiteY9" fmla="*/ 2176408 h 2176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5133" h="2176408">
                  <a:moveTo>
                    <a:pt x="0" y="2167512"/>
                  </a:moveTo>
                  <a:cubicBezTo>
                    <a:pt x="0" y="966593"/>
                    <a:pt x="0" y="966593"/>
                    <a:pt x="0" y="966593"/>
                  </a:cubicBezTo>
                  <a:cubicBezTo>
                    <a:pt x="0" y="849430"/>
                    <a:pt x="84169" y="702977"/>
                    <a:pt x="186635" y="644396"/>
                  </a:cubicBezTo>
                  <a:cubicBezTo>
                    <a:pt x="1225932" y="43937"/>
                    <a:pt x="1225932" y="43937"/>
                    <a:pt x="1225932" y="43937"/>
                  </a:cubicBezTo>
                  <a:cubicBezTo>
                    <a:pt x="1328398" y="-14645"/>
                    <a:pt x="1496735" y="-14645"/>
                    <a:pt x="1599201" y="43937"/>
                  </a:cubicBezTo>
                  <a:cubicBezTo>
                    <a:pt x="2638499" y="644396"/>
                    <a:pt x="2638499" y="644396"/>
                    <a:pt x="2638499" y="644396"/>
                  </a:cubicBezTo>
                  <a:cubicBezTo>
                    <a:pt x="2740965" y="702977"/>
                    <a:pt x="2825133" y="849430"/>
                    <a:pt x="2825133" y="966593"/>
                  </a:cubicBezTo>
                  <a:lnTo>
                    <a:pt x="2825133" y="2167512"/>
                  </a:lnTo>
                  <a:lnTo>
                    <a:pt x="2823724" y="2176408"/>
                  </a:lnTo>
                  <a:lnTo>
                    <a:pt x="1409" y="2176408"/>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3" name="文本框 42"/>
            <p:cNvSpPr txBox="1"/>
            <p:nvPr/>
          </p:nvSpPr>
          <p:spPr>
            <a:xfrm>
              <a:off x="344790" y="3141978"/>
              <a:ext cx="1383712" cy="523220"/>
            </a:xfrm>
            <a:prstGeom prst="rect">
              <a:avLst/>
            </a:prstGeom>
            <a:noFill/>
          </p:spPr>
          <p:txBody>
            <a:bodyPr wrap="none" rtlCol="0">
              <a:spAutoFit/>
            </a:bodyPr>
            <a:lstStyle/>
            <a:p>
              <a:r>
                <a:rPr lang="en-US" altLang="zh-CN" sz="2800" b="1" dirty="0">
                  <a:solidFill>
                    <a:schemeClr val="bg1"/>
                  </a:solidFill>
                  <a:latin typeface="方正兰亭超细黑简体" panose="02000000000000000000" pitchFamily="2" charset="-122"/>
                  <a:ea typeface="方正兰亭超细黑简体" panose="02000000000000000000" pitchFamily="2" charset="-122"/>
                </a:rPr>
                <a:t>LOGO</a:t>
              </a:r>
              <a:endParaRPr lang="zh-CN" altLang="en-US" sz="2800" b="1" dirty="0">
                <a:solidFill>
                  <a:schemeClr val="bg1"/>
                </a:solidFill>
                <a:latin typeface="方正兰亭超细黑简体" panose="02000000000000000000" pitchFamily="2" charset="-122"/>
                <a:ea typeface="方正兰亭超细黑简体" panose="02000000000000000000" pitchFamily="2" charset="-122"/>
              </a:endParaRPr>
            </a:p>
          </p:txBody>
        </p:sp>
      </p:grpSp>
      <p:sp>
        <p:nvSpPr>
          <p:cNvPr id="44" name="文本框 43"/>
          <p:cNvSpPr txBox="1"/>
          <p:nvPr/>
        </p:nvSpPr>
        <p:spPr>
          <a:xfrm>
            <a:off x="5679612" y="3631001"/>
            <a:ext cx="6391493" cy="830997"/>
          </a:xfrm>
          <a:prstGeom prst="rect">
            <a:avLst/>
          </a:prstGeom>
          <a:noFill/>
          <a:effectLst/>
        </p:spPr>
        <p:txBody>
          <a:bodyPr wrap="none" rtlCol="0">
            <a:spAutoFit/>
          </a:bodyPr>
          <a:lstStyle/>
          <a:p>
            <a:r>
              <a:rPr lang="en-US" altLang="zh-CN" sz="4800" b="1"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  </a:t>
            </a:r>
            <a:r>
              <a:rPr lang="en-US" altLang="zh-CN" sz="4000" b="1"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rPr>
              <a:t> </a:t>
            </a:r>
            <a:r>
              <a:rPr lang="zh-CN" altLang="en-US" sz="4000" b="1"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rPr>
              <a:t>简约微粒体商务通用</a:t>
            </a:r>
            <a:r>
              <a:rPr lang="en-US" altLang="zh-CN" sz="4000" b="1"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rPr>
              <a:t>PPT</a:t>
            </a:r>
          </a:p>
        </p:txBody>
      </p:sp>
      <p:sp>
        <p:nvSpPr>
          <p:cNvPr id="45" name="文本框 44"/>
          <p:cNvSpPr txBox="1"/>
          <p:nvPr/>
        </p:nvSpPr>
        <p:spPr>
          <a:xfrm>
            <a:off x="6417145" y="4131860"/>
            <a:ext cx="5262979" cy="984885"/>
          </a:xfrm>
          <a:prstGeom prst="rect">
            <a:avLst/>
          </a:prstGeom>
          <a:noFill/>
          <a:effectLst/>
        </p:spPr>
        <p:txBody>
          <a:bodyPr wrap="none" rtlCol="0">
            <a:spAutoFit/>
          </a:bodyPr>
          <a:lstStyle/>
          <a:p>
            <a:r>
              <a:rPr lang="en-US" altLang="zh-CN" sz="4000" b="1" dirty="0">
                <a:solidFill>
                  <a:schemeClr val="bg1"/>
                </a:solidFill>
                <a:latin typeface="华文宋体" panose="02010600040101010101" pitchFamily="2" charset="-122"/>
                <a:ea typeface="华文宋体" panose="02010600040101010101" pitchFamily="2" charset="-122"/>
              </a:rPr>
              <a:t>          </a:t>
            </a:r>
            <a:endParaRPr lang="zh-CN" altLang="en-US" sz="4000" b="1" dirty="0">
              <a:solidFill>
                <a:schemeClr val="bg1"/>
              </a:solidFill>
              <a:latin typeface="华文宋体" panose="02010600040101010101" pitchFamily="2" charset="-122"/>
              <a:ea typeface="华文宋体" panose="02010600040101010101" pitchFamily="2" charset="-122"/>
            </a:endParaRPr>
          </a:p>
          <a:p>
            <a:r>
              <a:rPr lang="zh-CN" altLang="en-US" dirty="0">
                <a:solidFill>
                  <a:schemeClr val="tx1">
                    <a:lumMod val="85000"/>
                    <a:lumOff val="15000"/>
                  </a:schemeClr>
                </a:solidFill>
                <a:latin typeface="方正姚体" panose="02010601030101010101" pitchFamily="2" charset="-122"/>
                <a:ea typeface="方正姚体" panose="02010601030101010101" pitchFamily="2" charset="-122"/>
              </a:rPr>
              <a:t>适用于创业计划、投资合作、公司介绍、企业宣传</a:t>
            </a:r>
            <a:endParaRPr lang="en-US" altLang="zh-CN" dirty="0">
              <a:solidFill>
                <a:schemeClr val="tx1">
                  <a:lumMod val="85000"/>
                  <a:lumOff val="15000"/>
                </a:schemeClr>
              </a:solidFill>
              <a:latin typeface="方正姚体" panose="02010601030101010101" pitchFamily="2" charset="-122"/>
              <a:ea typeface="方正姚体" panose="02010601030101010101" pitchFamily="2" charset="-122"/>
            </a:endParaRPr>
          </a:p>
        </p:txBody>
      </p:sp>
      <p:cxnSp>
        <p:nvCxnSpPr>
          <p:cNvPr id="46" name="直接连接符 45"/>
          <p:cNvCxnSpPr/>
          <p:nvPr/>
        </p:nvCxnSpPr>
        <p:spPr>
          <a:xfrm rot="5400000">
            <a:off x="9034241" y="1754936"/>
            <a:ext cx="0" cy="5400000"/>
          </a:xfrm>
          <a:prstGeom prst="line">
            <a:avLst/>
          </a:prstGeom>
          <a:ln w="12700">
            <a:solidFill>
              <a:srgbClr val="1E385F"/>
            </a:solidFill>
          </a:ln>
        </p:spPr>
        <p:style>
          <a:lnRef idx="1">
            <a:schemeClr val="accent1"/>
          </a:lnRef>
          <a:fillRef idx="0">
            <a:schemeClr val="accent1"/>
          </a:fillRef>
          <a:effectRef idx="0">
            <a:schemeClr val="accent1"/>
          </a:effectRef>
          <a:fontRef idx="minor">
            <a:schemeClr val="tx1"/>
          </a:fontRef>
        </p:style>
      </p:cxnSp>
      <p:sp>
        <p:nvSpPr>
          <p:cNvPr id="21" name="Freeform 19"/>
          <p:cNvSpPr/>
          <p:nvPr/>
        </p:nvSpPr>
        <p:spPr bwMode="auto">
          <a:xfrm rot="5400000">
            <a:off x="7835307" y="-32928"/>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Freeform 19"/>
          <p:cNvSpPr>
            <a:spLocks noChangeAspect="1"/>
          </p:cNvSpPr>
          <p:nvPr/>
        </p:nvSpPr>
        <p:spPr bwMode="auto">
          <a:xfrm rot="5400000">
            <a:off x="7805636" y="-73256"/>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 name="Freeform 19"/>
          <p:cNvSpPr/>
          <p:nvPr/>
        </p:nvSpPr>
        <p:spPr bwMode="auto">
          <a:xfrm rot="5400000">
            <a:off x="8398007" y="348154"/>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19"/>
          <p:cNvSpPr>
            <a:spLocks noChangeAspect="1"/>
          </p:cNvSpPr>
          <p:nvPr/>
        </p:nvSpPr>
        <p:spPr bwMode="auto">
          <a:xfrm rot="5400000">
            <a:off x="8378993" y="326839"/>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Freeform 19"/>
          <p:cNvSpPr/>
          <p:nvPr/>
        </p:nvSpPr>
        <p:spPr bwMode="auto">
          <a:xfrm rot="5400000">
            <a:off x="7856622" y="684247"/>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Freeform 19"/>
          <p:cNvSpPr>
            <a:spLocks noChangeAspect="1"/>
          </p:cNvSpPr>
          <p:nvPr/>
        </p:nvSpPr>
        <p:spPr bwMode="auto">
          <a:xfrm rot="5400000">
            <a:off x="7837608" y="662932"/>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Freeform 19"/>
          <p:cNvSpPr/>
          <p:nvPr/>
        </p:nvSpPr>
        <p:spPr bwMode="auto">
          <a:xfrm rot="5400000">
            <a:off x="7273524" y="1055200"/>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19"/>
          <p:cNvSpPr>
            <a:spLocks noChangeAspect="1"/>
          </p:cNvSpPr>
          <p:nvPr/>
        </p:nvSpPr>
        <p:spPr bwMode="auto">
          <a:xfrm rot="5400000">
            <a:off x="7254510" y="1033885"/>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5" name="Freeform 19"/>
          <p:cNvSpPr/>
          <p:nvPr/>
        </p:nvSpPr>
        <p:spPr bwMode="auto">
          <a:xfrm rot="5400000">
            <a:off x="6680929" y="704513"/>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Freeform 19"/>
          <p:cNvSpPr>
            <a:spLocks noChangeAspect="1"/>
          </p:cNvSpPr>
          <p:nvPr/>
        </p:nvSpPr>
        <p:spPr bwMode="auto">
          <a:xfrm rot="5400000">
            <a:off x="6661915" y="683198"/>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3F2F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7" name="Freeform 19"/>
          <p:cNvSpPr/>
          <p:nvPr/>
        </p:nvSpPr>
        <p:spPr bwMode="auto">
          <a:xfrm rot="5400000">
            <a:off x="7890441" y="1417267"/>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Freeform 19"/>
          <p:cNvSpPr>
            <a:spLocks noChangeAspect="1"/>
          </p:cNvSpPr>
          <p:nvPr/>
        </p:nvSpPr>
        <p:spPr bwMode="auto">
          <a:xfrm rot="5400000">
            <a:off x="7871427" y="1395952"/>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7" name="Freeform 19"/>
          <p:cNvSpPr/>
          <p:nvPr/>
        </p:nvSpPr>
        <p:spPr bwMode="auto">
          <a:xfrm rot="5400000">
            <a:off x="7252208" y="1780008"/>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Freeform 19"/>
          <p:cNvSpPr>
            <a:spLocks noChangeAspect="1"/>
          </p:cNvSpPr>
          <p:nvPr/>
        </p:nvSpPr>
        <p:spPr bwMode="auto">
          <a:xfrm rot="5400000">
            <a:off x="7233194" y="1758693"/>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3F2F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9" name="Freeform 19"/>
          <p:cNvSpPr/>
          <p:nvPr/>
        </p:nvSpPr>
        <p:spPr bwMode="auto">
          <a:xfrm rot="5400000">
            <a:off x="6009072" y="1050781"/>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Freeform 19"/>
          <p:cNvSpPr>
            <a:spLocks noChangeAspect="1"/>
          </p:cNvSpPr>
          <p:nvPr/>
        </p:nvSpPr>
        <p:spPr bwMode="auto">
          <a:xfrm rot="5400000">
            <a:off x="5990058" y="1029466"/>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1" name="Freeform 19"/>
          <p:cNvSpPr/>
          <p:nvPr/>
        </p:nvSpPr>
        <p:spPr bwMode="auto">
          <a:xfrm rot="5400000">
            <a:off x="7885542" y="2144623"/>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Freeform 19"/>
          <p:cNvSpPr>
            <a:spLocks noChangeAspect="1"/>
          </p:cNvSpPr>
          <p:nvPr/>
        </p:nvSpPr>
        <p:spPr bwMode="auto">
          <a:xfrm rot="5400000">
            <a:off x="7866528" y="2123308"/>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0" name="Freeform 19"/>
          <p:cNvSpPr/>
          <p:nvPr/>
        </p:nvSpPr>
        <p:spPr bwMode="auto">
          <a:xfrm rot="5400000">
            <a:off x="5746751"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378758"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847306" y="5855723"/>
            <a:ext cx="2622015" cy="645160"/>
          </a:xfrm>
          <a:prstGeom prst="rect">
            <a:avLst/>
          </a:prstGeom>
          <a:noFill/>
        </p:spPr>
        <p:txBody>
          <a:bodyPr wrap="square" rtlCol="0">
            <a:spAutoFit/>
          </a:bodyPr>
          <a:lstStyle/>
          <a:p>
            <a:r>
              <a:rPr lang="zh-CN" altLang="en-US">
                <a:latin typeface="幼圆" panose="02010509060101010101" pitchFamily="49" charset="-122"/>
                <a:ea typeface="幼圆" panose="02010509060101010101" pitchFamily="49" charset="-122"/>
              </a:rPr>
              <a:t>汇报人：</a:t>
            </a:r>
            <a:r>
              <a:rPr lang="en-US" altLang="zh-CN">
                <a:latin typeface="幼圆" panose="02010509060101010101" pitchFamily="49" charset="-122"/>
                <a:ea typeface="幼圆" panose="02010509060101010101" pitchFamily="49" charset="-122"/>
              </a:rPr>
              <a:t>xiazaii</a:t>
            </a:r>
          </a:p>
          <a:p>
            <a:r>
              <a:rPr lang="zh-CN" altLang="en-US">
                <a:latin typeface="幼圆" panose="02010509060101010101" pitchFamily="49" charset="-122"/>
                <a:ea typeface="幼圆" panose="02010509060101010101" pitchFamily="49" charset="-122"/>
              </a:rPr>
              <a:t>汇报时间：</a:t>
            </a:r>
            <a:r>
              <a:rPr lang="en-US" altLang="zh-CN">
                <a:latin typeface="幼圆" panose="02010509060101010101" pitchFamily="49" charset="-122"/>
                <a:ea typeface="幼圆" panose="02010509060101010101" pitchFamily="49" charset="-122"/>
              </a:rPr>
              <a:t>XX</a:t>
            </a:r>
            <a:r>
              <a:rPr lang="zh-CN" altLang="en-US">
                <a:latin typeface="幼圆" panose="02010509060101010101" pitchFamily="49" charset="-122"/>
                <a:ea typeface="幼圆" panose="02010509060101010101" pitchFamily="49" charset="-122"/>
              </a:rPr>
              <a:t>年 </a:t>
            </a:r>
            <a:r>
              <a:rPr lang="en-US" altLang="zh-CN">
                <a:latin typeface="幼圆" panose="02010509060101010101" pitchFamily="49" charset="-122"/>
                <a:ea typeface="幼圆" panose="02010509060101010101" pitchFamily="49" charset="-122"/>
              </a:rPr>
              <a:t>XX</a:t>
            </a:r>
            <a:r>
              <a:rPr lang="zh-CN" altLang="en-US">
                <a:latin typeface="幼圆" panose="02010509060101010101" pitchFamily="49" charset="-122"/>
                <a:ea typeface="幼圆" panose="02010509060101010101" pitchFamily="49" charset="-122"/>
              </a:rPr>
              <a:t>月</a:t>
            </a:r>
            <a:endParaRPr lang="zh-CN" altLang="en-US" dirty="0">
              <a:latin typeface="幼圆" panose="02010509060101010101" pitchFamily="49" charset="-122"/>
              <a:ea typeface="幼圆" panose="020105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200" fill="hold"/>
                                            <p:tgtEl>
                                              <p:spTgt spid="21"/>
                                            </p:tgtEl>
                                            <p:attrNameLst>
                                              <p:attrName>ppt_w</p:attrName>
                                            </p:attrNameLst>
                                          </p:cBhvr>
                                          <p:tavLst>
                                            <p:tav tm="0">
                                              <p:val>
                                                <p:fltVal val="0"/>
                                              </p:val>
                                            </p:tav>
                                            <p:tav tm="100000">
                                              <p:val>
                                                <p:strVal val="#ppt_w"/>
                                              </p:val>
                                            </p:tav>
                                          </p:tavLst>
                                        </p:anim>
                                        <p:anim calcmode="lin" valueType="num">
                                          <p:cBhvr>
                                            <p:cTn id="8" dur="200" fill="hold"/>
                                            <p:tgtEl>
                                              <p:spTgt spid="21"/>
                                            </p:tgtEl>
                                            <p:attrNameLst>
                                              <p:attrName>ppt_h</p:attrName>
                                            </p:attrNameLst>
                                          </p:cBhvr>
                                          <p:tavLst>
                                            <p:tav tm="0">
                                              <p:val>
                                                <p:fltVal val="0"/>
                                              </p:val>
                                            </p:tav>
                                            <p:tav tm="100000">
                                              <p:val>
                                                <p:strVal val="#ppt_h"/>
                                              </p:val>
                                            </p:tav>
                                          </p:tavLst>
                                        </p:anim>
                                        <p:animEffect transition="in" filter="fade">
                                          <p:cBhvr>
                                            <p:cTn id="9" dur="200"/>
                                            <p:tgtEl>
                                              <p:spTgt spid="21"/>
                                            </p:tgtEl>
                                          </p:cBhvr>
                                        </p:animEffect>
                                      </p:childTnLst>
                                    </p:cTn>
                                  </p:par>
                                  <p:par>
                                    <p:cTn id="10" presetID="53" presetClass="entr" presetSubtype="16" fill="hold" grpId="0" nodeType="withEffect">
                                      <p:stCondLst>
                                        <p:cond delay="100"/>
                                      </p:stCondLst>
                                      <p:childTnLst>
                                        <p:set>
                                          <p:cBhvr>
                                            <p:cTn id="11" dur="1" fill="hold">
                                              <p:stCondLst>
                                                <p:cond delay="0"/>
                                              </p:stCondLst>
                                            </p:cTn>
                                            <p:tgtEl>
                                              <p:spTgt spid="22"/>
                                            </p:tgtEl>
                                            <p:attrNameLst>
                                              <p:attrName>style.visibility</p:attrName>
                                            </p:attrNameLst>
                                          </p:cBhvr>
                                          <p:to>
                                            <p:strVal val="visible"/>
                                          </p:to>
                                        </p:set>
                                        <p:anim calcmode="lin" valueType="num">
                                          <p:cBhvr>
                                            <p:cTn id="12" dur="200" fill="hold"/>
                                            <p:tgtEl>
                                              <p:spTgt spid="22"/>
                                            </p:tgtEl>
                                            <p:attrNameLst>
                                              <p:attrName>ppt_w</p:attrName>
                                            </p:attrNameLst>
                                          </p:cBhvr>
                                          <p:tavLst>
                                            <p:tav tm="0">
                                              <p:val>
                                                <p:fltVal val="0"/>
                                              </p:val>
                                            </p:tav>
                                            <p:tav tm="100000">
                                              <p:val>
                                                <p:strVal val="#ppt_w"/>
                                              </p:val>
                                            </p:tav>
                                          </p:tavLst>
                                        </p:anim>
                                        <p:anim calcmode="lin" valueType="num">
                                          <p:cBhvr>
                                            <p:cTn id="13" dur="200" fill="hold"/>
                                            <p:tgtEl>
                                              <p:spTgt spid="22"/>
                                            </p:tgtEl>
                                            <p:attrNameLst>
                                              <p:attrName>ppt_h</p:attrName>
                                            </p:attrNameLst>
                                          </p:cBhvr>
                                          <p:tavLst>
                                            <p:tav tm="0">
                                              <p:val>
                                                <p:fltVal val="0"/>
                                              </p:val>
                                            </p:tav>
                                            <p:tav tm="100000">
                                              <p:val>
                                                <p:strVal val="#ppt_h"/>
                                              </p:val>
                                            </p:tav>
                                          </p:tavLst>
                                        </p:anim>
                                        <p:animEffect transition="in" filter="fade">
                                          <p:cBhvr>
                                            <p:cTn id="14" dur="200"/>
                                            <p:tgtEl>
                                              <p:spTgt spid="22"/>
                                            </p:tgtEl>
                                          </p:cBhvr>
                                        </p:animEffect>
                                      </p:childTnLst>
                                    </p:cTn>
                                  </p:par>
                                  <p:par>
                                    <p:cTn id="15" presetID="53" presetClass="entr" presetSubtype="16" fill="hold" grpId="0" nodeType="withEffect">
                                      <p:stCondLst>
                                        <p:cond delay="100"/>
                                      </p:stCondLst>
                                      <p:childTnLst>
                                        <p:set>
                                          <p:cBhvr>
                                            <p:cTn id="16" dur="1" fill="hold">
                                              <p:stCondLst>
                                                <p:cond delay="0"/>
                                              </p:stCondLst>
                                            </p:cTn>
                                            <p:tgtEl>
                                              <p:spTgt spid="23"/>
                                            </p:tgtEl>
                                            <p:attrNameLst>
                                              <p:attrName>style.visibility</p:attrName>
                                            </p:attrNameLst>
                                          </p:cBhvr>
                                          <p:to>
                                            <p:strVal val="visible"/>
                                          </p:to>
                                        </p:set>
                                        <p:anim calcmode="lin" valueType="num">
                                          <p:cBhvr>
                                            <p:cTn id="17" dur="200" fill="hold"/>
                                            <p:tgtEl>
                                              <p:spTgt spid="23"/>
                                            </p:tgtEl>
                                            <p:attrNameLst>
                                              <p:attrName>ppt_w</p:attrName>
                                            </p:attrNameLst>
                                          </p:cBhvr>
                                          <p:tavLst>
                                            <p:tav tm="0">
                                              <p:val>
                                                <p:fltVal val="0"/>
                                              </p:val>
                                            </p:tav>
                                            <p:tav tm="100000">
                                              <p:val>
                                                <p:strVal val="#ppt_w"/>
                                              </p:val>
                                            </p:tav>
                                          </p:tavLst>
                                        </p:anim>
                                        <p:anim calcmode="lin" valueType="num">
                                          <p:cBhvr>
                                            <p:cTn id="18" dur="200" fill="hold"/>
                                            <p:tgtEl>
                                              <p:spTgt spid="23"/>
                                            </p:tgtEl>
                                            <p:attrNameLst>
                                              <p:attrName>ppt_h</p:attrName>
                                            </p:attrNameLst>
                                          </p:cBhvr>
                                          <p:tavLst>
                                            <p:tav tm="0">
                                              <p:val>
                                                <p:fltVal val="0"/>
                                              </p:val>
                                            </p:tav>
                                            <p:tav tm="100000">
                                              <p:val>
                                                <p:strVal val="#ppt_h"/>
                                              </p:val>
                                            </p:tav>
                                          </p:tavLst>
                                        </p:anim>
                                        <p:animEffect transition="in" filter="fade">
                                          <p:cBhvr>
                                            <p:cTn id="19" dur="200"/>
                                            <p:tgtEl>
                                              <p:spTgt spid="23"/>
                                            </p:tgtEl>
                                          </p:cBhvr>
                                        </p:animEffect>
                                      </p:childTnLst>
                                    </p:cTn>
                                  </p:par>
                                  <p:par>
                                    <p:cTn id="20" presetID="53" presetClass="entr" presetSubtype="16" fill="hold" grpId="0" nodeType="withEffect">
                                      <p:stCondLst>
                                        <p:cond delay="200"/>
                                      </p:stCondLst>
                                      <p:childTnLst>
                                        <p:set>
                                          <p:cBhvr>
                                            <p:cTn id="21" dur="1" fill="hold">
                                              <p:stCondLst>
                                                <p:cond delay="0"/>
                                              </p:stCondLst>
                                            </p:cTn>
                                            <p:tgtEl>
                                              <p:spTgt spid="25"/>
                                            </p:tgtEl>
                                            <p:attrNameLst>
                                              <p:attrName>style.visibility</p:attrName>
                                            </p:attrNameLst>
                                          </p:cBhvr>
                                          <p:to>
                                            <p:strVal val="visible"/>
                                          </p:to>
                                        </p:set>
                                        <p:anim calcmode="lin" valueType="num">
                                          <p:cBhvr>
                                            <p:cTn id="22" dur="200" fill="hold"/>
                                            <p:tgtEl>
                                              <p:spTgt spid="25"/>
                                            </p:tgtEl>
                                            <p:attrNameLst>
                                              <p:attrName>ppt_w</p:attrName>
                                            </p:attrNameLst>
                                          </p:cBhvr>
                                          <p:tavLst>
                                            <p:tav tm="0">
                                              <p:val>
                                                <p:fltVal val="0"/>
                                              </p:val>
                                            </p:tav>
                                            <p:tav tm="100000">
                                              <p:val>
                                                <p:strVal val="#ppt_w"/>
                                              </p:val>
                                            </p:tav>
                                          </p:tavLst>
                                        </p:anim>
                                        <p:anim calcmode="lin" valueType="num">
                                          <p:cBhvr>
                                            <p:cTn id="23" dur="200" fill="hold"/>
                                            <p:tgtEl>
                                              <p:spTgt spid="25"/>
                                            </p:tgtEl>
                                            <p:attrNameLst>
                                              <p:attrName>ppt_h</p:attrName>
                                            </p:attrNameLst>
                                          </p:cBhvr>
                                          <p:tavLst>
                                            <p:tav tm="0">
                                              <p:val>
                                                <p:fltVal val="0"/>
                                              </p:val>
                                            </p:tav>
                                            <p:tav tm="100000">
                                              <p:val>
                                                <p:strVal val="#ppt_h"/>
                                              </p:val>
                                            </p:tav>
                                          </p:tavLst>
                                        </p:anim>
                                        <p:animEffect transition="in" filter="fade">
                                          <p:cBhvr>
                                            <p:cTn id="24" dur="200"/>
                                            <p:tgtEl>
                                              <p:spTgt spid="25"/>
                                            </p:tgtEl>
                                          </p:cBhvr>
                                        </p:animEffect>
                                      </p:childTnLst>
                                    </p:cTn>
                                  </p:par>
                                  <p:par>
                                    <p:cTn id="25" presetID="53" presetClass="entr" presetSubtype="16" fill="hold" grpId="0" nodeType="withEffect">
                                      <p:stCondLst>
                                        <p:cond delay="200"/>
                                      </p:stCondLst>
                                      <p:childTnLst>
                                        <p:set>
                                          <p:cBhvr>
                                            <p:cTn id="26" dur="1" fill="hold">
                                              <p:stCondLst>
                                                <p:cond delay="0"/>
                                              </p:stCondLst>
                                            </p:cTn>
                                            <p:tgtEl>
                                              <p:spTgt spid="26"/>
                                            </p:tgtEl>
                                            <p:attrNameLst>
                                              <p:attrName>style.visibility</p:attrName>
                                            </p:attrNameLst>
                                          </p:cBhvr>
                                          <p:to>
                                            <p:strVal val="visible"/>
                                          </p:to>
                                        </p:set>
                                        <p:anim calcmode="lin" valueType="num">
                                          <p:cBhvr>
                                            <p:cTn id="27" dur="200" fill="hold"/>
                                            <p:tgtEl>
                                              <p:spTgt spid="26"/>
                                            </p:tgtEl>
                                            <p:attrNameLst>
                                              <p:attrName>ppt_w</p:attrName>
                                            </p:attrNameLst>
                                          </p:cBhvr>
                                          <p:tavLst>
                                            <p:tav tm="0">
                                              <p:val>
                                                <p:fltVal val="0"/>
                                              </p:val>
                                            </p:tav>
                                            <p:tav tm="100000">
                                              <p:val>
                                                <p:strVal val="#ppt_w"/>
                                              </p:val>
                                            </p:tav>
                                          </p:tavLst>
                                        </p:anim>
                                        <p:anim calcmode="lin" valueType="num">
                                          <p:cBhvr>
                                            <p:cTn id="28" dur="200" fill="hold"/>
                                            <p:tgtEl>
                                              <p:spTgt spid="26"/>
                                            </p:tgtEl>
                                            <p:attrNameLst>
                                              <p:attrName>ppt_h</p:attrName>
                                            </p:attrNameLst>
                                          </p:cBhvr>
                                          <p:tavLst>
                                            <p:tav tm="0">
                                              <p:val>
                                                <p:fltVal val="0"/>
                                              </p:val>
                                            </p:tav>
                                            <p:tav tm="100000">
                                              <p:val>
                                                <p:strVal val="#ppt_h"/>
                                              </p:val>
                                            </p:tav>
                                          </p:tavLst>
                                        </p:anim>
                                        <p:animEffect transition="in" filter="fade">
                                          <p:cBhvr>
                                            <p:cTn id="29" dur="200"/>
                                            <p:tgtEl>
                                              <p:spTgt spid="26"/>
                                            </p:tgtEl>
                                          </p:cBhvr>
                                        </p:animEffect>
                                      </p:childTnLst>
                                    </p:cTn>
                                  </p:par>
                                  <p:par>
                                    <p:cTn id="30" presetID="53" presetClass="entr" presetSubtype="16" fill="hold" grpId="0" nodeType="withEffect">
                                      <p:stCondLst>
                                        <p:cond delay="300"/>
                                      </p:stCondLst>
                                      <p:childTnLst>
                                        <p:set>
                                          <p:cBhvr>
                                            <p:cTn id="31" dur="1" fill="hold">
                                              <p:stCondLst>
                                                <p:cond delay="0"/>
                                              </p:stCondLst>
                                            </p:cTn>
                                            <p:tgtEl>
                                              <p:spTgt spid="27"/>
                                            </p:tgtEl>
                                            <p:attrNameLst>
                                              <p:attrName>style.visibility</p:attrName>
                                            </p:attrNameLst>
                                          </p:cBhvr>
                                          <p:to>
                                            <p:strVal val="visible"/>
                                          </p:to>
                                        </p:set>
                                        <p:anim calcmode="lin" valueType="num">
                                          <p:cBhvr>
                                            <p:cTn id="32" dur="200" fill="hold"/>
                                            <p:tgtEl>
                                              <p:spTgt spid="27"/>
                                            </p:tgtEl>
                                            <p:attrNameLst>
                                              <p:attrName>ppt_w</p:attrName>
                                            </p:attrNameLst>
                                          </p:cBhvr>
                                          <p:tavLst>
                                            <p:tav tm="0">
                                              <p:val>
                                                <p:fltVal val="0"/>
                                              </p:val>
                                            </p:tav>
                                            <p:tav tm="100000">
                                              <p:val>
                                                <p:strVal val="#ppt_w"/>
                                              </p:val>
                                            </p:tav>
                                          </p:tavLst>
                                        </p:anim>
                                        <p:anim calcmode="lin" valueType="num">
                                          <p:cBhvr>
                                            <p:cTn id="33" dur="200" fill="hold"/>
                                            <p:tgtEl>
                                              <p:spTgt spid="27"/>
                                            </p:tgtEl>
                                            <p:attrNameLst>
                                              <p:attrName>ppt_h</p:attrName>
                                            </p:attrNameLst>
                                          </p:cBhvr>
                                          <p:tavLst>
                                            <p:tav tm="0">
                                              <p:val>
                                                <p:fltVal val="0"/>
                                              </p:val>
                                            </p:tav>
                                            <p:tav tm="100000">
                                              <p:val>
                                                <p:strVal val="#ppt_h"/>
                                              </p:val>
                                            </p:tav>
                                          </p:tavLst>
                                        </p:anim>
                                        <p:animEffect transition="in" filter="fade">
                                          <p:cBhvr>
                                            <p:cTn id="34" dur="200"/>
                                            <p:tgtEl>
                                              <p:spTgt spid="27"/>
                                            </p:tgtEl>
                                          </p:cBhvr>
                                        </p:animEffect>
                                      </p:childTnLst>
                                    </p:cTn>
                                  </p:par>
                                  <p:par>
                                    <p:cTn id="35" presetID="53" presetClass="entr" presetSubtype="16" fill="hold" grpId="0" nodeType="withEffect">
                                      <p:stCondLst>
                                        <p:cond delay="300"/>
                                      </p:stCondLst>
                                      <p:childTnLst>
                                        <p:set>
                                          <p:cBhvr>
                                            <p:cTn id="36" dur="1" fill="hold">
                                              <p:stCondLst>
                                                <p:cond delay="0"/>
                                              </p:stCondLst>
                                            </p:cTn>
                                            <p:tgtEl>
                                              <p:spTgt spid="28"/>
                                            </p:tgtEl>
                                            <p:attrNameLst>
                                              <p:attrName>style.visibility</p:attrName>
                                            </p:attrNameLst>
                                          </p:cBhvr>
                                          <p:to>
                                            <p:strVal val="visible"/>
                                          </p:to>
                                        </p:set>
                                        <p:anim calcmode="lin" valueType="num">
                                          <p:cBhvr>
                                            <p:cTn id="37" dur="200" fill="hold"/>
                                            <p:tgtEl>
                                              <p:spTgt spid="28"/>
                                            </p:tgtEl>
                                            <p:attrNameLst>
                                              <p:attrName>ppt_w</p:attrName>
                                            </p:attrNameLst>
                                          </p:cBhvr>
                                          <p:tavLst>
                                            <p:tav tm="0">
                                              <p:val>
                                                <p:fltVal val="0"/>
                                              </p:val>
                                            </p:tav>
                                            <p:tav tm="100000">
                                              <p:val>
                                                <p:strVal val="#ppt_w"/>
                                              </p:val>
                                            </p:tav>
                                          </p:tavLst>
                                        </p:anim>
                                        <p:anim calcmode="lin" valueType="num">
                                          <p:cBhvr>
                                            <p:cTn id="38" dur="200" fill="hold"/>
                                            <p:tgtEl>
                                              <p:spTgt spid="28"/>
                                            </p:tgtEl>
                                            <p:attrNameLst>
                                              <p:attrName>ppt_h</p:attrName>
                                            </p:attrNameLst>
                                          </p:cBhvr>
                                          <p:tavLst>
                                            <p:tav tm="0">
                                              <p:val>
                                                <p:fltVal val="0"/>
                                              </p:val>
                                            </p:tav>
                                            <p:tav tm="100000">
                                              <p:val>
                                                <p:strVal val="#ppt_h"/>
                                              </p:val>
                                            </p:tav>
                                          </p:tavLst>
                                        </p:anim>
                                        <p:animEffect transition="in" filter="fade">
                                          <p:cBhvr>
                                            <p:cTn id="39" dur="200"/>
                                            <p:tgtEl>
                                              <p:spTgt spid="28"/>
                                            </p:tgtEl>
                                          </p:cBhvr>
                                        </p:animEffect>
                                      </p:childTnLst>
                                    </p:cTn>
                                  </p:par>
                                  <p:par>
                                    <p:cTn id="40" presetID="53" presetClass="entr" presetSubtype="16" fill="hold" grpId="0" nodeType="withEffect">
                                      <p:stCondLst>
                                        <p:cond delay="400"/>
                                      </p:stCondLst>
                                      <p:childTnLst>
                                        <p:set>
                                          <p:cBhvr>
                                            <p:cTn id="41" dur="1" fill="hold">
                                              <p:stCondLst>
                                                <p:cond delay="0"/>
                                              </p:stCondLst>
                                            </p:cTn>
                                            <p:tgtEl>
                                              <p:spTgt spid="29"/>
                                            </p:tgtEl>
                                            <p:attrNameLst>
                                              <p:attrName>style.visibility</p:attrName>
                                            </p:attrNameLst>
                                          </p:cBhvr>
                                          <p:to>
                                            <p:strVal val="visible"/>
                                          </p:to>
                                        </p:set>
                                        <p:anim calcmode="lin" valueType="num">
                                          <p:cBhvr>
                                            <p:cTn id="42" dur="200" fill="hold"/>
                                            <p:tgtEl>
                                              <p:spTgt spid="29"/>
                                            </p:tgtEl>
                                            <p:attrNameLst>
                                              <p:attrName>ppt_w</p:attrName>
                                            </p:attrNameLst>
                                          </p:cBhvr>
                                          <p:tavLst>
                                            <p:tav tm="0">
                                              <p:val>
                                                <p:fltVal val="0"/>
                                              </p:val>
                                            </p:tav>
                                            <p:tav tm="100000">
                                              <p:val>
                                                <p:strVal val="#ppt_w"/>
                                              </p:val>
                                            </p:tav>
                                          </p:tavLst>
                                        </p:anim>
                                        <p:anim calcmode="lin" valueType="num">
                                          <p:cBhvr>
                                            <p:cTn id="43" dur="200" fill="hold"/>
                                            <p:tgtEl>
                                              <p:spTgt spid="29"/>
                                            </p:tgtEl>
                                            <p:attrNameLst>
                                              <p:attrName>ppt_h</p:attrName>
                                            </p:attrNameLst>
                                          </p:cBhvr>
                                          <p:tavLst>
                                            <p:tav tm="0">
                                              <p:val>
                                                <p:fltVal val="0"/>
                                              </p:val>
                                            </p:tav>
                                            <p:tav tm="100000">
                                              <p:val>
                                                <p:strVal val="#ppt_h"/>
                                              </p:val>
                                            </p:tav>
                                          </p:tavLst>
                                        </p:anim>
                                        <p:animEffect transition="in" filter="fade">
                                          <p:cBhvr>
                                            <p:cTn id="44" dur="200"/>
                                            <p:tgtEl>
                                              <p:spTgt spid="29"/>
                                            </p:tgtEl>
                                          </p:cBhvr>
                                        </p:animEffect>
                                      </p:childTnLst>
                                    </p:cTn>
                                  </p:par>
                                  <p:par>
                                    <p:cTn id="45" presetID="53" presetClass="entr" presetSubtype="16" fill="hold" grpId="0" nodeType="withEffect">
                                      <p:stCondLst>
                                        <p:cond delay="400"/>
                                      </p:stCondLst>
                                      <p:childTnLst>
                                        <p:set>
                                          <p:cBhvr>
                                            <p:cTn id="46" dur="1" fill="hold">
                                              <p:stCondLst>
                                                <p:cond delay="0"/>
                                              </p:stCondLst>
                                            </p:cTn>
                                            <p:tgtEl>
                                              <p:spTgt spid="35"/>
                                            </p:tgtEl>
                                            <p:attrNameLst>
                                              <p:attrName>style.visibility</p:attrName>
                                            </p:attrNameLst>
                                          </p:cBhvr>
                                          <p:to>
                                            <p:strVal val="visible"/>
                                          </p:to>
                                        </p:set>
                                        <p:anim calcmode="lin" valueType="num">
                                          <p:cBhvr>
                                            <p:cTn id="47" dur="200" fill="hold"/>
                                            <p:tgtEl>
                                              <p:spTgt spid="35"/>
                                            </p:tgtEl>
                                            <p:attrNameLst>
                                              <p:attrName>ppt_w</p:attrName>
                                            </p:attrNameLst>
                                          </p:cBhvr>
                                          <p:tavLst>
                                            <p:tav tm="0">
                                              <p:val>
                                                <p:fltVal val="0"/>
                                              </p:val>
                                            </p:tav>
                                            <p:tav tm="100000">
                                              <p:val>
                                                <p:strVal val="#ppt_w"/>
                                              </p:val>
                                            </p:tav>
                                          </p:tavLst>
                                        </p:anim>
                                        <p:anim calcmode="lin" valueType="num">
                                          <p:cBhvr>
                                            <p:cTn id="48" dur="200" fill="hold"/>
                                            <p:tgtEl>
                                              <p:spTgt spid="35"/>
                                            </p:tgtEl>
                                            <p:attrNameLst>
                                              <p:attrName>ppt_h</p:attrName>
                                            </p:attrNameLst>
                                          </p:cBhvr>
                                          <p:tavLst>
                                            <p:tav tm="0">
                                              <p:val>
                                                <p:fltVal val="0"/>
                                              </p:val>
                                            </p:tav>
                                            <p:tav tm="100000">
                                              <p:val>
                                                <p:strVal val="#ppt_h"/>
                                              </p:val>
                                            </p:tav>
                                          </p:tavLst>
                                        </p:anim>
                                        <p:animEffect transition="in" filter="fade">
                                          <p:cBhvr>
                                            <p:cTn id="49" dur="200"/>
                                            <p:tgtEl>
                                              <p:spTgt spid="35"/>
                                            </p:tgtEl>
                                          </p:cBhvr>
                                        </p:animEffect>
                                      </p:childTnLst>
                                    </p:cTn>
                                  </p:par>
                                  <p:par>
                                    <p:cTn id="50" presetID="53" presetClass="entr" presetSubtype="16" fill="hold" grpId="0" nodeType="withEffect">
                                      <p:stCondLst>
                                        <p:cond delay="500"/>
                                      </p:stCondLst>
                                      <p:childTnLst>
                                        <p:set>
                                          <p:cBhvr>
                                            <p:cTn id="51" dur="1" fill="hold">
                                              <p:stCondLst>
                                                <p:cond delay="0"/>
                                              </p:stCondLst>
                                            </p:cTn>
                                            <p:tgtEl>
                                              <p:spTgt spid="36"/>
                                            </p:tgtEl>
                                            <p:attrNameLst>
                                              <p:attrName>style.visibility</p:attrName>
                                            </p:attrNameLst>
                                          </p:cBhvr>
                                          <p:to>
                                            <p:strVal val="visible"/>
                                          </p:to>
                                        </p:set>
                                        <p:anim calcmode="lin" valueType="num">
                                          <p:cBhvr>
                                            <p:cTn id="52" dur="200" fill="hold"/>
                                            <p:tgtEl>
                                              <p:spTgt spid="36"/>
                                            </p:tgtEl>
                                            <p:attrNameLst>
                                              <p:attrName>ppt_w</p:attrName>
                                            </p:attrNameLst>
                                          </p:cBhvr>
                                          <p:tavLst>
                                            <p:tav tm="0">
                                              <p:val>
                                                <p:fltVal val="0"/>
                                              </p:val>
                                            </p:tav>
                                            <p:tav tm="100000">
                                              <p:val>
                                                <p:strVal val="#ppt_w"/>
                                              </p:val>
                                            </p:tav>
                                          </p:tavLst>
                                        </p:anim>
                                        <p:anim calcmode="lin" valueType="num">
                                          <p:cBhvr>
                                            <p:cTn id="53" dur="200" fill="hold"/>
                                            <p:tgtEl>
                                              <p:spTgt spid="36"/>
                                            </p:tgtEl>
                                            <p:attrNameLst>
                                              <p:attrName>ppt_h</p:attrName>
                                            </p:attrNameLst>
                                          </p:cBhvr>
                                          <p:tavLst>
                                            <p:tav tm="0">
                                              <p:val>
                                                <p:fltVal val="0"/>
                                              </p:val>
                                            </p:tav>
                                            <p:tav tm="100000">
                                              <p:val>
                                                <p:strVal val="#ppt_h"/>
                                              </p:val>
                                            </p:tav>
                                          </p:tavLst>
                                        </p:anim>
                                        <p:animEffect transition="in" filter="fade">
                                          <p:cBhvr>
                                            <p:cTn id="54" dur="200"/>
                                            <p:tgtEl>
                                              <p:spTgt spid="36"/>
                                            </p:tgtEl>
                                          </p:cBhvr>
                                        </p:animEffect>
                                      </p:childTnLst>
                                    </p:cTn>
                                  </p:par>
                                  <p:par>
                                    <p:cTn id="55" presetID="53" presetClass="entr" presetSubtype="16" fill="hold" grpId="0" nodeType="withEffect">
                                      <p:stCondLst>
                                        <p:cond delay="500"/>
                                      </p:stCondLst>
                                      <p:childTnLst>
                                        <p:set>
                                          <p:cBhvr>
                                            <p:cTn id="56" dur="1" fill="hold">
                                              <p:stCondLst>
                                                <p:cond delay="0"/>
                                              </p:stCondLst>
                                            </p:cTn>
                                            <p:tgtEl>
                                              <p:spTgt spid="37"/>
                                            </p:tgtEl>
                                            <p:attrNameLst>
                                              <p:attrName>style.visibility</p:attrName>
                                            </p:attrNameLst>
                                          </p:cBhvr>
                                          <p:to>
                                            <p:strVal val="visible"/>
                                          </p:to>
                                        </p:set>
                                        <p:anim calcmode="lin" valueType="num">
                                          <p:cBhvr>
                                            <p:cTn id="57" dur="200" fill="hold"/>
                                            <p:tgtEl>
                                              <p:spTgt spid="37"/>
                                            </p:tgtEl>
                                            <p:attrNameLst>
                                              <p:attrName>ppt_w</p:attrName>
                                            </p:attrNameLst>
                                          </p:cBhvr>
                                          <p:tavLst>
                                            <p:tav tm="0">
                                              <p:val>
                                                <p:fltVal val="0"/>
                                              </p:val>
                                            </p:tav>
                                            <p:tav tm="100000">
                                              <p:val>
                                                <p:strVal val="#ppt_w"/>
                                              </p:val>
                                            </p:tav>
                                          </p:tavLst>
                                        </p:anim>
                                        <p:anim calcmode="lin" valueType="num">
                                          <p:cBhvr>
                                            <p:cTn id="58" dur="200" fill="hold"/>
                                            <p:tgtEl>
                                              <p:spTgt spid="37"/>
                                            </p:tgtEl>
                                            <p:attrNameLst>
                                              <p:attrName>ppt_h</p:attrName>
                                            </p:attrNameLst>
                                          </p:cBhvr>
                                          <p:tavLst>
                                            <p:tav tm="0">
                                              <p:val>
                                                <p:fltVal val="0"/>
                                              </p:val>
                                            </p:tav>
                                            <p:tav tm="100000">
                                              <p:val>
                                                <p:strVal val="#ppt_h"/>
                                              </p:val>
                                            </p:tav>
                                          </p:tavLst>
                                        </p:anim>
                                        <p:animEffect transition="in" filter="fade">
                                          <p:cBhvr>
                                            <p:cTn id="59" dur="200"/>
                                            <p:tgtEl>
                                              <p:spTgt spid="37"/>
                                            </p:tgtEl>
                                          </p:cBhvr>
                                        </p:animEffect>
                                      </p:childTnLst>
                                    </p:cTn>
                                  </p:par>
                                  <p:par>
                                    <p:cTn id="60" presetID="53" presetClass="entr" presetSubtype="16" fill="hold" grpId="0" nodeType="withEffect">
                                      <p:stCondLst>
                                        <p:cond delay="600"/>
                                      </p:stCondLst>
                                      <p:childTnLst>
                                        <p:set>
                                          <p:cBhvr>
                                            <p:cTn id="61" dur="1" fill="hold">
                                              <p:stCondLst>
                                                <p:cond delay="0"/>
                                              </p:stCondLst>
                                            </p:cTn>
                                            <p:tgtEl>
                                              <p:spTgt spid="40"/>
                                            </p:tgtEl>
                                            <p:attrNameLst>
                                              <p:attrName>style.visibility</p:attrName>
                                            </p:attrNameLst>
                                          </p:cBhvr>
                                          <p:to>
                                            <p:strVal val="visible"/>
                                          </p:to>
                                        </p:set>
                                        <p:anim calcmode="lin" valueType="num">
                                          <p:cBhvr>
                                            <p:cTn id="62" dur="200" fill="hold"/>
                                            <p:tgtEl>
                                              <p:spTgt spid="40"/>
                                            </p:tgtEl>
                                            <p:attrNameLst>
                                              <p:attrName>ppt_w</p:attrName>
                                            </p:attrNameLst>
                                          </p:cBhvr>
                                          <p:tavLst>
                                            <p:tav tm="0">
                                              <p:val>
                                                <p:fltVal val="0"/>
                                              </p:val>
                                            </p:tav>
                                            <p:tav tm="100000">
                                              <p:val>
                                                <p:strVal val="#ppt_w"/>
                                              </p:val>
                                            </p:tav>
                                          </p:tavLst>
                                        </p:anim>
                                        <p:anim calcmode="lin" valueType="num">
                                          <p:cBhvr>
                                            <p:cTn id="63" dur="200" fill="hold"/>
                                            <p:tgtEl>
                                              <p:spTgt spid="40"/>
                                            </p:tgtEl>
                                            <p:attrNameLst>
                                              <p:attrName>ppt_h</p:attrName>
                                            </p:attrNameLst>
                                          </p:cBhvr>
                                          <p:tavLst>
                                            <p:tav tm="0">
                                              <p:val>
                                                <p:fltVal val="0"/>
                                              </p:val>
                                            </p:tav>
                                            <p:tav tm="100000">
                                              <p:val>
                                                <p:strVal val="#ppt_h"/>
                                              </p:val>
                                            </p:tav>
                                          </p:tavLst>
                                        </p:anim>
                                        <p:animEffect transition="in" filter="fade">
                                          <p:cBhvr>
                                            <p:cTn id="64" dur="200"/>
                                            <p:tgtEl>
                                              <p:spTgt spid="40"/>
                                            </p:tgtEl>
                                          </p:cBhvr>
                                        </p:animEffect>
                                      </p:childTnLst>
                                    </p:cTn>
                                  </p:par>
                                  <p:par>
                                    <p:cTn id="65" presetID="53" presetClass="entr" presetSubtype="16" fill="hold" grpId="0" nodeType="withEffect">
                                      <p:stCondLst>
                                        <p:cond delay="600"/>
                                      </p:stCondLst>
                                      <p:childTnLst>
                                        <p:set>
                                          <p:cBhvr>
                                            <p:cTn id="66" dur="1" fill="hold">
                                              <p:stCondLst>
                                                <p:cond delay="0"/>
                                              </p:stCondLst>
                                            </p:cTn>
                                            <p:tgtEl>
                                              <p:spTgt spid="47"/>
                                            </p:tgtEl>
                                            <p:attrNameLst>
                                              <p:attrName>style.visibility</p:attrName>
                                            </p:attrNameLst>
                                          </p:cBhvr>
                                          <p:to>
                                            <p:strVal val="visible"/>
                                          </p:to>
                                        </p:set>
                                        <p:anim calcmode="lin" valueType="num">
                                          <p:cBhvr>
                                            <p:cTn id="67" dur="200" fill="hold"/>
                                            <p:tgtEl>
                                              <p:spTgt spid="47"/>
                                            </p:tgtEl>
                                            <p:attrNameLst>
                                              <p:attrName>ppt_w</p:attrName>
                                            </p:attrNameLst>
                                          </p:cBhvr>
                                          <p:tavLst>
                                            <p:tav tm="0">
                                              <p:val>
                                                <p:fltVal val="0"/>
                                              </p:val>
                                            </p:tav>
                                            <p:tav tm="100000">
                                              <p:val>
                                                <p:strVal val="#ppt_w"/>
                                              </p:val>
                                            </p:tav>
                                          </p:tavLst>
                                        </p:anim>
                                        <p:anim calcmode="lin" valueType="num">
                                          <p:cBhvr>
                                            <p:cTn id="68" dur="200" fill="hold"/>
                                            <p:tgtEl>
                                              <p:spTgt spid="47"/>
                                            </p:tgtEl>
                                            <p:attrNameLst>
                                              <p:attrName>ppt_h</p:attrName>
                                            </p:attrNameLst>
                                          </p:cBhvr>
                                          <p:tavLst>
                                            <p:tav tm="0">
                                              <p:val>
                                                <p:fltVal val="0"/>
                                              </p:val>
                                            </p:tav>
                                            <p:tav tm="100000">
                                              <p:val>
                                                <p:strVal val="#ppt_h"/>
                                              </p:val>
                                            </p:tav>
                                          </p:tavLst>
                                        </p:anim>
                                        <p:animEffect transition="in" filter="fade">
                                          <p:cBhvr>
                                            <p:cTn id="69" dur="200"/>
                                            <p:tgtEl>
                                              <p:spTgt spid="47"/>
                                            </p:tgtEl>
                                          </p:cBhvr>
                                        </p:animEffect>
                                      </p:childTnLst>
                                    </p:cTn>
                                  </p:par>
                                  <p:par>
                                    <p:cTn id="70" presetID="53" presetClass="entr" presetSubtype="16" fill="hold" grpId="0" nodeType="withEffect">
                                      <p:stCondLst>
                                        <p:cond delay="700"/>
                                      </p:stCondLst>
                                      <p:childTnLst>
                                        <p:set>
                                          <p:cBhvr>
                                            <p:cTn id="71" dur="1" fill="hold">
                                              <p:stCondLst>
                                                <p:cond delay="0"/>
                                              </p:stCondLst>
                                            </p:cTn>
                                            <p:tgtEl>
                                              <p:spTgt spid="48"/>
                                            </p:tgtEl>
                                            <p:attrNameLst>
                                              <p:attrName>style.visibility</p:attrName>
                                            </p:attrNameLst>
                                          </p:cBhvr>
                                          <p:to>
                                            <p:strVal val="visible"/>
                                          </p:to>
                                        </p:set>
                                        <p:anim calcmode="lin" valueType="num">
                                          <p:cBhvr>
                                            <p:cTn id="72" dur="200" fill="hold"/>
                                            <p:tgtEl>
                                              <p:spTgt spid="48"/>
                                            </p:tgtEl>
                                            <p:attrNameLst>
                                              <p:attrName>ppt_w</p:attrName>
                                            </p:attrNameLst>
                                          </p:cBhvr>
                                          <p:tavLst>
                                            <p:tav tm="0">
                                              <p:val>
                                                <p:fltVal val="0"/>
                                              </p:val>
                                            </p:tav>
                                            <p:tav tm="100000">
                                              <p:val>
                                                <p:strVal val="#ppt_w"/>
                                              </p:val>
                                            </p:tav>
                                          </p:tavLst>
                                        </p:anim>
                                        <p:anim calcmode="lin" valueType="num">
                                          <p:cBhvr>
                                            <p:cTn id="73" dur="200" fill="hold"/>
                                            <p:tgtEl>
                                              <p:spTgt spid="48"/>
                                            </p:tgtEl>
                                            <p:attrNameLst>
                                              <p:attrName>ppt_h</p:attrName>
                                            </p:attrNameLst>
                                          </p:cBhvr>
                                          <p:tavLst>
                                            <p:tav tm="0">
                                              <p:val>
                                                <p:fltVal val="0"/>
                                              </p:val>
                                            </p:tav>
                                            <p:tav tm="100000">
                                              <p:val>
                                                <p:strVal val="#ppt_h"/>
                                              </p:val>
                                            </p:tav>
                                          </p:tavLst>
                                        </p:anim>
                                        <p:animEffect transition="in" filter="fade">
                                          <p:cBhvr>
                                            <p:cTn id="74" dur="200"/>
                                            <p:tgtEl>
                                              <p:spTgt spid="48"/>
                                            </p:tgtEl>
                                          </p:cBhvr>
                                        </p:animEffect>
                                      </p:childTnLst>
                                    </p:cTn>
                                  </p:par>
                                  <p:par>
                                    <p:cTn id="75" presetID="53" presetClass="entr" presetSubtype="16" fill="hold" grpId="0" nodeType="withEffect">
                                      <p:stCondLst>
                                        <p:cond delay="700"/>
                                      </p:stCondLst>
                                      <p:childTnLst>
                                        <p:set>
                                          <p:cBhvr>
                                            <p:cTn id="76" dur="1" fill="hold">
                                              <p:stCondLst>
                                                <p:cond delay="0"/>
                                              </p:stCondLst>
                                            </p:cTn>
                                            <p:tgtEl>
                                              <p:spTgt spid="49"/>
                                            </p:tgtEl>
                                            <p:attrNameLst>
                                              <p:attrName>style.visibility</p:attrName>
                                            </p:attrNameLst>
                                          </p:cBhvr>
                                          <p:to>
                                            <p:strVal val="visible"/>
                                          </p:to>
                                        </p:set>
                                        <p:anim calcmode="lin" valueType="num">
                                          <p:cBhvr>
                                            <p:cTn id="77" dur="200" fill="hold"/>
                                            <p:tgtEl>
                                              <p:spTgt spid="49"/>
                                            </p:tgtEl>
                                            <p:attrNameLst>
                                              <p:attrName>ppt_w</p:attrName>
                                            </p:attrNameLst>
                                          </p:cBhvr>
                                          <p:tavLst>
                                            <p:tav tm="0">
                                              <p:val>
                                                <p:fltVal val="0"/>
                                              </p:val>
                                            </p:tav>
                                            <p:tav tm="100000">
                                              <p:val>
                                                <p:strVal val="#ppt_w"/>
                                              </p:val>
                                            </p:tav>
                                          </p:tavLst>
                                        </p:anim>
                                        <p:anim calcmode="lin" valueType="num">
                                          <p:cBhvr>
                                            <p:cTn id="78" dur="200" fill="hold"/>
                                            <p:tgtEl>
                                              <p:spTgt spid="49"/>
                                            </p:tgtEl>
                                            <p:attrNameLst>
                                              <p:attrName>ppt_h</p:attrName>
                                            </p:attrNameLst>
                                          </p:cBhvr>
                                          <p:tavLst>
                                            <p:tav tm="0">
                                              <p:val>
                                                <p:fltVal val="0"/>
                                              </p:val>
                                            </p:tav>
                                            <p:tav tm="100000">
                                              <p:val>
                                                <p:strVal val="#ppt_h"/>
                                              </p:val>
                                            </p:tav>
                                          </p:tavLst>
                                        </p:anim>
                                        <p:animEffect transition="in" filter="fade">
                                          <p:cBhvr>
                                            <p:cTn id="79" dur="200"/>
                                            <p:tgtEl>
                                              <p:spTgt spid="49"/>
                                            </p:tgtEl>
                                          </p:cBhvr>
                                        </p:animEffect>
                                      </p:childTnLst>
                                    </p:cTn>
                                  </p:par>
                                  <p:par>
                                    <p:cTn id="80" presetID="53" presetClass="entr" presetSubtype="16" fill="hold" grpId="0" nodeType="withEffect">
                                      <p:stCondLst>
                                        <p:cond delay="800"/>
                                      </p:stCondLst>
                                      <p:childTnLst>
                                        <p:set>
                                          <p:cBhvr>
                                            <p:cTn id="81" dur="1" fill="hold">
                                              <p:stCondLst>
                                                <p:cond delay="0"/>
                                              </p:stCondLst>
                                            </p:cTn>
                                            <p:tgtEl>
                                              <p:spTgt spid="50"/>
                                            </p:tgtEl>
                                            <p:attrNameLst>
                                              <p:attrName>style.visibility</p:attrName>
                                            </p:attrNameLst>
                                          </p:cBhvr>
                                          <p:to>
                                            <p:strVal val="visible"/>
                                          </p:to>
                                        </p:set>
                                        <p:anim calcmode="lin" valueType="num">
                                          <p:cBhvr>
                                            <p:cTn id="82" dur="200" fill="hold"/>
                                            <p:tgtEl>
                                              <p:spTgt spid="50"/>
                                            </p:tgtEl>
                                            <p:attrNameLst>
                                              <p:attrName>ppt_w</p:attrName>
                                            </p:attrNameLst>
                                          </p:cBhvr>
                                          <p:tavLst>
                                            <p:tav tm="0">
                                              <p:val>
                                                <p:fltVal val="0"/>
                                              </p:val>
                                            </p:tav>
                                            <p:tav tm="100000">
                                              <p:val>
                                                <p:strVal val="#ppt_w"/>
                                              </p:val>
                                            </p:tav>
                                          </p:tavLst>
                                        </p:anim>
                                        <p:anim calcmode="lin" valueType="num">
                                          <p:cBhvr>
                                            <p:cTn id="83" dur="200" fill="hold"/>
                                            <p:tgtEl>
                                              <p:spTgt spid="50"/>
                                            </p:tgtEl>
                                            <p:attrNameLst>
                                              <p:attrName>ppt_h</p:attrName>
                                            </p:attrNameLst>
                                          </p:cBhvr>
                                          <p:tavLst>
                                            <p:tav tm="0">
                                              <p:val>
                                                <p:fltVal val="0"/>
                                              </p:val>
                                            </p:tav>
                                            <p:tav tm="100000">
                                              <p:val>
                                                <p:strVal val="#ppt_h"/>
                                              </p:val>
                                            </p:tav>
                                          </p:tavLst>
                                        </p:anim>
                                        <p:animEffect transition="in" filter="fade">
                                          <p:cBhvr>
                                            <p:cTn id="84" dur="200"/>
                                            <p:tgtEl>
                                              <p:spTgt spid="50"/>
                                            </p:tgtEl>
                                          </p:cBhvr>
                                        </p:animEffect>
                                      </p:childTnLst>
                                    </p:cTn>
                                  </p:par>
                                  <p:par>
                                    <p:cTn id="85" presetID="53" presetClass="entr" presetSubtype="16" fill="hold" grpId="0" nodeType="withEffect">
                                      <p:stCondLst>
                                        <p:cond delay="800"/>
                                      </p:stCondLst>
                                      <p:childTnLst>
                                        <p:set>
                                          <p:cBhvr>
                                            <p:cTn id="86" dur="1" fill="hold">
                                              <p:stCondLst>
                                                <p:cond delay="0"/>
                                              </p:stCondLst>
                                            </p:cTn>
                                            <p:tgtEl>
                                              <p:spTgt spid="51"/>
                                            </p:tgtEl>
                                            <p:attrNameLst>
                                              <p:attrName>style.visibility</p:attrName>
                                            </p:attrNameLst>
                                          </p:cBhvr>
                                          <p:to>
                                            <p:strVal val="visible"/>
                                          </p:to>
                                        </p:set>
                                        <p:anim calcmode="lin" valueType="num">
                                          <p:cBhvr>
                                            <p:cTn id="87" dur="200" fill="hold"/>
                                            <p:tgtEl>
                                              <p:spTgt spid="51"/>
                                            </p:tgtEl>
                                            <p:attrNameLst>
                                              <p:attrName>ppt_w</p:attrName>
                                            </p:attrNameLst>
                                          </p:cBhvr>
                                          <p:tavLst>
                                            <p:tav tm="0">
                                              <p:val>
                                                <p:fltVal val="0"/>
                                              </p:val>
                                            </p:tav>
                                            <p:tav tm="100000">
                                              <p:val>
                                                <p:strVal val="#ppt_w"/>
                                              </p:val>
                                            </p:tav>
                                          </p:tavLst>
                                        </p:anim>
                                        <p:anim calcmode="lin" valueType="num">
                                          <p:cBhvr>
                                            <p:cTn id="88" dur="200" fill="hold"/>
                                            <p:tgtEl>
                                              <p:spTgt spid="51"/>
                                            </p:tgtEl>
                                            <p:attrNameLst>
                                              <p:attrName>ppt_h</p:attrName>
                                            </p:attrNameLst>
                                          </p:cBhvr>
                                          <p:tavLst>
                                            <p:tav tm="0">
                                              <p:val>
                                                <p:fltVal val="0"/>
                                              </p:val>
                                            </p:tav>
                                            <p:tav tm="100000">
                                              <p:val>
                                                <p:strVal val="#ppt_h"/>
                                              </p:val>
                                            </p:tav>
                                          </p:tavLst>
                                        </p:anim>
                                        <p:animEffect transition="in" filter="fade">
                                          <p:cBhvr>
                                            <p:cTn id="89" dur="200"/>
                                            <p:tgtEl>
                                              <p:spTgt spid="51"/>
                                            </p:tgtEl>
                                          </p:cBhvr>
                                        </p:animEffect>
                                      </p:childTnLst>
                                    </p:cTn>
                                  </p:par>
                                  <p:par>
                                    <p:cTn id="90" presetID="53" presetClass="entr" presetSubtype="16" fill="hold" grpId="0" nodeType="withEffect">
                                      <p:stCondLst>
                                        <p:cond delay="900"/>
                                      </p:stCondLst>
                                      <p:childTnLst>
                                        <p:set>
                                          <p:cBhvr>
                                            <p:cTn id="91" dur="1" fill="hold">
                                              <p:stCondLst>
                                                <p:cond delay="0"/>
                                              </p:stCondLst>
                                            </p:cTn>
                                            <p:tgtEl>
                                              <p:spTgt spid="52"/>
                                            </p:tgtEl>
                                            <p:attrNameLst>
                                              <p:attrName>style.visibility</p:attrName>
                                            </p:attrNameLst>
                                          </p:cBhvr>
                                          <p:to>
                                            <p:strVal val="visible"/>
                                          </p:to>
                                        </p:set>
                                        <p:anim calcmode="lin" valueType="num">
                                          <p:cBhvr>
                                            <p:cTn id="92" dur="200" fill="hold"/>
                                            <p:tgtEl>
                                              <p:spTgt spid="52"/>
                                            </p:tgtEl>
                                            <p:attrNameLst>
                                              <p:attrName>ppt_w</p:attrName>
                                            </p:attrNameLst>
                                          </p:cBhvr>
                                          <p:tavLst>
                                            <p:tav tm="0">
                                              <p:val>
                                                <p:fltVal val="0"/>
                                              </p:val>
                                            </p:tav>
                                            <p:tav tm="100000">
                                              <p:val>
                                                <p:strVal val="#ppt_w"/>
                                              </p:val>
                                            </p:tav>
                                          </p:tavLst>
                                        </p:anim>
                                        <p:anim calcmode="lin" valueType="num">
                                          <p:cBhvr>
                                            <p:cTn id="93" dur="200" fill="hold"/>
                                            <p:tgtEl>
                                              <p:spTgt spid="52"/>
                                            </p:tgtEl>
                                            <p:attrNameLst>
                                              <p:attrName>ppt_h</p:attrName>
                                            </p:attrNameLst>
                                          </p:cBhvr>
                                          <p:tavLst>
                                            <p:tav tm="0">
                                              <p:val>
                                                <p:fltVal val="0"/>
                                              </p:val>
                                            </p:tav>
                                            <p:tav tm="100000">
                                              <p:val>
                                                <p:strVal val="#ppt_h"/>
                                              </p:val>
                                            </p:tav>
                                          </p:tavLst>
                                        </p:anim>
                                        <p:animEffect transition="in" filter="fade">
                                          <p:cBhvr>
                                            <p:cTn id="94" dur="200"/>
                                            <p:tgtEl>
                                              <p:spTgt spid="52"/>
                                            </p:tgtEl>
                                          </p:cBhvr>
                                        </p:animEffect>
                                      </p:childTnLst>
                                    </p:cTn>
                                  </p:par>
                                </p:childTnLst>
                              </p:cTn>
                            </p:par>
                            <p:par>
                              <p:cTn id="95" fill="hold">
                                <p:stCondLst>
                                  <p:cond delay="500"/>
                                </p:stCondLst>
                                <p:childTnLst>
                                  <p:par>
                                    <p:cTn id="96" presetID="10" presetClass="entr" presetSubtype="0" fill="hold" grpId="0" nodeType="afterEffect">
                                      <p:stCondLst>
                                        <p:cond delay="0"/>
                                      </p:stCondLst>
                                      <p:childTnLst>
                                        <p:set>
                                          <p:cBhvr>
                                            <p:cTn id="97" dur="1" fill="hold">
                                              <p:stCondLst>
                                                <p:cond delay="0"/>
                                              </p:stCondLst>
                                            </p:cTn>
                                            <p:tgtEl>
                                              <p:spTgt spid="31"/>
                                            </p:tgtEl>
                                            <p:attrNameLst>
                                              <p:attrName>style.visibility</p:attrName>
                                            </p:attrNameLst>
                                          </p:cBhvr>
                                          <p:to>
                                            <p:strVal val="visible"/>
                                          </p:to>
                                        </p:set>
                                        <p:animEffect transition="in" filter="fade">
                                          <p:cBhvr>
                                            <p:cTn id="98" dur="500"/>
                                            <p:tgtEl>
                                              <p:spTgt spid="31"/>
                                            </p:tgtEl>
                                          </p:cBhvr>
                                        </p:animEffect>
                                      </p:childTnLst>
                                    </p:cTn>
                                  </p:par>
                                  <p:par>
                                    <p:cTn id="99" presetID="10" presetClass="entr" presetSubtype="0" fill="hold" grpId="0" nodeType="withEffect">
                                      <p:stCondLst>
                                        <p:cond delay="250"/>
                                      </p:stCondLst>
                                      <p:childTnLst>
                                        <p:set>
                                          <p:cBhvr>
                                            <p:cTn id="100" dur="1" fill="hold">
                                              <p:stCondLst>
                                                <p:cond delay="0"/>
                                              </p:stCondLst>
                                            </p:cTn>
                                            <p:tgtEl>
                                              <p:spTgt spid="32"/>
                                            </p:tgtEl>
                                            <p:attrNameLst>
                                              <p:attrName>style.visibility</p:attrName>
                                            </p:attrNameLst>
                                          </p:cBhvr>
                                          <p:to>
                                            <p:strVal val="visible"/>
                                          </p:to>
                                        </p:set>
                                        <p:animEffect transition="in" filter="fade">
                                          <p:cBhvr>
                                            <p:cTn id="101" dur="500"/>
                                            <p:tgtEl>
                                              <p:spTgt spid="32"/>
                                            </p:tgtEl>
                                          </p:cBhvr>
                                        </p:animEffect>
                                      </p:childTnLst>
                                    </p:cTn>
                                  </p:par>
                                  <p:par>
                                    <p:cTn id="102" presetID="10" presetClass="entr" presetSubtype="0" fill="hold" grpId="0" nodeType="withEffect">
                                      <p:stCondLst>
                                        <p:cond delay="500"/>
                                      </p:stCondLst>
                                      <p:childTnLst>
                                        <p:set>
                                          <p:cBhvr>
                                            <p:cTn id="103" dur="1" fill="hold">
                                              <p:stCondLst>
                                                <p:cond delay="0"/>
                                              </p:stCondLst>
                                            </p:cTn>
                                            <p:tgtEl>
                                              <p:spTgt spid="34"/>
                                            </p:tgtEl>
                                            <p:attrNameLst>
                                              <p:attrName>style.visibility</p:attrName>
                                            </p:attrNameLst>
                                          </p:cBhvr>
                                          <p:to>
                                            <p:strVal val="visible"/>
                                          </p:to>
                                        </p:set>
                                        <p:animEffect transition="in" filter="fade">
                                          <p:cBhvr>
                                            <p:cTn id="104" dur="500"/>
                                            <p:tgtEl>
                                              <p:spTgt spid="34"/>
                                            </p:tgtEl>
                                          </p:cBhvr>
                                        </p:animEffect>
                                      </p:childTnLst>
                                    </p:cTn>
                                  </p:par>
                                  <p:par>
                                    <p:cTn id="105" presetID="10" presetClass="entr" presetSubtype="0" fill="hold" grpId="0" nodeType="withEffect">
                                      <p:stCondLst>
                                        <p:cond delay="750"/>
                                      </p:stCondLst>
                                      <p:childTnLst>
                                        <p:set>
                                          <p:cBhvr>
                                            <p:cTn id="106" dur="1" fill="hold">
                                              <p:stCondLst>
                                                <p:cond delay="0"/>
                                              </p:stCondLst>
                                            </p:cTn>
                                            <p:tgtEl>
                                              <p:spTgt spid="33"/>
                                            </p:tgtEl>
                                            <p:attrNameLst>
                                              <p:attrName>style.visibility</p:attrName>
                                            </p:attrNameLst>
                                          </p:cBhvr>
                                          <p:to>
                                            <p:strVal val="visible"/>
                                          </p:to>
                                        </p:set>
                                        <p:animEffect transition="in" filter="fade">
                                          <p:cBhvr>
                                            <p:cTn id="107" dur="500"/>
                                            <p:tgtEl>
                                              <p:spTgt spid="33"/>
                                            </p:tgtEl>
                                          </p:cBhvr>
                                        </p:animEffect>
                                      </p:childTnLst>
                                    </p:cTn>
                                  </p:par>
                                  <p:par>
                                    <p:cTn id="108" presetID="10" presetClass="entr" presetSubtype="0" fill="hold" grpId="0" nodeType="withEffect">
                                      <p:stCondLst>
                                        <p:cond delay="1000"/>
                                      </p:stCondLst>
                                      <p:childTnLst>
                                        <p:set>
                                          <p:cBhvr>
                                            <p:cTn id="109" dur="1" fill="hold">
                                              <p:stCondLst>
                                                <p:cond delay="0"/>
                                              </p:stCondLst>
                                            </p:cTn>
                                            <p:tgtEl>
                                              <p:spTgt spid="30"/>
                                            </p:tgtEl>
                                            <p:attrNameLst>
                                              <p:attrName>style.visibility</p:attrName>
                                            </p:attrNameLst>
                                          </p:cBhvr>
                                          <p:to>
                                            <p:strVal val="visible"/>
                                          </p:to>
                                        </p:set>
                                        <p:animEffect transition="in" filter="fade">
                                          <p:cBhvr>
                                            <p:cTn id="110" dur="500"/>
                                            <p:tgtEl>
                                              <p:spTgt spid="30"/>
                                            </p:tgtEl>
                                          </p:cBhvr>
                                        </p:animEffect>
                                      </p:childTnLst>
                                    </p:cTn>
                                  </p:par>
                                </p:childTnLst>
                              </p:cTn>
                            </p:par>
                            <p:par>
                              <p:cTn id="111" fill="hold">
                                <p:stCondLst>
                                  <p:cond delay="1000"/>
                                </p:stCondLst>
                                <p:childTnLst>
                                  <p:par>
                                    <p:cTn id="112" presetID="2" presetClass="entr" presetSubtype="8" fill="hold" nodeType="afterEffect" p14:presetBounceEnd="60000">
                                      <p:stCondLst>
                                        <p:cond delay="0"/>
                                      </p:stCondLst>
                                      <p:childTnLst>
                                        <p:set>
                                          <p:cBhvr>
                                            <p:cTn id="113" dur="1" fill="hold">
                                              <p:stCondLst>
                                                <p:cond delay="0"/>
                                              </p:stCondLst>
                                            </p:cTn>
                                            <p:tgtEl>
                                              <p:spTgt spid="2"/>
                                            </p:tgtEl>
                                            <p:attrNameLst>
                                              <p:attrName>style.visibility</p:attrName>
                                            </p:attrNameLst>
                                          </p:cBhvr>
                                          <p:to>
                                            <p:strVal val="visible"/>
                                          </p:to>
                                        </p:set>
                                        <p:anim calcmode="lin" valueType="num" p14:bounceEnd="60000">
                                          <p:cBhvr additive="base">
                                            <p:cTn id="114" dur="1000" fill="hold"/>
                                            <p:tgtEl>
                                              <p:spTgt spid="2"/>
                                            </p:tgtEl>
                                            <p:attrNameLst>
                                              <p:attrName>ppt_x</p:attrName>
                                            </p:attrNameLst>
                                          </p:cBhvr>
                                          <p:tavLst>
                                            <p:tav tm="0">
                                              <p:val>
                                                <p:strVal val="0-#ppt_w/2"/>
                                              </p:val>
                                            </p:tav>
                                            <p:tav tm="100000">
                                              <p:val>
                                                <p:strVal val="#ppt_x"/>
                                              </p:val>
                                            </p:tav>
                                          </p:tavLst>
                                        </p:anim>
                                        <p:anim calcmode="lin" valueType="num" p14:bounceEnd="60000">
                                          <p:cBhvr additive="base">
                                            <p:cTn id="115" dur="1000" fill="hold"/>
                                            <p:tgtEl>
                                              <p:spTgt spid="2"/>
                                            </p:tgtEl>
                                            <p:attrNameLst>
                                              <p:attrName>ppt_y</p:attrName>
                                            </p:attrNameLst>
                                          </p:cBhvr>
                                          <p:tavLst>
                                            <p:tav tm="0">
                                              <p:val>
                                                <p:strVal val="#ppt_y"/>
                                              </p:val>
                                            </p:tav>
                                            <p:tav tm="100000">
                                              <p:val>
                                                <p:strVal val="#ppt_y"/>
                                              </p:val>
                                            </p:tav>
                                          </p:tavLst>
                                        </p:anim>
                                      </p:childTnLst>
                                    </p:cTn>
                                  </p:par>
                                  <p:par>
                                    <p:cTn id="116" presetID="10" presetClass="entr" presetSubtype="0" fill="hold" grpId="0" nodeType="withEffect">
                                      <p:stCondLst>
                                        <p:cond delay="250"/>
                                      </p:stCondLst>
                                      <p:childTnLst>
                                        <p:set>
                                          <p:cBhvr>
                                            <p:cTn id="117" dur="1" fill="hold">
                                              <p:stCondLst>
                                                <p:cond delay="0"/>
                                              </p:stCondLst>
                                            </p:cTn>
                                            <p:tgtEl>
                                              <p:spTgt spid="24"/>
                                            </p:tgtEl>
                                            <p:attrNameLst>
                                              <p:attrName>style.visibility</p:attrName>
                                            </p:attrNameLst>
                                          </p:cBhvr>
                                          <p:to>
                                            <p:strVal val="visible"/>
                                          </p:to>
                                        </p:set>
                                        <p:animEffect transition="in" filter="fade">
                                          <p:cBhvr>
                                            <p:cTn id="118" dur="500"/>
                                            <p:tgtEl>
                                              <p:spTgt spid="24"/>
                                            </p:tgtEl>
                                          </p:cBhvr>
                                        </p:animEffect>
                                      </p:childTnLst>
                                    </p:cTn>
                                  </p:par>
                                </p:childTnLst>
                              </p:cTn>
                            </p:par>
                            <p:par>
                              <p:cTn id="119" fill="hold">
                                <p:stCondLst>
                                  <p:cond delay="2000"/>
                                </p:stCondLst>
                                <p:childTnLst>
                                  <p:par>
                                    <p:cTn id="120" presetID="2" presetClass="entr" presetSubtype="1" fill="hold" grpId="0" nodeType="afterEffect" p14:presetBounceEnd="60000">
                                      <p:stCondLst>
                                        <p:cond delay="0"/>
                                      </p:stCondLst>
                                      <p:childTnLst>
                                        <p:set>
                                          <p:cBhvr>
                                            <p:cTn id="121" dur="1" fill="hold">
                                              <p:stCondLst>
                                                <p:cond delay="0"/>
                                              </p:stCondLst>
                                            </p:cTn>
                                            <p:tgtEl>
                                              <p:spTgt spid="39"/>
                                            </p:tgtEl>
                                            <p:attrNameLst>
                                              <p:attrName>style.visibility</p:attrName>
                                            </p:attrNameLst>
                                          </p:cBhvr>
                                          <p:to>
                                            <p:strVal val="visible"/>
                                          </p:to>
                                        </p:set>
                                        <p:anim calcmode="lin" valueType="num" p14:bounceEnd="60000">
                                          <p:cBhvr additive="base">
                                            <p:cTn id="122" dur="1000" fill="hold"/>
                                            <p:tgtEl>
                                              <p:spTgt spid="39"/>
                                            </p:tgtEl>
                                            <p:attrNameLst>
                                              <p:attrName>ppt_x</p:attrName>
                                            </p:attrNameLst>
                                          </p:cBhvr>
                                          <p:tavLst>
                                            <p:tav tm="0">
                                              <p:val>
                                                <p:strVal val="#ppt_x"/>
                                              </p:val>
                                            </p:tav>
                                            <p:tav tm="100000">
                                              <p:val>
                                                <p:strVal val="#ppt_x"/>
                                              </p:val>
                                            </p:tav>
                                          </p:tavLst>
                                        </p:anim>
                                        <p:anim calcmode="lin" valueType="num" p14:bounceEnd="60000">
                                          <p:cBhvr additive="base">
                                            <p:cTn id="123" dur="1000" fill="hold"/>
                                            <p:tgtEl>
                                              <p:spTgt spid="39"/>
                                            </p:tgtEl>
                                            <p:attrNameLst>
                                              <p:attrName>ppt_y</p:attrName>
                                            </p:attrNameLst>
                                          </p:cBhvr>
                                          <p:tavLst>
                                            <p:tav tm="0">
                                              <p:val>
                                                <p:strVal val="0-#ppt_h/2"/>
                                              </p:val>
                                            </p:tav>
                                            <p:tav tm="100000">
                                              <p:val>
                                                <p:strVal val="#ppt_y"/>
                                              </p:val>
                                            </p:tav>
                                          </p:tavLst>
                                        </p:anim>
                                      </p:childTnLst>
                                    </p:cTn>
                                  </p:par>
                                  <p:par>
                                    <p:cTn id="124" presetID="2" presetClass="entr" presetSubtype="4" fill="hold" nodeType="withEffect" p14:presetBounceEnd="60000">
                                      <p:stCondLst>
                                        <p:cond delay="0"/>
                                      </p:stCondLst>
                                      <p:childTnLst>
                                        <p:set>
                                          <p:cBhvr>
                                            <p:cTn id="125" dur="1" fill="hold">
                                              <p:stCondLst>
                                                <p:cond delay="0"/>
                                              </p:stCondLst>
                                            </p:cTn>
                                            <p:tgtEl>
                                              <p:spTgt spid="3"/>
                                            </p:tgtEl>
                                            <p:attrNameLst>
                                              <p:attrName>style.visibility</p:attrName>
                                            </p:attrNameLst>
                                          </p:cBhvr>
                                          <p:to>
                                            <p:strVal val="visible"/>
                                          </p:to>
                                        </p:set>
                                        <p:anim calcmode="lin" valueType="num" p14:bounceEnd="60000">
                                          <p:cBhvr additive="base">
                                            <p:cTn id="126" dur="1000" fill="hold"/>
                                            <p:tgtEl>
                                              <p:spTgt spid="3"/>
                                            </p:tgtEl>
                                            <p:attrNameLst>
                                              <p:attrName>ppt_x</p:attrName>
                                            </p:attrNameLst>
                                          </p:cBhvr>
                                          <p:tavLst>
                                            <p:tav tm="0">
                                              <p:val>
                                                <p:strVal val="#ppt_x"/>
                                              </p:val>
                                            </p:tav>
                                            <p:tav tm="100000">
                                              <p:val>
                                                <p:strVal val="#ppt_x"/>
                                              </p:val>
                                            </p:tav>
                                          </p:tavLst>
                                        </p:anim>
                                        <p:anim calcmode="lin" valueType="num" p14:bounceEnd="60000">
                                          <p:cBhvr additive="base">
                                            <p:cTn id="127" dur="1000" fill="hold"/>
                                            <p:tgtEl>
                                              <p:spTgt spid="3"/>
                                            </p:tgtEl>
                                            <p:attrNameLst>
                                              <p:attrName>ppt_y</p:attrName>
                                            </p:attrNameLst>
                                          </p:cBhvr>
                                          <p:tavLst>
                                            <p:tav tm="0">
                                              <p:val>
                                                <p:strVal val="1+#ppt_h/2"/>
                                              </p:val>
                                            </p:tav>
                                            <p:tav tm="100000">
                                              <p:val>
                                                <p:strVal val="#ppt_y"/>
                                              </p:val>
                                            </p:tav>
                                          </p:tavLst>
                                        </p:anim>
                                      </p:childTnLst>
                                    </p:cTn>
                                  </p:par>
                                  <p:par>
                                    <p:cTn id="128" presetID="16" presetClass="entr" presetSubtype="37" fill="hold" nodeType="withEffect">
                                      <p:stCondLst>
                                        <p:cond delay="500"/>
                                      </p:stCondLst>
                                      <p:childTnLst>
                                        <p:set>
                                          <p:cBhvr>
                                            <p:cTn id="129" dur="1" fill="hold">
                                              <p:stCondLst>
                                                <p:cond delay="0"/>
                                              </p:stCondLst>
                                            </p:cTn>
                                            <p:tgtEl>
                                              <p:spTgt spid="46"/>
                                            </p:tgtEl>
                                            <p:attrNameLst>
                                              <p:attrName>style.visibility</p:attrName>
                                            </p:attrNameLst>
                                          </p:cBhvr>
                                          <p:to>
                                            <p:strVal val="visible"/>
                                          </p:to>
                                        </p:set>
                                        <p:animEffect transition="in" filter="barn(outVertical)">
                                          <p:cBhvr>
                                            <p:cTn id="130" dur="500"/>
                                            <p:tgtEl>
                                              <p:spTgt spid="46"/>
                                            </p:tgtEl>
                                          </p:cBhvr>
                                        </p:animEffect>
                                      </p:childTnLst>
                                    </p:cTn>
                                  </p:par>
                                </p:childTnLst>
                              </p:cTn>
                            </p:par>
                            <p:par>
                              <p:cTn id="131" fill="hold">
                                <p:stCondLst>
                                  <p:cond delay="3000"/>
                                </p:stCondLst>
                                <p:childTnLst>
                                  <p:par>
                                    <p:cTn id="132" presetID="2" presetClass="entr" presetSubtype="8" fill="hold" grpId="0" nodeType="afterEffect" p14:presetBounceEnd="60000">
                                      <p:stCondLst>
                                        <p:cond delay="0"/>
                                      </p:stCondLst>
                                      <p:childTnLst>
                                        <p:set>
                                          <p:cBhvr>
                                            <p:cTn id="133" dur="1" fill="hold">
                                              <p:stCondLst>
                                                <p:cond delay="0"/>
                                              </p:stCondLst>
                                            </p:cTn>
                                            <p:tgtEl>
                                              <p:spTgt spid="44"/>
                                            </p:tgtEl>
                                            <p:attrNameLst>
                                              <p:attrName>style.visibility</p:attrName>
                                            </p:attrNameLst>
                                          </p:cBhvr>
                                          <p:to>
                                            <p:strVal val="visible"/>
                                          </p:to>
                                        </p:set>
                                        <p:anim calcmode="lin" valueType="num" p14:bounceEnd="60000">
                                          <p:cBhvr additive="base">
                                            <p:cTn id="134" dur="1000" fill="hold"/>
                                            <p:tgtEl>
                                              <p:spTgt spid="44"/>
                                            </p:tgtEl>
                                            <p:attrNameLst>
                                              <p:attrName>ppt_x</p:attrName>
                                            </p:attrNameLst>
                                          </p:cBhvr>
                                          <p:tavLst>
                                            <p:tav tm="0">
                                              <p:val>
                                                <p:strVal val="0-#ppt_w/2"/>
                                              </p:val>
                                            </p:tav>
                                            <p:tav tm="100000">
                                              <p:val>
                                                <p:strVal val="#ppt_x"/>
                                              </p:val>
                                            </p:tav>
                                          </p:tavLst>
                                        </p:anim>
                                        <p:anim calcmode="lin" valueType="num" p14:bounceEnd="60000">
                                          <p:cBhvr additive="base">
                                            <p:cTn id="135" dur="1000" fill="hold"/>
                                            <p:tgtEl>
                                              <p:spTgt spid="44"/>
                                            </p:tgtEl>
                                            <p:attrNameLst>
                                              <p:attrName>ppt_y</p:attrName>
                                            </p:attrNameLst>
                                          </p:cBhvr>
                                          <p:tavLst>
                                            <p:tav tm="0">
                                              <p:val>
                                                <p:strVal val="#ppt_y"/>
                                              </p:val>
                                            </p:tav>
                                            <p:tav tm="100000">
                                              <p:val>
                                                <p:strVal val="#ppt_y"/>
                                              </p:val>
                                            </p:tav>
                                          </p:tavLst>
                                        </p:anim>
                                      </p:childTnLst>
                                    </p:cTn>
                                  </p:par>
                                  <p:par>
                                    <p:cTn id="136" presetID="2" presetClass="entr" presetSubtype="2" fill="hold" grpId="0" nodeType="withEffect" p14:presetBounceEnd="60000">
                                      <p:stCondLst>
                                        <p:cond delay="0"/>
                                      </p:stCondLst>
                                      <p:childTnLst>
                                        <p:set>
                                          <p:cBhvr>
                                            <p:cTn id="137" dur="1" fill="hold">
                                              <p:stCondLst>
                                                <p:cond delay="0"/>
                                              </p:stCondLst>
                                            </p:cTn>
                                            <p:tgtEl>
                                              <p:spTgt spid="45"/>
                                            </p:tgtEl>
                                            <p:attrNameLst>
                                              <p:attrName>style.visibility</p:attrName>
                                            </p:attrNameLst>
                                          </p:cBhvr>
                                          <p:to>
                                            <p:strVal val="visible"/>
                                          </p:to>
                                        </p:set>
                                        <p:anim calcmode="lin" valueType="num" p14:bounceEnd="60000">
                                          <p:cBhvr additive="base">
                                            <p:cTn id="138" dur="1000" fill="hold"/>
                                            <p:tgtEl>
                                              <p:spTgt spid="45"/>
                                            </p:tgtEl>
                                            <p:attrNameLst>
                                              <p:attrName>ppt_x</p:attrName>
                                            </p:attrNameLst>
                                          </p:cBhvr>
                                          <p:tavLst>
                                            <p:tav tm="0">
                                              <p:val>
                                                <p:strVal val="1+#ppt_w/2"/>
                                              </p:val>
                                            </p:tav>
                                            <p:tav tm="100000">
                                              <p:val>
                                                <p:strVal val="#ppt_x"/>
                                              </p:val>
                                            </p:tav>
                                          </p:tavLst>
                                        </p:anim>
                                        <p:anim calcmode="lin" valueType="num" p14:bounceEnd="60000">
                                          <p:cBhvr additive="base">
                                            <p:cTn id="139" dur="10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9" grpId="0" animBg="1"/>
          <p:bldP spid="44" grpId="0"/>
          <p:bldP spid="45" grpId="0"/>
          <p:bldP spid="21" grpId="0" animBg="1"/>
          <p:bldP spid="22" grpId="0" animBg="1"/>
          <p:bldP spid="23" grpId="0" animBg="1"/>
          <p:bldP spid="25" grpId="0" animBg="1"/>
          <p:bldP spid="26" grpId="0" animBg="1"/>
          <p:bldP spid="27" grpId="0" animBg="1"/>
          <p:bldP spid="28" grpId="0" animBg="1"/>
          <p:bldP spid="29" grpId="0" animBg="1"/>
          <p:bldP spid="35" grpId="0" animBg="1"/>
          <p:bldP spid="36" grpId="0" animBg="1"/>
          <p:bldP spid="37" grpId="0" animBg="1"/>
          <p:bldP spid="40" grpId="0" animBg="1"/>
          <p:bldP spid="47" grpId="0" animBg="1"/>
          <p:bldP spid="48" grpId="0" animBg="1"/>
          <p:bldP spid="49" grpId="0" animBg="1"/>
          <p:bldP spid="50" grpId="0" animBg="1"/>
          <p:bldP spid="51" grpId="0" animBg="1"/>
          <p:bldP spid="52" grpId="0" animBg="1"/>
          <p:bldP spid="30" grpId="0" animBg="1"/>
          <p:bldP spid="31" grpId="0" animBg="1"/>
          <p:bldP spid="33" grpId="0" animBg="1"/>
          <p:bldP spid="34" grpId="0" animBg="1"/>
          <p:bldP spid="32"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200" fill="hold"/>
                                            <p:tgtEl>
                                              <p:spTgt spid="21"/>
                                            </p:tgtEl>
                                            <p:attrNameLst>
                                              <p:attrName>ppt_w</p:attrName>
                                            </p:attrNameLst>
                                          </p:cBhvr>
                                          <p:tavLst>
                                            <p:tav tm="0">
                                              <p:val>
                                                <p:fltVal val="0"/>
                                              </p:val>
                                            </p:tav>
                                            <p:tav tm="100000">
                                              <p:val>
                                                <p:strVal val="#ppt_w"/>
                                              </p:val>
                                            </p:tav>
                                          </p:tavLst>
                                        </p:anim>
                                        <p:anim calcmode="lin" valueType="num">
                                          <p:cBhvr>
                                            <p:cTn id="8" dur="200" fill="hold"/>
                                            <p:tgtEl>
                                              <p:spTgt spid="21"/>
                                            </p:tgtEl>
                                            <p:attrNameLst>
                                              <p:attrName>ppt_h</p:attrName>
                                            </p:attrNameLst>
                                          </p:cBhvr>
                                          <p:tavLst>
                                            <p:tav tm="0">
                                              <p:val>
                                                <p:fltVal val="0"/>
                                              </p:val>
                                            </p:tav>
                                            <p:tav tm="100000">
                                              <p:val>
                                                <p:strVal val="#ppt_h"/>
                                              </p:val>
                                            </p:tav>
                                          </p:tavLst>
                                        </p:anim>
                                        <p:animEffect transition="in" filter="fade">
                                          <p:cBhvr>
                                            <p:cTn id="9" dur="200"/>
                                            <p:tgtEl>
                                              <p:spTgt spid="21"/>
                                            </p:tgtEl>
                                          </p:cBhvr>
                                        </p:animEffect>
                                      </p:childTnLst>
                                    </p:cTn>
                                  </p:par>
                                  <p:par>
                                    <p:cTn id="10" presetID="53" presetClass="entr" presetSubtype="16" fill="hold" grpId="0" nodeType="withEffect">
                                      <p:stCondLst>
                                        <p:cond delay="100"/>
                                      </p:stCondLst>
                                      <p:childTnLst>
                                        <p:set>
                                          <p:cBhvr>
                                            <p:cTn id="11" dur="1" fill="hold">
                                              <p:stCondLst>
                                                <p:cond delay="0"/>
                                              </p:stCondLst>
                                            </p:cTn>
                                            <p:tgtEl>
                                              <p:spTgt spid="22"/>
                                            </p:tgtEl>
                                            <p:attrNameLst>
                                              <p:attrName>style.visibility</p:attrName>
                                            </p:attrNameLst>
                                          </p:cBhvr>
                                          <p:to>
                                            <p:strVal val="visible"/>
                                          </p:to>
                                        </p:set>
                                        <p:anim calcmode="lin" valueType="num">
                                          <p:cBhvr>
                                            <p:cTn id="12" dur="200" fill="hold"/>
                                            <p:tgtEl>
                                              <p:spTgt spid="22"/>
                                            </p:tgtEl>
                                            <p:attrNameLst>
                                              <p:attrName>ppt_w</p:attrName>
                                            </p:attrNameLst>
                                          </p:cBhvr>
                                          <p:tavLst>
                                            <p:tav tm="0">
                                              <p:val>
                                                <p:fltVal val="0"/>
                                              </p:val>
                                            </p:tav>
                                            <p:tav tm="100000">
                                              <p:val>
                                                <p:strVal val="#ppt_w"/>
                                              </p:val>
                                            </p:tav>
                                          </p:tavLst>
                                        </p:anim>
                                        <p:anim calcmode="lin" valueType="num">
                                          <p:cBhvr>
                                            <p:cTn id="13" dur="200" fill="hold"/>
                                            <p:tgtEl>
                                              <p:spTgt spid="22"/>
                                            </p:tgtEl>
                                            <p:attrNameLst>
                                              <p:attrName>ppt_h</p:attrName>
                                            </p:attrNameLst>
                                          </p:cBhvr>
                                          <p:tavLst>
                                            <p:tav tm="0">
                                              <p:val>
                                                <p:fltVal val="0"/>
                                              </p:val>
                                            </p:tav>
                                            <p:tav tm="100000">
                                              <p:val>
                                                <p:strVal val="#ppt_h"/>
                                              </p:val>
                                            </p:tav>
                                          </p:tavLst>
                                        </p:anim>
                                        <p:animEffect transition="in" filter="fade">
                                          <p:cBhvr>
                                            <p:cTn id="14" dur="200"/>
                                            <p:tgtEl>
                                              <p:spTgt spid="22"/>
                                            </p:tgtEl>
                                          </p:cBhvr>
                                        </p:animEffect>
                                      </p:childTnLst>
                                    </p:cTn>
                                  </p:par>
                                  <p:par>
                                    <p:cTn id="15" presetID="53" presetClass="entr" presetSubtype="16" fill="hold" grpId="0" nodeType="withEffect">
                                      <p:stCondLst>
                                        <p:cond delay="100"/>
                                      </p:stCondLst>
                                      <p:childTnLst>
                                        <p:set>
                                          <p:cBhvr>
                                            <p:cTn id="16" dur="1" fill="hold">
                                              <p:stCondLst>
                                                <p:cond delay="0"/>
                                              </p:stCondLst>
                                            </p:cTn>
                                            <p:tgtEl>
                                              <p:spTgt spid="23"/>
                                            </p:tgtEl>
                                            <p:attrNameLst>
                                              <p:attrName>style.visibility</p:attrName>
                                            </p:attrNameLst>
                                          </p:cBhvr>
                                          <p:to>
                                            <p:strVal val="visible"/>
                                          </p:to>
                                        </p:set>
                                        <p:anim calcmode="lin" valueType="num">
                                          <p:cBhvr>
                                            <p:cTn id="17" dur="200" fill="hold"/>
                                            <p:tgtEl>
                                              <p:spTgt spid="23"/>
                                            </p:tgtEl>
                                            <p:attrNameLst>
                                              <p:attrName>ppt_w</p:attrName>
                                            </p:attrNameLst>
                                          </p:cBhvr>
                                          <p:tavLst>
                                            <p:tav tm="0">
                                              <p:val>
                                                <p:fltVal val="0"/>
                                              </p:val>
                                            </p:tav>
                                            <p:tav tm="100000">
                                              <p:val>
                                                <p:strVal val="#ppt_w"/>
                                              </p:val>
                                            </p:tav>
                                          </p:tavLst>
                                        </p:anim>
                                        <p:anim calcmode="lin" valueType="num">
                                          <p:cBhvr>
                                            <p:cTn id="18" dur="200" fill="hold"/>
                                            <p:tgtEl>
                                              <p:spTgt spid="23"/>
                                            </p:tgtEl>
                                            <p:attrNameLst>
                                              <p:attrName>ppt_h</p:attrName>
                                            </p:attrNameLst>
                                          </p:cBhvr>
                                          <p:tavLst>
                                            <p:tav tm="0">
                                              <p:val>
                                                <p:fltVal val="0"/>
                                              </p:val>
                                            </p:tav>
                                            <p:tav tm="100000">
                                              <p:val>
                                                <p:strVal val="#ppt_h"/>
                                              </p:val>
                                            </p:tav>
                                          </p:tavLst>
                                        </p:anim>
                                        <p:animEffect transition="in" filter="fade">
                                          <p:cBhvr>
                                            <p:cTn id="19" dur="200"/>
                                            <p:tgtEl>
                                              <p:spTgt spid="23"/>
                                            </p:tgtEl>
                                          </p:cBhvr>
                                        </p:animEffect>
                                      </p:childTnLst>
                                    </p:cTn>
                                  </p:par>
                                  <p:par>
                                    <p:cTn id="20" presetID="53" presetClass="entr" presetSubtype="16" fill="hold" grpId="0" nodeType="withEffect">
                                      <p:stCondLst>
                                        <p:cond delay="200"/>
                                      </p:stCondLst>
                                      <p:childTnLst>
                                        <p:set>
                                          <p:cBhvr>
                                            <p:cTn id="21" dur="1" fill="hold">
                                              <p:stCondLst>
                                                <p:cond delay="0"/>
                                              </p:stCondLst>
                                            </p:cTn>
                                            <p:tgtEl>
                                              <p:spTgt spid="25"/>
                                            </p:tgtEl>
                                            <p:attrNameLst>
                                              <p:attrName>style.visibility</p:attrName>
                                            </p:attrNameLst>
                                          </p:cBhvr>
                                          <p:to>
                                            <p:strVal val="visible"/>
                                          </p:to>
                                        </p:set>
                                        <p:anim calcmode="lin" valueType="num">
                                          <p:cBhvr>
                                            <p:cTn id="22" dur="200" fill="hold"/>
                                            <p:tgtEl>
                                              <p:spTgt spid="25"/>
                                            </p:tgtEl>
                                            <p:attrNameLst>
                                              <p:attrName>ppt_w</p:attrName>
                                            </p:attrNameLst>
                                          </p:cBhvr>
                                          <p:tavLst>
                                            <p:tav tm="0">
                                              <p:val>
                                                <p:fltVal val="0"/>
                                              </p:val>
                                            </p:tav>
                                            <p:tav tm="100000">
                                              <p:val>
                                                <p:strVal val="#ppt_w"/>
                                              </p:val>
                                            </p:tav>
                                          </p:tavLst>
                                        </p:anim>
                                        <p:anim calcmode="lin" valueType="num">
                                          <p:cBhvr>
                                            <p:cTn id="23" dur="200" fill="hold"/>
                                            <p:tgtEl>
                                              <p:spTgt spid="25"/>
                                            </p:tgtEl>
                                            <p:attrNameLst>
                                              <p:attrName>ppt_h</p:attrName>
                                            </p:attrNameLst>
                                          </p:cBhvr>
                                          <p:tavLst>
                                            <p:tav tm="0">
                                              <p:val>
                                                <p:fltVal val="0"/>
                                              </p:val>
                                            </p:tav>
                                            <p:tav tm="100000">
                                              <p:val>
                                                <p:strVal val="#ppt_h"/>
                                              </p:val>
                                            </p:tav>
                                          </p:tavLst>
                                        </p:anim>
                                        <p:animEffect transition="in" filter="fade">
                                          <p:cBhvr>
                                            <p:cTn id="24" dur="200"/>
                                            <p:tgtEl>
                                              <p:spTgt spid="25"/>
                                            </p:tgtEl>
                                          </p:cBhvr>
                                        </p:animEffect>
                                      </p:childTnLst>
                                    </p:cTn>
                                  </p:par>
                                  <p:par>
                                    <p:cTn id="25" presetID="53" presetClass="entr" presetSubtype="16" fill="hold" grpId="0" nodeType="withEffect">
                                      <p:stCondLst>
                                        <p:cond delay="200"/>
                                      </p:stCondLst>
                                      <p:childTnLst>
                                        <p:set>
                                          <p:cBhvr>
                                            <p:cTn id="26" dur="1" fill="hold">
                                              <p:stCondLst>
                                                <p:cond delay="0"/>
                                              </p:stCondLst>
                                            </p:cTn>
                                            <p:tgtEl>
                                              <p:spTgt spid="26"/>
                                            </p:tgtEl>
                                            <p:attrNameLst>
                                              <p:attrName>style.visibility</p:attrName>
                                            </p:attrNameLst>
                                          </p:cBhvr>
                                          <p:to>
                                            <p:strVal val="visible"/>
                                          </p:to>
                                        </p:set>
                                        <p:anim calcmode="lin" valueType="num">
                                          <p:cBhvr>
                                            <p:cTn id="27" dur="200" fill="hold"/>
                                            <p:tgtEl>
                                              <p:spTgt spid="26"/>
                                            </p:tgtEl>
                                            <p:attrNameLst>
                                              <p:attrName>ppt_w</p:attrName>
                                            </p:attrNameLst>
                                          </p:cBhvr>
                                          <p:tavLst>
                                            <p:tav tm="0">
                                              <p:val>
                                                <p:fltVal val="0"/>
                                              </p:val>
                                            </p:tav>
                                            <p:tav tm="100000">
                                              <p:val>
                                                <p:strVal val="#ppt_w"/>
                                              </p:val>
                                            </p:tav>
                                          </p:tavLst>
                                        </p:anim>
                                        <p:anim calcmode="lin" valueType="num">
                                          <p:cBhvr>
                                            <p:cTn id="28" dur="200" fill="hold"/>
                                            <p:tgtEl>
                                              <p:spTgt spid="26"/>
                                            </p:tgtEl>
                                            <p:attrNameLst>
                                              <p:attrName>ppt_h</p:attrName>
                                            </p:attrNameLst>
                                          </p:cBhvr>
                                          <p:tavLst>
                                            <p:tav tm="0">
                                              <p:val>
                                                <p:fltVal val="0"/>
                                              </p:val>
                                            </p:tav>
                                            <p:tav tm="100000">
                                              <p:val>
                                                <p:strVal val="#ppt_h"/>
                                              </p:val>
                                            </p:tav>
                                          </p:tavLst>
                                        </p:anim>
                                        <p:animEffect transition="in" filter="fade">
                                          <p:cBhvr>
                                            <p:cTn id="29" dur="200"/>
                                            <p:tgtEl>
                                              <p:spTgt spid="26"/>
                                            </p:tgtEl>
                                          </p:cBhvr>
                                        </p:animEffect>
                                      </p:childTnLst>
                                    </p:cTn>
                                  </p:par>
                                  <p:par>
                                    <p:cTn id="30" presetID="53" presetClass="entr" presetSubtype="16" fill="hold" grpId="0" nodeType="withEffect">
                                      <p:stCondLst>
                                        <p:cond delay="300"/>
                                      </p:stCondLst>
                                      <p:childTnLst>
                                        <p:set>
                                          <p:cBhvr>
                                            <p:cTn id="31" dur="1" fill="hold">
                                              <p:stCondLst>
                                                <p:cond delay="0"/>
                                              </p:stCondLst>
                                            </p:cTn>
                                            <p:tgtEl>
                                              <p:spTgt spid="27"/>
                                            </p:tgtEl>
                                            <p:attrNameLst>
                                              <p:attrName>style.visibility</p:attrName>
                                            </p:attrNameLst>
                                          </p:cBhvr>
                                          <p:to>
                                            <p:strVal val="visible"/>
                                          </p:to>
                                        </p:set>
                                        <p:anim calcmode="lin" valueType="num">
                                          <p:cBhvr>
                                            <p:cTn id="32" dur="200" fill="hold"/>
                                            <p:tgtEl>
                                              <p:spTgt spid="27"/>
                                            </p:tgtEl>
                                            <p:attrNameLst>
                                              <p:attrName>ppt_w</p:attrName>
                                            </p:attrNameLst>
                                          </p:cBhvr>
                                          <p:tavLst>
                                            <p:tav tm="0">
                                              <p:val>
                                                <p:fltVal val="0"/>
                                              </p:val>
                                            </p:tav>
                                            <p:tav tm="100000">
                                              <p:val>
                                                <p:strVal val="#ppt_w"/>
                                              </p:val>
                                            </p:tav>
                                          </p:tavLst>
                                        </p:anim>
                                        <p:anim calcmode="lin" valueType="num">
                                          <p:cBhvr>
                                            <p:cTn id="33" dur="200" fill="hold"/>
                                            <p:tgtEl>
                                              <p:spTgt spid="27"/>
                                            </p:tgtEl>
                                            <p:attrNameLst>
                                              <p:attrName>ppt_h</p:attrName>
                                            </p:attrNameLst>
                                          </p:cBhvr>
                                          <p:tavLst>
                                            <p:tav tm="0">
                                              <p:val>
                                                <p:fltVal val="0"/>
                                              </p:val>
                                            </p:tav>
                                            <p:tav tm="100000">
                                              <p:val>
                                                <p:strVal val="#ppt_h"/>
                                              </p:val>
                                            </p:tav>
                                          </p:tavLst>
                                        </p:anim>
                                        <p:animEffect transition="in" filter="fade">
                                          <p:cBhvr>
                                            <p:cTn id="34" dur="200"/>
                                            <p:tgtEl>
                                              <p:spTgt spid="27"/>
                                            </p:tgtEl>
                                          </p:cBhvr>
                                        </p:animEffect>
                                      </p:childTnLst>
                                    </p:cTn>
                                  </p:par>
                                  <p:par>
                                    <p:cTn id="35" presetID="53" presetClass="entr" presetSubtype="16" fill="hold" grpId="0" nodeType="withEffect">
                                      <p:stCondLst>
                                        <p:cond delay="300"/>
                                      </p:stCondLst>
                                      <p:childTnLst>
                                        <p:set>
                                          <p:cBhvr>
                                            <p:cTn id="36" dur="1" fill="hold">
                                              <p:stCondLst>
                                                <p:cond delay="0"/>
                                              </p:stCondLst>
                                            </p:cTn>
                                            <p:tgtEl>
                                              <p:spTgt spid="28"/>
                                            </p:tgtEl>
                                            <p:attrNameLst>
                                              <p:attrName>style.visibility</p:attrName>
                                            </p:attrNameLst>
                                          </p:cBhvr>
                                          <p:to>
                                            <p:strVal val="visible"/>
                                          </p:to>
                                        </p:set>
                                        <p:anim calcmode="lin" valueType="num">
                                          <p:cBhvr>
                                            <p:cTn id="37" dur="200" fill="hold"/>
                                            <p:tgtEl>
                                              <p:spTgt spid="28"/>
                                            </p:tgtEl>
                                            <p:attrNameLst>
                                              <p:attrName>ppt_w</p:attrName>
                                            </p:attrNameLst>
                                          </p:cBhvr>
                                          <p:tavLst>
                                            <p:tav tm="0">
                                              <p:val>
                                                <p:fltVal val="0"/>
                                              </p:val>
                                            </p:tav>
                                            <p:tav tm="100000">
                                              <p:val>
                                                <p:strVal val="#ppt_w"/>
                                              </p:val>
                                            </p:tav>
                                          </p:tavLst>
                                        </p:anim>
                                        <p:anim calcmode="lin" valueType="num">
                                          <p:cBhvr>
                                            <p:cTn id="38" dur="200" fill="hold"/>
                                            <p:tgtEl>
                                              <p:spTgt spid="28"/>
                                            </p:tgtEl>
                                            <p:attrNameLst>
                                              <p:attrName>ppt_h</p:attrName>
                                            </p:attrNameLst>
                                          </p:cBhvr>
                                          <p:tavLst>
                                            <p:tav tm="0">
                                              <p:val>
                                                <p:fltVal val="0"/>
                                              </p:val>
                                            </p:tav>
                                            <p:tav tm="100000">
                                              <p:val>
                                                <p:strVal val="#ppt_h"/>
                                              </p:val>
                                            </p:tav>
                                          </p:tavLst>
                                        </p:anim>
                                        <p:animEffect transition="in" filter="fade">
                                          <p:cBhvr>
                                            <p:cTn id="39" dur="200"/>
                                            <p:tgtEl>
                                              <p:spTgt spid="28"/>
                                            </p:tgtEl>
                                          </p:cBhvr>
                                        </p:animEffect>
                                      </p:childTnLst>
                                    </p:cTn>
                                  </p:par>
                                  <p:par>
                                    <p:cTn id="40" presetID="53" presetClass="entr" presetSubtype="16" fill="hold" grpId="0" nodeType="withEffect">
                                      <p:stCondLst>
                                        <p:cond delay="400"/>
                                      </p:stCondLst>
                                      <p:childTnLst>
                                        <p:set>
                                          <p:cBhvr>
                                            <p:cTn id="41" dur="1" fill="hold">
                                              <p:stCondLst>
                                                <p:cond delay="0"/>
                                              </p:stCondLst>
                                            </p:cTn>
                                            <p:tgtEl>
                                              <p:spTgt spid="29"/>
                                            </p:tgtEl>
                                            <p:attrNameLst>
                                              <p:attrName>style.visibility</p:attrName>
                                            </p:attrNameLst>
                                          </p:cBhvr>
                                          <p:to>
                                            <p:strVal val="visible"/>
                                          </p:to>
                                        </p:set>
                                        <p:anim calcmode="lin" valueType="num">
                                          <p:cBhvr>
                                            <p:cTn id="42" dur="200" fill="hold"/>
                                            <p:tgtEl>
                                              <p:spTgt spid="29"/>
                                            </p:tgtEl>
                                            <p:attrNameLst>
                                              <p:attrName>ppt_w</p:attrName>
                                            </p:attrNameLst>
                                          </p:cBhvr>
                                          <p:tavLst>
                                            <p:tav tm="0">
                                              <p:val>
                                                <p:fltVal val="0"/>
                                              </p:val>
                                            </p:tav>
                                            <p:tav tm="100000">
                                              <p:val>
                                                <p:strVal val="#ppt_w"/>
                                              </p:val>
                                            </p:tav>
                                          </p:tavLst>
                                        </p:anim>
                                        <p:anim calcmode="lin" valueType="num">
                                          <p:cBhvr>
                                            <p:cTn id="43" dur="200" fill="hold"/>
                                            <p:tgtEl>
                                              <p:spTgt spid="29"/>
                                            </p:tgtEl>
                                            <p:attrNameLst>
                                              <p:attrName>ppt_h</p:attrName>
                                            </p:attrNameLst>
                                          </p:cBhvr>
                                          <p:tavLst>
                                            <p:tav tm="0">
                                              <p:val>
                                                <p:fltVal val="0"/>
                                              </p:val>
                                            </p:tav>
                                            <p:tav tm="100000">
                                              <p:val>
                                                <p:strVal val="#ppt_h"/>
                                              </p:val>
                                            </p:tav>
                                          </p:tavLst>
                                        </p:anim>
                                        <p:animEffect transition="in" filter="fade">
                                          <p:cBhvr>
                                            <p:cTn id="44" dur="200"/>
                                            <p:tgtEl>
                                              <p:spTgt spid="29"/>
                                            </p:tgtEl>
                                          </p:cBhvr>
                                        </p:animEffect>
                                      </p:childTnLst>
                                    </p:cTn>
                                  </p:par>
                                  <p:par>
                                    <p:cTn id="45" presetID="53" presetClass="entr" presetSubtype="16" fill="hold" grpId="0" nodeType="withEffect">
                                      <p:stCondLst>
                                        <p:cond delay="400"/>
                                      </p:stCondLst>
                                      <p:childTnLst>
                                        <p:set>
                                          <p:cBhvr>
                                            <p:cTn id="46" dur="1" fill="hold">
                                              <p:stCondLst>
                                                <p:cond delay="0"/>
                                              </p:stCondLst>
                                            </p:cTn>
                                            <p:tgtEl>
                                              <p:spTgt spid="35"/>
                                            </p:tgtEl>
                                            <p:attrNameLst>
                                              <p:attrName>style.visibility</p:attrName>
                                            </p:attrNameLst>
                                          </p:cBhvr>
                                          <p:to>
                                            <p:strVal val="visible"/>
                                          </p:to>
                                        </p:set>
                                        <p:anim calcmode="lin" valueType="num">
                                          <p:cBhvr>
                                            <p:cTn id="47" dur="200" fill="hold"/>
                                            <p:tgtEl>
                                              <p:spTgt spid="35"/>
                                            </p:tgtEl>
                                            <p:attrNameLst>
                                              <p:attrName>ppt_w</p:attrName>
                                            </p:attrNameLst>
                                          </p:cBhvr>
                                          <p:tavLst>
                                            <p:tav tm="0">
                                              <p:val>
                                                <p:fltVal val="0"/>
                                              </p:val>
                                            </p:tav>
                                            <p:tav tm="100000">
                                              <p:val>
                                                <p:strVal val="#ppt_w"/>
                                              </p:val>
                                            </p:tav>
                                          </p:tavLst>
                                        </p:anim>
                                        <p:anim calcmode="lin" valueType="num">
                                          <p:cBhvr>
                                            <p:cTn id="48" dur="200" fill="hold"/>
                                            <p:tgtEl>
                                              <p:spTgt spid="35"/>
                                            </p:tgtEl>
                                            <p:attrNameLst>
                                              <p:attrName>ppt_h</p:attrName>
                                            </p:attrNameLst>
                                          </p:cBhvr>
                                          <p:tavLst>
                                            <p:tav tm="0">
                                              <p:val>
                                                <p:fltVal val="0"/>
                                              </p:val>
                                            </p:tav>
                                            <p:tav tm="100000">
                                              <p:val>
                                                <p:strVal val="#ppt_h"/>
                                              </p:val>
                                            </p:tav>
                                          </p:tavLst>
                                        </p:anim>
                                        <p:animEffect transition="in" filter="fade">
                                          <p:cBhvr>
                                            <p:cTn id="49" dur="200"/>
                                            <p:tgtEl>
                                              <p:spTgt spid="35"/>
                                            </p:tgtEl>
                                          </p:cBhvr>
                                        </p:animEffect>
                                      </p:childTnLst>
                                    </p:cTn>
                                  </p:par>
                                  <p:par>
                                    <p:cTn id="50" presetID="53" presetClass="entr" presetSubtype="16" fill="hold" grpId="0" nodeType="withEffect">
                                      <p:stCondLst>
                                        <p:cond delay="500"/>
                                      </p:stCondLst>
                                      <p:childTnLst>
                                        <p:set>
                                          <p:cBhvr>
                                            <p:cTn id="51" dur="1" fill="hold">
                                              <p:stCondLst>
                                                <p:cond delay="0"/>
                                              </p:stCondLst>
                                            </p:cTn>
                                            <p:tgtEl>
                                              <p:spTgt spid="36"/>
                                            </p:tgtEl>
                                            <p:attrNameLst>
                                              <p:attrName>style.visibility</p:attrName>
                                            </p:attrNameLst>
                                          </p:cBhvr>
                                          <p:to>
                                            <p:strVal val="visible"/>
                                          </p:to>
                                        </p:set>
                                        <p:anim calcmode="lin" valueType="num">
                                          <p:cBhvr>
                                            <p:cTn id="52" dur="200" fill="hold"/>
                                            <p:tgtEl>
                                              <p:spTgt spid="36"/>
                                            </p:tgtEl>
                                            <p:attrNameLst>
                                              <p:attrName>ppt_w</p:attrName>
                                            </p:attrNameLst>
                                          </p:cBhvr>
                                          <p:tavLst>
                                            <p:tav tm="0">
                                              <p:val>
                                                <p:fltVal val="0"/>
                                              </p:val>
                                            </p:tav>
                                            <p:tav tm="100000">
                                              <p:val>
                                                <p:strVal val="#ppt_w"/>
                                              </p:val>
                                            </p:tav>
                                          </p:tavLst>
                                        </p:anim>
                                        <p:anim calcmode="lin" valueType="num">
                                          <p:cBhvr>
                                            <p:cTn id="53" dur="200" fill="hold"/>
                                            <p:tgtEl>
                                              <p:spTgt spid="36"/>
                                            </p:tgtEl>
                                            <p:attrNameLst>
                                              <p:attrName>ppt_h</p:attrName>
                                            </p:attrNameLst>
                                          </p:cBhvr>
                                          <p:tavLst>
                                            <p:tav tm="0">
                                              <p:val>
                                                <p:fltVal val="0"/>
                                              </p:val>
                                            </p:tav>
                                            <p:tav tm="100000">
                                              <p:val>
                                                <p:strVal val="#ppt_h"/>
                                              </p:val>
                                            </p:tav>
                                          </p:tavLst>
                                        </p:anim>
                                        <p:animEffect transition="in" filter="fade">
                                          <p:cBhvr>
                                            <p:cTn id="54" dur="200"/>
                                            <p:tgtEl>
                                              <p:spTgt spid="36"/>
                                            </p:tgtEl>
                                          </p:cBhvr>
                                        </p:animEffect>
                                      </p:childTnLst>
                                    </p:cTn>
                                  </p:par>
                                  <p:par>
                                    <p:cTn id="55" presetID="53" presetClass="entr" presetSubtype="16" fill="hold" grpId="0" nodeType="withEffect">
                                      <p:stCondLst>
                                        <p:cond delay="500"/>
                                      </p:stCondLst>
                                      <p:childTnLst>
                                        <p:set>
                                          <p:cBhvr>
                                            <p:cTn id="56" dur="1" fill="hold">
                                              <p:stCondLst>
                                                <p:cond delay="0"/>
                                              </p:stCondLst>
                                            </p:cTn>
                                            <p:tgtEl>
                                              <p:spTgt spid="37"/>
                                            </p:tgtEl>
                                            <p:attrNameLst>
                                              <p:attrName>style.visibility</p:attrName>
                                            </p:attrNameLst>
                                          </p:cBhvr>
                                          <p:to>
                                            <p:strVal val="visible"/>
                                          </p:to>
                                        </p:set>
                                        <p:anim calcmode="lin" valueType="num">
                                          <p:cBhvr>
                                            <p:cTn id="57" dur="200" fill="hold"/>
                                            <p:tgtEl>
                                              <p:spTgt spid="37"/>
                                            </p:tgtEl>
                                            <p:attrNameLst>
                                              <p:attrName>ppt_w</p:attrName>
                                            </p:attrNameLst>
                                          </p:cBhvr>
                                          <p:tavLst>
                                            <p:tav tm="0">
                                              <p:val>
                                                <p:fltVal val="0"/>
                                              </p:val>
                                            </p:tav>
                                            <p:tav tm="100000">
                                              <p:val>
                                                <p:strVal val="#ppt_w"/>
                                              </p:val>
                                            </p:tav>
                                          </p:tavLst>
                                        </p:anim>
                                        <p:anim calcmode="lin" valueType="num">
                                          <p:cBhvr>
                                            <p:cTn id="58" dur="200" fill="hold"/>
                                            <p:tgtEl>
                                              <p:spTgt spid="37"/>
                                            </p:tgtEl>
                                            <p:attrNameLst>
                                              <p:attrName>ppt_h</p:attrName>
                                            </p:attrNameLst>
                                          </p:cBhvr>
                                          <p:tavLst>
                                            <p:tav tm="0">
                                              <p:val>
                                                <p:fltVal val="0"/>
                                              </p:val>
                                            </p:tav>
                                            <p:tav tm="100000">
                                              <p:val>
                                                <p:strVal val="#ppt_h"/>
                                              </p:val>
                                            </p:tav>
                                          </p:tavLst>
                                        </p:anim>
                                        <p:animEffect transition="in" filter="fade">
                                          <p:cBhvr>
                                            <p:cTn id="59" dur="200"/>
                                            <p:tgtEl>
                                              <p:spTgt spid="37"/>
                                            </p:tgtEl>
                                          </p:cBhvr>
                                        </p:animEffect>
                                      </p:childTnLst>
                                    </p:cTn>
                                  </p:par>
                                  <p:par>
                                    <p:cTn id="60" presetID="53" presetClass="entr" presetSubtype="16" fill="hold" grpId="0" nodeType="withEffect">
                                      <p:stCondLst>
                                        <p:cond delay="600"/>
                                      </p:stCondLst>
                                      <p:childTnLst>
                                        <p:set>
                                          <p:cBhvr>
                                            <p:cTn id="61" dur="1" fill="hold">
                                              <p:stCondLst>
                                                <p:cond delay="0"/>
                                              </p:stCondLst>
                                            </p:cTn>
                                            <p:tgtEl>
                                              <p:spTgt spid="40"/>
                                            </p:tgtEl>
                                            <p:attrNameLst>
                                              <p:attrName>style.visibility</p:attrName>
                                            </p:attrNameLst>
                                          </p:cBhvr>
                                          <p:to>
                                            <p:strVal val="visible"/>
                                          </p:to>
                                        </p:set>
                                        <p:anim calcmode="lin" valueType="num">
                                          <p:cBhvr>
                                            <p:cTn id="62" dur="200" fill="hold"/>
                                            <p:tgtEl>
                                              <p:spTgt spid="40"/>
                                            </p:tgtEl>
                                            <p:attrNameLst>
                                              <p:attrName>ppt_w</p:attrName>
                                            </p:attrNameLst>
                                          </p:cBhvr>
                                          <p:tavLst>
                                            <p:tav tm="0">
                                              <p:val>
                                                <p:fltVal val="0"/>
                                              </p:val>
                                            </p:tav>
                                            <p:tav tm="100000">
                                              <p:val>
                                                <p:strVal val="#ppt_w"/>
                                              </p:val>
                                            </p:tav>
                                          </p:tavLst>
                                        </p:anim>
                                        <p:anim calcmode="lin" valueType="num">
                                          <p:cBhvr>
                                            <p:cTn id="63" dur="200" fill="hold"/>
                                            <p:tgtEl>
                                              <p:spTgt spid="40"/>
                                            </p:tgtEl>
                                            <p:attrNameLst>
                                              <p:attrName>ppt_h</p:attrName>
                                            </p:attrNameLst>
                                          </p:cBhvr>
                                          <p:tavLst>
                                            <p:tav tm="0">
                                              <p:val>
                                                <p:fltVal val="0"/>
                                              </p:val>
                                            </p:tav>
                                            <p:tav tm="100000">
                                              <p:val>
                                                <p:strVal val="#ppt_h"/>
                                              </p:val>
                                            </p:tav>
                                          </p:tavLst>
                                        </p:anim>
                                        <p:animEffect transition="in" filter="fade">
                                          <p:cBhvr>
                                            <p:cTn id="64" dur="200"/>
                                            <p:tgtEl>
                                              <p:spTgt spid="40"/>
                                            </p:tgtEl>
                                          </p:cBhvr>
                                        </p:animEffect>
                                      </p:childTnLst>
                                    </p:cTn>
                                  </p:par>
                                  <p:par>
                                    <p:cTn id="65" presetID="53" presetClass="entr" presetSubtype="16" fill="hold" grpId="0" nodeType="withEffect">
                                      <p:stCondLst>
                                        <p:cond delay="600"/>
                                      </p:stCondLst>
                                      <p:childTnLst>
                                        <p:set>
                                          <p:cBhvr>
                                            <p:cTn id="66" dur="1" fill="hold">
                                              <p:stCondLst>
                                                <p:cond delay="0"/>
                                              </p:stCondLst>
                                            </p:cTn>
                                            <p:tgtEl>
                                              <p:spTgt spid="47"/>
                                            </p:tgtEl>
                                            <p:attrNameLst>
                                              <p:attrName>style.visibility</p:attrName>
                                            </p:attrNameLst>
                                          </p:cBhvr>
                                          <p:to>
                                            <p:strVal val="visible"/>
                                          </p:to>
                                        </p:set>
                                        <p:anim calcmode="lin" valueType="num">
                                          <p:cBhvr>
                                            <p:cTn id="67" dur="200" fill="hold"/>
                                            <p:tgtEl>
                                              <p:spTgt spid="47"/>
                                            </p:tgtEl>
                                            <p:attrNameLst>
                                              <p:attrName>ppt_w</p:attrName>
                                            </p:attrNameLst>
                                          </p:cBhvr>
                                          <p:tavLst>
                                            <p:tav tm="0">
                                              <p:val>
                                                <p:fltVal val="0"/>
                                              </p:val>
                                            </p:tav>
                                            <p:tav tm="100000">
                                              <p:val>
                                                <p:strVal val="#ppt_w"/>
                                              </p:val>
                                            </p:tav>
                                          </p:tavLst>
                                        </p:anim>
                                        <p:anim calcmode="lin" valueType="num">
                                          <p:cBhvr>
                                            <p:cTn id="68" dur="200" fill="hold"/>
                                            <p:tgtEl>
                                              <p:spTgt spid="47"/>
                                            </p:tgtEl>
                                            <p:attrNameLst>
                                              <p:attrName>ppt_h</p:attrName>
                                            </p:attrNameLst>
                                          </p:cBhvr>
                                          <p:tavLst>
                                            <p:tav tm="0">
                                              <p:val>
                                                <p:fltVal val="0"/>
                                              </p:val>
                                            </p:tav>
                                            <p:tav tm="100000">
                                              <p:val>
                                                <p:strVal val="#ppt_h"/>
                                              </p:val>
                                            </p:tav>
                                          </p:tavLst>
                                        </p:anim>
                                        <p:animEffect transition="in" filter="fade">
                                          <p:cBhvr>
                                            <p:cTn id="69" dur="200"/>
                                            <p:tgtEl>
                                              <p:spTgt spid="47"/>
                                            </p:tgtEl>
                                          </p:cBhvr>
                                        </p:animEffect>
                                      </p:childTnLst>
                                    </p:cTn>
                                  </p:par>
                                  <p:par>
                                    <p:cTn id="70" presetID="53" presetClass="entr" presetSubtype="16" fill="hold" grpId="0" nodeType="withEffect">
                                      <p:stCondLst>
                                        <p:cond delay="700"/>
                                      </p:stCondLst>
                                      <p:childTnLst>
                                        <p:set>
                                          <p:cBhvr>
                                            <p:cTn id="71" dur="1" fill="hold">
                                              <p:stCondLst>
                                                <p:cond delay="0"/>
                                              </p:stCondLst>
                                            </p:cTn>
                                            <p:tgtEl>
                                              <p:spTgt spid="48"/>
                                            </p:tgtEl>
                                            <p:attrNameLst>
                                              <p:attrName>style.visibility</p:attrName>
                                            </p:attrNameLst>
                                          </p:cBhvr>
                                          <p:to>
                                            <p:strVal val="visible"/>
                                          </p:to>
                                        </p:set>
                                        <p:anim calcmode="lin" valueType="num">
                                          <p:cBhvr>
                                            <p:cTn id="72" dur="200" fill="hold"/>
                                            <p:tgtEl>
                                              <p:spTgt spid="48"/>
                                            </p:tgtEl>
                                            <p:attrNameLst>
                                              <p:attrName>ppt_w</p:attrName>
                                            </p:attrNameLst>
                                          </p:cBhvr>
                                          <p:tavLst>
                                            <p:tav tm="0">
                                              <p:val>
                                                <p:fltVal val="0"/>
                                              </p:val>
                                            </p:tav>
                                            <p:tav tm="100000">
                                              <p:val>
                                                <p:strVal val="#ppt_w"/>
                                              </p:val>
                                            </p:tav>
                                          </p:tavLst>
                                        </p:anim>
                                        <p:anim calcmode="lin" valueType="num">
                                          <p:cBhvr>
                                            <p:cTn id="73" dur="200" fill="hold"/>
                                            <p:tgtEl>
                                              <p:spTgt spid="48"/>
                                            </p:tgtEl>
                                            <p:attrNameLst>
                                              <p:attrName>ppt_h</p:attrName>
                                            </p:attrNameLst>
                                          </p:cBhvr>
                                          <p:tavLst>
                                            <p:tav tm="0">
                                              <p:val>
                                                <p:fltVal val="0"/>
                                              </p:val>
                                            </p:tav>
                                            <p:tav tm="100000">
                                              <p:val>
                                                <p:strVal val="#ppt_h"/>
                                              </p:val>
                                            </p:tav>
                                          </p:tavLst>
                                        </p:anim>
                                        <p:animEffect transition="in" filter="fade">
                                          <p:cBhvr>
                                            <p:cTn id="74" dur="200"/>
                                            <p:tgtEl>
                                              <p:spTgt spid="48"/>
                                            </p:tgtEl>
                                          </p:cBhvr>
                                        </p:animEffect>
                                      </p:childTnLst>
                                    </p:cTn>
                                  </p:par>
                                  <p:par>
                                    <p:cTn id="75" presetID="53" presetClass="entr" presetSubtype="16" fill="hold" grpId="0" nodeType="withEffect">
                                      <p:stCondLst>
                                        <p:cond delay="700"/>
                                      </p:stCondLst>
                                      <p:childTnLst>
                                        <p:set>
                                          <p:cBhvr>
                                            <p:cTn id="76" dur="1" fill="hold">
                                              <p:stCondLst>
                                                <p:cond delay="0"/>
                                              </p:stCondLst>
                                            </p:cTn>
                                            <p:tgtEl>
                                              <p:spTgt spid="49"/>
                                            </p:tgtEl>
                                            <p:attrNameLst>
                                              <p:attrName>style.visibility</p:attrName>
                                            </p:attrNameLst>
                                          </p:cBhvr>
                                          <p:to>
                                            <p:strVal val="visible"/>
                                          </p:to>
                                        </p:set>
                                        <p:anim calcmode="lin" valueType="num">
                                          <p:cBhvr>
                                            <p:cTn id="77" dur="200" fill="hold"/>
                                            <p:tgtEl>
                                              <p:spTgt spid="49"/>
                                            </p:tgtEl>
                                            <p:attrNameLst>
                                              <p:attrName>ppt_w</p:attrName>
                                            </p:attrNameLst>
                                          </p:cBhvr>
                                          <p:tavLst>
                                            <p:tav tm="0">
                                              <p:val>
                                                <p:fltVal val="0"/>
                                              </p:val>
                                            </p:tav>
                                            <p:tav tm="100000">
                                              <p:val>
                                                <p:strVal val="#ppt_w"/>
                                              </p:val>
                                            </p:tav>
                                          </p:tavLst>
                                        </p:anim>
                                        <p:anim calcmode="lin" valueType="num">
                                          <p:cBhvr>
                                            <p:cTn id="78" dur="200" fill="hold"/>
                                            <p:tgtEl>
                                              <p:spTgt spid="49"/>
                                            </p:tgtEl>
                                            <p:attrNameLst>
                                              <p:attrName>ppt_h</p:attrName>
                                            </p:attrNameLst>
                                          </p:cBhvr>
                                          <p:tavLst>
                                            <p:tav tm="0">
                                              <p:val>
                                                <p:fltVal val="0"/>
                                              </p:val>
                                            </p:tav>
                                            <p:tav tm="100000">
                                              <p:val>
                                                <p:strVal val="#ppt_h"/>
                                              </p:val>
                                            </p:tav>
                                          </p:tavLst>
                                        </p:anim>
                                        <p:animEffect transition="in" filter="fade">
                                          <p:cBhvr>
                                            <p:cTn id="79" dur="200"/>
                                            <p:tgtEl>
                                              <p:spTgt spid="49"/>
                                            </p:tgtEl>
                                          </p:cBhvr>
                                        </p:animEffect>
                                      </p:childTnLst>
                                    </p:cTn>
                                  </p:par>
                                  <p:par>
                                    <p:cTn id="80" presetID="53" presetClass="entr" presetSubtype="16" fill="hold" grpId="0" nodeType="withEffect">
                                      <p:stCondLst>
                                        <p:cond delay="800"/>
                                      </p:stCondLst>
                                      <p:childTnLst>
                                        <p:set>
                                          <p:cBhvr>
                                            <p:cTn id="81" dur="1" fill="hold">
                                              <p:stCondLst>
                                                <p:cond delay="0"/>
                                              </p:stCondLst>
                                            </p:cTn>
                                            <p:tgtEl>
                                              <p:spTgt spid="50"/>
                                            </p:tgtEl>
                                            <p:attrNameLst>
                                              <p:attrName>style.visibility</p:attrName>
                                            </p:attrNameLst>
                                          </p:cBhvr>
                                          <p:to>
                                            <p:strVal val="visible"/>
                                          </p:to>
                                        </p:set>
                                        <p:anim calcmode="lin" valueType="num">
                                          <p:cBhvr>
                                            <p:cTn id="82" dur="200" fill="hold"/>
                                            <p:tgtEl>
                                              <p:spTgt spid="50"/>
                                            </p:tgtEl>
                                            <p:attrNameLst>
                                              <p:attrName>ppt_w</p:attrName>
                                            </p:attrNameLst>
                                          </p:cBhvr>
                                          <p:tavLst>
                                            <p:tav tm="0">
                                              <p:val>
                                                <p:fltVal val="0"/>
                                              </p:val>
                                            </p:tav>
                                            <p:tav tm="100000">
                                              <p:val>
                                                <p:strVal val="#ppt_w"/>
                                              </p:val>
                                            </p:tav>
                                          </p:tavLst>
                                        </p:anim>
                                        <p:anim calcmode="lin" valueType="num">
                                          <p:cBhvr>
                                            <p:cTn id="83" dur="200" fill="hold"/>
                                            <p:tgtEl>
                                              <p:spTgt spid="50"/>
                                            </p:tgtEl>
                                            <p:attrNameLst>
                                              <p:attrName>ppt_h</p:attrName>
                                            </p:attrNameLst>
                                          </p:cBhvr>
                                          <p:tavLst>
                                            <p:tav tm="0">
                                              <p:val>
                                                <p:fltVal val="0"/>
                                              </p:val>
                                            </p:tav>
                                            <p:tav tm="100000">
                                              <p:val>
                                                <p:strVal val="#ppt_h"/>
                                              </p:val>
                                            </p:tav>
                                          </p:tavLst>
                                        </p:anim>
                                        <p:animEffect transition="in" filter="fade">
                                          <p:cBhvr>
                                            <p:cTn id="84" dur="200"/>
                                            <p:tgtEl>
                                              <p:spTgt spid="50"/>
                                            </p:tgtEl>
                                          </p:cBhvr>
                                        </p:animEffect>
                                      </p:childTnLst>
                                    </p:cTn>
                                  </p:par>
                                  <p:par>
                                    <p:cTn id="85" presetID="53" presetClass="entr" presetSubtype="16" fill="hold" grpId="0" nodeType="withEffect">
                                      <p:stCondLst>
                                        <p:cond delay="800"/>
                                      </p:stCondLst>
                                      <p:childTnLst>
                                        <p:set>
                                          <p:cBhvr>
                                            <p:cTn id="86" dur="1" fill="hold">
                                              <p:stCondLst>
                                                <p:cond delay="0"/>
                                              </p:stCondLst>
                                            </p:cTn>
                                            <p:tgtEl>
                                              <p:spTgt spid="51"/>
                                            </p:tgtEl>
                                            <p:attrNameLst>
                                              <p:attrName>style.visibility</p:attrName>
                                            </p:attrNameLst>
                                          </p:cBhvr>
                                          <p:to>
                                            <p:strVal val="visible"/>
                                          </p:to>
                                        </p:set>
                                        <p:anim calcmode="lin" valueType="num">
                                          <p:cBhvr>
                                            <p:cTn id="87" dur="200" fill="hold"/>
                                            <p:tgtEl>
                                              <p:spTgt spid="51"/>
                                            </p:tgtEl>
                                            <p:attrNameLst>
                                              <p:attrName>ppt_w</p:attrName>
                                            </p:attrNameLst>
                                          </p:cBhvr>
                                          <p:tavLst>
                                            <p:tav tm="0">
                                              <p:val>
                                                <p:fltVal val="0"/>
                                              </p:val>
                                            </p:tav>
                                            <p:tav tm="100000">
                                              <p:val>
                                                <p:strVal val="#ppt_w"/>
                                              </p:val>
                                            </p:tav>
                                          </p:tavLst>
                                        </p:anim>
                                        <p:anim calcmode="lin" valueType="num">
                                          <p:cBhvr>
                                            <p:cTn id="88" dur="200" fill="hold"/>
                                            <p:tgtEl>
                                              <p:spTgt spid="51"/>
                                            </p:tgtEl>
                                            <p:attrNameLst>
                                              <p:attrName>ppt_h</p:attrName>
                                            </p:attrNameLst>
                                          </p:cBhvr>
                                          <p:tavLst>
                                            <p:tav tm="0">
                                              <p:val>
                                                <p:fltVal val="0"/>
                                              </p:val>
                                            </p:tav>
                                            <p:tav tm="100000">
                                              <p:val>
                                                <p:strVal val="#ppt_h"/>
                                              </p:val>
                                            </p:tav>
                                          </p:tavLst>
                                        </p:anim>
                                        <p:animEffect transition="in" filter="fade">
                                          <p:cBhvr>
                                            <p:cTn id="89" dur="200"/>
                                            <p:tgtEl>
                                              <p:spTgt spid="51"/>
                                            </p:tgtEl>
                                          </p:cBhvr>
                                        </p:animEffect>
                                      </p:childTnLst>
                                    </p:cTn>
                                  </p:par>
                                  <p:par>
                                    <p:cTn id="90" presetID="53" presetClass="entr" presetSubtype="16" fill="hold" grpId="0" nodeType="withEffect">
                                      <p:stCondLst>
                                        <p:cond delay="900"/>
                                      </p:stCondLst>
                                      <p:childTnLst>
                                        <p:set>
                                          <p:cBhvr>
                                            <p:cTn id="91" dur="1" fill="hold">
                                              <p:stCondLst>
                                                <p:cond delay="0"/>
                                              </p:stCondLst>
                                            </p:cTn>
                                            <p:tgtEl>
                                              <p:spTgt spid="52"/>
                                            </p:tgtEl>
                                            <p:attrNameLst>
                                              <p:attrName>style.visibility</p:attrName>
                                            </p:attrNameLst>
                                          </p:cBhvr>
                                          <p:to>
                                            <p:strVal val="visible"/>
                                          </p:to>
                                        </p:set>
                                        <p:anim calcmode="lin" valueType="num">
                                          <p:cBhvr>
                                            <p:cTn id="92" dur="200" fill="hold"/>
                                            <p:tgtEl>
                                              <p:spTgt spid="52"/>
                                            </p:tgtEl>
                                            <p:attrNameLst>
                                              <p:attrName>ppt_w</p:attrName>
                                            </p:attrNameLst>
                                          </p:cBhvr>
                                          <p:tavLst>
                                            <p:tav tm="0">
                                              <p:val>
                                                <p:fltVal val="0"/>
                                              </p:val>
                                            </p:tav>
                                            <p:tav tm="100000">
                                              <p:val>
                                                <p:strVal val="#ppt_w"/>
                                              </p:val>
                                            </p:tav>
                                          </p:tavLst>
                                        </p:anim>
                                        <p:anim calcmode="lin" valueType="num">
                                          <p:cBhvr>
                                            <p:cTn id="93" dur="200" fill="hold"/>
                                            <p:tgtEl>
                                              <p:spTgt spid="52"/>
                                            </p:tgtEl>
                                            <p:attrNameLst>
                                              <p:attrName>ppt_h</p:attrName>
                                            </p:attrNameLst>
                                          </p:cBhvr>
                                          <p:tavLst>
                                            <p:tav tm="0">
                                              <p:val>
                                                <p:fltVal val="0"/>
                                              </p:val>
                                            </p:tav>
                                            <p:tav tm="100000">
                                              <p:val>
                                                <p:strVal val="#ppt_h"/>
                                              </p:val>
                                            </p:tav>
                                          </p:tavLst>
                                        </p:anim>
                                        <p:animEffect transition="in" filter="fade">
                                          <p:cBhvr>
                                            <p:cTn id="94" dur="200"/>
                                            <p:tgtEl>
                                              <p:spTgt spid="52"/>
                                            </p:tgtEl>
                                          </p:cBhvr>
                                        </p:animEffect>
                                      </p:childTnLst>
                                    </p:cTn>
                                  </p:par>
                                </p:childTnLst>
                              </p:cTn>
                            </p:par>
                            <p:par>
                              <p:cTn id="95" fill="hold">
                                <p:stCondLst>
                                  <p:cond delay="500"/>
                                </p:stCondLst>
                                <p:childTnLst>
                                  <p:par>
                                    <p:cTn id="96" presetID="10" presetClass="entr" presetSubtype="0" fill="hold" grpId="0" nodeType="afterEffect">
                                      <p:stCondLst>
                                        <p:cond delay="0"/>
                                      </p:stCondLst>
                                      <p:childTnLst>
                                        <p:set>
                                          <p:cBhvr>
                                            <p:cTn id="97" dur="1" fill="hold">
                                              <p:stCondLst>
                                                <p:cond delay="0"/>
                                              </p:stCondLst>
                                            </p:cTn>
                                            <p:tgtEl>
                                              <p:spTgt spid="31"/>
                                            </p:tgtEl>
                                            <p:attrNameLst>
                                              <p:attrName>style.visibility</p:attrName>
                                            </p:attrNameLst>
                                          </p:cBhvr>
                                          <p:to>
                                            <p:strVal val="visible"/>
                                          </p:to>
                                        </p:set>
                                        <p:animEffect transition="in" filter="fade">
                                          <p:cBhvr>
                                            <p:cTn id="98" dur="500"/>
                                            <p:tgtEl>
                                              <p:spTgt spid="31"/>
                                            </p:tgtEl>
                                          </p:cBhvr>
                                        </p:animEffect>
                                      </p:childTnLst>
                                    </p:cTn>
                                  </p:par>
                                  <p:par>
                                    <p:cTn id="99" presetID="10" presetClass="entr" presetSubtype="0" fill="hold" grpId="0" nodeType="withEffect">
                                      <p:stCondLst>
                                        <p:cond delay="250"/>
                                      </p:stCondLst>
                                      <p:childTnLst>
                                        <p:set>
                                          <p:cBhvr>
                                            <p:cTn id="100" dur="1" fill="hold">
                                              <p:stCondLst>
                                                <p:cond delay="0"/>
                                              </p:stCondLst>
                                            </p:cTn>
                                            <p:tgtEl>
                                              <p:spTgt spid="32"/>
                                            </p:tgtEl>
                                            <p:attrNameLst>
                                              <p:attrName>style.visibility</p:attrName>
                                            </p:attrNameLst>
                                          </p:cBhvr>
                                          <p:to>
                                            <p:strVal val="visible"/>
                                          </p:to>
                                        </p:set>
                                        <p:animEffect transition="in" filter="fade">
                                          <p:cBhvr>
                                            <p:cTn id="101" dur="500"/>
                                            <p:tgtEl>
                                              <p:spTgt spid="32"/>
                                            </p:tgtEl>
                                          </p:cBhvr>
                                        </p:animEffect>
                                      </p:childTnLst>
                                    </p:cTn>
                                  </p:par>
                                  <p:par>
                                    <p:cTn id="102" presetID="10" presetClass="entr" presetSubtype="0" fill="hold" grpId="0" nodeType="withEffect">
                                      <p:stCondLst>
                                        <p:cond delay="500"/>
                                      </p:stCondLst>
                                      <p:childTnLst>
                                        <p:set>
                                          <p:cBhvr>
                                            <p:cTn id="103" dur="1" fill="hold">
                                              <p:stCondLst>
                                                <p:cond delay="0"/>
                                              </p:stCondLst>
                                            </p:cTn>
                                            <p:tgtEl>
                                              <p:spTgt spid="34"/>
                                            </p:tgtEl>
                                            <p:attrNameLst>
                                              <p:attrName>style.visibility</p:attrName>
                                            </p:attrNameLst>
                                          </p:cBhvr>
                                          <p:to>
                                            <p:strVal val="visible"/>
                                          </p:to>
                                        </p:set>
                                        <p:animEffect transition="in" filter="fade">
                                          <p:cBhvr>
                                            <p:cTn id="104" dur="500"/>
                                            <p:tgtEl>
                                              <p:spTgt spid="34"/>
                                            </p:tgtEl>
                                          </p:cBhvr>
                                        </p:animEffect>
                                      </p:childTnLst>
                                    </p:cTn>
                                  </p:par>
                                  <p:par>
                                    <p:cTn id="105" presetID="10" presetClass="entr" presetSubtype="0" fill="hold" grpId="0" nodeType="withEffect">
                                      <p:stCondLst>
                                        <p:cond delay="750"/>
                                      </p:stCondLst>
                                      <p:childTnLst>
                                        <p:set>
                                          <p:cBhvr>
                                            <p:cTn id="106" dur="1" fill="hold">
                                              <p:stCondLst>
                                                <p:cond delay="0"/>
                                              </p:stCondLst>
                                            </p:cTn>
                                            <p:tgtEl>
                                              <p:spTgt spid="33"/>
                                            </p:tgtEl>
                                            <p:attrNameLst>
                                              <p:attrName>style.visibility</p:attrName>
                                            </p:attrNameLst>
                                          </p:cBhvr>
                                          <p:to>
                                            <p:strVal val="visible"/>
                                          </p:to>
                                        </p:set>
                                        <p:animEffect transition="in" filter="fade">
                                          <p:cBhvr>
                                            <p:cTn id="107" dur="500"/>
                                            <p:tgtEl>
                                              <p:spTgt spid="33"/>
                                            </p:tgtEl>
                                          </p:cBhvr>
                                        </p:animEffect>
                                      </p:childTnLst>
                                    </p:cTn>
                                  </p:par>
                                  <p:par>
                                    <p:cTn id="108" presetID="10" presetClass="entr" presetSubtype="0" fill="hold" grpId="0" nodeType="withEffect">
                                      <p:stCondLst>
                                        <p:cond delay="1000"/>
                                      </p:stCondLst>
                                      <p:childTnLst>
                                        <p:set>
                                          <p:cBhvr>
                                            <p:cTn id="109" dur="1" fill="hold">
                                              <p:stCondLst>
                                                <p:cond delay="0"/>
                                              </p:stCondLst>
                                            </p:cTn>
                                            <p:tgtEl>
                                              <p:spTgt spid="30"/>
                                            </p:tgtEl>
                                            <p:attrNameLst>
                                              <p:attrName>style.visibility</p:attrName>
                                            </p:attrNameLst>
                                          </p:cBhvr>
                                          <p:to>
                                            <p:strVal val="visible"/>
                                          </p:to>
                                        </p:set>
                                        <p:animEffect transition="in" filter="fade">
                                          <p:cBhvr>
                                            <p:cTn id="110" dur="500"/>
                                            <p:tgtEl>
                                              <p:spTgt spid="30"/>
                                            </p:tgtEl>
                                          </p:cBhvr>
                                        </p:animEffect>
                                      </p:childTnLst>
                                    </p:cTn>
                                  </p:par>
                                </p:childTnLst>
                              </p:cTn>
                            </p:par>
                            <p:par>
                              <p:cTn id="111" fill="hold">
                                <p:stCondLst>
                                  <p:cond delay="1000"/>
                                </p:stCondLst>
                                <p:childTnLst>
                                  <p:par>
                                    <p:cTn id="112" presetID="2" presetClass="entr" presetSubtype="8" fill="hold" nodeType="afterEffect">
                                      <p:stCondLst>
                                        <p:cond delay="0"/>
                                      </p:stCondLst>
                                      <p:childTnLst>
                                        <p:set>
                                          <p:cBhvr>
                                            <p:cTn id="113" dur="1" fill="hold">
                                              <p:stCondLst>
                                                <p:cond delay="0"/>
                                              </p:stCondLst>
                                            </p:cTn>
                                            <p:tgtEl>
                                              <p:spTgt spid="2"/>
                                            </p:tgtEl>
                                            <p:attrNameLst>
                                              <p:attrName>style.visibility</p:attrName>
                                            </p:attrNameLst>
                                          </p:cBhvr>
                                          <p:to>
                                            <p:strVal val="visible"/>
                                          </p:to>
                                        </p:set>
                                        <p:anim calcmode="lin" valueType="num">
                                          <p:cBhvr additive="base">
                                            <p:cTn id="114" dur="1000" fill="hold"/>
                                            <p:tgtEl>
                                              <p:spTgt spid="2"/>
                                            </p:tgtEl>
                                            <p:attrNameLst>
                                              <p:attrName>ppt_x</p:attrName>
                                            </p:attrNameLst>
                                          </p:cBhvr>
                                          <p:tavLst>
                                            <p:tav tm="0">
                                              <p:val>
                                                <p:strVal val="0-#ppt_w/2"/>
                                              </p:val>
                                            </p:tav>
                                            <p:tav tm="100000">
                                              <p:val>
                                                <p:strVal val="#ppt_x"/>
                                              </p:val>
                                            </p:tav>
                                          </p:tavLst>
                                        </p:anim>
                                        <p:anim calcmode="lin" valueType="num">
                                          <p:cBhvr additive="base">
                                            <p:cTn id="115" dur="1000" fill="hold"/>
                                            <p:tgtEl>
                                              <p:spTgt spid="2"/>
                                            </p:tgtEl>
                                            <p:attrNameLst>
                                              <p:attrName>ppt_y</p:attrName>
                                            </p:attrNameLst>
                                          </p:cBhvr>
                                          <p:tavLst>
                                            <p:tav tm="0">
                                              <p:val>
                                                <p:strVal val="#ppt_y"/>
                                              </p:val>
                                            </p:tav>
                                            <p:tav tm="100000">
                                              <p:val>
                                                <p:strVal val="#ppt_y"/>
                                              </p:val>
                                            </p:tav>
                                          </p:tavLst>
                                        </p:anim>
                                      </p:childTnLst>
                                    </p:cTn>
                                  </p:par>
                                  <p:par>
                                    <p:cTn id="116" presetID="10" presetClass="entr" presetSubtype="0" fill="hold" grpId="0" nodeType="withEffect">
                                      <p:stCondLst>
                                        <p:cond delay="250"/>
                                      </p:stCondLst>
                                      <p:childTnLst>
                                        <p:set>
                                          <p:cBhvr>
                                            <p:cTn id="117" dur="1" fill="hold">
                                              <p:stCondLst>
                                                <p:cond delay="0"/>
                                              </p:stCondLst>
                                            </p:cTn>
                                            <p:tgtEl>
                                              <p:spTgt spid="24"/>
                                            </p:tgtEl>
                                            <p:attrNameLst>
                                              <p:attrName>style.visibility</p:attrName>
                                            </p:attrNameLst>
                                          </p:cBhvr>
                                          <p:to>
                                            <p:strVal val="visible"/>
                                          </p:to>
                                        </p:set>
                                        <p:animEffect transition="in" filter="fade">
                                          <p:cBhvr>
                                            <p:cTn id="118" dur="500"/>
                                            <p:tgtEl>
                                              <p:spTgt spid="24"/>
                                            </p:tgtEl>
                                          </p:cBhvr>
                                        </p:animEffect>
                                      </p:childTnLst>
                                    </p:cTn>
                                  </p:par>
                                </p:childTnLst>
                              </p:cTn>
                            </p:par>
                            <p:par>
                              <p:cTn id="119" fill="hold">
                                <p:stCondLst>
                                  <p:cond delay="2000"/>
                                </p:stCondLst>
                                <p:childTnLst>
                                  <p:par>
                                    <p:cTn id="120" presetID="2" presetClass="entr" presetSubtype="1" fill="hold" grpId="0" nodeType="afterEffect">
                                      <p:stCondLst>
                                        <p:cond delay="0"/>
                                      </p:stCondLst>
                                      <p:childTnLst>
                                        <p:set>
                                          <p:cBhvr>
                                            <p:cTn id="121" dur="1" fill="hold">
                                              <p:stCondLst>
                                                <p:cond delay="0"/>
                                              </p:stCondLst>
                                            </p:cTn>
                                            <p:tgtEl>
                                              <p:spTgt spid="39"/>
                                            </p:tgtEl>
                                            <p:attrNameLst>
                                              <p:attrName>style.visibility</p:attrName>
                                            </p:attrNameLst>
                                          </p:cBhvr>
                                          <p:to>
                                            <p:strVal val="visible"/>
                                          </p:to>
                                        </p:set>
                                        <p:anim calcmode="lin" valueType="num">
                                          <p:cBhvr additive="base">
                                            <p:cTn id="122" dur="1000" fill="hold"/>
                                            <p:tgtEl>
                                              <p:spTgt spid="39"/>
                                            </p:tgtEl>
                                            <p:attrNameLst>
                                              <p:attrName>ppt_x</p:attrName>
                                            </p:attrNameLst>
                                          </p:cBhvr>
                                          <p:tavLst>
                                            <p:tav tm="0">
                                              <p:val>
                                                <p:strVal val="#ppt_x"/>
                                              </p:val>
                                            </p:tav>
                                            <p:tav tm="100000">
                                              <p:val>
                                                <p:strVal val="#ppt_x"/>
                                              </p:val>
                                            </p:tav>
                                          </p:tavLst>
                                        </p:anim>
                                        <p:anim calcmode="lin" valueType="num">
                                          <p:cBhvr additive="base">
                                            <p:cTn id="123" dur="1000" fill="hold"/>
                                            <p:tgtEl>
                                              <p:spTgt spid="39"/>
                                            </p:tgtEl>
                                            <p:attrNameLst>
                                              <p:attrName>ppt_y</p:attrName>
                                            </p:attrNameLst>
                                          </p:cBhvr>
                                          <p:tavLst>
                                            <p:tav tm="0">
                                              <p:val>
                                                <p:strVal val="0-#ppt_h/2"/>
                                              </p:val>
                                            </p:tav>
                                            <p:tav tm="100000">
                                              <p:val>
                                                <p:strVal val="#ppt_y"/>
                                              </p:val>
                                            </p:tav>
                                          </p:tavLst>
                                        </p:anim>
                                      </p:childTnLst>
                                    </p:cTn>
                                  </p:par>
                                  <p:par>
                                    <p:cTn id="124" presetID="2" presetClass="entr" presetSubtype="4" fill="hold" nodeType="withEffect">
                                      <p:stCondLst>
                                        <p:cond delay="0"/>
                                      </p:stCondLst>
                                      <p:childTnLst>
                                        <p:set>
                                          <p:cBhvr>
                                            <p:cTn id="125" dur="1" fill="hold">
                                              <p:stCondLst>
                                                <p:cond delay="0"/>
                                              </p:stCondLst>
                                            </p:cTn>
                                            <p:tgtEl>
                                              <p:spTgt spid="3"/>
                                            </p:tgtEl>
                                            <p:attrNameLst>
                                              <p:attrName>style.visibility</p:attrName>
                                            </p:attrNameLst>
                                          </p:cBhvr>
                                          <p:to>
                                            <p:strVal val="visible"/>
                                          </p:to>
                                        </p:set>
                                        <p:anim calcmode="lin" valueType="num">
                                          <p:cBhvr additive="base">
                                            <p:cTn id="126" dur="1000" fill="hold"/>
                                            <p:tgtEl>
                                              <p:spTgt spid="3"/>
                                            </p:tgtEl>
                                            <p:attrNameLst>
                                              <p:attrName>ppt_x</p:attrName>
                                            </p:attrNameLst>
                                          </p:cBhvr>
                                          <p:tavLst>
                                            <p:tav tm="0">
                                              <p:val>
                                                <p:strVal val="#ppt_x"/>
                                              </p:val>
                                            </p:tav>
                                            <p:tav tm="100000">
                                              <p:val>
                                                <p:strVal val="#ppt_x"/>
                                              </p:val>
                                            </p:tav>
                                          </p:tavLst>
                                        </p:anim>
                                        <p:anim calcmode="lin" valueType="num">
                                          <p:cBhvr additive="base">
                                            <p:cTn id="127" dur="1000" fill="hold"/>
                                            <p:tgtEl>
                                              <p:spTgt spid="3"/>
                                            </p:tgtEl>
                                            <p:attrNameLst>
                                              <p:attrName>ppt_y</p:attrName>
                                            </p:attrNameLst>
                                          </p:cBhvr>
                                          <p:tavLst>
                                            <p:tav tm="0">
                                              <p:val>
                                                <p:strVal val="1+#ppt_h/2"/>
                                              </p:val>
                                            </p:tav>
                                            <p:tav tm="100000">
                                              <p:val>
                                                <p:strVal val="#ppt_y"/>
                                              </p:val>
                                            </p:tav>
                                          </p:tavLst>
                                        </p:anim>
                                      </p:childTnLst>
                                    </p:cTn>
                                  </p:par>
                                  <p:par>
                                    <p:cTn id="128" presetID="16" presetClass="entr" presetSubtype="37" fill="hold" nodeType="withEffect">
                                      <p:stCondLst>
                                        <p:cond delay="500"/>
                                      </p:stCondLst>
                                      <p:childTnLst>
                                        <p:set>
                                          <p:cBhvr>
                                            <p:cTn id="129" dur="1" fill="hold">
                                              <p:stCondLst>
                                                <p:cond delay="0"/>
                                              </p:stCondLst>
                                            </p:cTn>
                                            <p:tgtEl>
                                              <p:spTgt spid="46"/>
                                            </p:tgtEl>
                                            <p:attrNameLst>
                                              <p:attrName>style.visibility</p:attrName>
                                            </p:attrNameLst>
                                          </p:cBhvr>
                                          <p:to>
                                            <p:strVal val="visible"/>
                                          </p:to>
                                        </p:set>
                                        <p:animEffect transition="in" filter="barn(outVertical)">
                                          <p:cBhvr>
                                            <p:cTn id="130" dur="500"/>
                                            <p:tgtEl>
                                              <p:spTgt spid="46"/>
                                            </p:tgtEl>
                                          </p:cBhvr>
                                        </p:animEffect>
                                      </p:childTnLst>
                                    </p:cTn>
                                  </p:par>
                                </p:childTnLst>
                              </p:cTn>
                            </p:par>
                            <p:par>
                              <p:cTn id="131" fill="hold">
                                <p:stCondLst>
                                  <p:cond delay="3000"/>
                                </p:stCondLst>
                                <p:childTnLst>
                                  <p:par>
                                    <p:cTn id="132" presetID="2" presetClass="entr" presetSubtype="8" fill="hold" grpId="0" nodeType="afterEffect">
                                      <p:stCondLst>
                                        <p:cond delay="0"/>
                                      </p:stCondLst>
                                      <p:childTnLst>
                                        <p:set>
                                          <p:cBhvr>
                                            <p:cTn id="133" dur="1" fill="hold">
                                              <p:stCondLst>
                                                <p:cond delay="0"/>
                                              </p:stCondLst>
                                            </p:cTn>
                                            <p:tgtEl>
                                              <p:spTgt spid="44"/>
                                            </p:tgtEl>
                                            <p:attrNameLst>
                                              <p:attrName>style.visibility</p:attrName>
                                            </p:attrNameLst>
                                          </p:cBhvr>
                                          <p:to>
                                            <p:strVal val="visible"/>
                                          </p:to>
                                        </p:set>
                                        <p:anim calcmode="lin" valueType="num">
                                          <p:cBhvr additive="base">
                                            <p:cTn id="134" dur="1000" fill="hold"/>
                                            <p:tgtEl>
                                              <p:spTgt spid="44"/>
                                            </p:tgtEl>
                                            <p:attrNameLst>
                                              <p:attrName>ppt_x</p:attrName>
                                            </p:attrNameLst>
                                          </p:cBhvr>
                                          <p:tavLst>
                                            <p:tav tm="0">
                                              <p:val>
                                                <p:strVal val="0-#ppt_w/2"/>
                                              </p:val>
                                            </p:tav>
                                            <p:tav tm="100000">
                                              <p:val>
                                                <p:strVal val="#ppt_x"/>
                                              </p:val>
                                            </p:tav>
                                          </p:tavLst>
                                        </p:anim>
                                        <p:anim calcmode="lin" valueType="num">
                                          <p:cBhvr additive="base">
                                            <p:cTn id="135" dur="1000" fill="hold"/>
                                            <p:tgtEl>
                                              <p:spTgt spid="44"/>
                                            </p:tgtEl>
                                            <p:attrNameLst>
                                              <p:attrName>ppt_y</p:attrName>
                                            </p:attrNameLst>
                                          </p:cBhvr>
                                          <p:tavLst>
                                            <p:tav tm="0">
                                              <p:val>
                                                <p:strVal val="#ppt_y"/>
                                              </p:val>
                                            </p:tav>
                                            <p:tav tm="100000">
                                              <p:val>
                                                <p:strVal val="#ppt_y"/>
                                              </p:val>
                                            </p:tav>
                                          </p:tavLst>
                                        </p:anim>
                                      </p:childTnLst>
                                    </p:cTn>
                                  </p:par>
                                  <p:par>
                                    <p:cTn id="136" presetID="2" presetClass="entr" presetSubtype="2" fill="hold" grpId="0" nodeType="withEffect">
                                      <p:stCondLst>
                                        <p:cond delay="0"/>
                                      </p:stCondLst>
                                      <p:childTnLst>
                                        <p:set>
                                          <p:cBhvr>
                                            <p:cTn id="137" dur="1" fill="hold">
                                              <p:stCondLst>
                                                <p:cond delay="0"/>
                                              </p:stCondLst>
                                            </p:cTn>
                                            <p:tgtEl>
                                              <p:spTgt spid="45"/>
                                            </p:tgtEl>
                                            <p:attrNameLst>
                                              <p:attrName>style.visibility</p:attrName>
                                            </p:attrNameLst>
                                          </p:cBhvr>
                                          <p:to>
                                            <p:strVal val="visible"/>
                                          </p:to>
                                        </p:set>
                                        <p:anim calcmode="lin" valueType="num">
                                          <p:cBhvr additive="base">
                                            <p:cTn id="138" dur="1000" fill="hold"/>
                                            <p:tgtEl>
                                              <p:spTgt spid="45"/>
                                            </p:tgtEl>
                                            <p:attrNameLst>
                                              <p:attrName>ppt_x</p:attrName>
                                            </p:attrNameLst>
                                          </p:cBhvr>
                                          <p:tavLst>
                                            <p:tav tm="0">
                                              <p:val>
                                                <p:strVal val="1+#ppt_w/2"/>
                                              </p:val>
                                            </p:tav>
                                            <p:tav tm="100000">
                                              <p:val>
                                                <p:strVal val="#ppt_x"/>
                                              </p:val>
                                            </p:tav>
                                          </p:tavLst>
                                        </p:anim>
                                        <p:anim calcmode="lin" valueType="num">
                                          <p:cBhvr additive="base">
                                            <p:cTn id="139" dur="10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9" grpId="0" animBg="1"/>
          <p:bldP spid="44" grpId="0"/>
          <p:bldP spid="45" grpId="0"/>
          <p:bldP spid="21" grpId="0" animBg="1"/>
          <p:bldP spid="22" grpId="0" animBg="1"/>
          <p:bldP spid="23" grpId="0" animBg="1"/>
          <p:bldP spid="25" grpId="0" animBg="1"/>
          <p:bldP spid="26" grpId="0" animBg="1"/>
          <p:bldP spid="27" grpId="0" animBg="1"/>
          <p:bldP spid="28" grpId="0" animBg="1"/>
          <p:bldP spid="29" grpId="0" animBg="1"/>
          <p:bldP spid="35" grpId="0" animBg="1"/>
          <p:bldP spid="36" grpId="0" animBg="1"/>
          <p:bldP spid="37" grpId="0" animBg="1"/>
          <p:bldP spid="40" grpId="0" animBg="1"/>
          <p:bldP spid="47" grpId="0" animBg="1"/>
          <p:bldP spid="48" grpId="0" animBg="1"/>
          <p:bldP spid="49" grpId="0" animBg="1"/>
          <p:bldP spid="50" grpId="0" animBg="1"/>
          <p:bldP spid="51" grpId="0" animBg="1"/>
          <p:bldP spid="52" grpId="0" animBg="1"/>
          <p:bldP spid="30" grpId="0" animBg="1"/>
          <p:bldP spid="31" grpId="0" animBg="1"/>
          <p:bldP spid="33" grpId="0" animBg="1"/>
          <p:bldP spid="34" grpId="0" animBg="1"/>
          <p:bldP spid="32" grpId="0" animBg="1"/>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306539" y="328620"/>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4992207" y="5377162"/>
            <a:ext cx="2031325" cy="461665"/>
          </a:xfrm>
          <a:prstGeom prst="rect">
            <a:avLst/>
          </a:prstGeom>
          <a:noFill/>
        </p:spPr>
        <p:txBody>
          <a:bodyPr wrap="none" rtlCol="0">
            <a:spAutoFit/>
          </a:bodyPr>
          <a:lstStyle/>
          <a:p>
            <a:r>
              <a:rPr lang="zh-CN" altLang="en-US" sz="24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38" name="矩形 37"/>
          <p:cNvSpPr/>
          <p:nvPr/>
        </p:nvSpPr>
        <p:spPr>
          <a:xfrm>
            <a:off x="2629426" y="5903879"/>
            <a:ext cx="7019781" cy="523220"/>
          </a:xfrm>
          <a:prstGeom prst="rect">
            <a:avLst/>
          </a:prstGeom>
        </p:spPr>
        <p:txBody>
          <a:bodyPr wrap="square">
            <a:spAutoFit/>
          </a:bodyPr>
          <a:lstStyle/>
          <a:p>
            <a:pPr algn="ctr"/>
            <a:r>
              <a:rPr lang="zh-CN" altLang="en-US" sz="1400" dirty="0"/>
              <a:t>Lorem ipsum dolor sit amet, consectetuer adipiscing elit, sed diam nonummy nibh euismod tincidunt ut laoreet dolore magna aliquam erat volutpat</a:t>
            </a:r>
            <a:r>
              <a:rPr lang="en-US" altLang="zh-CN" sz="1400" dirty="0"/>
              <a:t>.</a:t>
            </a:r>
            <a:endParaRPr lang="zh-CN" altLang="en-US" sz="1400" dirty="0"/>
          </a:p>
        </p:txBody>
      </p:sp>
      <p:sp>
        <p:nvSpPr>
          <p:cNvPr id="39" name="椭圆 38"/>
          <p:cNvSpPr/>
          <p:nvPr/>
        </p:nvSpPr>
        <p:spPr>
          <a:xfrm>
            <a:off x="7392022" y="1558415"/>
            <a:ext cx="3741167" cy="3741167"/>
          </a:xfrm>
          <a:prstGeom prst="ellipse">
            <a:avLst/>
          </a:prstGeom>
          <a:noFill/>
          <a:ln w="101600">
            <a:solidFill>
              <a:srgbClr val="23498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endParaRPr lang="zh-CN" altLang="en-US" b="1" dirty="0">
              <a:solidFill>
                <a:schemeClr val="bg1"/>
              </a:solidFill>
            </a:endParaRPr>
          </a:p>
        </p:txBody>
      </p:sp>
      <p:sp useBgFill="1">
        <p:nvSpPr>
          <p:cNvPr id="40" name="椭圆 39"/>
          <p:cNvSpPr/>
          <p:nvPr/>
        </p:nvSpPr>
        <p:spPr>
          <a:xfrm>
            <a:off x="1185920" y="1558416"/>
            <a:ext cx="3741167" cy="3741167"/>
          </a:xfrm>
          <a:prstGeom prst="ellipse">
            <a:avLst/>
          </a:prstGeom>
          <a:ln w="101600">
            <a:solidFill>
              <a:srgbClr val="23498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endParaRPr lang="zh-CN" altLang="en-US" b="1" dirty="0">
              <a:solidFill>
                <a:schemeClr val="bg1"/>
              </a:solidFill>
            </a:endParaRPr>
          </a:p>
        </p:txBody>
      </p:sp>
      <p:sp>
        <p:nvSpPr>
          <p:cNvPr id="41" name="椭圆 40"/>
          <p:cNvSpPr/>
          <p:nvPr/>
        </p:nvSpPr>
        <p:spPr>
          <a:xfrm>
            <a:off x="3747178" y="2465046"/>
            <a:ext cx="1927908" cy="1927908"/>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rgbClr val="181818"/>
              </a:solidFill>
              <a:ea typeface="方正兰亭特黑简体" panose="02000000000000000000" pitchFamily="2" charset="-122"/>
            </a:endParaRPr>
          </a:p>
        </p:txBody>
      </p:sp>
      <p:sp>
        <p:nvSpPr>
          <p:cNvPr id="42" name="椭圆 41"/>
          <p:cNvSpPr/>
          <p:nvPr/>
        </p:nvSpPr>
        <p:spPr>
          <a:xfrm>
            <a:off x="6504892" y="2465046"/>
            <a:ext cx="1927908" cy="1927908"/>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rgbClr val="234983"/>
              </a:solidFill>
              <a:ea typeface="方正兰亭特黑简体" panose="02000000000000000000" pitchFamily="2" charset="-122"/>
            </a:endParaRPr>
          </a:p>
        </p:txBody>
      </p:sp>
      <p:sp>
        <p:nvSpPr>
          <p:cNvPr id="43" name="椭圆 42"/>
          <p:cNvSpPr/>
          <p:nvPr/>
        </p:nvSpPr>
        <p:spPr>
          <a:xfrm>
            <a:off x="8718319" y="1014129"/>
            <a:ext cx="1088571" cy="1088571"/>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p>
        </p:txBody>
      </p:sp>
      <p:sp>
        <p:nvSpPr>
          <p:cNvPr id="45" name="椭圆 44"/>
          <p:cNvSpPr/>
          <p:nvPr/>
        </p:nvSpPr>
        <p:spPr>
          <a:xfrm>
            <a:off x="10487305" y="2884712"/>
            <a:ext cx="1088571" cy="1088571"/>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p>
        </p:txBody>
      </p:sp>
      <p:sp>
        <p:nvSpPr>
          <p:cNvPr id="46" name="椭圆 45"/>
          <p:cNvSpPr/>
          <p:nvPr/>
        </p:nvSpPr>
        <p:spPr>
          <a:xfrm>
            <a:off x="8718319" y="4597396"/>
            <a:ext cx="1088571" cy="1088571"/>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p>
        </p:txBody>
      </p:sp>
      <p:sp>
        <p:nvSpPr>
          <p:cNvPr id="47" name="椭圆 46"/>
          <p:cNvSpPr/>
          <p:nvPr/>
        </p:nvSpPr>
        <p:spPr>
          <a:xfrm>
            <a:off x="2503313" y="1014129"/>
            <a:ext cx="1088571" cy="1088571"/>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p>
        </p:txBody>
      </p:sp>
      <p:sp>
        <p:nvSpPr>
          <p:cNvPr id="48" name="椭圆 47"/>
          <p:cNvSpPr/>
          <p:nvPr/>
        </p:nvSpPr>
        <p:spPr>
          <a:xfrm>
            <a:off x="2503313" y="4597396"/>
            <a:ext cx="1088571" cy="1088571"/>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p>
        </p:txBody>
      </p:sp>
      <p:sp>
        <p:nvSpPr>
          <p:cNvPr id="49" name="椭圆 48"/>
          <p:cNvSpPr/>
          <p:nvPr/>
        </p:nvSpPr>
        <p:spPr>
          <a:xfrm>
            <a:off x="604102" y="2884711"/>
            <a:ext cx="1088571" cy="1088571"/>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p>
        </p:txBody>
      </p:sp>
      <p:sp>
        <p:nvSpPr>
          <p:cNvPr id="50" name="矩形 49"/>
          <p:cNvSpPr/>
          <p:nvPr/>
        </p:nvSpPr>
        <p:spPr>
          <a:xfrm>
            <a:off x="3855801" y="3254589"/>
            <a:ext cx="1710661" cy="348813"/>
          </a:xfrm>
          <a:prstGeom prst="rect">
            <a:avLst/>
          </a:prstGeom>
        </p:spPr>
        <p:txBody>
          <a:bodyPr wrap="none">
            <a:spAutoFit/>
          </a:bodyPr>
          <a:lstStyle/>
          <a:p>
            <a:pPr>
              <a:lnSpc>
                <a:spcPts val="2000"/>
              </a:lnSpc>
            </a:pPr>
            <a:r>
              <a:rPr lang="en-US" altLang="zh-CN" b="1" dirty="0">
                <a:solidFill>
                  <a:srgbClr val="234983"/>
                </a:solidFill>
              </a:rPr>
              <a:t>FOR EXAMPLE 1</a:t>
            </a:r>
          </a:p>
        </p:txBody>
      </p:sp>
      <p:sp>
        <p:nvSpPr>
          <p:cNvPr id="51" name="矩形 50"/>
          <p:cNvSpPr/>
          <p:nvPr/>
        </p:nvSpPr>
        <p:spPr>
          <a:xfrm>
            <a:off x="6609996" y="3254593"/>
            <a:ext cx="1710661" cy="348813"/>
          </a:xfrm>
          <a:prstGeom prst="rect">
            <a:avLst/>
          </a:prstGeom>
        </p:spPr>
        <p:txBody>
          <a:bodyPr wrap="none">
            <a:spAutoFit/>
          </a:bodyPr>
          <a:lstStyle/>
          <a:p>
            <a:pPr>
              <a:lnSpc>
                <a:spcPts val="2000"/>
              </a:lnSpc>
            </a:pPr>
            <a:r>
              <a:rPr lang="en-US" altLang="zh-CN" b="1" dirty="0">
                <a:solidFill>
                  <a:srgbClr val="234983"/>
                </a:solidFill>
              </a:rPr>
              <a:t>FOR EXAMPLE 2</a:t>
            </a:r>
          </a:p>
        </p:txBody>
      </p:sp>
      <p:sp>
        <p:nvSpPr>
          <p:cNvPr id="52" name="弧形 51"/>
          <p:cNvSpPr/>
          <p:nvPr/>
        </p:nvSpPr>
        <p:spPr>
          <a:xfrm rot="18909216">
            <a:off x="4464623" y="1907923"/>
            <a:ext cx="3390957" cy="3390957"/>
          </a:xfrm>
          <a:prstGeom prst="arc">
            <a:avLst>
              <a:gd name="adj1" fmla="val 16159517"/>
              <a:gd name="adj2" fmla="val 0"/>
            </a:avLst>
          </a:prstGeom>
          <a:ln w="22225">
            <a:solidFill>
              <a:srgbClr val="234983"/>
            </a:solidFill>
            <a:headEnd type="oval"/>
            <a:tailEnd type="triangle" w="med" len="lg"/>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3" name="弧形 52"/>
          <p:cNvSpPr/>
          <p:nvPr/>
        </p:nvSpPr>
        <p:spPr>
          <a:xfrm rot="18909216" flipH="1" flipV="1">
            <a:off x="4472826" y="1592728"/>
            <a:ext cx="3390957" cy="3390957"/>
          </a:xfrm>
          <a:prstGeom prst="arc">
            <a:avLst>
              <a:gd name="adj1" fmla="val 16159517"/>
              <a:gd name="adj2" fmla="val 0"/>
            </a:avLst>
          </a:prstGeom>
          <a:ln w="22225">
            <a:solidFill>
              <a:srgbClr val="234983"/>
            </a:solidFill>
            <a:headEnd type="oval"/>
            <a:tailEnd type="triangle" w="med" len="lg"/>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decel="50000" fill="hold">
                                          <p:stCondLst>
                                            <p:cond delay="0"/>
                                          </p:stCondLst>
                                        </p:cTn>
                                        <p:tgtEl>
                                          <p:spTgt spid="2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8"/>
                                        </p:tgtEl>
                                        <p:attrNameLst>
                                          <p:attrName>ppt_w</p:attrName>
                                        </p:attrNameLst>
                                      </p:cBhvr>
                                      <p:tavLst>
                                        <p:tav tm="0">
                                          <p:val>
                                            <p:strVal val="#ppt_w*.05"/>
                                          </p:val>
                                        </p:tav>
                                        <p:tav tm="100000">
                                          <p:val>
                                            <p:strVal val="#ppt_w"/>
                                          </p:val>
                                        </p:tav>
                                      </p:tavLst>
                                    </p:anim>
                                    <p:anim calcmode="lin" valueType="num">
                                      <p:cBhvr>
                                        <p:cTn id="10" dur="1000" fill="hold"/>
                                        <p:tgtEl>
                                          <p:spTgt spid="2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8"/>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p:cTn id="18" dur="500" decel="50000" fill="hold">
                                          <p:stCondLst>
                                            <p:cond delay="0"/>
                                          </p:stCondLst>
                                        </p:cTn>
                                        <p:tgtEl>
                                          <p:spTgt spid="38"/>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8"/>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8"/>
                                        </p:tgtEl>
                                        <p:attrNameLst>
                                          <p:attrName>ppt_w</p:attrName>
                                        </p:attrNameLst>
                                      </p:cBhvr>
                                      <p:tavLst>
                                        <p:tav tm="0">
                                          <p:val>
                                            <p:strVal val="#ppt_w*.05"/>
                                          </p:val>
                                        </p:tav>
                                        <p:tav tm="100000">
                                          <p:val>
                                            <p:strVal val="#ppt_w"/>
                                          </p:val>
                                        </p:tav>
                                      </p:tavLst>
                                    </p:anim>
                                    <p:anim calcmode="lin" valueType="num">
                                      <p:cBhvr>
                                        <p:cTn id="21" dur="1000" fill="hold"/>
                                        <p:tgtEl>
                                          <p:spTgt spid="38"/>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8"/>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8"/>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8"/>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8"/>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decel="50000" fill="hold">
                                          <p:stCondLst>
                                            <p:cond delay="0"/>
                                          </p:stCondLst>
                                        </p:cTn>
                                        <p:tgtEl>
                                          <p:spTgt spid="39"/>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9"/>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9"/>
                                        </p:tgtEl>
                                        <p:attrNameLst>
                                          <p:attrName>ppt_w</p:attrName>
                                        </p:attrNameLst>
                                      </p:cBhvr>
                                      <p:tavLst>
                                        <p:tav tm="0">
                                          <p:val>
                                            <p:strVal val="#ppt_w*.05"/>
                                          </p:val>
                                        </p:tav>
                                        <p:tav tm="100000">
                                          <p:val>
                                            <p:strVal val="#ppt_w"/>
                                          </p:val>
                                        </p:tav>
                                      </p:tavLst>
                                    </p:anim>
                                    <p:anim calcmode="lin" valueType="num">
                                      <p:cBhvr>
                                        <p:cTn id="32" dur="1000" fill="hold"/>
                                        <p:tgtEl>
                                          <p:spTgt spid="39"/>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9"/>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9"/>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9"/>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9"/>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decel="50000" fill="hold">
                                          <p:stCondLst>
                                            <p:cond delay="0"/>
                                          </p:stCondLst>
                                        </p:cTn>
                                        <p:tgtEl>
                                          <p:spTgt spid="40"/>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40"/>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40"/>
                                        </p:tgtEl>
                                        <p:attrNameLst>
                                          <p:attrName>ppt_w</p:attrName>
                                        </p:attrNameLst>
                                      </p:cBhvr>
                                      <p:tavLst>
                                        <p:tav tm="0">
                                          <p:val>
                                            <p:strVal val="#ppt_w*.05"/>
                                          </p:val>
                                        </p:tav>
                                        <p:tav tm="100000">
                                          <p:val>
                                            <p:strVal val="#ppt_w"/>
                                          </p:val>
                                        </p:tav>
                                      </p:tavLst>
                                    </p:anim>
                                    <p:anim calcmode="lin" valueType="num">
                                      <p:cBhvr>
                                        <p:cTn id="43" dur="1000" fill="hold"/>
                                        <p:tgtEl>
                                          <p:spTgt spid="40"/>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40"/>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40"/>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40"/>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40"/>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41"/>
                                        </p:tgtEl>
                                        <p:attrNameLst>
                                          <p:attrName>style.visibility</p:attrName>
                                        </p:attrNameLst>
                                      </p:cBhvr>
                                      <p:to>
                                        <p:strVal val="visible"/>
                                      </p:to>
                                    </p:set>
                                    <p:anim calcmode="lin" valueType="num">
                                      <p:cBhvr>
                                        <p:cTn id="51" dur="500" decel="50000" fill="hold">
                                          <p:stCondLst>
                                            <p:cond delay="0"/>
                                          </p:stCondLst>
                                        </p:cTn>
                                        <p:tgtEl>
                                          <p:spTgt spid="41"/>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41"/>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41"/>
                                        </p:tgtEl>
                                        <p:attrNameLst>
                                          <p:attrName>ppt_w</p:attrName>
                                        </p:attrNameLst>
                                      </p:cBhvr>
                                      <p:tavLst>
                                        <p:tav tm="0">
                                          <p:val>
                                            <p:strVal val="#ppt_w*.05"/>
                                          </p:val>
                                        </p:tav>
                                        <p:tav tm="100000">
                                          <p:val>
                                            <p:strVal val="#ppt_w"/>
                                          </p:val>
                                        </p:tav>
                                      </p:tavLst>
                                    </p:anim>
                                    <p:anim calcmode="lin" valueType="num">
                                      <p:cBhvr>
                                        <p:cTn id="54" dur="1000" fill="hold"/>
                                        <p:tgtEl>
                                          <p:spTgt spid="41"/>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41"/>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41"/>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41"/>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41"/>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p:cTn id="62" dur="500" decel="50000" fill="hold">
                                          <p:stCondLst>
                                            <p:cond delay="0"/>
                                          </p:stCondLst>
                                        </p:cTn>
                                        <p:tgtEl>
                                          <p:spTgt spid="42"/>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42"/>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42"/>
                                        </p:tgtEl>
                                        <p:attrNameLst>
                                          <p:attrName>ppt_w</p:attrName>
                                        </p:attrNameLst>
                                      </p:cBhvr>
                                      <p:tavLst>
                                        <p:tav tm="0">
                                          <p:val>
                                            <p:strVal val="#ppt_w*.05"/>
                                          </p:val>
                                        </p:tav>
                                        <p:tav tm="100000">
                                          <p:val>
                                            <p:strVal val="#ppt_w"/>
                                          </p:val>
                                        </p:tav>
                                      </p:tavLst>
                                    </p:anim>
                                    <p:anim calcmode="lin" valueType="num">
                                      <p:cBhvr>
                                        <p:cTn id="65" dur="1000" fill="hold"/>
                                        <p:tgtEl>
                                          <p:spTgt spid="42"/>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42"/>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42"/>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42"/>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42"/>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decel="50000" fill="hold">
                                          <p:stCondLst>
                                            <p:cond delay="0"/>
                                          </p:stCondLst>
                                        </p:cTn>
                                        <p:tgtEl>
                                          <p:spTgt spid="43"/>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43"/>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43"/>
                                        </p:tgtEl>
                                        <p:attrNameLst>
                                          <p:attrName>ppt_w</p:attrName>
                                        </p:attrNameLst>
                                      </p:cBhvr>
                                      <p:tavLst>
                                        <p:tav tm="0">
                                          <p:val>
                                            <p:strVal val="#ppt_w*.05"/>
                                          </p:val>
                                        </p:tav>
                                        <p:tav tm="100000">
                                          <p:val>
                                            <p:strVal val="#ppt_w"/>
                                          </p:val>
                                        </p:tav>
                                      </p:tavLst>
                                    </p:anim>
                                    <p:anim calcmode="lin" valueType="num">
                                      <p:cBhvr>
                                        <p:cTn id="76" dur="1000" fill="hold"/>
                                        <p:tgtEl>
                                          <p:spTgt spid="43"/>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43"/>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43"/>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43"/>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43"/>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45"/>
                                        </p:tgtEl>
                                        <p:attrNameLst>
                                          <p:attrName>style.visibility</p:attrName>
                                        </p:attrNameLst>
                                      </p:cBhvr>
                                      <p:to>
                                        <p:strVal val="visible"/>
                                      </p:to>
                                    </p:set>
                                    <p:anim calcmode="lin" valueType="num">
                                      <p:cBhvr>
                                        <p:cTn id="84"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87" dur="1000" fill="hold"/>
                                        <p:tgtEl>
                                          <p:spTgt spid="45"/>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45"/>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46"/>
                                        </p:tgtEl>
                                        <p:attrNameLst>
                                          <p:attrName>style.visibility</p:attrName>
                                        </p:attrNameLst>
                                      </p:cBhvr>
                                      <p:to>
                                        <p:strVal val="visible"/>
                                      </p:to>
                                    </p:set>
                                    <p:anim calcmode="lin" valueType="num">
                                      <p:cBhvr>
                                        <p:cTn id="95" dur="500" decel="50000" fill="hold">
                                          <p:stCondLst>
                                            <p:cond delay="0"/>
                                          </p:stCondLst>
                                        </p:cTn>
                                        <p:tgtEl>
                                          <p:spTgt spid="46"/>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46"/>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46"/>
                                        </p:tgtEl>
                                        <p:attrNameLst>
                                          <p:attrName>ppt_w</p:attrName>
                                        </p:attrNameLst>
                                      </p:cBhvr>
                                      <p:tavLst>
                                        <p:tav tm="0">
                                          <p:val>
                                            <p:strVal val="#ppt_w*.05"/>
                                          </p:val>
                                        </p:tav>
                                        <p:tav tm="100000">
                                          <p:val>
                                            <p:strVal val="#ppt_w"/>
                                          </p:val>
                                        </p:tav>
                                      </p:tavLst>
                                    </p:anim>
                                    <p:anim calcmode="lin" valueType="num">
                                      <p:cBhvr>
                                        <p:cTn id="98" dur="1000" fill="hold"/>
                                        <p:tgtEl>
                                          <p:spTgt spid="46"/>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46"/>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46"/>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46"/>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46"/>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47"/>
                                        </p:tgtEl>
                                        <p:attrNameLst>
                                          <p:attrName>style.visibility</p:attrName>
                                        </p:attrNameLst>
                                      </p:cBhvr>
                                      <p:to>
                                        <p:strVal val="visible"/>
                                      </p:to>
                                    </p:set>
                                    <p:anim calcmode="lin" valueType="num">
                                      <p:cBhvr>
                                        <p:cTn id="106" dur="500" decel="50000" fill="hold">
                                          <p:stCondLst>
                                            <p:cond delay="0"/>
                                          </p:stCondLst>
                                        </p:cTn>
                                        <p:tgtEl>
                                          <p:spTgt spid="47"/>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47"/>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47"/>
                                        </p:tgtEl>
                                        <p:attrNameLst>
                                          <p:attrName>ppt_w</p:attrName>
                                        </p:attrNameLst>
                                      </p:cBhvr>
                                      <p:tavLst>
                                        <p:tav tm="0">
                                          <p:val>
                                            <p:strVal val="#ppt_w*.05"/>
                                          </p:val>
                                        </p:tav>
                                        <p:tav tm="100000">
                                          <p:val>
                                            <p:strVal val="#ppt_w"/>
                                          </p:val>
                                        </p:tav>
                                      </p:tavLst>
                                    </p:anim>
                                    <p:anim calcmode="lin" valueType="num">
                                      <p:cBhvr>
                                        <p:cTn id="109" dur="1000" fill="hold"/>
                                        <p:tgtEl>
                                          <p:spTgt spid="47"/>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47"/>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47"/>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47"/>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47"/>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48"/>
                                        </p:tgtEl>
                                        <p:attrNameLst>
                                          <p:attrName>style.visibility</p:attrName>
                                        </p:attrNameLst>
                                      </p:cBhvr>
                                      <p:to>
                                        <p:strVal val="visible"/>
                                      </p:to>
                                    </p:set>
                                    <p:anim calcmode="lin" valueType="num">
                                      <p:cBhvr>
                                        <p:cTn id="117" dur="500" decel="50000" fill="hold">
                                          <p:stCondLst>
                                            <p:cond delay="0"/>
                                          </p:stCondLst>
                                        </p:cTn>
                                        <p:tgtEl>
                                          <p:spTgt spid="48"/>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48"/>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48"/>
                                        </p:tgtEl>
                                        <p:attrNameLst>
                                          <p:attrName>ppt_w</p:attrName>
                                        </p:attrNameLst>
                                      </p:cBhvr>
                                      <p:tavLst>
                                        <p:tav tm="0">
                                          <p:val>
                                            <p:strVal val="#ppt_w*.05"/>
                                          </p:val>
                                        </p:tav>
                                        <p:tav tm="100000">
                                          <p:val>
                                            <p:strVal val="#ppt_w"/>
                                          </p:val>
                                        </p:tav>
                                      </p:tavLst>
                                    </p:anim>
                                    <p:anim calcmode="lin" valueType="num">
                                      <p:cBhvr>
                                        <p:cTn id="120" dur="1000" fill="hold"/>
                                        <p:tgtEl>
                                          <p:spTgt spid="48"/>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48"/>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48"/>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48"/>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48"/>
                                        </p:tgtEl>
                                      </p:cBhvr>
                                    </p:animEffect>
                                  </p:childTnLst>
                                </p:cTn>
                              </p:par>
                            </p:childTnLst>
                          </p:cTn>
                        </p:par>
                        <p:par>
                          <p:cTn id="125" fill="hold">
                            <p:stCondLst>
                              <p:cond delay="11000"/>
                            </p:stCondLst>
                            <p:childTnLst>
                              <p:par>
                                <p:cTn id="126" presetID="25" presetClass="entr" presetSubtype="0" fill="hold" grpId="0" nodeType="afterEffect">
                                  <p:stCondLst>
                                    <p:cond delay="0"/>
                                  </p:stCondLst>
                                  <p:childTnLst>
                                    <p:set>
                                      <p:cBhvr>
                                        <p:cTn id="127" dur="1" fill="hold">
                                          <p:stCondLst>
                                            <p:cond delay="0"/>
                                          </p:stCondLst>
                                        </p:cTn>
                                        <p:tgtEl>
                                          <p:spTgt spid="49"/>
                                        </p:tgtEl>
                                        <p:attrNameLst>
                                          <p:attrName>style.visibility</p:attrName>
                                        </p:attrNameLst>
                                      </p:cBhvr>
                                      <p:to>
                                        <p:strVal val="visible"/>
                                      </p:to>
                                    </p:set>
                                    <p:anim calcmode="lin" valueType="num">
                                      <p:cBhvr>
                                        <p:cTn id="128" dur="500" decel="50000" fill="hold">
                                          <p:stCondLst>
                                            <p:cond delay="0"/>
                                          </p:stCondLst>
                                        </p:cTn>
                                        <p:tgtEl>
                                          <p:spTgt spid="49"/>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49"/>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49"/>
                                        </p:tgtEl>
                                        <p:attrNameLst>
                                          <p:attrName>ppt_w</p:attrName>
                                        </p:attrNameLst>
                                      </p:cBhvr>
                                      <p:tavLst>
                                        <p:tav tm="0">
                                          <p:val>
                                            <p:strVal val="#ppt_w*.05"/>
                                          </p:val>
                                        </p:tav>
                                        <p:tav tm="100000">
                                          <p:val>
                                            <p:strVal val="#ppt_w"/>
                                          </p:val>
                                        </p:tav>
                                      </p:tavLst>
                                    </p:anim>
                                    <p:anim calcmode="lin" valueType="num">
                                      <p:cBhvr>
                                        <p:cTn id="131" dur="1000" fill="hold"/>
                                        <p:tgtEl>
                                          <p:spTgt spid="49"/>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49"/>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49"/>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49"/>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49"/>
                                        </p:tgtEl>
                                      </p:cBhvr>
                                    </p:animEffect>
                                  </p:childTnLst>
                                </p:cTn>
                              </p:par>
                            </p:childTnLst>
                          </p:cTn>
                        </p:par>
                        <p:par>
                          <p:cTn id="136" fill="hold">
                            <p:stCondLst>
                              <p:cond delay="12000"/>
                            </p:stCondLst>
                            <p:childTnLst>
                              <p:par>
                                <p:cTn id="137" presetID="25" presetClass="entr" presetSubtype="0" fill="hold" grpId="0" nodeType="afterEffect">
                                  <p:stCondLst>
                                    <p:cond delay="0"/>
                                  </p:stCondLst>
                                  <p:childTnLst>
                                    <p:set>
                                      <p:cBhvr>
                                        <p:cTn id="138" dur="1" fill="hold">
                                          <p:stCondLst>
                                            <p:cond delay="0"/>
                                          </p:stCondLst>
                                        </p:cTn>
                                        <p:tgtEl>
                                          <p:spTgt spid="50"/>
                                        </p:tgtEl>
                                        <p:attrNameLst>
                                          <p:attrName>style.visibility</p:attrName>
                                        </p:attrNameLst>
                                      </p:cBhvr>
                                      <p:to>
                                        <p:strVal val="visible"/>
                                      </p:to>
                                    </p:set>
                                    <p:anim calcmode="lin" valueType="num">
                                      <p:cBhvr>
                                        <p:cTn id="139" dur="500" decel="50000" fill="hold">
                                          <p:stCondLst>
                                            <p:cond delay="0"/>
                                          </p:stCondLst>
                                        </p:cTn>
                                        <p:tgtEl>
                                          <p:spTgt spid="50"/>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50"/>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50"/>
                                        </p:tgtEl>
                                        <p:attrNameLst>
                                          <p:attrName>ppt_w</p:attrName>
                                        </p:attrNameLst>
                                      </p:cBhvr>
                                      <p:tavLst>
                                        <p:tav tm="0">
                                          <p:val>
                                            <p:strVal val="#ppt_w*.05"/>
                                          </p:val>
                                        </p:tav>
                                        <p:tav tm="100000">
                                          <p:val>
                                            <p:strVal val="#ppt_w"/>
                                          </p:val>
                                        </p:tav>
                                      </p:tavLst>
                                    </p:anim>
                                    <p:anim calcmode="lin" valueType="num">
                                      <p:cBhvr>
                                        <p:cTn id="142" dur="1000" fill="hold"/>
                                        <p:tgtEl>
                                          <p:spTgt spid="50"/>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50"/>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50"/>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50"/>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50"/>
                                        </p:tgtEl>
                                      </p:cBhvr>
                                    </p:animEffect>
                                  </p:childTnLst>
                                </p:cTn>
                              </p:par>
                            </p:childTnLst>
                          </p:cTn>
                        </p:par>
                        <p:par>
                          <p:cTn id="147" fill="hold">
                            <p:stCondLst>
                              <p:cond delay="13000"/>
                            </p:stCondLst>
                            <p:childTnLst>
                              <p:par>
                                <p:cTn id="148" presetID="25" presetClass="entr" presetSubtype="0" fill="hold" grpId="0" nodeType="afterEffect">
                                  <p:stCondLst>
                                    <p:cond delay="0"/>
                                  </p:stCondLst>
                                  <p:childTnLst>
                                    <p:set>
                                      <p:cBhvr>
                                        <p:cTn id="149" dur="1" fill="hold">
                                          <p:stCondLst>
                                            <p:cond delay="0"/>
                                          </p:stCondLst>
                                        </p:cTn>
                                        <p:tgtEl>
                                          <p:spTgt spid="51"/>
                                        </p:tgtEl>
                                        <p:attrNameLst>
                                          <p:attrName>style.visibility</p:attrName>
                                        </p:attrNameLst>
                                      </p:cBhvr>
                                      <p:to>
                                        <p:strVal val="visible"/>
                                      </p:to>
                                    </p:set>
                                    <p:anim calcmode="lin" valueType="num">
                                      <p:cBhvr>
                                        <p:cTn id="150" dur="500" decel="50000" fill="hold">
                                          <p:stCondLst>
                                            <p:cond delay="0"/>
                                          </p:stCondLst>
                                        </p:cTn>
                                        <p:tgtEl>
                                          <p:spTgt spid="51"/>
                                        </p:tgtEl>
                                        <p:attrNameLst>
                                          <p:attrName>style.rotation</p:attrName>
                                        </p:attrNameLst>
                                      </p:cBhvr>
                                      <p:tavLst>
                                        <p:tav tm="0">
                                          <p:val>
                                            <p:fltVal val="-90"/>
                                          </p:val>
                                        </p:tav>
                                        <p:tav tm="100000">
                                          <p:val>
                                            <p:fltVal val="0"/>
                                          </p:val>
                                        </p:tav>
                                      </p:tavLst>
                                    </p:anim>
                                    <p:anim calcmode="lin" valueType="num">
                                      <p:cBhvr>
                                        <p:cTn id="151" dur="500" decel="50000" fill="hold">
                                          <p:stCondLst>
                                            <p:cond delay="0"/>
                                          </p:stCondLst>
                                        </p:cTn>
                                        <p:tgtEl>
                                          <p:spTgt spid="51"/>
                                        </p:tgtEl>
                                        <p:attrNameLst>
                                          <p:attrName>ppt_w</p:attrName>
                                        </p:attrNameLst>
                                      </p:cBhvr>
                                      <p:tavLst>
                                        <p:tav tm="0">
                                          <p:val>
                                            <p:strVal val="#ppt_w"/>
                                          </p:val>
                                        </p:tav>
                                        <p:tav tm="100000">
                                          <p:val>
                                            <p:strVal val="#ppt_w*.05"/>
                                          </p:val>
                                        </p:tav>
                                      </p:tavLst>
                                    </p:anim>
                                    <p:anim calcmode="lin" valueType="num">
                                      <p:cBhvr>
                                        <p:cTn id="152" dur="500" accel="50000" fill="hold">
                                          <p:stCondLst>
                                            <p:cond delay="500"/>
                                          </p:stCondLst>
                                        </p:cTn>
                                        <p:tgtEl>
                                          <p:spTgt spid="51"/>
                                        </p:tgtEl>
                                        <p:attrNameLst>
                                          <p:attrName>ppt_w</p:attrName>
                                        </p:attrNameLst>
                                      </p:cBhvr>
                                      <p:tavLst>
                                        <p:tav tm="0">
                                          <p:val>
                                            <p:strVal val="#ppt_w*.05"/>
                                          </p:val>
                                        </p:tav>
                                        <p:tav tm="100000">
                                          <p:val>
                                            <p:strVal val="#ppt_w"/>
                                          </p:val>
                                        </p:tav>
                                      </p:tavLst>
                                    </p:anim>
                                    <p:anim calcmode="lin" valueType="num">
                                      <p:cBhvr>
                                        <p:cTn id="153" dur="1000" fill="hold"/>
                                        <p:tgtEl>
                                          <p:spTgt spid="51"/>
                                        </p:tgtEl>
                                        <p:attrNameLst>
                                          <p:attrName>ppt_h</p:attrName>
                                        </p:attrNameLst>
                                      </p:cBhvr>
                                      <p:tavLst>
                                        <p:tav tm="0">
                                          <p:val>
                                            <p:strVal val="#ppt_h"/>
                                          </p:val>
                                        </p:tav>
                                        <p:tav tm="100000">
                                          <p:val>
                                            <p:strVal val="#ppt_h"/>
                                          </p:val>
                                        </p:tav>
                                      </p:tavLst>
                                    </p:anim>
                                    <p:anim calcmode="lin" valueType="num">
                                      <p:cBhvr>
                                        <p:cTn id="154" dur="500" decel="50000" fill="hold">
                                          <p:stCondLst>
                                            <p:cond delay="0"/>
                                          </p:stCondLst>
                                        </p:cTn>
                                        <p:tgtEl>
                                          <p:spTgt spid="51"/>
                                        </p:tgtEl>
                                        <p:attrNameLst>
                                          <p:attrName>ppt_x</p:attrName>
                                        </p:attrNameLst>
                                      </p:cBhvr>
                                      <p:tavLst>
                                        <p:tav tm="0">
                                          <p:val>
                                            <p:strVal val="#ppt_x+.4"/>
                                          </p:val>
                                        </p:tav>
                                        <p:tav tm="100000">
                                          <p:val>
                                            <p:strVal val="#ppt_x"/>
                                          </p:val>
                                        </p:tav>
                                      </p:tavLst>
                                    </p:anim>
                                    <p:anim calcmode="lin" valueType="num">
                                      <p:cBhvr>
                                        <p:cTn id="155" dur="500" decel="50000" fill="hold">
                                          <p:stCondLst>
                                            <p:cond delay="0"/>
                                          </p:stCondLst>
                                        </p:cTn>
                                        <p:tgtEl>
                                          <p:spTgt spid="51"/>
                                        </p:tgtEl>
                                        <p:attrNameLst>
                                          <p:attrName>ppt_y</p:attrName>
                                        </p:attrNameLst>
                                      </p:cBhvr>
                                      <p:tavLst>
                                        <p:tav tm="0">
                                          <p:val>
                                            <p:strVal val="#ppt_y-.2"/>
                                          </p:val>
                                        </p:tav>
                                        <p:tav tm="100000">
                                          <p:val>
                                            <p:strVal val="#ppt_y+.1"/>
                                          </p:val>
                                        </p:tav>
                                      </p:tavLst>
                                    </p:anim>
                                    <p:anim calcmode="lin" valueType="num">
                                      <p:cBhvr>
                                        <p:cTn id="156" dur="500" accel="50000" fill="hold">
                                          <p:stCondLst>
                                            <p:cond delay="500"/>
                                          </p:stCondLst>
                                        </p:cTn>
                                        <p:tgtEl>
                                          <p:spTgt spid="51"/>
                                        </p:tgtEl>
                                        <p:attrNameLst>
                                          <p:attrName>ppt_y</p:attrName>
                                        </p:attrNameLst>
                                      </p:cBhvr>
                                      <p:tavLst>
                                        <p:tav tm="0">
                                          <p:val>
                                            <p:strVal val="#ppt_y+.1"/>
                                          </p:val>
                                        </p:tav>
                                        <p:tav tm="100000">
                                          <p:val>
                                            <p:strVal val="#ppt_y"/>
                                          </p:val>
                                        </p:tav>
                                      </p:tavLst>
                                    </p:anim>
                                    <p:animEffect transition="in" filter="fade">
                                      <p:cBhvr>
                                        <p:cTn id="157" dur="1000" decel="50000">
                                          <p:stCondLst>
                                            <p:cond delay="0"/>
                                          </p:stCondLst>
                                        </p:cTn>
                                        <p:tgtEl>
                                          <p:spTgt spid="51"/>
                                        </p:tgtEl>
                                      </p:cBhvr>
                                    </p:animEffect>
                                  </p:childTnLst>
                                </p:cTn>
                              </p:par>
                            </p:childTnLst>
                          </p:cTn>
                        </p:par>
                        <p:par>
                          <p:cTn id="158" fill="hold">
                            <p:stCondLst>
                              <p:cond delay="14000"/>
                            </p:stCondLst>
                            <p:childTnLst>
                              <p:par>
                                <p:cTn id="159" presetID="25" presetClass="entr" presetSubtype="0" fill="hold" grpId="0" nodeType="afterEffect">
                                  <p:stCondLst>
                                    <p:cond delay="0"/>
                                  </p:stCondLst>
                                  <p:childTnLst>
                                    <p:set>
                                      <p:cBhvr>
                                        <p:cTn id="160" dur="1" fill="hold">
                                          <p:stCondLst>
                                            <p:cond delay="0"/>
                                          </p:stCondLst>
                                        </p:cTn>
                                        <p:tgtEl>
                                          <p:spTgt spid="52"/>
                                        </p:tgtEl>
                                        <p:attrNameLst>
                                          <p:attrName>style.visibility</p:attrName>
                                        </p:attrNameLst>
                                      </p:cBhvr>
                                      <p:to>
                                        <p:strVal val="visible"/>
                                      </p:to>
                                    </p:set>
                                    <p:anim calcmode="lin" valueType="num">
                                      <p:cBhvr>
                                        <p:cTn id="161" dur="500" decel="50000" fill="hold">
                                          <p:stCondLst>
                                            <p:cond delay="0"/>
                                          </p:stCondLst>
                                        </p:cTn>
                                        <p:tgtEl>
                                          <p:spTgt spid="52"/>
                                        </p:tgtEl>
                                        <p:attrNameLst>
                                          <p:attrName>style.rotation</p:attrName>
                                        </p:attrNameLst>
                                      </p:cBhvr>
                                      <p:tavLst>
                                        <p:tav tm="0">
                                          <p:val>
                                            <p:fltVal val="-90"/>
                                          </p:val>
                                        </p:tav>
                                        <p:tav tm="100000">
                                          <p:val>
                                            <p:fltVal val="0"/>
                                          </p:val>
                                        </p:tav>
                                      </p:tavLst>
                                    </p:anim>
                                    <p:anim calcmode="lin" valueType="num">
                                      <p:cBhvr>
                                        <p:cTn id="162" dur="500" decel="50000" fill="hold">
                                          <p:stCondLst>
                                            <p:cond delay="0"/>
                                          </p:stCondLst>
                                        </p:cTn>
                                        <p:tgtEl>
                                          <p:spTgt spid="52"/>
                                        </p:tgtEl>
                                        <p:attrNameLst>
                                          <p:attrName>ppt_w</p:attrName>
                                        </p:attrNameLst>
                                      </p:cBhvr>
                                      <p:tavLst>
                                        <p:tav tm="0">
                                          <p:val>
                                            <p:strVal val="#ppt_w"/>
                                          </p:val>
                                        </p:tav>
                                        <p:tav tm="100000">
                                          <p:val>
                                            <p:strVal val="#ppt_w*.05"/>
                                          </p:val>
                                        </p:tav>
                                      </p:tavLst>
                                    </p:anim>
                                    <p:anim calcmode="lin" valueType="num">
                                      <p:cBhvr>
                                        <p:cTn id="163" dur="500" accel="50000" fill="hold">
                                          <p:stCondLst>
                                            <p:cond delay="500"/>
                                          </p:stCondLst>
                                        </p:cTn>
                                        <p:tgtEl>
                                          <p:spTgt spid="52"/>
                                        </p:tgtEl>
                                        <p:attrNameLst>
                                          <p:attrName>ppt_w</p:attrName>
                                        </p:attrNameLst>
                                      </p:cBhvr>
                                      <p:tavLst>
                                        <p:tav tm="0">
                                          <p:val>
                                            <p:strVal val="#ppt_w*.05"/>
                                          </p:val>
                                        </p:tav>
                                        <p:tav tm="100000">
                                          <p:val>
                                            <p:strVal val="#ppt_w"/>
                                          </p:val>
                                        </p:tav>
                                      </p:tavLst>
                                    </p:anim>
                                    <p:anim calcmode="lin" valueType="num">
                                      <p:cBhvr>
                                        <p:cTn id="164" dur="1000" fill="hold"/>
                                        <p:tgtEl>
                                          <p:spTgt spid="52"/>
                                        </p:tgtEl>
                                        <p:attrNameLst>
                                          <p:attrName>ppt_h</p:attrName>
                                        </p:attrNameLst>
                                      </p:cBhvr>
                                      <p:tavLst>
                                        <p:tav tm="0">
                                          <p:val>
                                            <p:strVal val="#ppt_h"/>
                                          </p:val>
                                        </p:tav>
                                        <p:tav tm="100000">
                                          <p:val>
                                            <p:strVal val="#ppt_h"/>
                                          </p:val>
                                        </p:tav>
                                      </p:tavLst>
                                    </p:anim>
                                    <p:anim calcmode="lin" valueType="num">
                                      <p:cBhvr>
                                        <p:cTn id="165" dur="500" decel="50000" fill="hold">
                                          <p:stCondLst>
                                            <p:cond delay="0"/>
                                          </p:stCondLst>
                                        </p:cTn>
                                        <p:tgtEl>
                                          <p:spTgt spid="52"/>
                                        </p:tgtEl>
                                        <p:attrNameLst>
                                          <p:attrName>ppt_x</p:attrName>
                                        </p:attrNameLst>
                                      </p:cBhvr>
                                      <p:tavLst>
                                        <p:tav tm="0">
                                          <p:val>
                                            <p:strVal val="#ppt_x+.4"/>
                                          </p:val>
                                        </p:tav>
                                        <p:tav tm="100000">
                                          <p:val>
                                            <p:strVal val="#ppt_x"/>
                                          </p:val>
                                        </p:tav>
                                      </p:tavLst>
                                    </p:anim>
                                    <p:anim calcmode="lin" valueType="num">
                                      <p:cBhvr>
                                        <p:cTn id="166" dur="500" decel="50000" fill="hold">
                                          <p:stCondLst>
                                            <p:cond delay="0"/>
                                          </p:stCondLst>
                                        </p:cTn>
                                        <p:tgtEl>
                                          <p:spTgt spid="52"/>
                                        </p:tgtEl>
                                        <p:attrNameLst>
                                          <p:attrName>ppt_y</p:attrName>
                                        </p:attrNameLst>
                                      </p:cBhvr>
                                      <p:tavLst>
                                        <p:tav tm="0">
                                          <p:val>
                                            <p:strVal val="#ppt_y-.2"/>
                                          </p:val>
                                        </p:tav>
                                        <p:tav tm="100000">
                                          <p:val>
                                            <p:strVal val="#ppt_y+.1"/>
                                          </p:val>
                                        </p:tav>
                                      </p:tavLst>
                                    </p:anim>
                                    <p:anim calcmode="lin" valueType="num">
                                      <p:cBhvr>
                                        <p:cTn id="167" dur="500" accel="50000" fill="hold">
                                          <p:stCondLst>
                                            <p:cond delay="500"/>
                                          </p:stCondLst>
                                        </p:cTn>
                                        <p:tgtEl>
                                          <p:spTgt spid="52"/>
                                        </p:tgtEl>
                                        <p:attrNameLst>
                                          <p:attrName>ppt_y</p:attrName>
                                        </p:attrNameLst>
                                      </p:cBhvr>
                                      <p:tavLst>
                                        <p:tav tm="0">
                                          <p:val>
                                            <p:strVal val="#ppt_y+.1"/>
                                          </p:val>
                                        </p:tav>
                                        <p:tav tm="100000">
                                          <p:val>
                                            <p:strVal val="#ppt_y"/>
                                          </p:val>
                                        </p:tav>
                                      </p:tavLst>
                                    </p:anim>
                                    <p:animEffect transition="in" filter="fade">
                                      <p:cBhvr>
                                        <p:cTn id="168" dur="1000" decel="50000">
                                          <p:stCondLst>
                                            <p:cond delay="0"/>
                                          </p:stCondLst>
                                        </p:cTn>
                                        <p:tgtEl>
                                          <p:spTgt spid="52"/>
                                        </p:tgtEl>
                                      </p:cBhvr>
                                    </p:animEffect>
                                  </p:childTnLst>
                                </p:cTn>
                              </p:par>
                            </p:childTnLst>
                          </p:cTn>
                        </p:par>
                        <p:par>
                          <p:cTn id="169" fill="hold">
                            <p:stCondLst>
                              <p:cond delay="15000"/>
                            </p:stCondLst>
                            <p:childTnLst>
                              <p:par>
                                <p:cTn id="170" presetID="25" presetClass="entr" presetSubtype="0" fill="hold" grpId="0" nodeType="afterEffect">
                                  <p:stCondLst>
                                    <p:cond delay="0"/>
                                  </p:stCondLst>
                                  <p:childTnLst>
                                    <p:set>
                                      <p:cBhvr>
                                        <p:cTn id="171" dur="1" fill="hold">
                                          <p:stCondLst>
                                            <p:cond delay="0"/>
                                          </p:stCondLst>
                                        </p:cTn>
                                        <p:tgtEl>
                                          <p:spTgt spid="53"/>
                                        </p:tgtEl>
                                        <p:attrNameLst>
                                          <p:attrName>style.visibility</p:attrName>
                                        </p:attrNameLst>
                                      </p:cBhvr>
                                      <p:to>
                                        <p:strVal val="visible"/>
                                      </p:to>
                                    </p:set>
                                    <p:anim calcmode="lin" valueType="num">
                                      <p:cBhvr>
                                        <p:cTn id="172" dur="500" decel="50000" fill="hold">
                                          <p:stCondLst>
                                            <p:cond delay="0"/>
                                          </p:stCondLst>
                                        </p:cTn>
                                        <p:tgtEl>
                                          <p:spTgt spid="53"/>
                                        </p:tgtEl>
                                        <p:attrNameLst>
                                          <p:attrName>style.rotation</p:attrName>
                                        </p:attrNameLst>
                                      </p:cBhvr>
                                      <p:tavLst>
                                        <p:tav tm="0">
                                          <p:val>
                                            <p:fltVal val="-90"/>
                                          </p:val>
                                        </p:tav>
                                        <p:tav tm="100000">
                                          <p:val>
                                            <p:fltVal val="0"/>
                                          </p:val>
                                        </p:tav>
                                      </p:tavLst>
                                    </p:anim>
                                    <p:anim calcmode="lin" valueType="num">
                                      <p:cBhvr>
                                        <p:cTn id="173" dur="500" decel="50000" fill="hold">
                                          <p:stCondLst>
                                            <p:cond delay="0"/>
                                          </p:stCondLst>
                                        </p:cTn>
                                        <p:tgtEl>
                                          <p:spTgt spid="53"/>
                                        </p:tgtEl>
                                        <p:attrNameLst>
                                          <p:attrName>ppt_w</p:attrName>
                                        </p:attrNameLst>
                                      </p:cBhvr>
                                      <p:tavLst>
                                        <p:tav tm="0">
                                          <p:val>
                                            <p:strVal val="#ppt_w"/>
                                          </p:val>
                                        </p:tav>
                                        <p:tav tm="100000">
                                          <p:val>
                                            <p:strVal val="#ppt_w*.05"/>
                                          </p:val>
                                        </p:tav>
                                      </p:tavLst>
                                    </p:anim>
                                    <p:anim calcmode="lin" valueType="num">
                                      <p:cBhvr>
                                        <p:cTn id="174" dur="500" accel="50000" fill="hold">
                                          <p:stCondLst>
                                            <p:cond delay="500"/>
                                          </p:stCondLst>
                                        </p:cTn>
                                        <p:tgtEl>
                                          <p:spTgt spid="53"/>
                                        </p:tgtEl>
                                        <p:attrNameLst>
                                          <p:attrName>ppt_w</p:attrName>
                                        </p:attrNameLst>
                                      </p:cBhvr>
                                      <p:tavLst>
                                        <p:tav tm="0">
                                          <p:val>
                                            <p:strVal val="#ppt_w*.05"/>
                                          </p:val>
                                        </p:tav>
                                        <p:tav tm="100000">
                                          <p:val>
                                            <p:strVal val="#ppt_w"/>
                                          </p:val>
                                        </p:tav>
                                      </p:tavLst>
                                    </p:anim>
                                    <p:anim calcmode="lin" valueType="num">
                                      <p:cBhvr>
                                        <p:cTn id="175" dur="1000" fill="hold"/>
                                        <p:tgtEl>
                                          <p:spTgt spid="53"/>
                                        </p:tgtEl>
                                        <p:attrNameLst>
                                          <p:attrName>ppt_h</p:attrName>
                                        </p:attrNameLst>
                                      </p:cBhvr>
                                      <p:tavLst>
                                        <p:tav tm="0">
                                          <p:val>
                                            <p:strVal val="#ppt_h"/>
                                          </p:val>
                                        </p:tav>
                                        <p:tav tm="100000">
                                          <p:val>
                                            <p:strVal val="#ppt_h"/>
                                          </p:val>
                                        </p:tav>
                                      </p:tavLst>
                                    </p:anim>
                                    <p:anim calcmode="lin" valueType="num">
                                      <p:cBhvr>
                                        <p:cTn id="176" dur="500" decel="50000" fill="hold">
                                          <p:stCondLst>
                                            <p:cond delay="0"/>
                                          </p:stCondLst>
                                        </p:cTn>
                                        <p:tgtEl>
                                          <p:spTgt spid="53"/>
                                        </p:tgtEl>
                                        <p:attrNameLst>
                                          <p:attrName>ppt_x</p:attrName>
                                        </p:attrNameLst>
                                      </p:cBhvr>
                                      <p:tavLst>
                                        <p:tav tm="0">
                                          <p:val>
                                            <p:strVal val="#ppt_x+.4"/>
                                          </p:val>
                                        </p:tav>
                                        <p:tav tm="100000">
                                          <p:val>
                                            <p:strVal val="#ppt_x"/>
                                          </p:val>
                                        </p:tav>
                                      </p:tavLst>
                                    </p:anim>
                                    <p:anim calcmode="lin" valueType="num">
                                      <p:cBhvr>
                                        <p:cTn id="177" dur="500" decel="50000" fill="hold">
                                          <p:stCondLst>
                                            <p:cond delay="0"/>
                                          </p:stCondLst>
                                        </p:cTn>
                                        <p:tgtEl>
                                          <p:spTgt spid="53"/>
                                        </p:tgtEl>
                                        <p:attrNameLst>
                                          <p:attrName>ppt_y</p:attrName>
                                        </p:attrNameLst>
                                      </p:cBhvr>
                                      <p:tavLst>
                                        <p:tav tm="0">
                                          <p:val>
                                            <p:strVal val="#ppt_y-.2"/>
                                          </p:val>
                                        </p:tav>
                                        <p:tav tm="100000">
                                          <p:val>
                                            <p:strVal val="#ppt_y+.1"/>
                                          </p:val>
                                        </p:tav>
                                      </p:tavLst>
                                    </p:anim>
                                    <p:anim calcmode="lin" valueType="num">
                                      <p:cBhvr>
                                        <p:cTn id="178" dur="500" accel="50000" fill="hold">
                                          <p:stCondLst>
                                            <p:cond delay="500"/>
                                          </p:stCondLst>
                                        </p:cTn>
                                        <p:tgtEl>
                                          <p:spTgt spid="53"/>
                                        </p:tgtEl>
                                        <p:attrNameLst>
                                          <p:attrName>ppt_y</p:attrName>
                                        </p:attrNameLst>
                                      </p:cBhvr>
                                      <p:tavLst>
                                        <p:tav tm="0">
                                          <p:val>
                                            <p:strVal val="#ppt_y+.1"/>
                                          </p:val>
                                        </p:tav>
                                        <p:tav tm="100000">
                                          <p:val>
                                            <p:strVal val="#ppt_y"/>
                                          </p:val>
                                        </p:tav>
                                      </p:tavLst>
                                    </p:anim>
                                    <p:animEffect transition="in" filter="fade">
                                      <p:cBhvr>
                                        <p:cTn id="179" dur="1000" decel="50000">
                                          <p:stCondLst>
                                            <p:cond delay="0"/>
                                          </p:stCondLst>
                                        </p:cTn>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8" grpId="0"/>
      <p:bldP spid="39" grpId="0" animBg="1"/>
      <p:bldP spid="40" grpId="0" animBg="1"/>
      <p:bldP spid="41" grpId="0" animBg="1"/>
      <p:bldP spid="42" grpId="0" animBg="1"/>
      <p:bldP spid="43" grpId="0" animBg="1"/>
      <p:bldP spid="45" grpId="0" animBg="1"/>
      <p:bldP spid="46" grpId="0" animBg="1"/>
      <p:bldP spid="47" grpId="0" animBg="1"/>
      <p:bldP spid="48" grpId="0" animBg="1"/>
      <p:bldP spid="49" grpId="0" animBg="1"/>
      <p:bldP spid="50" grpId="0"/>
      <p:bldP spid="51" grpId="0"/>
      <p:bldP spid="52" grpId="0" animBg="1"/>
      <p:bldP spid="5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406078" y="248774"/>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21920"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文本框 69"/>
          <p:cNvSpPr txBox="1"/>
          <p:nvPr/>
        </p:nvSpPr>
        <p:spPr>
          <a:xfrm>
            <a:off x="911878"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71" name="矩形 70"/>
          <p:cNvSpPr/>
          <p:nvPr/>
        </p:nvSpPr>
        <p:spPr>
          <a:xfrm>
            <a:off x="940906"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72" name="矩形 71"/>
          <p:cNvSpPr/>
          <p:nvPr/>
        </p:nvSpPr>
        <p:spPr>
          <a:xfrm>
            <a:off x="940906"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73" name="椭圆 72"/>
          <p:cNvSpPr/>
          <p:nvPr/>
        </p:nvSpPr>
        <p:spPr>
          <a:xfrm>
            <a:off x="9062309" y="1311337"/>
            <a:ext cx="2083859" cy="2083859"/>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endParaRPr lang="en-US" altLang="zh-CN" sz="1400" b="1" dirty="0">
              <a:solidFill>
                <a:srgbClr val="234983"/>
              </a:solidFill>
              <a:ea typeface="方正兰亭特黑简体" panose="02000000000000000000" pitchFamily="2" charset="-122"/>
            </a:endParaRPr>
          </a:p>
        </p:txBody>
      </p:sp>
      <p:sp>
        <p:nvSpPr>
          <p:cNvPr id="74" name="任意多边形 73"/>
          <p:cNvSpPr/>
          <p:nvPr/>
        </p:nvSpPr>
        <p:spPr>
          <a:xfrm rot="10800000">
            <a:off x="9033127" y="3213996"/>
            <a:ext cx="2083859" cy="2511582"/>
          </a:xfrm>
          <a:custGeom>
            <a:avLst/>
            <a:gdLst>
              <a:gd name="connsiteX0" fmla="*/ 1222016 w 2444032"/>
              <a:gd name="connsiteY0" fmla="*/ 0 h 2945682"/>
              <a:gd name="connsiteX1" fmla="*/ 2444032 w 2444032"/>
              <a:gd name="connsiteY1" fmla="*/ 1222016 h 2945682"/>
              <a:gd name="connsiteX2" fmla="*/ 1697680 w 2444032"/>
              <a:gd name="connsiteY2" fmla="*/ 2348000 h 2945682"/>
              <a:gd name="connsiteX3" fmla="*/ 1624728 w 2444032"/>
              <a:gd name="connsiteY3" fmla="*/ 2374701 h 2945682"/>
              <a:gd name="connsiteX4" fmla="*/ 1624728 w 2444032"/>
              <a:gd name="connsiteY4" fmla="*/ 2548807 h 2945682"/>
              <a:gd name="connsiteX5" fmla="*/ 1222016 w 2444032"/>
              <a:gd name="connsiteY5" fmla="*/ 2945682 h 2945682"/>
              <a:gd name="connsiteX6" fmla="*/ 819305 w 2444032"/>
              <a:gd name="connsiteY6" fmla="*/ 2548807 h 2945682"/>
              <a:gd name="connsiteX7" fmla="*/ 819305 w 2444032"/>
              <a:gd name="connsiteY7" fmla="*/ 2374701 h 2945682"/>
              <a:gd name="connsiteX8" fmla="*/ 746352 w 2444032"/>
              <a:gd name="connsiteY8" fmla="*/ 2348000 h 2945682"/>
              <a:gd name="connsiteX9" fmla="*/ 0 w 2444032"/>
              <a:gd name="connsiteY9" fmla="*/ 1222016 h 2945682"/>
              <a:gd name="connsiteX10" fmla="*/ 1222016 w 2444032"/>
              <a:gd name="connsiteY10" fmla="*/ 0 h 2945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4032" h="2945682">
                <a:moveTo>
                  <a:pt x="1222016" y="0"/>
                </a:moveTo>
                <a:cubicBezTo>
                  <a:pt x="1896917" y="0"/>
                  <a:pt x="2444032" y="547115"/>
                  <a:pt x="2444032" y="1222016"/>
                </a:cubicBezTo>
                <a:cubicBezTo>
                  <a:pt x="2444032" y="1728192"/>
                  <a:pt x="2136280" y="2162488"/>
                  <a:pt x="1697680" y="2348000"/>
                </a:cubicBezTo>
                <a:lnTo>
                  <a:pt x="1624728" y="2374701"/>
                </a:lnTo>
                <a:lnTo>
                  <a:pt x="1624728" y="2548807"/>
                </a:lnTo>
                <a:lnTo>
                  <a:pt x="1222016" y="2945682"/>
                </a:lnTo>
                <a:lnTo>
                  <a:pt x="819305" y="2548807"/>
                </a:lnTo>
                <a:lnTo>
                  <a:pt x="819305" y="2374701"/>
                </a:lnTo>
                <a:lnTo>
                  <a:pt x="746352" y="2348000"/>
                </a:lnTo>
                <a:cubicBezTo>
                  <a:pt x="307752" y="2162488"/>
                  <a:pt x="0" y="1728192"/>
                  <a:pt x="0" y="1222016"/>
                </a:cubicBezTo>
                <a:cubicBezTo>
                  <a:pt x="0" y="547115"/>
                  <a:pt x="547115" y="0"/>
                  <a:pt x="1222016" y="0"/>
                </a:cubicBezTo>
                <a:close/>
              </a:path>
            </a:pathLst>
          </a:custGeom>
          <a:gradFill flip="none" rotWithShape="1">
            <a:gsLst>
              <a:gs pos="0">
                <a:srgbClr val="F7F7F7">
                  <a:lumMod val="100000"/>
                </a:srgbClr>
              </a:gs>
              <a:gs pos="100000">
                <a:srgbClr val="C8C8C8"/>
              </a:gs>
            </a:gsLst>
            <a:lin ang="9600000" scaled="0"/>
            <a:tileRect/>
          </a:gradFill>
          <a:ln w="25400">
            <a:gradFill flip="none" rotWithShape="1">
              <a:gsLst>
                <a:gs pos="53000">
                  <a:schemeClr val="bg1">
                    <a:alpha val="90000"/>
                  </a:schemeClr>
                </a:gs>
                <a:gs pos="100000">
                  <a:schemeClr val="tx1">
                    <a:lumMod val="50000"/>
                    <a:lumOff val="50000"/>
                  </a:schemeClr>
                </a:gs>
              </a:gsLst>
              <a:lin ang="198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b="1">
              <a:solidFill>
                <a:srgbClr val="181818"/>
              </a:solidFill>
              <a:ea typeface="方正兰亭特黑简体" panose="02000000000000000000" pitchFamily="2" charset="-122"/>
            </a:endParaRPr>
          </a:p>
        </p:txBody>
      </p:sp>
      <p:sp>
        <p:nvSpPr>
          <p:cNvPr id="75" name="任意多边形 74"/>
          <p:cNvSpPr/>
          <p:nvPr/>
        </p:nvSpPr>
        <p:spPr>
          <a:xfrm rot="16200000">
            <a:off x="6947944" y="3427859"/>
            <a:ext cx="2083859" cy="2511582"/>
          </a:xfrm>
          <a:custGeom>
            <a:avLst/>
            <a:gdLst>
              <a:gd name="connsiteX0" fmla="*/ 1222016 w 2444032"/>
              <a:gd name="connsiteY0" fmla="*/ 0 h 2945682"/>
              <a:gd name="connsiteX1" fmla="*/ 2444032 w 2444032"/>
              <a:gd name="connsiteY1" fmla="*/ 1222016 h 2945682"/>
              <a:gd name="connsiteX2" fmla="*/ 1697680 w 2444032"/>
              <a:gd name="connsiteY2" fmla="*/ 2348000 h 2945682"/>
              <a:gd name="connsiteX3" fmla="*/ 1624728 w 2444032"/>
              <a:gd name="connsiteY3" fmla="*/ 2374701 h 2945682"/>
              <a:gd name="connsiteX4" fmla="*/ 1624728 w 2444032"/>
              <a:gd name="connsiteY4" fmla="*/ 2548807 h 2945682"/>
              <a:gd name="connsiteX5" fmla="*/ 1222016 w 2444032"/>
              <a:gd name="connsiteY5" fmla="*/ 2945682 h 2945682"/>
              <a:gd name="connsiteX6" fmla="*/ 819305 w 2444032"/>
              <a:gd name="connsiteY6" fmla="*/ 2548807 h 2945682"/>
              <a:gd name="connsiteX7" fmla="*/ 819305 w 2444032"/>
              <a:gd name="connsiteY7" fmla="*/ 2374701 h 2945682"/>
              <a:gd name="connsiteX8" fmla="*/ 746352 w 2444032"/>
              <a:gd name="connsiteY8" fmla="*/ 2348000 h 2945682"/>
              <a:gd name="connsiteX9" fmla="*/ 0 w 2444032"/>
              <a:gd name="connsiteY9" fmla="*/ 1222016 h 2945682"/>
              <a:gd name="connsiteX10" fmla="*/ 1222016 w 2444032"/>
              <a:gd name="connsiteY10" fmla="*/ 0 h 2945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4032" h="2945682">
                <a:moveTo>
                  <a:pt x="1222016" y="0"/>
                </a:moveTo>
                <a:cubicBezTo>
                  <a:pt x="1896917" y="0"/>
                  <a:pt x="2444032" y="547115"/>
                  <a:pt x="2444032" y="1222016"/>
                </a:cubicBezTo>
                <a:cubicBezTo>
                  <a:pt x="2444032" y="1728192"/>
                  <a:pt x="2136280" y="2162488"/>
                  <a:pt x="1697680" y="2348000"/>
                </a:cubicBezTo>
                <a:lnTo>
                  <a:pt x="1624728" y="2374701"/>
                </a:lnTo>
                <a:lnTo>
                  <a:pt x="1624728" y="2548807"/>
                </a:lnTo>
                <a:lnTo>
                  <a:pt x="1222016" y="2945682"/>
                </a:lnTo>
                <a:lnTo>
                  <a:pt x="819305" y="2548807"/>
                </a:lnTo>
                <a:lnTo>
                  <a:pt x="819305" y="2374701"/>
                </a:lnTo>
                <a:lnTo>
                  <a:pt x="746352" y="2348000"/>
                </a:lnTo>
                <a:cubicBezTo>
                  <a:pt x="307752" y="2162488"/>
                  <a:pt x="0" y="1728192"/>
                  <a:pt x="0" y="1222016"/>
                </a:cubicBezTo>
                <a:cubicBezTo>
                  <a:pt x="0" y="547115"/>
                  <a:pt x="547115" y="0"/>
                  <a:pt x="1222016" y="0"/>
                </a:cubicBezTo>
                <a:close/>
              </a:path>
            </a:pathLst>
          </a:custGeom>
          <a:solidFill>
            <a:srgbClr val="234983"/>
          </a:solidFill>
          <a:ln w="101600">
            <a:noFill/>
          </a:ln>
          <a:effectLst>
            <a:outerShdw blurRad="317500" dist="1143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endParaRPr lang="zh-CN" altLang="en-US" sz="1200">
              <a:solidFill>
                <a:schemeClr val="bg1"/>
              </a:solidFill>
            </a:endParaRPr>
          </a:p>
        </p:txBody>
      </p:sp>
      <p:sp>
        <p:nvSpPr>
          <p:cNvPr id="76" name="任意多边形 75"/>
          <p:cNvSpPr/>
          <p:nvPr/>
        </p:nvSpPr>
        <p:spPr>
          <a:xfrm>
            <a:off x="6734082" y="1311337"/>
            <a:ext cx="2083859" cy="2511582"/>
          </a:xfrm>
          <a:custGeom>
            <a:avLst/>
            <a:gdLst>
              <a:gd name="connsiteX0" fmla="*/ 1222016 w 2444032"/>
              <a:gd name="connsiteY0" fmla="*/ 0 h 2945682"/>
              <a:gd name="connsiteX1" fmla="*/ 2444032 w 2444032"/>
              <a:gd name="connsiteY1" fmla="*/ 1222016 h 2945682"/>
              <a:gd name="connsiteX2" fmla="*/ 1697680 w 2444032"/>
              <a:gd name="connsiteY2" fmla="*/ 2348000 h 2945682"/>
              <a:gd name="connsiteX3" fmla="*/ 1624728 w 2444032"/>
              <a:gd name="connsiteY3" fmla="*/ 2374701 h 2945682"/>
              <a:gd name="connsiteX4" fmla="*/ 1624728 w 2444032"/>
              <a:gd name="connsiteY4" fmla="*/ 2548807 h 2945682"/>
              <a:gd name="connsiteX5" fmla="*/ 1222016 w 2444032"/>
              <a:gd name="connsiteY5" fmla="*/ 2945682 h 2945682"/>
              <a:gd name="connsiteX6" fmla="*/ 819305 w 2444032"/>
              <a:gd name="connsiteY6" fmla="*/ 2548807 h 2945682"/>
              <a:gd name="connsiteX7" fmla="*/ 819305 w 2444032"/>
              <a:gd name="connsiteY7" fmla="*/ 2374701 h 2945682"/>
              <a:gd name="connsiteX8" fmla="*/ 746352 w 2444032"/>
              <a:gd name="connsiteY8" fmla="*/ 2348000 h 2945682"/>
              <a:gd name="connsiteX9" fmla="*/ 0 w 2444032"/>
              <a:gd name="connsiteY9" fmla="*/ 1222016 h 2945682"/>
              <a:gd name="connsiteX10" fmla="*/ 1222016 w 2444032"/>
              <a:gd name="connsiteY10" fmla="*/ 0 h 2945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4032" h="2945682">
                <a:moveTo>
                  <a:pt x="1222016" y="0"/>
                </a:moveTo>
                <a:cubicBezTo>
                  <a:pt x="1896917" y="0"/>
                  <a:pt x="2444032" y="547115"/>
                  <a:pt x="2444032" y="1222016"/>
                </a:cubicBezTo>
                <a:cubicBezTo>
                  <a:pt x="2444032" y="1728192"/>
                  <a:pt x="2136280" y="2162488"/>
                  <a:pt x="1697680" y="2348000"/>
                </a:cubicBezTo>
                <a:lnTo>
                  <a:pt x="1624728" y="2374701"/>
                </a:lnTo>
                <a:lnTo>
                  <a:pt x="1624728" y="2548807"/>
                </a:lnTo>
                <a:lnTo>
                  <a:pt x="1222016" y="2945682"/>
                </a:lnTo>
                <a:lnTo>
                  <a:pt x="819305" y="2548807"/>
                </a:lnTo>
                <a:lnTo>
                  <a:pt x="819305" y="2374701"/>
                </a:lnTo>
                <a:lnTo>
                  <a:pt x="746352" y="2348000"/>
                </a:lnTo>
                <a:cubicBezTo>
                  <a:pt x="307752" y="2162488"/>
                  <a:pt x="0" y="1728192"/>
                  <a:pt x="0" y="1222016"/>
                </a:cubicBezTo>
                <a:cubicBezTo>
                  <a:pt x="0" y="547115"/>
                  <a:pt x="547115" y="0"/>
                  <a:pt x="1222016" y="0"/>
                </a:cubicBezTo>
                <a:close/>
              </a:path>
            </a:pathLst>
          </a:cu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9600" b="1">
              <a:solidFill>
                <a:srgbClr val="181818"/>
              </a:solidFill>
              <a:latin typeface="Helvetica-Black-SemiBold" pitchFamily="2" charset="0"/>
              <a:ea typeface="方正兰亭特黑简体" panose="02000000000000000000" pitchFamily="2" charset="-122"/>
            </a:endParaRPr>
          </a:p>
        </p:txBody>
      </p:sp>
      <p:sp>
        <p:nvSpPr>
          <p:cNvPr id="77" name="文本框 76"/>
          <p:cNvSpPr txBox="1"/>
          <p:nvPr/>
        </p:nvSpPr>
        <p:spPr>
          <a:xfrm>
            <a:off x="7240187" y="1825654"/>
            <a:ext cx="1304061" cy="646331"/>
          </a:xfrm>
          <a:prstGeom prst="rect">
            <a:avLst/>
          </a:prstGeom>
          <a:noFill/>
        </p:spPr>
        <p:txBody>
          <a:bodyPr wrap="square" rtlCol="0">
            <a:spAutoFit/>
          </a:bodyPr>
          <a:lstStyle/>
          <a:p>
            <a:r>
              <a:rPr lang="en-US" altLang="zh-CN" sz="1200" dirty="0">
                <a:solidFill>
                  <a:srgbClr val="234983"/>
                </a:solidFill>
              </a:rPr>
              <a:t>The empty vessels make the greatest sound . </a:t>
            </a:r>
            <a:endParaRPr lang="zh-CN" altLang="en-US" sz="1200" dirty="0">
              <a:solidFill>
                <a:srgbClr val="234983"/>
              </a:solidFill>
            </a:endParaRPr>
          </a:p>
        </p:txBody>
      </p:sp>
      <p:sp>
        <p:nvSpPr>
          <p:cNvPr id="78" name="矩形 77"/>
          <p:cNvSpPr/>
          <p:nvPr/>
        </p:nvSpPr>
        <p:spPr>
          <a:xfrm>
            <a:off x="7240187" y="2407655"/>
            <a:ext cx="1043876" cy="502702"/>
          </a:xfrm>
          <a:prstGeom prst="rect">
            <a:avLst/>
          </a:prstGeom>
        </p:spPr>
        <p:txBody>
          <a:bodyPr wrap="none">
            <a:spAutoFit/>
          </a:bodyPr>
          <a:lstStyle/>
          <a:p>
            <a:pPr>
              <a:lnSpc>
                <a:spcPts val="1600"/>
              </a:lnSpc>
            </a:pPr>
            <a:r>
              <a:rPr lang="en-US" altLang="zh-CN" sz="1600" b="1" dirty="0">
                <a:solidFill>
                  <a:srgbClr val="234983"/>
                </a:solidFill>
              </a:rPr>
              <a:t>FOR </a:t>
            </a:r>
          </a:p>
          <a:p>
            <a:pPr>
              <a:lnSpc>
                <a:spcPts val="1600"/>
              </a:lnSpc>
            </a:pPr>
            <a:r>
              <a:rPr lang="en-US" altLang="zh-CN" sz="1600" b="1" dirty="0">
                <a:solidFill>
                  <a:srgbClr val="234983"/>
                </a:solidFill>
              </a:rPr>
              <a:t>EXAMPLE </a:t>
            </a:r>
            <a:endParaRPr lang="zh-CN" altLang="en-US" sz="1600" dirty="0">
              <a:solidFill>
                <a:srgbClr val="234983"/>
              </a:solidFill>
            </a:endParaRPr>
          </a:p>
        </p:txBody>
      </p:sp>
      <p:sp>
        <p:nvSpPr>
          <p:cNvPr id="79" name="文本框 78"/>
          <p:cNvSpPr txBox="1"/>
          <p:nvPr/>
        </p:nvSpPr>
        <p:spPr>
          <a:xfrm>
            <a:off x="7151488" y="4379508"/>
            <a:ext cx="1304061" cy="646331"/>
          </a:xfrm>
          <a:prstGeom prst="rect">
            <a:avLst/>
          </a:prstGeom>
          <a:noFill/>
        </p:spPr>
        <p:txBody>
          <a:bodyPr wrap="square" rtlCol="0">
            <a:spAutoFit/>
          </a:bodyPr>
          <a:lstStyle/>
          <a:p>
            <a:r>
              <a:rPr lang="en-US" altLang="zh-CN" sz="1200" dirty="0">
                <a:solidFill>
                  <a:schemeClr val="bg1"/>
                </a:solidFill>
              </a:rPr>
              <a:t>The empty vessels make the greatest sound . </a:t>
            </a:r>
            <a:endParaRPr lang="zh-CN" altLang="en-US" sz="1200" dirty="0">
              <a:solidFill>
                <a:schemeClr val="bg1"/>
              </a:solidFill>
            </a:endParaRPr>
          </a:p>
        </p:txBody>
      </p:sp>
      <p:sp>
        <p:nvSpPr>
          <p:cNvPr id="80" name="矩形 79"/>
          <p:cNvSpPr/>
          <p:nvPr/>
        </p:nvSpPr>
        <p:spPr>
          <a:xfrm>
            <a:off x="9750289" y="4544662"/>
            <a:ext cx="649537" cy="348813"/>
          </a:xfrm>
          <a:prstGeom prst="rect">
            <a:avLst/>
          </a:prstGeom>
        </p:spPr>
        <p:txBody>
          <a:bodyPr wrap="none">
            <a:spAutoFit/>
          </a:bodyPr>
          <a:lstStyle/>
          <a:p>
            <a:pPr algn="ctr">
              <a:lnSpc>
                <a:spcPts val="2000"/>
              </a:lnSpc>
            </a:pPr>
            <a:r>
              <a:rPr lang="zh-CN" altLang="en-US" b="1" dirty="0">
                <a:solidFill>
                  <a:srgbClr val="234983"/>
                </a:solidFill>
              </a:rPr>
              <a:t>标题</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p:cTn id="7" dur="500" decel="50000" fill="hold">
                                          <p:stCondLst>
                                            <p:cond delay="0"/>
                                          </p:stCondLst>
                                        </p:cTn>
                                        <p:tgtEl>
                                          <p:spTgt spid="7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0"/>
                                        </p:tgtEl>
                                        <p:attrNameLst>
                                          <p:attrName>ppt_w</p:attrName>
                                        </p:attrNameLst>
                                      </p:cBhvr>
                                      <p:tavLst>
                                        <p:tav tm="0">
                                          <p:val>
                                            <p:strVal val="#ppt_w*.05"/>
                                          </p:val>
                                        </p:tav>
                                        <p:tav tm="100000">
                                          <p:val>
                                            <p:strVal val="#ppt_w"/>
                                          </p:val>
                                        </p:tav>
                                      </p:tavLst>
                                    </p:anim>
                                    <p:anim calcmode="lin" valueType="num">
                                      <p:cBhvr>
                                        <p:cTn id="10" dur="1000" fill="hold"/>
                                        <p:tgtEl>
                                          <p:spTgt spid="7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0"/>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71"/>
                                        </p:tgtEl>
                                        <p:attrNameLst>
                                          <p:attrName>style.visibility</p:attrName>
                                        </p:attrNameLst>
                                      </p:cBhvr>
                                      <p:to>
                                        <p:strVal val="visible"/>
                                      </p:to>
                                    </p:set>
                                    <p:anim calcmode="lin" valueType="num">
                                      <p:cBhvr>
                                        <p:cTn id="18" dur="500" decel="50000" fill="hold">
                                          <p:stCondLst>
                                            <p:cond delay="0"/>
                                          </p:stCondLst>
                                        </p:cTn>
                                        <p:tgtEl>
                                          <p:spTgt spid="71"/>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71"/>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71"/>
                                        </p:tgtEl>
                                        <p:attrNameLst>
                                          <p:attrName>ppt_w</p:attrName>
                                        </p:attrNameLst>
                                      </p:cBhvr>
                                      <p:tavLst>
                                        <p:tav tm="0">
                                          <p:val>
                                            <p:strVal val="#ppt_w*.05"/>
                                          </p:val>
                                        </p:tav>
                                        <p:tav tm="100000">
                                          <p:val>
                                            <p:strVal val="#ppt_w"/>
                                          </p:val>
                                        </p:tav>
                                      </p:tavLst>
                                    </p:anim>
                                    <p:anim calcmode="lin" valueType="num">
                                      <p:cBhvr>
                                        <p:cTn id="21" dur="1000" fill="hold"/>
                                        <p:tgtEl>
                                          <p:spTgt spid="71"/>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71"/>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71"/>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71"/>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71"/>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72"/>
                                        </p:tgtEl>
                                        <p:attrNameLst>
                                          <p:attrName>style.visibility</p:attrName>
                                        </p:attrNameLst>
                                      </p:cBhvr>
                                      <p:to>
                                        <p:strVal val="visible"/>
                                      </p:to>
                                    </p:set>
                                    <p:anim calcmode="lin" valueType="num">
                                      <p:cBhvr>
                                        <p:cTn id="29" dur="500" decel="50000" fill="hold">
                                          <p:stCondLst>
                                            <p:cond delay="0"/>
                                          </p:stCondLst>
                                        </p:cTn>
                                        <p:tgtEl>
                                          <p:spTgt spid="72"/>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72"/>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72"/>
                                        </p:tgtEl>
                                        <p:attrNameLst>
                                          <p:attrName>ppt_w</p:attrName>
                                        </p:attrNameLst>
                                      </p:cBhvr>
                                      <p:tavLst>
                                        <p:tav tm="0">
                                          <p:val>
                                            <p:strVal val="#ppt_w*.05"/>
                                          </p:val>
                                        </p:tav>
                                        <p:tav tm="100000">
                                          <p:val>
                                            <p:strVal val="#ppt_w"/>
                                          </p:val>
                                        </p:tav>
                                      </p:tavLst>
                                    </p:anim>
                                    <p:anim calcmode="lin" valueType="num">
                                      <p:cBhvr>
                                        <p:cTn id="32" dur="1000" fill="hold"/>
                                        <p:tgtEl>
                                          <p:spTgt spid="72"/>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72"/>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72"/>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72"/>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72"/>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73"/>
                                        </p:tgtEl>
                                        <p:attrNameLst>
                                          <p:attrName>style.visibility</p:attrName>
                                        </p:attrNameLst>
                                      </p:cBhvr>
                                      <p:to>
                                        <p:strVal val="visible"/>
                                      </p:to>
                                    </p:set>
                                    <p:anim calcmode="lin" valueType="num">
                                      <p:cBhvr>
                                        <p:cTn id="40" dur="500" decel="50000" fill="hold">
                                          <p:stCondLst>
                                            <p:cond delay="0"/>
                                          </p:stCondLst>
                                        </p:cTn>
                                        <p:tgtEl>
                                          <p:spTgt spid="73"/>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73"/>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73"/>
                                        </p:tgtEl>
                                        <p:attrNameLst>
                                          <p:attrName>ppt_w</p:attrName>
                                        </p:attrNameLst>
                                      </p:cBhvr>
                                      <p:tavLst>
                                        <p:tav tm="0">
                                          <p:val>
                                            <p:strVal val="#ppt_w*.05"/>
                                          </p:val>
                                        </p:tav>
                                        <p:tav tm="100000">
                                          <p:val>
                                            <p:strVal val="#ppt_w"/>
                                          </p:val>
                                        </p:tav>
                                      </p:tavLst>
                                    </p:anim>
                                    <p:anim calcmode="lin" valueType="num">
                                      <p:cBhvr>
                                        <p:cTn id="43" dur="1000" fill="hold"/>
                                        <p:tgtEl>
                                          <p:spTgt spid="73"/>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73"/>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73"/>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73"/>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73"/>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74"/>
                                        </p:tgtEl>
                                        <p:attrNameLst>
                                          <p:attrName>style.visibility</p:attrName>
                                        </p:attrNameLst>
                                      </p:cBhvr>
                                      <p:to>
                                        <p:strVal val="visible"/>
                                      </p:to>
                                    </p:set>
                                    <p:anim calcmode="lin" valueType="num">
                                      <p:cBhvr>
                                        <p:cTn id="51" dur="500" decel="50000" fill="hold">
                                          <p:stCondLst>
                                            <p:cond delay="0"/>
                                          </p:stCondLst>
                                        </p:cTn>
                                        <p:tgtEl>
                                          <p:spTgt spid="74"/>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74"/>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74"/>
                                        </p:tgtEl>
                                        <p:attrNameLst>
                                          <p:attrName>ppt_w</p:attrName>
                                        </p:attrNameLst>
                                      </p:cBhvr>
                                      <p:tavLst>
                                        <p:tav tm="0">
                                          <p:val>
                                            <p:strVal val="#ppt_w*.05"/>
                                          </p:val>
                                        </p:tav>
                                        <p:tav tm="100000">
                                          <p:val>
                                            <p:strVal val="#ppt_w"/>
                                          </p:val>
                                        </p:tav>
                                      </p:tavLst>
                                    </p:anim>
                                    <p:anim calcmode="lin" valueType="num">
                                      <p:cBhvr>
                                        <p:cTn id="54" dur="1000" fill="hold"/>
                                        <p:tgtEl>
                                          <p:spTgt spid="74"/>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74"/>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74"/>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74"/>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74"/>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75"/>
                                        </p:tgtEl>
                                        <p:attrNameLst>
                                          <p:attrName>style.visibility</p:attrName>
                                        </p:attrNameLst>
                                      </p:cBhvr>
                                      <p:to>
                                        <p:strVal val="visible"/>
                                      </p:to>
                                    </p:set>
                                    <p:anim calcmode="lin" valueType="num">
                                      <p:cBhvr>
                                        <p:cTn id="62" dur="500" decel="50000" fill="hold">
                                          <p:stCondLst>
                                            <p:cond delay="0"/>
                                          </p:stCondLst>
                                        </p:cTn>
                                        <p:tgtEl>
                                          <p:spTgt spid="75"/>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75"/>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75"/>
                                        </p:tgtEl>
                                        <p:attrNameLst>
                                          <p:attrName>ppt_w</p:attrName>
                                        </p:attrNameLst>
                                      </p:cBhvr>
                                      <p:tavLst>
                                        <p:tav tm="0">
                                          <p:val>
                                            <p:strVal val="#ppt_w*.05"/>
                                          </p:val>
                                        </p:tav>
                                        <p:tav tm="100000">
                                          <p:val>
                                            <p:strVal val="#ppt_w"/>
                                          </p:val>
                                        </p:tav>
                                      </p:tavLst>
                                    </p:anim>
                                    <p:anim calcmode="lin" valueType="num">
                                      <p:cBhvr>
                                        <p:cTn id="65" dur="1000" fill="hold"/>
                                        <p:tgtEl>
                                          <p:spTgt spid="75"/>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75"/>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75"/>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75"/>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75"/>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76"/>
                                        </p:tgtEl>
                                        <p:attrNameLst>
                                          <p:attrName>style.visibility</p:attrName>
                                        </p:attrNameLst>
                                      </p:cBhvr>
                                      <p:to>
                                        <p:strVal val="visible"/>
                                      </p:to>
                                    </p:set>
                                    <p:anim calcmode="lin" valueType="num">
                                      <p:cBhvr>
                                        <p:cTn id="73" dur="500" decel="50000" fill="hold">
                                          <p:stCondLst>
                                            <p:cond delay="0"/>
                                          </p:stCondLst>
                                        </p:cTn>
                                        <p:tgtEl>
                                          <p:spTgt spid="76"/>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76"/>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76"/>
                                        </p:tgtEl>
                                        <p:attrNameLst>
                                          <p:attrName>ppt_w</p:attrName>
                                        </p:attrNameLst>
                                      </p:cBhvr>
                                      <p:tavLst>
                                        <p:tav tm="0">
                                          <p:val>
                                            <p:strVal val="#ppt_w*.05"/>
                                          </p:val>
                                        </p:tav>
                                        <p:tav tm="100000">
                                          <p:val>
                                            <p:strVal val="#ppt_w"/>
                                          </p:val>
                                        </p:tav>
                                      </p:tavLst>
                                    </p:anim>
                                    <p:anim calcmode="lin" valueType="num">
                                      <p:cBhvr>
                                        <p:cTn id="76" dur="1000" fill="hold"/>
                                        <p:tgtEl>
                                          <p:spTgt spid="76"/>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76"/>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76"/>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76"/>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76"/>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77"/>
                                        </p:tgtEl>
                                        <p:attrNameLst>
                                          <p:attrName>style.visibility</p:attrName>
                                        </p:attrNameLst>
                                      </p:cBhvr>
                                      <p:to>
                                        <p:strVal val="visible"/>
                                      </p:to>
                                    </p:set>
                                    <p:anim calcmode="lin" valueType="num">
                                      <p:cBhvr>
                                        <p:cTn id="84" dur="500" decel="50000" fill="hold">
                                          <p:stCondLst>
                                            <p:cond delay="0"/>
                                          </p:stCondLst>
                                        </p:cTn>
                                        <p:tgtEl>
                                          <p:spTgt spid="77"/>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77"/>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77"/>
                                        </p:tgtEl>
                                        <p:attrNameLst>
                                          <p:attrName>ppt_w</p:attrName>
                                        </p:attrNameLst>
                                      </p:cBhvr>
                                      <p:tavLst>
                                        <p:tav tm="0">
                                          <p:val>
                                            <p:strVal val="#ppt_w*.05"/>
                                          </p:val>
                                        </p:tav>
                                        <p:tav tm="100000">
                                          <p:val>
                                            <p:strVal val="#ppt_w"/>
                                          </p:val>
                                        </p:tav>
                                      </p:tavLst>
                                    </p:anim>
                                    <p:anim calcmode="lin" valueType="num">
                                      <p:cBhvr>
                                        <p:cTn id="87" dur="1000" fill="hold"/>
                                        <p:tgtEl>
                                          <p:spTgt spid="77"/>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77"/>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77"/>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77"/>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77"/>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78"/>
                                        </p:tgtEl>
                                        <p:attrNameLst>
                                          <p:attrName>style.visibility</p:attrName>
                                        </p:attrNameLst>
                                      </p:cBhvr>
                                      <p:to>
                                        <p:strVal val="visible"/>
                                      </p:to>
                                    </p:set>
                                    <p:anim calcmode="lin" valueType="num">
                                      <p:cBhvr>
                                        <p:cTn id="95" dur="500" decel="50000" fill="hold">
                                          <p:stCondLst>
                                            <p:cond delay="0"/>
                                          </p:stCondLst>
                                        </p:cTn>
                                        <p:tgtEl>
                                          <p:spTgt spid="78"/>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78"/>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78"/>
                                        </p:tgtEl>
                                        <p:attrNameLst>
                                          <p:attrName>ppt_w</p:attrName>
                                        </p:attrNameLst>
                                      </p:cBhvr>
                                      <p:tavLst>
                                        <p:tav tm="0">
                                          <p:val>
                                            <p:strVal val="#ppt_w*.05"/>
                                          </p:val>
                                        </p:tav>
                                        <p:tav tm="100000">
                                          <p:val>
                                            <p:strVal val="#ppt_w"/>
                                          </p:val>
                                        </p:tav>
                                      </p:tavLst>
                                    </p:anim>
                                    <p:anim calcmode="lin" valueType="num">
                                      <p:cBhvr>
                                        <p:cTn id="98" dur="1000" fill="hold"/>
                                        <p:tgtEl>
                                          <p:spTgt spid="78"/>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78"/>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78"/>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78"/>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78"/>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79"/>
                                        </p:tgtEl>
                                        <p:attrNameLst>
                                          <p:attrName>style.visibility</p:attrName>
                                        </p:attrNameLst>
                                      </p:cBhvr>
                                      <p:to>
                                        <p:strVal val="visible"/>
                                      </p:to>
                                    </p:set>
                                    <p:anim calcmode="lin" valueType="num">
                                      <p:cBhvr>
                                        <p:cTn id="106" dur="500" decel="50000" fill="hold">
                                          <p:stCondLst>
                                            <p:cond delay="0"/>
                                          </p:stCondLst>
                                        </p:cTn>
                                        <p:tgtEl>
                                          <p:spTgt spid="79"/>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79"/>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79"/>
                                        </p:tgtEl>
                                        <p:attrNameLst>
                                          <p:attrName>ppt_w</p:attrName>
                                        </p:attrNameLst>
                                      </p:cBhvr>
                                      <p:tavLst>
                                        <p:tav tm="0">
                                          <p:val>
                                            <p:strVal val="#ppt_w*.05"/>
                                          </p:val>
                                        </p:tav>
                                        <p:tav tm="100000">
                                          <p:val>
                                            <p:strVal val="#ppt_w"/>
                                          </p:val>
                                        </p:tav>
                                      </p:tavLst>
                                    </p:anim>
                                    <p:anim calcmode="lin" valueType="num">
                                      <p:cBhvr>
                                        <p:cTn id="109" dur="1000" fill="hold"/>
                                        <p:tgtEl>
                                          <p:spTgt spid="79"/>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79"/>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79"/>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79"/>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79"/>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80"/>
                                        </p:tgtEl>
                                        <p:attrNameLst>
                                          <p:attrName>style.visibility</p:attrName>
                                        </p:attrNameLst>
                                      </p:cBhvr>
                                      <p:to>
                                        <p:strVal val="visible"/>
                                      </p:to>
                                    </p:set>
                                    <p:anim calcmode="lin" valueType="num">
                                      <p:cBhvr>
                                        <p:cTn id="117" dur="500" decel="50000" fill="hold">
                                          <p:stCondLst>
                                            <p:cond delay="0"/>
                                          </p:stCondLst>
                                        </p:cTn>
                                        <p:tgtEl>
                                          <p:spTgt spid="80"/>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80"/>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80"/>
                                        </p:tgtEl>
                                        <p:attrNameLst>
                                          <p:attrName>ppt_w</p:attrName>
                                        </p:attrNameLst>
                                      </p:cBhvr>
                                      <p:tavLst>
                                        <p:tav tm="0">
                                          <p:val>
                                            <p:strVal val="#ppt_w*.05"/>
                                          </p:val>
                                        </p:tav>
                                        <p:tav tm="100000">
                                          <p:val>
                                            <p:strVal val="#ppt_w"/>
                                          </p:val>
                                        </p:tav>
                                      </p:tavLst>
                                    </p:anim>
                                    <p:anim calcmode="lin" valueType="num">
                                      <p:cBhvr>
                                        <p:cTn id="120" dur="1000" fill="hold"/>
                                        <p:tgtEl>
                                          <p:spTgt spid="80"/>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80"/>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80"/>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80"/>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animBg="1"/>
      <p:bldP spid="74" grpId="0" animBg="1"/>
      <p:bldP spid="75" grpId="0" animBg="1"/>
      <p:bldP spid="76" grpId="0" animBg="1"/>
      <p:bldP spid="77" grpId="0"/>
      <p:bldP spid="78" grpId="0"/>
      <p:bldP spid="79" grpId="0"/>
      <p:bldP spid="8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610013" y="283691"/>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文本框 54"/>
          <p:cNvSpPr txBox="1"/>
          <p:nvPr/>
        </p:nvSpPr>
        <p:spPr>
          <a:xfrm>
            <a:off x="7043655"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56" name="矩形 55"/>
          <p:cNvSpPr/>
          <p:nvPr/>
        </p:nvSpPr>
        <p:spPr>
          <a:xfrm>
            <a:off x="7072683"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57" name="矩形 56"/>
          <p:cNvSpPr/>
          <p:nvPr/>
        </p:nvSpPr>
        <p:spPr>
          <a:xfrm>
            <a:off x="7072683"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58" name="椭圆 57"/>
          <p:cNvSpPr/>
          <p:nvPr/>
        </p:nvSpPr>
        <p:spPr>
          <a:xfrm>
            <a:off x="775012" y="3868743"/>
            <a:ext cx="853995" cy="853995"/>
          </a:xfrm>
          <a:prstGeom prst="ellipse">
            <a:avLst/>
          </a:prstGeom>
          <a:solidFill>
            <a:srgbClr val="234983"/>
          </a:solidFill>
          <a:ln>
            <a:noFill/>
          </a:ln>
          <a:effectLst>
            <a:outerShdw blurRad="4699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rPr>
              <a:t>标题</a:t>
            </a:r>
          </a:p>
        </p:txBody>
      </p:sp>
      <p:sp>
        <p:nvSpPr>
          <p:cNvPr id="63" name="椭圆 62"/>
          <p:cNvSpPr/>
          <p:nvPr/>
        </p:nvSpPr>
        <p:spPr>
          <a:xfrm>
            <a:off x="5029688" y="3893541"/>
            <a:ext cx="853995" cy="853995"/>
          </a:xfrm>
          <a:prstGeom prst="ellipse">
            <a:avLst/>
          </a:prstGeom>
          <a:solidFill>
            <a:srgbClr val="234983"/>
          </a:solidFill>
          <a:ln>
            <a:noFill/>
          </a:ln>
          <a:effectLst>
            <a:outerShdw blurRad="4699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ndParaRPr>
          </a:p>
        </p:txBody>
      </p:sp>
      <p:sp>
        <p:nvSpPr>
          <p:cNvPr id="64" name="椭圆 63"/>
          <p:cNvSpPr/>
          <p:nvPr/>
        </p:nvSpPr>
        <p:spPr>
          <a:xfrm>
            <a:off x="1776909" y="4551427"/>
            <a:ext cx="853995" cy="853995"/>
          </a:xfrm>
          <a:prstGeom prst="ellipse">
            <a:avLst/>
          </a:prstGeom>
          <a:solidFill>
            <a:srgbClr val="234983"/>
          </a:solidFill>
          <a:ln>
            <a:noFill/>
          </a:ln>
          <a:effectLst>
            <a:outerShdw blurRad="4699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rPr>
              <a:t>标题</a:t>
            </a:r>
          </a:p>
        </p:txBody>
      </p:sp>
      <p:sp>
        <p:nvSpPr>
          <p:cNvPr id="65" name="椭圆 64"/>
          <p:cNvSpPr/>
          <p:nvPr/>
        </p:nvSpPr>
        <p:spPr>
          <a:xfrm>
            <a:off x="4027789" y="4551427"/>
            <a:ext cx="853995" cy="853995"/>
          </a:xfrm>
          <a:prstGeom prst="ellipse">
            <a:avLst/>
          </a:prstGeom>
          <a:solidFill>
            <a:srgbClr val="234983"/>
          </a:solidFill>
          <a:ln>
            <a:noFill/>
          </a:ln>
          <a:effectLst>
            <a:outerShdw blurRad="4699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rPr>
              <a:t>标题</a:t>
            </a:r>
          </a:p>
        </p:txBody>
      </p:sp>
      <p:sp>
        <p:nvSpPr>
          <p:cNvPr id="66" name="椭圆 65"/>
          <p:cNvSpPr/>
          <p:nvPr/>
        </p:nvSpPr>
        <p:spPr>
          <a:xfrm>
            <a:off x="2902349" y="4914519"/>
            <a:ext cx="853995" cy="853995"/>
          </a:xfrm>
          <a:prstGeom prst="ellipse">
            <a:avLst/>
          </a:prstGeom>
          <a:solidFill>
            <a:srgbClr val="234983"/>
          </a:solidFill>
          <a:ln w="101600">
            <a:noFill/>
          </a:ln>
          <a:effectLst>
            <a:outerShdw blurRad="4699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rPr>
              <a:t>标题</a:t>
            </a:r>
          </a:p>
        </p:txBody>
      </p:sp>
      <p:cxnSp>
        <p:nvCxnSpPr>
          <p:cNvPr id="67" name="直接连接符 66"/>
          <p:cNvCxnSpPr>
            <a:stCxn id="58" idx="7"/>
          </p:cNvCxnSpPr>
          <p:nvPr/>
        </p:nvCxnSpPr>
        <p:spPr>
          <a:xfrm flipV="1">
            <a:off x="1503942" y="3407304"/>
            <a:ext cx="810665" cy="586504"/>
          </a:xfrm>
          <a:prstGeom prst="line">
            <a:avLst/>
          </a:prstGeom>
          <a:ln w="22225">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2314607" y="3700556"/>
            <a:ext cx="534425" cy="950304"/>
          </a:xfrm>
          <a:prstGeom prst="line">
            <a:avLst/>
          </a:prstGeom>
          <a:ln w="22225">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69" name="直接连接符 68"/>
          <p:cNvCxnSpPr>
            <a:stCxn id="66" idx="0"/>
            <a:endCxn id="72" idx="4"/>
          </p:cNvCxnSpPr>
          <p:nvPr/>
        </p:nvCxnSpPr>
        <p:spPr>
          <a:xfrm flipV="1">
            <a:off x="3329347" y="3970102"/>
            <a:ext cx="1" cy="944417"/>
          </a:xfrm>
          <a:prstGeom prst="line">
            <a:avLst/>
          </a:prstGeom>
          <a:ln w="22225">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H="1" flipV="1">
            <a:off x="3897041" y="3818485"/>
            <a:ext cx="412142" cy="793470"/>
          </a:xfrm>
          <a:prstGeom prst="line">
            <a:avLst/>
          </a:prstGeom>
          <a:ln w="22225">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63" idx="1"/>
          </p:cNvCxnSpPr>
          <p:nvPr/>
        </p:nvCxnSpPr>
        <p:spPr>
          <a:xfrm flipH="1" flipV="1">
            <a:off x="4263691" y="3407304"/>
            <a:ext cx="891062" cy="611301"/>
          </a:xfrm>
          <a:prstGeom prst="line">
            <a:avLst/>
          </a:prstGeom>
          <a:ln w="22225">
            <a:solidFill>
              <a:schemeClr val="tx1"/>
            </a:solidFill>
            <a:headEnd type="none"/>
          </a:ln>
        </p:spPr>
        <p:style>
          <a:lnRef idx="1">
            <a:schemeClr val="accent1"/>
          </a:lnRef>
          <a:fillRef idx="0">
            <a:schemeClr val="accent1"/>
          </a:fillRef>
          <a:effectRef idx="0">
            <a:schemeClr val="accent1"/>
          </a:effectRef>
          <a:fontRef idx="minor">
            <a:schemeClr val="tx1"/>
          </a:fontRef>
        </p:style>
      </p:cxnSp>
      <p:sp>
        <p:nvSpPr>
          <p:cNvPr id="72" name="椭圆 71"/>
          <p:cNvSpPr/>
          <p:nvPr/>
        </p:nvSpPr>
        <p:spPr>
          <a:xfrm>
            <a:off x="2048683" y="1408772"/>
            <a:ext cx="2561330" cy="2561330"/>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9600" b="1" dirty="0">
                <a:solidFill>
                  <a:srgbClr val="234983"/>
                </a:solidFill>
                <a:latin typeface="Helvetica-Black-SemiBold" pitchFamily="2" charset="0"/>
                <a:ea typeface="方正兰亭特黑简体" panose="02000000000000000000" pitchFamily="2" charset="-122"/>
              </a:rPr>
              <a:t>8</a:t>
            </a:r>
          </a:p>
        </p:txBody>
      </p:sp>
      <p:sp>
        <p:nvSpPr>
          <p:cNvPr id="3" name="矩形 2"/>
          <p:cNvSpPr/>
          <p:nvPr/>
        </p:nvSpPr>
        <p:spPr>
          <a:xfrm>
            <a:off x="5259393" y="4004529"/>
            <a:ext cx="415498" cy="646331"/>
          </a:xfrm>
          <a:prstGeom prst="rect">
            <a:avLst/>
          </a:prstGeom>
        </p:spPr>
        <p:txBody>
          <a:bodyPr wrap="none">
            <a:spAutoFit/>
          </a:bodyPr>
          <a:lstStyle/>
          <a:p>
            <a:pPr algn="ctr"/>
            <a:r>
              <a:rPr lang="zh-CN" altLang="en-US" dirty="0">
                <a:solidFill>
                  <a:schemeClr val="bg1"/>
                </a:solidFill>
              </a:rPr>
              <a:t>标</a:t>
            </a:r>
            <a:endParaRPr lang="en-US" altLang="zh-CN" dirty="0">
              <a:solidFill>
                <a:schemeClr val="bg1"/>
              </a:solidFill>
            </a:endParaRPr>
          </a:p>
          <a:p>
            <a:pPr algn="ctr"/>
            <a:r>
              <a:rPr lang="zh-CN" altLang="en-US" dirty="0">
                <a:solidFill>
                  <a:schemeClr val="bg1"/>
                </a:solidFill>
              </a:rPr>
              <a:t>题</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decel="50000" fill="hold">
                                          <p:stCondLst>
                                            <p:cond delay="0"/>
                                          </p:stCondLst>
                                        </p:cTn>
                                        <p:tgtEl>
                                          <p:spTgt spid="5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5"/>
                                        </p:tgtEl>
                                        <p:attrNameLst>
                                          <p:attrName>ppt_w</p:attrName>
                                        </p:attrNameLst>
                                      </p:cBhvr>
                                      <p:tavLst>
                                        <p:tav tm="0">
                                          <p:val>
                                            <p:strVal val="#ppt_w*.05"/>
                                          </p:val>
                                        </p:tav>
                                        <p:tav tm="100000">
                                          <p:val>
                                            <p:strVal val="#ppt_w"/>
                                          </p:val>
                                        </p:tav>
                                      </p:tavLst>
                                    </p:anim>
                                    <p:anim calcmode="lin" valueType="num">
                                      <p:cBhvr>
                                        <p:cTn id="10" dur="1000" fill="hold"/>
                                        <p:tgtEl>
                                          <p:spTgt spid="5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5"/>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p:cTn id="18" dur="500" decel="50000" fill="hold">
                                          <p:stCondLst>
                                            <p:cond delay="0"/>
                                          </p:stCondLst>
                                        </p:cTn>
                                        <p:tgtEl>
                                          <p:spTgt spid="56"/>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6"/>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6"/>
                                        </p:tgtEl>
                                        <p:attrNameLst>
                                          <p:attrName>ppt_w</p:attrName>
                                        </p:attrNameLst>
                                      </p:cBhvr>
                                      <p:tavLst>
                                        <p:tav tm="0">
                                          <p:val>
                                            <p:strVal val="#ppt_w*.05"/>
                                          </p:val>
                                        </p:tav>
                                        <p:tav tm="100000">
                                          <p:val>
                                            <p:strVal val="#ppt_w"/>
                                          </p:val>
                                        </p:tav>
                                      </p:tavLst>
                                    </p:anim>
                                    <p:anim calcmode="lin" valueType="num">
                                      <p:cBhvr>
                                        <p:cTn id="21" dur="1000" fill="hold"/>
                                        <p:tgtEl>
                                          <p:spTgt spid="56"/>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6"/>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6"/>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6"/>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6"/>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500" decel="50000" fill="hold">
                                          <p:stCondLst>
                                            <p:cond delay="0"/>
                                          </p:stCondLst>
                                        </p:cTn>
                                        <p:tgtEl>
                                          <p:spTgt spid="57"/>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57"/>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57"/>
                                        </p:tgtEl>
                                        <p:attrNameLst>
                                          <p:attrName>ppt_w</p:attrName>
                                        </p:attrNameLst>
                                      </p:cBhvr>
                                      <p:tavLst>
                                        <p:tav tm="0">
                                          <p:val>
                                            <p:strVal val="#ppt_w*.05"/>
                                          </p:val>
                                        </p:tav>
                                        <p:tav tm="100000">
                                          <p:val>
                                            <p:strVal val="#ppt_w"/>
                                          </p:val>
                                        </p:tav>
                                      </p:tavLst>
                                    </p:anim>
                                    <p:anim calcmode="lin" valueType="num">
                                      <p:cBhvr>
                                        <p:cTn id="32" dur="1000" fill="hold"/>
                                        <p:tgtEl>
                                          <p:spTgt spid="57"/>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57"/>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57"/>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57"/>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57"/>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58"/>
                                        </p:tgtEl>
                                        <p:attrNameLst>
                                          <p:attrName>style.visibility</p:attrName>
                                        </p:attrNameLst>
                                      </p:cBhvr>
                                      <p:to>
                                        <p:strVal val="visible"/>
                                      </p:to>
                                    </p:set>
                                    <p:anim calcmode="lin" valueType="num">
                                      <p:cBhvr>
                                        <p:cTn id="40" dur="500" decel="50000" fill="hold">
                                          <p:stCondLst>
                                            <p:cond delay="0"/>
                                          </p:stCondLst>
                                        </p:cTn>
                                        <p:tgtEl>
                                          <p:spTgt spid="58"/>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58"/>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58"/>
                                        </p:tgtEl>
                                        <p:attrNameLst>
                                          <p:attrName>ppt_w</p:attrName>
                                        </p:attrNameLst>
                                      </p:cBhvr>
                                      <p:tavLst>
                                        <p:tav tm="0">
                                          <p:val>
                                            <p:strVal val="#ppt_w*.05"/>
                                          </p:val>
                                        </p:tav>
                                        <p:tav tm="100000">
                                          <p:val>
                                            <p:strVal val="#ppt_w"/>
                                          </p:val>
                                        </p:tav>
                                      </p:tavLst>
                                    </p:anim>
                                    <p:anim calcmode="lin" valueType="num">
                                      <p:cBhvr>
                                        <p:cTn id="43" dur="1000" fill="hold"/>
                                        <p:tgtEl>
                                          <p:spTgt spid="58"/>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58"/>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58"/>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58"/>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58"/>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p:cTn id="51" dur="500" decel="50000" fill="hold">
                                          <p:stCondLst>
                                            <p:cond delay="0"/>
                                          </p:stCondLst>
                                        </p:cTn>
                                        <p:tgtEl>
                                          <p:spTgt spid="63"/>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63"/>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63"/>
                                        </p:tgtEl>
                                        <p:attrNameLst>
                                          <p:attrName>ppt_w</p:attrName>
                                        </p:attrNameLst>
                                      </p:cBhvr>
                                      <p:tavLst>
                                        <p:tav tm="0">
                                          <p:val>
                                            <p:strVal val="#ppt_w*.05"/>
                                          </p:val>
                                        </p:tav>
                                        <p:tav tm="100000">
                                          <p:val>
                                            <p:strVal val="#ppt_w"/>
                                          </p:val>
                                        </p:tav>
                                      </p:tavLst>
                                    </p:anim>
                                    <p:anim calcmode="lin" valueType="num">
                                      <p:cBhvr>
                                        <p:cTn id="54" dur="1000" fill="hold"/>
                                        <p:tgtEl>
                                          <p:spTgt spid="63"/>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63"/>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63"/>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63"/>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63"/>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64"/>
                                        </p:tgtEl>
                                        <p:attrNameLst>
                                          <p:attrName>style.visibility</p:attrName>
                                        </p:attrNameLst>
                                      </p:cBhvr>
                                      <p:to>
                                        <p:strVal val="visible"/>
                                      </p:to>
                                    </p:set>
                                    <p:anim calcmode="lin" valueType="num">
                                      <p:cBhvr>
                                        <p:cTn id="62" dur="500" decel="50000" fill="hold">
                                          <p:stCondLst>
                                            <p:cond delay="0"/>
                                          </p:stCondLst>
                                        </p:cTn>
                                        <p:tgtEl>
                                          <p:spTgt spid="64"/>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64"/>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64"/>
                                        </p:tgtEl>
                                        <p:attrNameLst>
                                          <p:attrName>ppt_w</p:attrName>
                                        </p:attrNameLst>
                                      </p:cBhvr>
                                      <p:tavLst>
                                        <p:tav tm="0">
                                          <p:val>
                                            <p:strVal val="#ppt_w*.05"/>
                                          </p:val>
                                        </p:tav>
                                        <p:tav tm="100000">
                                          <p:val>
                                            <p:strVal val="#ppt_w"/>
                                          </p:val>
                                        </p:tav>
                                      </p:tavLst>
                                    </p:anim>
                                    <p:anim calcmode="lin" valueType="num">
                                      <p:cBhvr>
                                        <p:cTn id="65" dur="1000" fill="hold"/>
                                        <p:tgtEl>
                                          <p:spTgt spid="64"/>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64"/>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64"/>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64"/>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64"/>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65"/>
                                        </p:tgtEl>
                                        <p:attrNameLst>
                                          <p:attrName>style.visibility</p:attrName>
                                        </p:attrNameLst>
                                      </p:cBhvr>
                                      <p:to>
                                        <p:strVal val="visible"/>
                                      </p:to>
                                    </p:set>
                                    <p:anim calcmode="lin" valueType="num">
                                      <p:cBhvr>
                                        <p:cTn id="73" dur="500" decel="50000" fill="hold">
                                          <p:stCondLst>
                                            <p:cond delay="0"/>
                                          </p:stCondLst>
                                        </p:cTn>
                                        <p:tgtEl>
                                          <p:spTgt spid="65"/>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65"/>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65"/>
                                        </p:tgtEl>
                                        <p:attrNameLst>
                                          <p:attrName>ppt_w</p:attrName>
                                        </p:attrNameLst>
                                      </p:cBhvr>
                                      <p:tavLst>
                                        <p:tav tm="0">
                                          <p:val>
                                            <p:strVal val="#ppt_w*.05"/>
                                          </p:val>
                                        </p:tav>
                                        <p:tav tm="100000">
                                          <p:val>
                                            <p:strVal val="#ppt_w"/>
                                          </p:val>
                                        </p:tav>
                                      </p:tavLst>
                                    </p:anim>
                                    <p:anim calcmode="lin" valueType="num">
                                      <p:cBhvr>
                                        <p:cTn id="76" dur="1000" fill="hold"/>
                                        <p:tgtEl>
                                          <p:spTgt spid="65"/>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65"/>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65"/>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65"/>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65"/>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66"/>
                                        </p:tgtEl>
                                        <p:attrNameLst>
                                          <p:attrName>style.visibility</p:attrName>
                                        </p:attrNameLst>
                                      </p:cBhvr>
                                      <p:to>
                                        <p:strVal val="visible"/>
                                      </p:to>
                                    </p:set>
                                    <p:anim calcmode="lin" valueType="num">
                                      <p:cBhvr>
                                        <p:cTn id="84" dur="500" decel="50000" fill="hold">
                                          <p:stCondLst>
                                            <p:cond delay="0"/>
                                          </p:stCondLst>
                                        </p:cTn>
                                        <p:tgtEl>
                                          <p:spTgt spid="66"/>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66"/>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66"/>
                                        </p:tgtEl>
                                        <p:attrNameLst>
                                          <p:attrName>ppt_w</p:attrName>
                                        </p:attrNameLst>
                                      </p:cBhvr>
                                      <p:tavLst>
                                        <p:tav tm="0">
                                          <p:val>
                                            <p:strVal val="#ppt_w*.05"/>
                                          </p:val>
                                        </p:tav>
                                        <p:tav tm="100000">
                                          <p:val>
                                            <p:strVal val="#ppt_w"/>
                                          </p:val>
                                        </p:tav>
                                      </p:tavLst>
                                    </p:anim>
                                    <p:anim calcmode="lin" valueType="num">
                                      <p:cBhvr>
                                        <p:cTn id="87" dur="1000" fill="hold"/>
                                        <p:tgtEl>
                                          <p:spTgt spid="66"/>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66"/>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66"/>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66"/>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66"/>
                                        </p:tgtEl>
                                      </p:cBhvr>
                                    </p:animEffect>
                                  </p:childTnLst>
                                </p:cTn>
                              </p:par>
                            </p:childTnLst>
                          </p:cTn>
                        </p:par>
                        <p:par>
                          <p:cTn id="92" fill="hold">
                            <p:stCondLst>
                              <p:cond delay="8000"/>
                            </p:stCondLst>
                            <p:childTnLst>
                              <p:par>
                                <p:cTn id="93" presetID="25" presetClass="entr" presetSubtype="0" fill="hold" nodeType="afterEffect">
                                  <p:stCondLst>
                                    <p:cond delay="0"/>
                                  </p:stCondLst>
                                  <p:childTnLst>
                                    <p:set>
                                      <p:cBhvr>
                                        <p:cTn id="94" dur="1" fill="hold">
                                          <p:stCondLst>
                                            <p:cond delay="0"/>
                                          </p:stCondLst>
                                        </p:cTn>
                                        <p:tgtEl>
                                          <p:spTgt spid="67"/>
                                        </p:tgtEl>
                                        <p:attrNameLst>
                                          <p:attrName>style.visibility</p:attrName>
                                        </p:attrNameLst>
                                      </p:cBhvr>
                                      <p:to>
                                        <p:strVal val="visible"/>
                                      </p:to>
                                    </p:set>
                                    <p:anim calcmode="lin" valueType="num">
                                      <p:cBhvr>
                                        <p:cTn id="95" dur="500" decel="50000" fill="hold">
                                          <p:stCondLst>
                                            <p:cond delay="0"/>
                                          </p:stCondLst>
                                        </p:cTn>
                                        <p:tgtEl>
                                          <p:spTgt spid="67"/>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67"/>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67"/>
                                        </p:tgtEl>
                                        <p:attrNameLst>
                                          <p:attrName>ppt_w</p:attrName>
                                        </p:attrNameLst>
                                      </p:cBhvr>
                                      <p:tavLst>
                                        <p:tav tm="0">
                                          <p:val>
                                            <p:strVal val="#ppt_w*.05"/>
                                          </p:val>
                                        </p:tav>
                                        <p:tav tm="100000">
                                          <p:val>
                                            <p:strVal val="#ppt_w"/>
                                          </p:val>
                                        </p:tav>
                                      </p:tavLst>
                                    </p:anim>
                                    <p:anim calcmode="lin" valueType="num">
                                      <p:cBhvr>
                                        <p:cTn id="98" dur="1000" fill="hold"/>
                                        <p:tgtEl>
                                          <p:spTgt spid="67"/>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67"/>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67"/>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67"/>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67"/>
                                        </p:tgtEl>
                                      </p:cBhvr>
                                    </p:animEffect>
                                  </p:childTnLst>
                                </p:cTn>
                              </p:par>
                            </p:childTnLst>
                          </p:cTn>
                        </p:par>
                        <p:par>
                          <p:cTn id="103" fill="hold">
                            <p:stCondLst>
                              <p:cond delay="9000"/>
                            </p:stCondLst>
                            <p:childTnLst>
                              <p:par>
                                <p:cTn id="104" presetID="25" presetClass="entr" presetSubtype="0" fill="hold" nodeType="afterEffect">
                                  <p:stCondLst>
                                    <p:cond delay="0"/>
                                  </p:stCondLst>
                                  <p:childTnLst>
                                    <p:set>
                                      <p:cBhvr>
                                        <p:cTn id="105" dur="1" fill="hold">
                                          <p:stCondLst>
                                            <p:cond delay="0"/>
                                          </p:stCondLst>
                                        </p:cTn>
                                        <p:tgtEl>
                                          <p:spTgt spid="68"/>
                                        </p:tgtEl>
                                        <p:attrNameLst>
                                          <p:attrName>style.visibility</p:attrName>
                                        </p:attrNameLst>
                                      </p:cBhvr>
                                      <p:to>
                                        <p:strVal val="visible"/>
                                      </p:to>
                                    </p:set>
                                    <p:anim calcmode="lin" valueType="num">
                                      <p:cBhvr>
                                        <p:cTn id="106" dur="500" decel="50000" fill="hold">
                                          <p:stCondLst>
                                            <p:cond delay="0"/>
                                          </p:stCondLst>
                                        </p:cTn>
                                        <p:tgtEl>
                                          <p:spTgt spid="68"/>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68"/>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68"/>
                                        </p:tgtEl>
                                        <p:attrNameLst>
                                          <p:attrName>ppt_w</p:attrName>
                                        </p:attrNameLst>
                                      </p:cBhvr>
                                      <p:tavLst>
                                        <p:tav tm="0">
                                          <p:val>
                                            <p:strVal val="#ppt_w*.05"/>
                                          </p:val>
                                        </p:tav>
                                        <p:tav tm="100000">
                                          <p:val>
                                            <p:strVal val="#ppt_w"/>
                                          </p:val>
                                        </p:tav>
                                      </p:tavLst>
                                    </p:anim>
                                    <p:anim calcmode="lin" valueType="num">
                                      <p:cBhvr>
                                        <p:cTn id="109" dur="1000" fill="hold"/>
                                        <p:tgtEl>
                                          <p:spTgt spid="68"/>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68"/>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68"/>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68"/>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68"/>
                                        </p:tgtEl>
                                      </p:cBhvr>
                                    </p:animEffect>
                                  </p:childTnLst>
                                </p:cTn>
                              </p:par>
                            </p:childTnLst>
                          </p:cTn>
                        </p:par>
                        <p:par>
                          <p:cTn id="114" fill="hold">
                            <p:stCondLst>
                              <p:cond delay="10000"/>
                            </p:stCondLst>
                            <p:childTnLst>
                              <p:par>
                                <p:cTn id="115" presetID="25" presetClass="entr" presetSubtype="0" fill="hold" nodeType="afterEffect">
                                  <p:stCondLst>
                                    <p:cond delay="0"/>
                                  </p:stCondLst>
                                  <p:childTnLst>
                                    <p:set>
                                      <p:cBhvr>
                                        <p:cTn id="116" dur="1" fill="hold">
                                          <p:stCondLst>
                                            <p:cond delay="0"/>
                                          </p:stCondLst>
                                        </p:cTn>
                                        <p:tgtEl>
                                          <p:spTgt spid="69"/>
                                        </p:tgtEl>
                                        <p:attrNameLst>
                                          <p:attrName>style.visibility</p:attrName>
                                        </p:attrNameLst>
                                      </p:cBhvr>
                                      <p:to>
                                        <p:strVal val="visible"/>
                                      </p:to>
                                    </p:set>
                                    <p:anim calcmode="lin" valueType="num">
                                      <p:cBhvr>
                                        <p:cTn id="117" dur="500" decel="50000" fill="hold">
                                          <p:stCondLst>
                                            <p:cond delay="0"/>
                                          </p:stCondLst>
                                        </p:cTn>
                                        <p:tgtEl>
                                          <p:spTgt spid="69"/>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69"/>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69"/>
                                        </p:tgtEl>
                                        <p:attrNameLst>
                                          <p:attrName>ppt_w</p:attrName>
                                        </p:attrNameLst>
                                      </p:cBhvr>
                                      <p:tavLst>
                                        <p:tav tm="0">
                                          <p:val>
                                            <p:strVal val="#ppt_w*.05"/>
                                          </p:val>
                                        </p:tav>
                                        <p:tav tm="100000">
                                          <p:val>
                                            <p:strVal val="#ppt_w"/>
                                          </p:val>
                                        </p:tav>
                                      </p:tavLst>
                                    </p:anim>
                                    <p:anim calcmode="lin" valueType="num">
                                      <p:cBhvr>
                                        <p:cTn id="120" dur="1000" fill="hold"/>
                                        <p:tgtEl>
                                          <p:spTgt spid="69"/>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69"/>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69"/>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69"/>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69"/>
                                        </p:tgtEl>
                                      </p:cBhvr>
                                    </p:animEffect>
                                  </p:childTnLst>
                                </p:cTn>
                              </p:par>
                            </p:childTnLst>
                          </p:cTn>
                        </p:par>
                        <p:par>
                          <p:cTn id="125" fill="hold">
                            <p:stCondLst>
                              <p:cond delay="11000"/>
                            </p:stCondLst>
                            <p:childTnLst>
                              <p:par>
                                <p:cTn id="126" presetID="25" presetClass="entr" presetSubtype="0" fill="hold" nodeType="afterEffect">
                                  <p:stCondLst>
                                    <p:cond delay="0"/>
                                  </p:stCondLst>
                                  <p:childTnLst>
                                    <p:set>
                                      <p:cBhvr>
                                        <p:cTn id="127" dur="1" fill="hold">
                                          <p:stCondLst>
                                            <p:cond delay="0"/>
                                          </p:stCondLst>
                                        </p:cTn>
                                        <p:tgtEl>
                                          <p:spTgt spid="70"/>
                                        </p:tgtEl>
                                        <p:attrNameLst>
                                          <p:attrName>style.visibility</p:attrName>
                                        </p:attrNameLst>
                                      </p:cBhvr>
                                      <p:to>
                                        <p:strVal val="visible"/>
                                      </p:to>
                                    </p:set>
                                    <p:anim calcmode="lin" valueType="num">
                                      <p:cBhvr>
                                        <p:cTn id="128" dur="500" decel="50000" fill="hold">
                                          <p:stCondLst>
                                            <p:cond delay="0"/>
                                          </p:stCondLst>
                                        </p:cTn>
                                        <p:tgtEl>
                                          <p:spTgt spid="70"/>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70"/>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70"/>
                                        </p:tgtEl>
                                        <p:attrNameLst>
                                          <p:attrName>ppt_w</p:attrName>
                                        </p:attrNameLst>
                                      </p:cBhvr>
                                      <p:tavLst>
                                        <p:tav tm="0">
                                          <p:val>
                                            <p:strVal val="#ppt_w*.05"/>
                                          </p:val>
                                        </p:tav>
                                        <p:tav tm="100000">
                                          <p:val>
                                            <p:strVal val="#ppt_w"/>
                                          </p:val>
                                        </p:tav>
                                      </p:tavLst>
                                    </p:anim>
                                    <p:anim calcmode="lin" valueType="num">
                                      <p:cBhvr>
                                        <p:cTn id="131" dur="1000" fill="hold"/>
                                        <p:tgtEl>
                                          <p:spTgt spid="70"/>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70"/>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70"/>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70"/>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70"/>
                                        </p:tgtEl>
                                      </p:cBhvr>
                                    </p:animEffect>
                                  </p:childTnLst>
                                </p:cTn>
                              </p:par>
                            </p:childTnLst>
                          </p:cTn>
                        </p:par>
                        <p:par>
                          <p:cTn id="136" fill="hold">
                            <p:stCondLst>
                              <p:cond delay="12000"/>
                            </p:stCondLst>
                            <p:childTnLst>
                              <p:par>
                                <p:cTn id="137" presetID="25" presetClass="entr" presetSubtype="0" fill="hold" nodeType="afterEffect">
                                  <p:stCondLst>
                                    <p:cond delay="0"/>
                                  </p:stCondLst>
                                  <p:childTnLst>
                                    <p:set>
                                      <p:cBhvr>
                                        <p:cTn id="138" dur="1" fill="hold">
                                          <p:stCondLst>
                                            <p:cond delay="0"/>
                                          </p:stCondLst>
                                        </p:cTn>
                                        <p:tgtEl>
                                          <p:spTgt spid="71"/>
                                        </p:tgtEl>
                                        <p:attrNameLst>
                                          <p:attrName>style.visibility</p:attrName>
                                        </p:attrNameLst>
                                      </p:cBhvr>
                                      <p:to>
                                        <p:strVal val="visible"/>
                                      </p:to>
                                    </p:set>
                                    <p:anim calcmode="lin" valueType="num">
                                      <p:cBhvr>
                                        <p:cTn id="139" dur="500" decel="50000" fill="hold">
                                          <p:stCondLst>
                                            <p:cond delay="0"/>
                                          </p:stCondLst>
                                        </p:cTn>
                                        <p:tgtEl>
                                          <p:spTgt spid="71"/>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71"/>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71"/>
                                        </p:tgtEl>
                                        <p:attrNameLst>
                                          <p:attrName>ppt_w</p:attrName>
                                        </p:attrNameLst>
                                      </p:cBhvr>
                                      <p:tavLst>
                                        <p:tav tm="0">
                                          <p:val>
                                            <p:strVal val="#ppt_w*.05"/>
                                          </p:val>
                                        </p:tav>
                                        <p:tav tm="100000">
                                          <p:val>
                                            <p:strVal val="#ppt_w"/>
                                          </p:val>
                                        </p:tav>
                                      </p:tavLst>
                                    </p:anim>
                                    <p:anim calcmode="lin" valueType="num">
                                      <p:cBhvr>
                                        <p:cTn id="142" dur="1000" fill="hold"/>
                                        <p:tgtEl>
                                          <p:spTgt spid="71"/>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71"/>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71"/>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71"/>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71"/>
                                        </p:tgtEl>
                                      </p:cBhvr>
                                    </p:animEffect>
                                  </p:childTnLst>
                                </p:cTn>
                              </p:par>
                            </p:childTnLst>
                          </p:cTn>
                        </p:par>
                        <p:par>
                          <p:cTn id="147" fill="hold">
                            <p:stCondLst>
                              <p:cond delay="13000"/>
                            </p:stCondLst>
                            <p:childTnLst>
                              <p:par>
                                <p:cTn id="148" presetID="25" presetClass="entr" presetSubtype="0" fill="hold" grpId="0" nodeType="afterEffect">
                                  <p:stCondLst>
                                    <p:cond delay="0"/>
                                  </p:stCondLst>
                                  <p:childTnLst>
                                    <p:set>
                                      <p:cBhvr>
                                        <p:cTn id="149" dur="1" fill="hold">
                                          <p:stCondLst>
                                            <p:cond delay="0"/>
                                          </p:stCondLst>
                                        </p:cTn>
                                        <p:tgtEl>
                                          <p:spTgt spid="72"/>
                                        </p:tgtEl>
                                        <p:attrNameLst>
                                          <p:attrName>style.visibility</p:attrName>
                                        </p:attrNameLst>
                                      </p:cBhvr>
                                      <p:to>
                                        <p:strVal val="visible"/>
                                      </p:to>
                                    </p:set>
                                    <p:anim calcmode="lin" valueType="num">
                                      <p:cBhvr>
                                        <p:cTn id="150" dur="500" decel="50000" fill="hold">
                                          <p:stCondLst>
                                            <p:cond delay="0"/>
                                          </p:stCondLst>
                                        </p:cTn>
                                        <p:tgtEl>
                                          <p:spTgt spid="72"/>
                                        </p:tgtEl>
                                        <p:attrNameLst>
                                          <p:attrName>style.rotation</p:attrName>
                                        </p:attrNameLst>
                                      </p:cBhvr>
                                      <p:tavLst>
                                        <p:tav tm="0">
                                          <p:val>
                                            <p:fltVal val="-90"/>
                                          </p:val>
                                        </p:tav>
                                        <p:tav tm="100000">
                                          <p:val>
                                            <p:fltVal val="0"/>
                                          </p:val>
                                        </p:tav>
                                      </p:tavLst>
                                    </p:anim>
                                    <p:anim calcmode="lin" valueType="num">
                                      <p:cBhvr>
                                        <p:cTn id="151" dur="500" decel="50000" fill="hold">
                                          <p:stCondLst>
                                            <p:cond delay="0"/>
                                          </p:stCondLst>
                                        </p:cTn>
                                        <p:tgtEl>
                                          <p:spTgt spid="72"/>
                                        </p:tgtEl>
                                        <p:attrNameLst>
                                          <p:attrName>ppt_w</p:attrName>
                                        </p:attrNameLst>
                                      </p:cBhvr>
                                      <p:tavLst>
                                        <p:tav tm="0">
                                          <p:val>
                                            <p:strVal val="#ppt_w"/>
                                          </p:val>
                                        </p:tav>
                                        <p:tav tm="100000">
                                          <p:val>
                                            <p:strVal val="#ppt_w*.05"/>
                                          </p:val>
                                        </p:tav>
                                      </p:tavLst>
                                    </p:anim>
                                    <p:anim calcmode="lin" valueType="num">
                                      <p:cBhvr>
                                        <p:cTn id="152" dur="500" accel="50000" fill="hold">
                                          <p:stCondLst>
                                            <p:cond delay="500"/>
                                          </p:stCondLst>
                                        </p:cTn>
                                        <p:tgtEl>
                                          <p:spTgt spid="72"/>
                                        </p:tgtEl>
                                        <p:attrNameLst>
                                          <p:attrName>ppt_w</p:attrName>
                                        </p:attrNameLst>
                                      </p:cBhvr>
                                      <p:tavLst>
                                        <p:tav tm="0">
                                          <p:val>
                                            <p:strVal val="#ppt_w*.05"/>
                                          </p:val>
                                        </p:tav>
                                        <p:tav tm="100000">
                                          <p:val>
                                            <p:strVal val="#ppt_w"/>
                                          </p:val>
                                        </p:tav>
                                      </p:tavLst>
                                    </p:anim>
                                    <p:anim calcmode="lin" valueType="num">
                                      <p:cBhvr>
                                        <p:cTn id="153" dur="1000" fill="hold"/>
                                        <p:tgtEl>
                                          <p:spTgt spid="72"/>
                                        </p:tgtEl>
                                        <p:attrNameLst>
                                          <p:attrName>ppt_h</p:attrName>
                                        </p:attrNameLst>
                                      </p:cBhvr>
                                      <p:tavLst>
                                        <p:tav tm="0">
                                          <p:val>
                                            <p:strVal val="#ppt_h"/>
                                          </p:val>
                                        </p:tav>
                                        <p:tav tm="100000">
                                          <p:val>
                                            <p:strVal val="#ppt_h"/>
                                          </p:val>
                                        </p:tav>
                                      </p:tavLst>
                                    </p:anim>
                                    <p:anim calcmode="lin" valueType="num">
                                      <p:cBhvr>
                                        <p:cTn id="154" dur="500" decel="50000" fill="hold">
                                          <p:stCondLst>
                                            <p:cond delay="0"/>
                                          </p:stCondLst>
                                        </p:cTn>
                                        <p:tgtEl>
                                          <p:spTgt spid="72"/>
                                        </p:tgtEl>
                                        <p:attrNameLst>
                                          <p:attrName>ppt_x</p:attrName>
                                        </p:attrNameLst>
                                      </p:cBhvr>
                                      <p:tavLst>
                                        <p:tav tm="0">
                                          <p:val>
                                            <p:strVal val="#ppt_x+.4"/>
                                          </p:val>
                                        </p:tav>
                                        <p:tav tm="100000">
                                          <p:val>
                                            <p:strVal val="#ppt_x"/>
                                          </p:val>
                                        </p:tav>
                                      </p:tavLst>
                                    </p:anim>
                                    <p:anim calcmode="lin" valueType="num">
                                      <p:cBhvr>
                                        <p:cTn id="155" dur="500" decel="50000" fill="hold">
                                          <p:stCondLst>
                                            <p:cond delay="0"/>
                                          </p:stCondLst>
                                        </p:cTn>
                                        <p:tgtEl>
                                          <p:spTgt spid="72"/>
                                        </p:tgtEl>
                                        <p:attrNameLst>
                                          <p:attrName>ppt_y</p:attrName>
                                        </p:attrNameLst>
                                      </p:cBhvr>
                                      <p:tavLst>
                                        <p:tav tm="0">
                                          <p:val>
                                            <p:strVal val="#ppt_y-.2"/>
                                          </p:val>
                                        </p:tav>
                                        <p:tav tm="100000">
                                          <p:val>
                                            <p:strVal val="#ppt_y+.1"/>
                                          </p:val>
                                        </p:tav>
                                      </p:tavLst>
                                    </p:anim>
                                    <p:anim calcmode="lin" valueType="num">
                                      <p:cBhvr>
                                        <p:cTn id="156" dur="500" accel="50000" fill="hold">
                                          <p:stCondLst>
                                            <p:cond delay="500"/>
                                          </p:stCondLst>
                                        </p:cTn>
                                        <p:tgtEl>
                                          <p:spTgt spid="72"/>
                                        </p:tgtEl>
                                        <p:attrNameLst>
                                          <p:attrName>ppt_y</p:attrName>
                                        </p:attrNameLst>
                                      </p:cBhvr>
                                      <p:tavLst>
                                        <p:tav tm="0">
                                          <p:val>
                                            <p:strVal val="#ppt_y+.1"/>
                                          </p:val>
                                        </p:tav>
                                        <p:tav tm="100000">
                                          <p:val>
                                            <p:strVal val="#ppt_y"/>
                                          </p:val>
                                        </p:tav>
                                      </p:tavLst>
                                    </p:anim>
                                    <p:animEffect transition="in" filter="fade">
                                      <p:cBhvr>
                                        <p:cTn id="157" dur="1000" decel="50000">
                                          <p:stCondLst>
                                            <p:cond delay="0"/>
                                          </p:stCondLst>
                                        </p:cTn>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7" grpId="0"/>
      <p:bldP spid="58" grpId="0" animBg="1"/>
      <p:bldP spid="63" grpId="0" animBg="1"/>
      <p:bldP spid="64" grpId="0" animBg="1"/>
      <p:bldP spid="65" grpId="0" animBg="1"/>
      <p:bldP spid="66" grpId="0" animBg="1"/>
      <p:bldP spid="7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430678" y="233144"/>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文本框 50"/>
          <p:cNvSpPr txBox="1"/>
          <p:nvPr/>
        </p:nvSpPr>
        <p:spPr>
          <a:xfrm>
            <a:off x="744451"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52" name="矩形 51"/>
          <p:cNvSpPr/>
          <p:nvPr/>
        </p:nvSpPr>
        <p:spPr>
          <a:xfrm>
            <a:off x="773479"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53" name="矩形 52"/>
          <p:cNvSpPr/>
          <p:nvPr/>
        </p:nvSpPr>
        <p:spPr>
          <a:xfrm>
            <a:off x="773479"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54" name="缺角矩形 53"/>
          <p:cNvSpPr/>
          <p:nvPr/>
        </p:nvSpPr>
        <p:spPr>
          <a:xfrm>
            <a:off x="7419079" y="2368550"/>
            <a:ext cx="2711450" cy="2711450"/>
          </a:xfrm>
          <a:prstGeom prst="plaque">
            <a:avLst>
              <a:gd name="adj" fmla="val 42294"/>
            </a:avLst>
          </a:prstGeom>
          <a:solidFill>
            <a:srgbClr val="234983"/>
          </a:solidFill>
          <a:ln w="101600">
            <a:noFill/>
          </a:ln>
          <a:effectLst>
            <a:outerShdw blurRad="317500" dist="1143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endParaRPr lang="zh-CN" altLang="en-US" sz="1200">
              <a:solidFill>
                <a:schemeClr val="tx1"/>
              </a:solidFill>
            </a:endParaRPr>
          </a:p>
        </p:txBody>
      </p:sp>
      <p:sp>
        <p:nvSpPr>
          <p:cNvPr id="55" name="椭圆 54"/>
          <p:cNvSpPr/>
          <p:nvPr/>
        </p:nvSpPr>
        <p:spPr>
          <a:xfrm>
            <a:off x="6358629" y="1308100"/>
            <a:ext cx="2120900" cy="2120900"/>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chemeClr val="tx1"/>
              </a:solidFill>
              <a:ea typeface="方正兰亭特黑简体" panose="02000000000000000000" pitchFamily="2" charset="-122"/>
            </a:endParaRPr>
          </a:p>
        </p:txBody>
      </p:sp>
      <p:sp>
        <p:nvSpPr>
          <p:cNvPr id="56" name="椭圆 55"/>
          <p:cNvSpPr/>
          <p:nvPr/>
        </p:nvSpPr>
        <p:spPr>
          <a:xfrm>
            <a:off x="9070079" y="1308100"/>
            <a:ext cx="2120900" cy="2120900"/>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chemeClr val="tx1"/>
              </a:solidFill>
              <a:ea typeface="方正兰亭特黑简体" panose="02000000000000000000" pitchFamily="2" charset="-122"/>
            </a:endParaRPr>
          </a:p>
        </p:txBody>
      </p:sp>
      <p:sp>
        <p:nvSpPr>
          <p:cNvPr id="57" name="椭圆 56"/>
          <p:cNvSpPr/>
          <p:nvPr/>
        </p:nvSpPr>
        <p:spPr>
          <a:xfrm>
            <a:off x="9070079" y="4019550"/>
            <a:ext cx="2120900" cy="2120900"/>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chemeClr val="tx1"/>
              </a:solidFill>
              <a:ea typeface="方正兰亭特黑简体" panose="02000000000000000000" pitchFamily="2" charset="-122"/>
            </a:endParaRPr>
          </a:p>
        </p:txBody>
      </p:sp>
      <p:sp>
        <p:nvSpPr>
          <p:cNvPr id="58" name="椭圆 57"/>
          <p:cNvSpPr/>
          <p:nvPr/>
        </p:nvSpPr>
        <p:spPr>
          <a:xfrm>
            <a:off x="6358629" y="4019550"/>
            <a:ext cx="2120900" cy="2120900"/>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chemeClr val="tx1"/>
              </a:solidFill>
              <a:ea typeface="方正兰亭特黑简体" panose="02000000000000000000" pitchFamily="2" charset="-122"/>
            </a:endParaRPr>
          </a:p>
        </p:txBody>
      </p:sp>
      <p:sp>
        <p:nvSpPr>
          <p:cNvPr id="59" name="文本框 58"/>
          <p:cNvSpPr txBox="1"/>
          <p:nvPr/>
        </p:nvSpPr>
        <p:spPr>
          <a:xfrm>
            <a:off x="6737518" y="1943040"/>
            <a:ext cx="700833" cy="400110"/>
          </a:xfrm>
          <a:prstGeom prst="rect">
            <a:avLst/>
          </a:prstGeom>
          <a:noFill/>
        </p:spPr>
        <p:txBody>
          <a:bodyPr wrap="none" rtlCol="0">
            <a:spAutoFit/>
          </a:bodyPr>
          <a:lstStyle/>
          <a:p>
            <a:r>
              <a:rPr lang="zh-CN" altLang="en-US" sz="2000" b="1" dirty="0">
                <a:solidFill>
                  <a:srgbClr val="234983"/>
                </a:solidFill>
              </a:rPr>
              <a:t>标题</a:t>
            </a:r>
            <a:endParaRPr lang="en-US" altLang="zh-CN" sz="2000" b="1" dirty="0">
              <a:solidFill>
                <a:srgbClr val="234983"/>
              </a:solidFill>
            </a:endParaRPr>
          </a:p>
        </p:txBody>
      </p:sp>
      <p:sp>
        <p:nvSpPr>
          <p:cNvPr id="60" name="文本框 59"/>
          <p:cNvSpPr txBox="1"/>
          <p:nvPr/>
        </p:nvSpPr>
        <p:spPr>
          <a:xfrm>
            <a:off x="6745754" y="2275461"/>
            <a:ext cx="1380286" cy="646331"/>
          </a:xfrm>
          <a:prstGeom prst="rect">
            <a:avLst/>
          </a:prstGeom>
          <a:noFill/>
        </p:spPr>
        <p:txBody>
          <a:bodyPr wrap="square" rtlCol="0">
            <a:spAutoFit/>
          </a:bodyPr>
          <a:lstStyle/>
          <a:p>
            <a:r>
              <a:rPr lang="en-US" altLang="zh-CN" sz="1200" dirty="0"/>
              <a:t>The empty vessels make the greatest sound . </a:t>
            </a:r>
            <a:endParaRPr lang="zh-CN" altLang="en-US" sz="1200" dirty="0"/>
          </a:p>
        </p:txBody>
      </p:sp>
      <p:sp>
        <p:nvSpPr>
          <p:cNvPr id="61" name="文本框 60"/>
          <p:cNvSpPr txBox="1"/>
          <p:nvPr/>
        </p:nvSpPr>
        <p:spPr>
          <a:xfrm>
            <a:off x="9436268" y="1943040"/>
            <a:ext cx="700833" cy="400110"/>
          </a:xfrm>
          <a:prstGeom prst="rect">
            <a:avLst/>
          </a:prstGeom>
          <a:noFill/>
        </p:spPr>
        <p:txBody>
          <a:bodyPr wrap="none" rtlCol="0">
            <a:spAutoFit/>
          </a:bodyPr>
          <a:lstStyle/>
          <a:p>
            <a:r>
              <a:rPr lang="zh-CN" altLang="en-US" sz="2000" b="1" dirty="0">
                <a:solidFill>
                  <a:srgbClr val="234983"/>
                </a:solidFill>
              </a:rPr>
              <a:t>标题</a:t>
            </a:r>
            <a:endParaRPr lang="en-US" altLang="zh-CN" sz="2000" b="1" dirty="0">
              <a:solidFill>
                <a:srgbClr val="234983"/>
              </a:solidFill>
            </a:endParaRPr>
          </a:p>
        </p:txBody>
      </p:sp>
      <p:sp>
        <p:nvSpPr>
          <p:cNvPr id="62" name="文本框 61"/>
          <p:cNvSpPr txBox="1"/>
          <p:nvPr/>
        </p:nvSpPr>
        <p:spPr>
          <a:xfrm>
            <a:off x="9444504" y="2275461"/>
            <a:ext cx="1380286" cy="646331"/>
          </a:xfrm>
          <a:prstGeom prst="rect">
            <a:avLst/>
          </a:prstGeom>
          <a:noFill/>
        </p:spPr>
        <p:txBody>
          <a:bodyPr wrap="square" rtlCol="0">
            <a:spAutoFit/>
          </a:bodyPr>
          <a:lstStyle/>
          <a:p>
            <a:r>
              <a:rPr lang="en-US" altLang="zh-CN" sz="1200" dirty="0"/>
              <a:t>The empty vessels make the greatest sound . </a:t>
            </a:r>
            <a:endParaRPr lang="zh-CN" altLang="en-US" sz="1200" dirty="0"/>
          </a:p>
        </p:txBody>
      </p:sp>
      <p:sp>
        <p:nvSpPr>
          <p:cNvPr id="63" name="文本框 62"/>
          <p:cNvSpPr txBox="1"/>
          <p:nvPr/>
        </p:nvSpPr>
        <p:spPr>
          <a:xfrm>
            <a:off x="9436268" y="4665384"/>
            <a:ext cx="700833" cy="400110"/>
          </a:xfrm>
          <a:prstGeom prst="rect">
            <a:avLst/>
          </a:prstGeom>
          <a:noFill/>
        </p:spPr>
        <p:txBody>
          <a:bodyPr wrap="none" rtlCol="0">
            <a:spAutoFit/>
          </a:bodyPr>
          <a:lstStyle/>
          <a:p>
            <a:r>
              <a:rPr lang="zh-CN" altLang="en-US" sz="2000" b="1" dirty="0">
                <a:solidFill>
                  <a:srgbClr val="234983"/>
                </a:solidFill>
              </a:rPr>
              <a:t>标题</a:t>
            </a:r>
            <a:endParaRPr lang="en-US" altLang="zh-CN" sz="2000" b="1" dirty="0">
              <a:solidFill>
                <a:srgbClr val="234983"/>
              </a:solidFill>
            </a:endParaRPr>
          </a:p>
        </p:txBody>
      </p:sp>
      <p:sp>
        <p:nvSpPr>
          <p:cNvPr id="64" name="文本框 63"/>
          <p:cNvSpPr txBox="1"/>
          <p:nvPr/>
        </p:nvSpPr>
        <p:spPr>
          <a:xfrm>
            <a:off x="9444504" y="4997805"/>
            <a:ext cx="1380286" cy="646331"/>
          </a:xfrm>
          <a:prstGeom prst="rect">
            <a:avLst/>
          </a:prstGeom>
          <a:noFill/>
        </p:spPr>
        <p:txBody>
          <a:bodyPr wrap="square" rtlCol="0">
            <a:spAutoFit/>
          </a:bodyPr>
          <a:lstStyle/>
          <a:p>
            <a:r>
              <a:rPr lang="en-US" altLang="zh-CN" sz="1200" dirty="0"/>
              <a:t>The empty vessels make the greatest sound . </a:t>
            </a:r>
            <a:endParaRPr lang="zh-CN" altLang="en-US" sz="1200" dirty="0"/>
          </a:p>
        </p:txBody>
      </p:sp>
      <p:sp>
        <p:nvSpPr>
          <p:cNvPr id="65" name="文本框 64"/>
          <p:cNvSpPr txBox="1"/>
          <p:nvPr/>
        </p:nvSpPr>
        <p:spPr>
          <a:xfrm>
            <a:off x="6737518" y="4665384"/>
            <a:ext cx="700833" cy="400110"/>
          </a:xfrm>
          <a:prstGeom prst="rect">
            <a:avLst/>
          </a:prstGeom>
          <a:noFill/>
        </p:spPr>
        <p:txBody>
          <a:bodyPr wrap="none" rtlCol="0">
            <a:spAutoFit/>
          </a:bodyPr>
          <a:lstStyle/>
          <a:p>
            <a:r>
              <a:rPr lang="zh-CN" altLang="en-US" sz="2000" b="1" dirty="0">
                <a:solidFill>
                  <a:srgbClr val="234983"/>
                </a:solidFill>
              </a:rPr>
              <a:t>标题</a:t>
            </a:r>
            <a:endParaRPr lang="en-US" altLang="zh-CN" sz="2000" b="1" dirty="0">
              <a:solidFill>
                <a:srgbClr val="234983"/>
              </a:solidFill>
            </a:endParaRPr>
          </a:p>
        </p:txBody>
      </p:sp>
      <p:sp>
        <p:nvSpPr>
          <p:cNvPr id="66" name="文本框 65"/>
          <p:cNvSpPr txBox="1"/>
          <p:nvPr/>
        </p:nvSpPr>
        <p:spPr>
          <a:xfrm>
            <a:off x="6745754" y="4997805"/>
            <a:ext cx="1380286" cy="646331"/>
          </a:xfrm>
          <a:prstGeom prst="rect">
            <a:avLst/>
          </a:prstGeom>
          <a:noFill/>
        </p:spPr>
        <p:txBody>
          <a:bodyPr wrap="square" rtlCol="0">
            <a:spAutoFit/>
          </a:bodyPr>
          <a:lstStyle/>
          <a:p>
            <a:r>
              <a:rPr lang="en-US" altLang="zh-CN" sz="1200" dirty="0"/>
              <a:t>The empty vessels make the greatest sound . </a:t>
            </a:r>
            <a:endParaRPr lang="zh-CN" altLang="en-US" sz="1200" dirty="0"/>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500" decel="50000" fill="hold">
                                          <p:stCondLst>
                                            <p:cond delay="0"/>
                                          </p:stCondLst>
                                        </p:cTn>
                                        <p:tgtEl>
                                          <p:spTgt spid="5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1"/>
                                        </p:tgtEl>
                                        <p:attrNameLst>
                                          <p:attrName>ppt_w</p:attrName>
                                        </p:attrNameLst>
                                      </p:cBhvr>
                                      <p:tavLst>
                                        <p:tav tm="0">
                                          <p:val>
                                            <p:strVal val="#ppt_w*.05"/>
                                          </p:val>
                                        </p:tav>
                                        <p:tav tm="100000">
                                          <p:val>
                                            <p:strVal val="#ppt_w"/>
                                          </p:val>
                                        </p:tav>
                                      </p:tavLst>
                                    </p:anim>
                                    <p:anim calcmode="lin" valueType="num">
                                      <p:cBhvr>
                                        <p:cTn id="10" dur="1000" fill="hold"/>
                                        <p:tgtEl>
                                          <p:spTgt spid="5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1"/>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2"/>
                                        </p:tgtEl>
                                        <p:attrNameLst>
                                          <p:attrName>style.visibility</p:attrName>
                                        </p:attrNameLst>
                                      </p:cBhvr>
                                      <p:to>
                                        <p:strVal val="visible"/>
                                      </p:to>
                                    </p:set>
                                    <p:anim calcmode="lin" valueType="num">
                                      <p:cBhvr>
                                        <p:cTn id="18" dur="500" decel="50000" fill="hold">
                                          <p:stCondLst>
                                            <p:cond delay="0"/>
                                          </p:stCondLst>
                                        </p:cTn>
                                        <p:tgtEl>
                                          <p:spTgt spid="52"/>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2"/>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2"/>
                                        </p:tgtEl>
                                        <p:attrNameLst>
                                          <p:attrName>ppt_w</p:attrName>
                                        </p:attrNameLst>
                                      </p:cBhvr>
                                      <p:tavLst>
                                        <p:tav tm="0">
                                          <p:val>
                                            <p:strVal val="#ppt_w*.05"/>
                                          </p:val>
                                        </p:tav>
                                        <p:tav tm="100000">
                                          <p:val>
                                            <p:strVal val="#ppt_w"/>
                                          </p:val>
                                        </p:tav>
                                      </p:tavLst>
                                    </p:anim>
                                    <p:anim calcmode="lin" valueType="num">
                                      <p:cBhvr>
                                        <p:cTn id="21" dur="1000" fill="hold"/>
                                        <p:tgtEl>
                                          <p:spTgt spid="52"/>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2"/>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2"/>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2"/>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2"/>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decel="50000" fill="hold">
                                          <p:stCondLst>
                                            <p:cond delay="0"/>
                                          </p:stCondLst>
                                        </p:cTn>
                                        <p:tgtEl>
                                          <p:spTgt spid="53"/>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53"/>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53"/>
                                        </p:tgtEl>
                                        <p:attrNameLst>
                                          <p:attrName>ppt_w</p:attrName>
                                        </p:attrNameLst>
                                      </p:cBhvr>
                                      <p:tavLst>
                                        <p:tav tm="0">
                                          <p:val>
                                            <p:strVal val="#ppt_w*.05"/>
                                          </p:val>
                                        </p:tav>
                                        <p:tav tm="100000">
                                          <p:val>
                                            <p:strVal val="#ppt_w"/>
                                          </p:val>
                                        </p:tav>
                                      </p:tavLst>
                                    </p:anim>
                                    <p:anim calcmode="lin" valueType="num">
                                      <p:cBhvr>
                                        <p:cTn id="32" dur="1000" fill="hold"/>
                                        <p:tgtEl>
                                          <p:spTgt spid="53"/>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53"/>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53"/>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53"/>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53"/>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p:cTn id="40" dur="500" decel="50000" fill="hold">
                                          <p:stCondLst>
                                            <p:cond delay="0"/>
                                          </p:stCondLst>
                                        </p:cTn>
                                        <p:tgtEl>
                                          <p:spTgt spid="54"/>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54"/>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54"/>
                                        </p:tgtEl>
                                        <p:attrNameLst>
                                          <p:attrName>ppt_w</p:attrName>
                                        </p:attrNameLst>
                                      </p:cBhvr>
                                      <p:tavLst>
                                        <p:tav tm="0">
                                          <p:val>
                                            <p:strVal val="#ppt_w*.05"/>
                                          </p:val>
                                        </p:tav>
                                        <p:tav tm="100000">
                                          <p:val>
                                            <p:strVal val="#ppt_w"/>
                                          </p:val>
                                        </p:tav>
                                      </p:tavLst>
                                    </p:anim>
                                    <p:anim calcmode="lin" valueType="num">
                                      <p:cBhvr>
                                        <p:cTn id="43" dur="1000" fill="hold"/>
                                        <p:tgtEl>
                                          <p:spTgt spid="54"/>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54"/>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54"/>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54"/>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54"/>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500" decel="50000" fill="hold">
                                          <p:stCondLst>
                                            <p:cond delay="0"/>
                                          </p:stCondLst>
                                        </p:cTn>
                                        <p:tgtEl>
                                          <p:spTgt spid="55"/>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55"/>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55"/>
                                        </p:tgtEl>
                                        <p:attrNameLst>
                                          <p:attrName>ppt_w</p:attrName>
                                        </p:attrNameLst>
                                      </p:cBhvr>
                                      <p:tavLst>
                                        <p:tav tm="0">
                                          <p:val>
                                            <p:strVal val="#ppt_w*.05"/>
                                          </p:val>
                                        </p:tav>
                                        <p:tav tm="100000">
                                          <p:val>
                                            <p:strVal val="#ppt_w"/>
                                          </p:val>
                                        </p:tav>
                                      </p:tavLst>
                                    </p:anim>
                                    <p:anim calcmode="lin" valueType="num">
                                      <p:cBhvr>
                                        <p:cTn id="54" dur="1000" fill="hold"/>
                                        <p:tgtEl>
                                          <p:spTgt spid="55"/>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55"/>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55"/>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55"/>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55"/>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56"/>
                                        </p:tgtEl>
                                        <p:attrNameLst>
                                          <p:attrName>style.visibility</p:attrName>
                                        </p:attrNameLst>
                                      </p:cBhvr>
                                      <p:to>
                                        <p:strVal val="visible"/>
                                      </p:to>
                                    </p:set>
                                    <p:anim calcmode="lin" valueType="num">
                                      <p:cBhvr>
                                        <p:cTn id="62" dur="500" decel="50000" fill="hold">
                                          <p:stCondLst>
                                            <p:cond delay="0"/>
                                          </p:stCondLst>
                                        </p:cTn>
                                        <p:tgtEl>
                                          <p:spTgt spid="56"/>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56"/>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56"/>
                                        </p:tgtEl>
                                        <p:attrNameLst>
                                          <p:attrName>ppt_w</p:attrName>
                                        </p:attrNameLst>
                                      </p:cBhvr>
                                      <p:tavLst>
                                        <p:tav tm="0">
                                          <p:val>
                                            <p:strVal val="#ppt_w*.05"/>
                                          </p:val>
                                        </p:tav>
                                        <p:tav tm="100000">
                                          <p:val>
                                            <p:strVal val="#ppt_w"/>
                                          </p:val>
                                        </p:tav>
                                      </p:tavLst>
                                    </p:anim>
                                    <p:anim calcmode="lin" valueType="num">
                                      <p:cBhvr>
                                        <p:cTn id="65" dur="1000" fill="hold"/>
                                        <p:tgtEl>
                                          <p:spTgt spid="56"/>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56"/>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56"/>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56"/>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56"/>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57"/>
                                        </p:tgtEl>
                                        <p:attrNameLst>
                                          <p:attrName>style.visibility</p:attrName>
                                        </p:attrNameLst>
                                      </p:cBhvr>
                                      <p:to>
                                        <p:strVal val="visible"/>
                                      </p:to>
                                    </p:set>
                                    <p:anim calcmode="lin" valueType="num">
                                      <p:cBhvr>
                                        <p:cTn id="73" dur="500" decel="50000" fill="hold">
                                          <p:stCondLst>
                                            <p:cond delay="0"/>
                                          </p:stCondLst>
                                        </p:cTn>
                                        <p:tgtEl>
                                          <p:spTgt spid="57"/>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57"/>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57"/>
                                        </p:tgtEl>
                                        <p:attrNameLst>
                                          <p:attrName>ppt_w</p:attrName>
                                        </p:attrNameLst>
                                      </p:cBhvr>
                                      <p:tavLst>
                                        <p:tav tm="0">
                                          <p:val>
                                            <p:strVal val="#ppt_w*.05"/>
                                          </p:val>
                                        </p:tav>
                                        <p:tav tm="100000">
                                          <p:val>
                                            <p:strVal val="#ppt_w"/>
                                          </p:val>
                                        </p:tav>
                                      </p:tavLst>
                                    </p:anim>
                                    <p:anim calcmode="lin" valueType="num">
                                      <p:cBhvr>
                                        <p:cTn id="76" dur="1000" fill="hold"/>
                                        <p:tgtEl>
                                          <p:spTgt spid="57"/>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57"/>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57"/>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57"/>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57"/>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p:cTn id="84" dur="500" decel="50000" fill="hold">
                                          <p:stCondLst>
                                            <p:cond delay="0"/>
                                          </p:stCondLst>
                                        </p:cTn>
                                        <p:tgtEl>
                                          <p:spTgt spid="58"/>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58"/>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58"/>
                                        </p:tgtEl>
                                        <p:attrNameLst>
                                          <p:attrName>ppt_w</p:attrName>
                                        </p:attrNameLst>
                                      </p:cBhvr>
                                      <p:tavLst>
                                        <p:tav tm="0">
                                          <p:val>
                                            <p:strVal val="#ppt_w*.05"/>
                                          </p:val>
                                        </p:tav>
                                        <p:tav tm="100000">
                                          <p:val>
                                            <p:strVal val="#ppt_w"/>
                                          </p:val>
                                        </p:tav>
                                      </p:tavLst>
                                    </p:anim>
                                    <p:anim calcmode="lin" valueType="num">
                                      <p:cBhvr>
                                        <p:cTn id="87" dur="1000" fill="hold"/>
                                        <p:tgtEl>
                                          <p:spTgt spid="58"/>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58"/>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58"/>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58"/>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58"/>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 calcmode="lin" valueType="num">
                                      <p:cBhvr>
                                        <p:cTn id="95" dur="500" decel="50000" fill="hold">
                                          <p:stCondLst>
                                            <p:cond delay="0"/>
                                          </p:stCondLst>
                                        </p:cTn>
                                        <p:tgtEl>
                                          <p:spTgt spid="59"/>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59"/>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59"/>
                                        </p:tgtEl>
                                        <p:attrNameLst>
                                          <p:attrName>ppt_w</p:attrName>
                                        </p:attrNameLst>
                                      </p:cBhvr>
                                      <p:tavLst>
                                        <p:tav tm="0">
                                          <p:val>
                                            <p:strVal val="#ppt_w*.05"/>
                                          </p:val>
                                        </p:tav>
                                        <p:tav tm="100000">
                                          <p:val>
                                            <p:strVal val="#ppt_w"/>
                                          </p:val>
                                        </p:tav>
                                      </p:tavLst>
                                    </p:anim>
                                    <p:anim calcmode="lin" valueType="num">
                                      <p:cBhvr>
                                        <p:cTn id="98" dur="1000" fill="hold"/>
                                        <p:tgtEl>
                                          <p:spTgt spid="59"/>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59"/>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59"/>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59"/>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59"/>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60"/>
                                        </p:tgtEl>
                                        <p:attrNameLst>
                                          <p:attrName>style.visibility</p:attrName>
                                        </p:attrNameLst>
                                      </p:cBhvr>
                                      <p:to>
                                        <p:strVal val="visible"/>
                                      </p:to>
                                    </p:set>
                                    <p:anim calcmode="lin" valueType="num">
                                      <p:cBhvr>
                                        <p:cTn id="106" dur="500" decel="50000" fill="hold">
                                          <p:stCondLst>
                                            <p:cond delay="0"/>
                                          </p:stCondLst>
                                        </p:cTn>
                                        <p:tgtEl>
                                          <p:spTgt spid="60"/>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60"/>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60"/>
                                        </p:tgtEl>
                                        <p:attrNameLst>
                                          <p:attrName>ppt_w</p:attrName>
                                        </p:attrNameLst>
                                      </p:cBhvr>
                                      <p:tavLst>
                                        <p:tav tm="0">
                                          <p:val>
                                            <p:strVal val="#ppt_w*.05"/>
                                          </p:val>
                                        </p:tav>
                                        <p:tav tm="100000">
                                          <p:val>
                                            <p:strVal val="#ppt_w"/>
                                          </p:val>
                                        </p:tav>
                                      </p:tavLst>
                                    </p:anim>
                                    <p:anim calcmode="lin" valueType="num">
                                      <p:cBhvr>
                                        <p:cTn id="109" dur="1000" fill="hold"/>
                                        <p:tgtEl>
                                          <p:spTgt spid="60"/>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60"/>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60"/>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60"/>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60"/>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61"/>
                                        </p:tgtEl>
                                        <p:attrNameLst>
                                          <p:attrName>style.visibility</p:attrName>
                                        </p:attrNameLst>
                                      </p:cBhvr>
                                      <p:to>
                                        <p:strVal val="visible"/>
                                      </p:to>
                                    </p:set>
                                    <p:anim calcmode="lin" valueType="num">
                                      <p:cBhvr>
                                        <p:cTn id="117" dur="500" decel="50000" fill="hold">
                                          <p:stCondLst>
                                            <p:cond delay="0"/>
                                          </p:stCondLst>
                                        </p:cTn>
                                        <p:tgtEl>
                                          <p:spTgt spid="61"/>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61"/>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61"/>
                                        </p:tgtEl>
                                        <p:attrNameLst>
                                          <p:attrName>ppt_w</p:attrName>
                                        </p:attrNameLst>
                                      </p:cBhvr>
                                      <p:tavLst>
                                        <p:tav tm="0">
                                          <p:val>
                                            <p:strVal val="#ppt_w*.05"/>
                                          </p:val>
                                        </p:tav>
                                        <p:tav tm="100000">
                                          <p:val>
                                            <p:strVal val="#ppt_w"/>
                                          </p:val>
                                        </p:tav>
                                      </p:tavLst>
                                    </p:anim>
                                    <p:anim calcmode="lin" valueType="num">
                                      <p:cBhvr>
                                        <p:cTn id="120" dur="1000" fill="hold"/>
                                        <p:tgtEl>
                                          <p:spTgt spid="61"/>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61"/>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61"/>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61"/>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61"/>
                                        </p:tgtEl>
                                      </p:cBhvr>
                                    </p:animEffect>
                                  </p:childTnLst>
                                </p:cTn>
                              </p:par>
                            </p:childTnLst>
                          </p:cTn>
                        </p:par>
                        <p:par>
                          <p:cTn id="125" fill="hold">
                            <p:stCondLst>
                              <p:cond delay="11000"/>
                            </p:stCondLst>
                            <p:childTnLst>
                              <p:par>
                                <p:cTn id="126" presetID="25" presetClass="entr" presetSubtype="0" fill="hold" grpId="0" nodeType="afterEffect">
                                  <p:stCondLst>
                                    <p:cond delay="0"/>
                                  </p:stCondLst>
                                  <p:childTnLst>
                                    <p:set>
                                      <p:cBhvr>
                                        <p:cTn id="127" dur="1" fill="hold">
                                          <p:stCondLst>
                                            <p:cond delay="0"/>
                                          </p:stCondLst>
                                        </p:cTn>
                                        <p:tgtEl>
                                          <p:spTgt spid="62"/>
                                        </p:tgtEl>
                                        <p:attrNameLst>
                                          <p:attrName>style.visibility</p:attrName>
                                        </p:attrNameLst>
                                      </p:cBhvr>
                                      <p:to>
                                        <p:strVal val="visible"/>
                                      </p:to>
                                    </p:set>
                                    <p:anim calcmode="lin" valueType="num">
                                      <p:cBhvr>
                                        <p:cTn id="128" dur="500" decel="50000" fill="hold">
                                          <p:stCondLst>
                                            <p:cond delay="0"/>
                                          </p:stCondLst>
                                        </p:cTn>
                                        <p:tgtEl>
                                          <p:spTgt spid="62"/>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62"/>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62"/>
                                        </p:tgtEl>
                                        <p:attrNameLst>
                                          <p:attrName>ppt_w</p:attrName>
                                        </p:attrNameLst>
                                      </p:cBhvr>
                                      <p:tavLst>
                                        <p:tav tm="0">
                                          <p:val>
                                            <p:strVal val="#ppt_w*.05"/>
                                          </p:val>
                                        </p:tav>
                                        <p:tav tm="100000">
                                          <p:val>
                                            <p:strVal val="#ppt_w"/>
                                          </p:val>
                                        </p:tav>
                                      </p:tavLst>
                                    </p:anim>
                                    <p:anim calcmode="lin" valueType="num">
                                      <p:cBhvr>
                                        <p:cTn id="131" dur="1000" fill="hold"/>
                                        <p:tgtEl>
                                          <p:spTgt spid="62"/>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62"/>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62"/>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62"/>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62"/>
                                        </p:tgtEl>
                                      </p:cBhvr>
                                    </p:animEffect>
                                  </p:childTnLst>
                                </p:cTn>
                              </p:par>
                            </p:childTnLst>
                          </p:cTn>
                        </p:par>
                        <p:par>
                          <p:cTn id="136" fill="hold">
                            <p:stCondLst>
                              <p:cond delay="12000"/>
                            </p:stCondLst>
                            <p:childTnLst>
                              <p:par>
                                <p:cTn id="137" presetID="25" presetClass="entr" presetSubtype="0" fill="hold" grpId="0" nodeType="afterEffect">
                                  <p:stCondLst>
                                    <p:cond delay="0"/>
                                  </p:stCondLst>
                                  <p:childTnLst>
                                    <p:set>
                                      <p:cBhvr>
                                        <p:cTn id="138" dur="1" fill="hold">
                                          <p:stCondLst>
                                            <p:cond delay="0"/>
                                          </p:stCondLst>
                                        </p:cTn>
                                        <p:tgtEl>
                                          <p:spTgt spid="63"/>
                                        </p:tgtEl>
                                        <p:attrNameLst>
                                          <p:attrName>style.visibility</p:attrName>
                                        </p:attrNameLst>
                                      </p:cBhvr>
                                      <p:to>
                                        <p:strVal val="visible"/>
                                      </p:to>
                                    </p:set>
                                    <p:anim calcmode="lin" valueType="num">
                                      <p:cBhvr>
                                        <p:cTn id="139" dur="500" decel="50000" fill="hold">
                                          <p:stCondLst>
                                            <p:cond delay="0"/>
                                          </p:stCondLst>
                                        </p:cTn>
                                        <p:tgtEl>
                                          <p:spTgt spid="63"/>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63"/>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63"/>
                                        </p:tgtEl>
                                        <p:attrNameLst>
                                          <p:attrName>ppt_w</p:attrName>
                                        </p:attrNameLst>
                                      </p:cBhvr>
                                      <p:tavLst>
                                        <p:tav tm="0">
                                          <p:val>
                                            <p:strVal val="#ppt_w*.05"/>
                                          </p:val>
                                        </p:tav>
                                        <p:tav tm="100000">
                                          <p:val>
                                            <p:strVal val="#ppt_w"/>
                                          </p:val>
                                        </p:tav>
                                      </p:tavLst>
                                    </p:anim>
                                    <p:anim calcmode="lin" valueType="num">
                                      <p:cBhvr>
                                        <p:cTn id="142" dur="1000" fill="hold"/>
                                        <p:tgtEl>
                                          <p:spTgt spid="63"/>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63"/>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63"/>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63"/>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63"/>
                                        </p:tgtEl>
                                      </p:cBhvr>
                                    </p:animEffect>
                                  </p:childTnLst>
                                </p:cTn>
                              </p:par>
                            </p:childTnLst>
                          </p:cTn>
                        </p:par>
                        <p:par>
                          <p:cTn id="147" fill="hold">
                            <p:stCondLst>
                              <p:cond delay="13000"/>
                            </p:stCondLst>
                            <p:childTnLst>
                              <p:par>
                                <p:cTn id="148" presetID="25" presetClass="entr" presetSubtype="0" fill="hold" grpId="0" nodeType="afterEffect">
                                  <p:stCondLst>
                                    <p:cond delay="0"/>
                                  </p:stCondLst>
                                  <p:childTnLst>
                                    <p:set>
                                      <p:cBhvr>
                                        <p:cTn id="149" dur="1" fill="hold">
                                          <p:stCondLst>
                                            <p:cond delay="0"/>
                                          </p:stCondLst>
                                        </p:cTn>
                                        <p:tgtEl>
                                          <p:spTgt spid="64"/>
                                        </p:tgtEl>
                                        <p:attrNameLst>
                                          <p:attrName>style.visibility</p:attrName>
                                        </p:attrNameLst>
                                      </p:cBhvr>
                                      <p:to>
                                        <p:strVal val="visible"/>
                                      </p:to>
                                    </p:set>
                                    <p:anim calcmode="lin" valueType="num">
                                      <p:cBhvr>
                                        <p:cTn id="150" dur="500" decel="50000" fill="hold">
                                          <p:stCondLst>
                                            <p:cond delay="0"/>
                                          </p:stCondLst>
                                        </p:cTn>
                                        <p:tgtEl>
                                          <p:spTgt spid="64"/>
                                        </p:tgtEl>
                                        <p:attrNameLst>
                                          <p:attrName>style.rotation</p:attrName>
                                        </p:attrNameLst>
                                      </p:cBhvr>
                                      <p:tavLst>
                                        <p:tav tm="0">
                                          <p:val>
                                            <p:fltVal val="-90"/>
                                          </p:val>
                                        </p:tav>
                                        <p:tav tm="100000">
                                          <p:val>
                                            <p:fltVal val="0"/>
                                          </p:val>
                                        </p:tav>
                                      </p:tavLst>
                                    </p:anim>
                                    <p:anim calcmode="lin" valueType="num">
                                      <p:cBhvr>
                                        <p:cTn id="151" dur="500" decel="50000" fill="hold">
                                          <p:stCondLst>
                                            <p:cond delay="0"/>
                                          </p:stCondLst>
                                        </p:cTn>
                                        <p:tgtEl>
                                          <p:spTgt spid="64"/>
                                        </p:tgtEl>
                                        <p:attrNameLst>
                                          <p:attrName>ppt_w</p:attrName>
                                        </p:attrNameLst>
                                      </p:cBhvr>
                                      <p:tavLst>
                                        <p:tav tm="0">
                                          <p:val>
                                            <p:strVal val="#ppt_w"/>
                                          </p:val>
                                        </p:tav>
                                        <p:tav tm="100000">
                                          <p:val>
                                            <p:strVal val="#ppt_w*.05"/>
                                          </p:val>
                                        </p:tav>
                                      </p:tavLst>
                                    </p:anim>
                                    <p:anim calcmode="lin" valueType="num">
                                      <p:cBhvr>
                                        <p:cTn id="152" dur="500" accel="50000" fill="hold">
                                          <p:stCondLst>
                                            <p:cond delay="500"/>
                                          </p:stCondLst>
                                        </p:cTn>
                                        <p:tgtEl>
                                          <p:spTgt spid="64"/>
                                        </p:tgtEl>
                                        <p:attrNameLst>
                                          <p:attrName>ppt_w</p:attrName>
                                        </p:attrNameLst>
                                      </p:cBhvr>
                                      <p:tavLst>
                                        <p:tav tm="0">
                                          <p:val>
                                            <p:strVal val="#ppt_w*.05"/>
                                          </p:val>
                                        </p:tav>
                                        <p:tav tm="100000">
                                          <p:val>
                                            <p:strVal val="#ppt_w"/>
                                          </p:val>
                                        </p:tav>
                                      </p:tavLst>
                                    </p:anim>
                                    <p:anim calcmode="lin" valueType="num">
                                      <p:cBhvr>
                                        <p:cTn id="153" dur="1000" fill="hold"/>
                                        <p:tgtEl>
                                          <p:spTgt spid="64"/>
                                        </p:tgtEl>
                                        <p:attrNameLst>
                                          <p:attrName>ppt_h</p:attrName>
                                        </p:attrNameLst>
                                      </p:cBhvr>
                                      <p:tavLst>
                                        <p:tav tm="0">
                                          <p:val>
                                            <p:strVal val="#ppt_h"/>
                                          </p:val>
                                        </p:tav>
                                        <p:tav tm="100000">
                                          <p:val>
                                            <p:strVal val="#ppt_h"/>
                                          </p:val>
                                        </p:tav>
                                      </p:tavLst>
                                    </p:anim>
                                    <p:anim calcmode="lin" valueType="num">
                                      <p:cBhvr>
                                        <p:cTn id="154" dur="500" decel="50000" fill="hold">
                                          <p:stCondLst>
                                            <p:cond delay="0"/>
                                          </p:stCondLst>
                                        </p:cTn>
                                        <p:tgtEl>
                                          <p:spTgt spid="64"/>
                                        </p:tgtEl>
                                        <p:attrNameLst>
                                          <p:attrName>ppt_x</p:attrName>
                                        </p:attrNameLst>
                                      </p:cBhvr>
                                      <p:tavLst>
                                        <p:tav tm="0">
                                          <p:val>
                                            <p:strVal val="#ppt_x+.4"/>
                                          </p:val>
                                        </p:tav>
                                        <p:tav tm="100000">
                                          <p:val>
                                            <p:strVal val="#ppt_x"/>
                                          </p:val>
                                        </p:tav>
                                      </p:tavLst>
                                    </p:anim>
                                    <p:anim calcmode="lin" valueType="num">
                                      <p:cBhvr>
                                        <p:cTn id="155" dur="500" decel="50000" fill="hold">
                                          <p:stCondLst>
                                            <p:cond delay="0"/>
                                          </p:stCondLst>
                                        </p:cTn>
                                        <p:tgtEl>
                                          <p:spTgt spid="64"/>
                                        </p:tgtEl>
                                        <p:attrNameLst>
                                          <p:attrName>ppt_y</p:attrName>
                                        </p:attrNameLst>
                                      </p:cBhvr>
                                      <p:tavLst>
                                        <p:tav tm="0">
                                          <p:val>
                                            <p:strVal val="#ppt_y-.2"/>
                                          </p:val>
                                        </p:tav>
                                        <p:tav tm="100000">
                                          <p:val>
                                            <p:strVal val="#ppt_y+.1"/>
                                          </p:val>
                                        </p:tav>
                                      </p:tavLst>
                                    </p:anim>
                                    <p:anim calcmode="lin" valueType="num">
                                      <p:cBhvr>
                                        <p:cTn id="156" dur="500" accel="50000" fill="hold">
                                          <p:stCondLst>
                                            <p:cond delay="500"/>
                                          </p:stCondLst>
                                        </p:cTn>
                                        <p:tgtEl>
                                          <p:spTgt spid="64"/>
                                        </p:tgtEl>
                                        <p:attrNameLst>
                                          <p:attrName>ppt_y</p:attrName>
                                        </p:attrNameLst>
                                      </p:cBhvr>
                                      <p:tavLst>
                                        <p:tav tm="0">
                                          <p:val>
                                            <p:strVal val="#ppt_y+.1"/>
                                          </p:val>
                                        </p:tav>
                                        <p:tav tm="100000">
                                          <p:val>
                                            <p:strVal val="#ppt_y"/>
                                          </p:val>
                                        </p:tav>
                                      </p:tavLst>
                                    </p:anim>
                                    <p:animEffect transition="in" filter="fade">
                                      <p:cBhvr>
                                        <p:cTn id="157" dur="1000" decel="50000">
                                          <p:stCondLst>
                                            <p:cond delay="0"/>
                                          </p:stCondLst>
                                        </p:cTn>
                                        <p:tgtEl>
                                          <p:spTgt spid="64"/>
                                        </p:tgtEl>
                                      </p:cBhvr>
                                    </p:animEffect>
                                  </p:childTnLst>
                                </p:cTn>
                              </p:par>
                            </p:childTnLst>
                          </p:cTn>
                        </p:par>
                        <p:par>
                          <p:cTn id="158" fill="hold">
                            <p:stCondLst>
                              <p:cond delay="14000"/>
                            </p:stCondLst>
                            <p:childTnLst>
                              <p:par>
                                <p:cTn id="159" presetID="25" presetClass="entr" presetSubtype="0" fill="hold" grpId="0" nodeType="afterEffect">
                                  <p:stCondLst>
                                    <p:cond delay="0"/>
                                  </p:stCondLst>
                                  <p:childTnLst>
                                    <p:set>
                                      <p:cBhvr>
                                        <p:cTn id="160" dur="1" fill="hold">
                                          <p:stCondLst>
                                            <p:cond delay="0"/>
                                          </p:stCondLst>
                                        </p:cTn>
                                        <p:tgtEl>
                                          <p:spTgt spid="65"/>
                                        </p:tgtEl>
                                        <p:attrNameLst>
                                          <p:attrName>style.visibility</p:attrName>
                                        </p:attrNameLst>
                                      </p:cBhvr>
                                      <p:to>
                                        <p:strVal val="visible"/>
                                      </p:to>
                                    </p:set>
                                    <p:anim calcmode="lin" valueType="num">
                                      <p:cBhvr>
                                        <p:cTn id="161" dur="500" decel="50000" fill="hold">
                                          <p:stCondLst>
                                            <p:cond delay="0"/>
                                          </p:stCondLst>
                                        </p:cTn>
                                        <p:tgtEl>
                                          <p:spTgt spid="65"/>
                                        </p:tgtEl>
                                        <p:attrNameLst>
                                          <p:attrName>style.rotation</p:attrName>
                                        </p:attrNameLst>
                                      </p:cBhvr>
                                      <p:tavLst>
                                        <p:tav tm="0">
                                          <p:val>
                                            <p:fltVal val="-90"/>
                                          </p:val>
                                        </p:tav>
                                        <p:tav tm="100000">
                                          <p:val>
                                            <p:fltVal val="0"/>
                                          </p:val>
                                        </p:tav>
                                      </p:tavLst>
                                    </p:anim>
                                    <p:anim calcmode="lin" valueType="num">
                                      <p:cBhvr>
                                        <p:cTn id="162" dur="500" decel="50000" fill="hold">
                                          <p:stCondLst>
                                            <p:cond delay="0"/>
                                          </p:stCondLst>
                                        </p:cTn>
                                        <p:tgtEl>
                                          <p:spTgt spid="65"/>
                                        </p:tgtEl>
                                        <p:attrNameLst>
                                          <p:attrName>ppt_w</p:attrName>
                                        </p:attrNameLst>
                                      </p:cBhvr>
                                      <p:tavLst>
                                        <p:tav tm="0">
                                          <p:val>
                                            <p:strVal val="#ppt_w"/>
                                          </p:val>
                                        </p:tav>
                                        <p:tav tm="100000">
                                          <p:val>
                                            <p:strVal val="#ppt_w*.05"/>
                                          </p:val>
                                        </p:tav>
                                      </p:tavLst>
                                    </p:anim>
                                    <p:anim calcmode="lin" valueType="num">
                                      <p:cBhvr>
                                        <p:cTn id="163" dur="500" accel="50000" fill="hold">
                                          <p:stCondLst>
                                            <p:cond delay="500"/>
                                          </p:stCondLst>
                                        </p:cTn>
                                        <p:tgtEl>
                                          <p:spTgt spid="65"/>
                                        </p:tgtEl>
                                        <p:attrNameLst>
                                          <p:attrName>ppt_w</p:attrName>
                                        </p:attrNameLst>
                                      </p:cBhvr>
                                      <p:tavLst>
                                        <p:tav tm="0">
                                          <p:val>
                                            <p:strVal val="#ppt_w*.05"/>
                                          </p:val>
                                        </p:tav>
                                        <p:tav tm="100000">
                                          <p:val>
                                            <p:strVal val="#ppt_w"/>
                                          </p:val>
                                        </p:tav>
                                      </p:tavLst>
                                    </p:anim>
                                    <p:anim calcmode="lin" valueType="num">
                                      <p:cBhvr>
                                        <p:cTn id="164" dur="1000" fill="hold"/>
                                        <p:tgtEl>
                                          <p:spTgt spid="65"/>
                                        </p:tgtEl>
                                        <p:attrNameLst>
                                          <p:attrName>ppt_h</p:attrName>
                                        </p:attrNameLst>
                                      </p:cBhvr>
                                      <p:tavLst>
                                        <p:tav tm="0">
                                          <p:val>
                                            <p:strVal val="#ppt_h"/>
                                          </p:val>
                                        </p:tav>
                                        <p:tav tm="100000">
                                          <p:val>
                                            <p:strVal val="#ppt_h"/>
                                          </p:val>
                                        </p:tav>
                                      </p:tavLst>
                                    </p:anim>
                                    <p:anim calcmode="lin" valueType="num">
                                      <p:cBhvr>
                                        <p:cTn id="165" dur="500" decel="50000" fill="hold">
                                          <p:stCondLst>
                                            <p:cond delay="0"/>
                                          </p:stCondLst>
                                        </p:cTn>
                                        <p:tgtEl>
                                          <p:spTgt spid="65"/>
                                        </p:tgtEl>
                                        <p:attrNameLst>
                                          <p:attrName>ppt_x</p:attrName>
                                        </p:attrNameLst>
                                      </p:cBhvr>
                                      <p:tavLst>
                                        <p:tav tm="0">
                                          <p:val>
                                            <p:strVal val="#ppt_x+.4"/>
                                          </p:val>
                                        </p:tav>
                                        <p:tav tm="100000">
                                          <p:val>
                                            <p:strVal val="#ppt_x"/>
                                          </p:val>
                                        </p:tav>
                                      </p:tavLst>
                                    </p:anim>
                                    <p:anim calcmode="lin" valueType="num">
                                      <p:cBhvr>
                                        <p:cTn id="166" dur="500" decel="50000" fill="hold">
                                          <p:stCondLst>
                                            <p:cond delay="0"/>
                                          </p:stCondLst>
                                        </p:cTn>
                                        <p:tgtEl>
                                          <p:spTgt spid="65"/>
                                        </p:tgtEl>
                                        <p:attrNameLst>
                                          <p:attrName>ppt_y</p:attrName>
                                        </p:attrNameLst>
                                      </p:cBhvr>
                                      <p:tavLst>
                                        <p:tav tm="0">
                                          <p:val>
                                            <p:strVal val="#ppt_y-.2"/>
                                          </p:val>
                                        </p:tav>
                                        <p:tav tm="100000">
                                          <p:val>
                                            <p:strVal val="#ppt_y+.1"/>
                                          </p:val>
                                        </p:tav>
                                      </p:tavLst>
                                    </p:anim>
                                    <p:anim calcmode="lin" valueType="num">
                                      <p:cBhvr>
                                        <p:cTn id="167" dur="500" accel="50000" fill="hold">
                                          <p:stCondLst>
                                            <p:cond delay="500"/>
                                          </p:stCondLst>
                                        </p:cTn>
                                        <p:tgtEl>
                                          <p:spTgt spid="65"/>
                                        </p:tgtEl>
                                        <p:attrNameLst>
                                          <p:attrName>ppt_y</p:attrName>
                                        </p:attrNameLst>
                                      </p:cBhvr>
                                      <p:tavLst>
                                        <p:tav tm="0">
                                          <p:val>
                                            <p:strVal val="#ppt_y+.1"/>
                                          </p:val>
                                        </p:tav>
                                        <p:tav tm="100000">
                                          <p:val>
                                            <p:strVal val="#ppt_y"/>
                                          </p:val>
                                        </p:tav>
                                      </p:tavLst>
                                    </p:anim>
                                    <p:animEffect transition="in" filter="fade">
                                      <p:cBhvr>
                                        <p:cTn id="168" dur="1000" decel="50000">
                                          <p:stCondLst>
                                            <p:cond delay="0"/>
                                          </p:stCondLst>
                                        </p:cTn>
                                        <p:tgtEl>
                                          <p:spTgt spid="65"/>
                                        </p:tgtEl>
                                      </p:cBhvr>
                                    </p:animEffect>
                                  </p:childTnLst>
                                </p:cTn>
                              </p:par>
                            </p:childTnLst>
                          </p:cTn>
                        </p:par>
                        <p:par>
                          <p:cTn id="169" fill="hold">
                            <p:stCondLst>
                              <p:cond delay="15000"/>
                            </p:stCondLst>
                            <p:childTnLst>
                              <p:par>
                                <p:cTn id="170" presetID="25" presetClass="entr" presetSubtype="0" fill="hold" grpId="0" nodeType="afterEffect">
                                  <p:stCondLst>
                                    <p:cond delay="0"/>
                                  </p:stCondLst>
                                  <p:childTnLst>
                                    <p:set>
                                      <p:cBhvr>
                                        <p:cTn id="171" dur="1" fill="hold">
                                          <p:stCondLst>
                                            <p:cond delay="0"/>
                                          </p:stCondLst>
                                        </p:cTn>
                                        <p:tgtEl>
                                          <p:spTgt spid="66"/>
                                        </p:tgtEl>
                                        <p:attrNameLst>
                                          <p:attrName>style.visibility</p:attrName>
                                        </p:attrNameLst>
                                      </p:cBhvr>
                                      <p:to>
                                        <p:strVal val="visible"/>
                                      </p:to>
                                    </p:set>
                                    <p:anim calcmode="lin" valueType="num">
                                      <p:cBhvr>
                                        <p:cTn id="172" dur="500" decel="50000" fill="hold">
                                          <p:stCondLst>
                                            <p:cond delay="0"/>
                                          </p:stCondLst>
                                        </p:cTn>
                                        <p:tgtEl>
                                          <p:spTgt spid="66"/>
                                        </p:tgtEl>
                                        <p:attrNameLst>
                                          <p:attrName>style.rotation</p:attrName>
                                        </p:attrNameLst>
                                      </p:cBhvr>
                                      <p:tavLst>
                                        <p:tav tm="0">
                                          <p:val>
                                            <p:fltVal val="-90"/>
                                          </p:val>
                                        </p:tav>
                                        <p:tav tm="100000">
                                          <p:val>
                                            <p:fltVal val="0"/>
                                          </p:val>
                                        </p:tav>
                                      </p:tavLst>
                                    </p:anim>
                                    <p:anim calcmode="lin" valueType="num">
                                      <p:cBhvr>
                                        <p:cTn id="173" dur="500" decel="50000" fill="hold">
                                          <p:stCondLst>
                                            <p:cond delay="0"/>
                                          </p:stCondLst>
                                        </p:cTn>
                                        <p:tgtEl>
                                          <p:spTgt spid="66"/>
                                        </p:tgtEl>
                                        <p:attrNameLst>
                                          <p:attrName>ppt_w</p:attrName>
                                        </p:attrNameLst>
                                      </p:cBhvr>
                                      <p:tavLst>
                                        <p:tav tm="0">
                                          <p:val>
                                            <p:strVal val="#ppt_w"/>
                                          </p:val>
                                        </p:tav>
                                        <p:tav tm="100000">
                                          <p:val>
                                            <p:strVal val="#ppt_w*.05"/>
                                          </p:val>
                                        </p:tav>
                                      </p:tavLst>
                                    </p:anim>
                                    <p:anim calcmode="lin" valueType="num">
                                      <p:cBhvr>
                                        <p:cTn id="174" dur="500" accel="50000" fill="hold">
                                          <p:stCondLst>
                                            <p:cond delay="500"/>
                                          </p:stCondLst>
                                        </p:cTn>
                                        <p:tgtEl>
                                          <p:spTgt spid="66"/>
                                        </p:tgtEl>
                                        <p:attrNameLst>
                                          <p:attrName>ppt_w</p:attrName>
                                        </p:attrNameLst>
                                      </p:cBhvr>
                                      <p:tavLst>
                                        <p:tav tm="0">
                                          <p:val>
                                            <p:strVal val="#ppt_w*.05"/>
                                          </p:val>
                                        </p:tav>
                                        <p:tav tm="100000">
                                          <p:val>
                                            <p:strVal val="#ppt_w"/>
                                          </p:val>
                                        </p:tav>
                                      </p:tavLst>
                                    </p:anim>
                                    <p:anim calcmode="lin" valueType="num">
                                      <p:cBhvr>
                                        <p:cTn id="175" dur="1000" fill="hold"/>
                                        <p:tgtEl>
                                          <p:spTgt spid="66"/>
                                        </p:tgtEl>
                                        <p:attrNameLst>
                                          <p:attrName>ppt_h</p:attrName>
                                        </p:attrNameLst>
                                      </p:cBhvr>
                                      <p:tavLst>
                                        <p:tav tm="0">
                                          <p:val>
                                            <p:strVal val="#ppt_h"/>
                                          </p:val>
                                        </p:tav>
                                        <p:tav tm="100000">
                                          <p:val>
                                            <p:strVal val="#ppt_h"/>
                                          </p:val>
                                        </p:tav>
                                      </p:tavLst>
                                    </p:anim>
                                    <p:anim calcmode="lin" valueType="num">
                                      <p:cBhvr>
                                        <p:cTn id="176" dur="500" decel="50000" fill="hold">
                                          <p:stCondLst>
                                            <p:cond delay="0"/>
                                          </p:stCondLst>
                                        </p:cTn>
                                        <p:tgtEl>
                                          <p:spTgt spid="66"/>
                                        </p:tgtEl>
                                        <p:attrNameLst>
                                          <p:attrName>ppt_x</p:attrName>
                                        </p:attrNameLst>
                                      </p:cBhvr>
                                      <p:tavLst>
                                        <p:tav tm="0">
                                          <p:val>
                                            <p:strVal val="#ppt_x+.4"/>
                                          </p:val>
                                        </p:tav>
                                        <p:tav tm="100000">
                                          <p:val>
                                            <p:strVal val="#ppt_x"/>
                                          </p:val>
                                        </p:tav>
                                      </p:tavLst>
                                    </p:anim>
                                    <p:anim calcmode="lin" valueType="num">
                                      <p:cBhvr>
                                        <p:cTn id="177" dur="500" decel="50000" fill="hold">
                                          <p:stCondLst>
                                            <p:cond delay="0"/>
                                          </p:stCondLst>
                                        </p:cTn>
                                        <p:tgtEl>
                                          <p:spTgt spid="66"/>
                                        </p:tgtEl>
                                        <p:attrNameLst>
                                          <p:attrName>ppt_y</p:attrName>
                                        </p:attrNameLst>
                                      </p:cBhvr>
                                      <p:tavLst>
                                        <p:tav tm="0">
                                          <p:val>
                                            <p:strVal val="#ppt_y-.2"/>
                                          </p:val>
                                        </p:tav>
                                        <p:tav tm="100000">
                                          <p:val>
                                            <p:strVal val="#ppt_y+.1"/>
                                          </p:val>
                                        </p:tav>
                                      </p:tavLst>
                                    </p:anim>
                                    <p:anim calcmode="lin" valueType="num">
                                      <p:cBhvr>
                                        <p:cTn id="178" dur="500" accel="50000" fill="hold">
                                          <p:stCondLst>
                                            <p:cond delay="500"/>
                                          </p:stCondLst>
                                        </p:cTn>
                                        <p:tgtEl>
                                          <p:spTgt spid="66"/>
                                        </p:tgtEl>
                                        <p:attrNameLst>
                                          <p:attrName>ppt_y</p:attrName>
                                        </p:attrNameLst>
                                      </p:cBhvr>
                                      <p:tavLst>
                                        <p:tav tm="0">
                                          <p:val>
                                            <p:strVal val="#ppt_y+.1"/>
                                          </p:val>
                                        </p:tav>
                                        <p:tav tm="100000">
                                          <p:val>
                                            <p:strVal val="#ppt_y"/>
                                          </p:val>
                                        </p:tav>
                                      </p:tavLst>
                                    </p:anim>
                                    <p:animEffect transition="in" filter="fade">
                                      <p:cBhvr>
                                        <p:cTn id="179" dur="1000" decel="50000">
                                          <p:stCondLst>
                                            <p:cond delay="0"/>
                                          </p:stCondLst>
                                        </p:cTn>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animBg="1"/>
      <p:bldP spid="55" grpId="0" animBg="1"/>
      <p:bldP spid="56" grpId="0" animBg="1"/>
      <p:bldP spid="57" grpId="0" animBg="1"/>
      <p:bldP spid="58" grpId="0" animBg="1"/>
      <p:bldP spid="59" grpId="0"/>
      <p:bldP spid="60" grpId="0"/>
      <p:bldP spid="61" grpId="0"/>
      <p:bldP spid="62" grpId="0"/>
      <p:bldP spid="63" grpId="0"/>
      <p:bldP spid="64" grpId="0"/>
      <p:bldP spid="65" grpId="0"/>
      <p:bldP spid="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任意多边形 85"/>
          <p:cNvSpPr/>
          <p:nvPr/>
        </p:nvSpPr>
        <p:spPr>
          <a:xfrm rot="2700000" flipV="1">
            <a:off x="3446103" y="1578817"/>
            <a:ext cx="5371044" cy="5371046"/>
          </a:xfrm>
          <a:custGeom>
            <a:avLst/>
            <a:gdLst>
              <a:gd name="connsiteX0" fmla="*/ 2216032 w 6420500"/>
              <a:gd name="connsiteY0" fmla="*/ 380211 h 6420502"/>
              <a:gd name="connsiteX1" fmla="*/ 2596242 w 6420500"/>
              <a:gd name="connsiteY1" fmla="*/ 1298122 h 6420502"/>
              <a:gd name="connsiteX2" fmla="*/ 2023914 w 6420500"/>
              <a:gd name="connsiteY2" fmla="*/ 2374544 h 6420502"/>
              <a:gd name="connsiteX3" fmla="*/ 2021985 w 6420500"/>
              <a:gd name="connsiteY3" fmla="*/ 2375592 h 6420502"/>
              <a:gd name="connsiteX4" fmla="*/ 1987768 w 6420500"/>
              <a:gd name="connsiteY4" fmla="*/ 2414621 h 6420502"/>
              <a:gd name="connsiteX5" fmla="*/ 1716913 w 6420500"/>
              <a:gd name="connsiteY5" fmla="*/ 3198652 h 6420502"/>
              <a:gd name="connsiteX6" fmla="*/ 1927418 w 6420500"/>
              <a:gd name="connsiteY6" fmla="*/ 3899145 h 6420502"/>
              <a:gd name="connsiteX7" fmla="*/ 1959257 w 6420500"/>
              <a:gd name="connsiteY7" fmla="*/ 3943219 h 6420502"/>
              <a:gd name="connsiteX8" fmla="*/ 1967068 w 6420500"/>
              <a:gd name="connsiteY8" fmla="*/ 3960048 h 6420502"/>
              <a:gd name="connsiteX9" fmla="*/ 2185176 w 6420500"/>
              <a:gd name="connsiteY9" fmla="*/ 4255851 h 6420502"/>
              <a:gd name="connsiteX10" fmla="*/ 2376877 w 6420500"/>
              <a:gd name="connsiteY10" fmla="*/ 4412442 h 6420502"/>
              <a:gd name="connsiteX11" fmla="*/ 2431298 w 6420500"/>
              <a:gd name="connsiteY11" fmla="*/ 4444601 h 6420502"/>
              <a:gd name="connsiteX12" fmla="*/ 2487351 w 6420500"/>
              <a:gd name="connsiteY12" fmla="*/ 4487043 h 6420502"/>
              <a:gd name="connsiteX13" fmla="*/ 3209986 w 6420500"/>
              <a:gd name="connsiteY13" fmla="*/ 4712556 h 6420502"/>
              <a:gd name="connsiteX14" fmla="*/ 4017773 w 6420500"/>
              <a:gd name="connsiteY14" fmla="*/ 4422569 h 6420502"/>
              <a:gd name="connsiteX15" fmla="*/ 4045564 w 6420500"/>
              <a:gd name="connsiteY15" fmla="*/ 4397310 h 6420502"/>
              <a:gd name="connsiteX16" fmla="*/ 4045955 w 6420500"/>
              <a:gd name="connsiteY16" fmla="*/ 4396589 h 6420502"/>
              <a:gd name="connsiteX17" fmla="*/ 5122379 w 6420500"/>
              <a:gd name="connsiteY17" fmla="*/ 3824259 h 6420502"/>
              <a:gd name="connsiteX18" fmla="*/ 6420500 w 6420500"/>
              <a:gd name="connsiteY18" fmla="*/ 5122380 h 6420502"/>
              <a:gd name="connsiteX19" fmla="*/ 5122378 w 6420500"/>
              <a:gd name="connsiteY19" fmla="*/ 6420502 h 6420502"/>
              <a:gd name="connsiteX20" fmla="*/ 4204468 w 6420500"/>
              <a:gd name="connsiteY20" fmla="*/ 6040292 h 6420502"/>
              <a:gd name="connsiteX21" fmla="*/ 4073954 w 6420500"/>
              <a:gd name="connsiteY21" fmla="*/ 5882107 h 6420502"/>
              <a:gd name="connsiteX22" fmla="*/ 3994017 w 6420500"/>
              <a:gd name="connsiteY22" fmla="*/ 5812027 h 6420502"/>
              <a:gd name="connsiteX23" fmla="*/ 3209986 w 6420500"/>
              <a:gd name="connsiteY23" fmla="*/ 5541173 h 6420502"/>
              <a:gd name="connsiteX24" fmla="*/ 2425955 w 6420500"/>
              <a:gd name="connsiteY24" fmla="*/ 5812028 h 6420502"/>
              <a:gd name="connsiteX25" fmla="*/ 2386926 w 6420500"/>
              <a:gd name="connsiteY25" fmla="*/ 5846244 h 6420502"/>
              <a:gd name="connsiteX26" fmla="*/ 2385878 w 6420500"/>
              <a:gd name="connsiteY26" fmla="*/ 5848173 h 6420502"/>
              <a:gd name="connsiteX27" fmla="*/ 1309455 w 6420500"/>
              <a:gd name="connsiteY27" fmla="*/ 6420502 h 6420502"/>
              <a:gd name="connsiteX28" fmla="*/ 391545 w 6420500"/>
              <a:gd name="connsiteY28" fmla="*/ 6040291 h 6420502"/>
              <a:gd name="connsiteX29" fmla="*/ 386142 w 6420500"/>
              <a:gd name="connsiteY29" fmla="*/ 6034347 h 6420502"/>
              <a:gd name="connsiteX30" fmla="*/ 380211 w 6420500"/>
              <a:gd name="connsiteY30" fmla="*/ 6028956 h 6420502"/>
              <a:gd name="connsiteX31" fmla="*/ 0 w 6420500"/>
              <a:gd name="connsiteY31" fmla="*/ 5111045 h 6420502"/>
              <a:gd name="connsiteX32" fmla="*/ 572329 w 6420500"/>
              <a:gd name="connsiteY32" fmla="*/ 4034622 h 6420502"/>
              <a:gd name="connsiteX33" fmla="*/ 573051 w 6420500"/>
              <a:gd name="connsiteY33" fmla="*/ 4034230 h 6420502"/>
              <a:gd name="connsiteX34" fmla="*/ 598310 w 6420500"/>
              <a:gd name="connsiteY34" fmla="*/ 4006439 h 6420502"/>
              <a:gd name="connsiteX35" fmla="*/ 888296 w 6420500"/>
              <a:gd name="connsiteY35" fmla="*/ 3198652 h 6420502"/>
              <a:gd name="connsiteX36" fmla="*/ 598310 w 6420500"/>
              <a:gd name="connsiteY36" fmla="*/ 2390867 h 6420502"/>
              <a:gd name="connsiteX37" fmla="*/ 594328 w 6420500"/>
              <a:gd name="connsiteY37" fmla="*/ 2386486 h 6420502"/>
              <a:gd name="connsiteX38" fmla="*/ 572330 w 6420500"/>
              <a:gd name="connsiteY38" fmla="*/ 2374545 h 6420502"/>
              <a:gd name="connsiteX39" fmla="*/ 0 w 6420500"/>
              <a:gd name="connsiteY39" fmla="*/ 1298122 h 6420502"/>
              <a:gd name="connsiteX40" fmla="*/ 1298121 w 6420500"/>
              <a:gd name="connsiteY40" fmla="*/ 0 h 6420502"/>
              <a:gd name="connsiteX41" fmla="*/ 2216032 w 6420500"/>
              <a:gd name="connsiteY41" fmla="*/ 380211 h 642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6420500" h="6420502">
                <a:moveTo>
                  <a:pt x="2216032" y="380211"/>
                </a:moveTo>
                <a:cubicBezTo>
                  <a:pt x="2450946" y="615125"/>
                  <a:pt x="2596243" y="939655"/>
                  <a:pt x="2596242" y="1298122"/>
                </a:cubicBezTo>
                <a:cubicBezTo>
                  <a:pt x="2596243" y="1746206"/>
                  <a:pt x="2369217" y="2141264"/>
                  <a:pt x="2023914" y="2374544"/>
                </a:cubicBezTo>
                <a:lnTo>
                  <a:pt x="2021985" y="2375592"/>
                </a:lnTo>
                <a:lnTo>
                  <a:pt x="1987768" y="2414621"/>
                </a:lnTo>
                <a:cubicBezTo>
                  <a:pt x="1818104" y="2630517"/>
                  <a:pt x="1716913" y="2902767"/>
                  <a:pt x="1716913" y="3198652"/>
                </a:cubicBezTo>
                <a:cubicBezTo>
                  <a:pt x="1716913" y="3457552"/>
                  <a:pt x="1794388" y="3698355"/>
                  <a:pt x="1927418" y="3899145"/>
                </a:cubicBezTo>
                <a:lnTo>
                  <a:pt x="1959257" y="3943219"/>
                </a:lnTo>
                <a:lnTo>
                  <a:pt x="1967068" y="3960048"/>
                </a:lnTo>
                <a:cubicBezTo>
                  <a:pt x="2022993" y="4066467"/>
                  <a:pt x="2095696" y="4166371"/>
                  <a:pt x="2185176" y="4255851"/>
                </a:cubicBezTo>
                <a:cubicBezTo>
                  <a:pt x="2244829" y="4315505"/>
                  <a:pt x="2309116" y="4367701"/>
                  <a:pt x="2376877" y="4412442"/>
                </a:cubicBezTo>
                <a:lnTo>
                  <a:pt x="2431298" y="4444601"/>
                </a:lnTo>
                <a:lnTo>
                  <a:pt x="2487351" y="4487043"/>
                </a:lnTo>
                <a:cubicBezTo>
                  <a:pt x="2692471" y="4629236"/>
                  <a:pt x="2941498" y="4712557"/>
                  <a:pt x="3209986" y="4712556"/>
                </a:cubicBezTo>
                <a:cubicBezTo>
                  <a:pt x="3516829" y="4712556"/>
                  <a:pt x="3798256" y="4603730"/>
                  <a:pt x="4017773" y="4422569"/>
                </a:cubicBezTo>
                <a:lnTo>
                  <a:pt x="4045564" y="4397310"/>
                </a:lnTo>
                <a:lnTo>
                  <a:pt x="4045955" y="4396589"/>
                </a:lnTo>
                <a:cubicBezTo>
                  <a:pt x="4279238" y="4051285"/>
                  <a:pt x="4674296" y="3824259"/>
                  <a:pt x="5122379" y="3824259"/>
                </a:cubicBezTo>
                <a:cubicBezTo>
                  <a:pt x="5839312" y="3824259"/>
                  <a:pt x="6420500" y="4405448"/>
                  <a:pt x="6420500" y="5122380"/>
                </a:cubicBezTo>
                <a:cubicBezTo>
                  <a:pt x="6420500" y="5839314"/>
                  <a:pt x="5839312" y="6420502"/>
                  <a:pt x="5122378" y="6420502"/>
                </a:cubicBezTo>
                <a:cubicBezTo>
                  <a:pt x="4763912" y="6420502"/>
                  <a:pt x="4439381" y="6275206"/>
                  <a:pt x="4204468" y="6040292"/>
                </a:cubicBezTo>
                <a:lnTo>
                  <a:pt x="4073954" y="5882107"/>
                </a:lnTo>
                <a:lnTo>
                  <a:pt x="3994017" y="5812027"/>
                </a:lnTo>
                <a:cubicBezTo>
                  <a:pt x="3778121" y="5642364"/>
                  <a:pt x="3505871" y="5541173"/>
                  <a:pt x="3209986" y="5541173"/>
                </a:cubicBezTo>
                <a:cubicBezTo>
                  <a:pt x="2914101" y="5541173"/>
                  <a:pt x="2641851" y="5642363"/>
                  <a:pt x="2425955" y="5812028"/>
                </a:cubicBezTo>
                <a:lnTo>
                  <a:pt x="2386926" y="5846244"/>
                </a:lnTo>
                <a:lnTo>
                  <a:pt x="2385878" y="5848173"/>
                </a:lnTo>
                <a:cubicBezTo>
                  <a:pt x="2152598" y="6193476"/>
                  <a:pt x="1757540" y="6420502"/>
                  <a:pt x="1309455" y="6420502"/>
                </a:cubicBezTo>
                <a:cubicBezTo>
                  <a:pt x="950989" y="6420502"/>
                  <a:pt x="626459" y="6275205"/>
                  <a:pt x="391545" y="6040291"/>
                </a:cubicBezTo>
                <a:lnTo>
                  <a:pt x="386142" y="6034347"/>
                </a:lnTo>
                <a:lnTo>
                  <a:pt x="380211" y="6028956"/>
                </a:lnTo>
                <a:cubicBezTo>
                  <a:pt x="145297" y="5794041"/>
                  <a:pt x="0" y="5469511"/>
                  <a:pt x="0" y="5111045"/>
                </a:cubicBezTo>
                <a:cubicBezTo>
                  <a:pt x="0" y="4662963"/>
                  <a:pt x="227026" y="4267904"/>
                  <a:pt x="572329" y="4034622"/>
                </a:cubicBezTo>
                <a:lnTo>
                  <a:pt x="573051" y="4034230"/>
                </a:lnTo>
                <a:lnTo>
                  <a:pt x="598310" y="4006439"/>
                </a:lnTo>
                <a:cubicBezTo>
                  <a:pt x="779470" y="3786922"/>
                  <a:pt x="888296" y="3505495"/>
                  <a:pt x="888296" y="3198652"/>
                </a:cubicBezTo>
                <a:cubicBezTo>
                  <a:pt x="888296" y="2891808"/>
                  <a:pt x="779470" y="2610384"/>
                  <a:pt x="598310" y="2390867"/>
                </a:cubicBezTo>
                <a:lnTo>
                  <a:pt x="594328" y="2386486"/>
                </a:lnTo>
                <a:lnTo>
                  <a:pt x="572330" y="2374545"/>
                </a:lnTo>
                <a:cubicBezTo>
                  <a:pt x="227026" y="2141264"/>
                  <a:pt x="0" y="1746206"/>
                  <a:pt x="0" y="1298122"/>
                </a:cubicBezTo>
                <a:cubicBezTo>
                  <a:pt x="0" y="581188"/>
                  <a:pt x="581188" y="0"/>
                  <a:pt x="1298121" y="0"/>
                </a:cubicBezTo>
                <a:cubicBezTo>
                  <a:pt x="1656588" y="0"/>
                  <a:pt x="1981118" y="145297"/>
                  <a:pt x="2216032" y="380211"/>
                </a:cubicBezTo>
                <a:close/>
              </a:path>
            </a:pathLst>
          </a:cu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144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rgbClr val="181818"/>
              </a:solidFill>
              <a:ea typeface="方正兰亭特黑简体" panose="02000000000000000000" pitchFamily="2" charset="-122"/>
            </a:endParaRPr>
          </a:p>
        </p:txBody>
      </p:sp>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499773" y="200958"/>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文本框 71"/>
          <p:cNvSpPr txBox="1"/>
          <p:nvPr/>
        </p:nvSpPr>
        <p:spPr>
          <a:xfrm>
            <a:off x="4992207" y="5377162"/>
            <a:ext cx="2031325" cy="461665"/>
          </a:xfrm>
          <a:prstGeom prst="rect">
            <a:avLst/>
          </a:prstGeom>
          <a:noFill/>
        </p:spPr>
        <p:txBody>
          <a:bodyPr wrap="none" rtlCol="0">
            <a:spAutoFit/>
          </a:bodyPr>
          <a:lstStyle/>
          <a:p>
            <a:r>
              <a:rPr lang="zh-CN" altLang="en-US" sz="24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73" name="矩形 72"/>
          <p:cNvSpPr/>
          <p:nvPr/>
        </p:nvSpPr>
        <p:spPr>
          <a:xfrm>
            <a:off x="2629426" y="5903879"/>
            <a:ext cx="7019781" cy="523220"/>
          </a:xfrm>
          <a:prstGeom prst="rect">
            <a:avLst/>
          </a:prstGeom>
        </p:spPr>
        <p:txBody>
          <a:bodyPr wrap="square">
            <a:spAutoFit/>
          </a:bodyPr>
          <a:lstStyle/>
          <a:p>
            <a:pPr algn="ctr"/>
            <a:r>
              <a:rPr lang="zh-CN" altLang="en-US" sz="1400" dirty="0"/>
              <a:t>Lorem ipsum dolor sit amet, consectetuer adipiscing elit, sed diam nonummy nibh euismod tincidunt ut laoreet dolore magna aliquam erat volutpat</a:t>
            </a:r>
            <a:r>
              <a:rPr lang="en-US" altLang="zh-CN" sz="1400" dirty="0"/>
              <a:t>.</a:t>
            </a:r>
            <a:endParaRPr lang="zh-CN" altLang="en-US" sz="1400" dirty="0"/>
          </a:p>
        </p:txBody>
      </p:sp>
      <p:sp>
        <p:nvSpPr>
          <p:cNvPr id="74" name="椭圆 73"/>
          <p:cNvSpPr/>
          <p:nvPr/>
        </p:nvSpPr>
        <p:spPr>
          <a:xfrm>
            <a:off x="7309910" y="1066870"/>
            <a:ext cx="2044545" cy="204454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rgbClr val="181818"/>
              </a:solidFill>
              <a:ea typeface="方正兰亭特黑简体" panose="02000000000000000000" pitchFamily="2" charset="-122"/>
            </a:endParaRPr>
          </a:p>
        </p:txBody>
      </p:sp>
      <p:sp>
        <p:nvSpPr>
          <p:cNvPr id="75" name="椭圆 74"/>
          <p:cNvSpPr/>
          <p:nvPr/>
        </p:nvSpPr>
        <p:spPr>
          <a:xfrm>
            <a:off x="5109352" y="3184265"/>
            <a:ext cx="2044545" cy="204454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rgbClr val="181818"/>
              </a:solidFill>
              <a:ea typeface="方正兰亭特黑简体" panose="02000000000000000000" pitchFamily="2" charset="-122"/>
            </a:endParaRPr>
          </a:p>
        </p:txBody>
      </p:sp>
      <p:sp>
        <p:nvSpPr>
          <p:cNvPr id="76" name="椭圆 75"/>
          <p:cNvSpPr/>
          <p:nvPr/>
        </p:nvSpPr>
        <p:spPr>
          <a:xfrm>
            <a:off x="2914554" y="1066870"/>
            <a:ext cx="2044545" cy="204454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rgbClr val="181818"/>
              </a:solidFill>
              <a:ea typeface="方正兰亭特黑简体" panose="02000000000000000000" pitchFamily="2" charset="-122"/>
            </a:endParaRPr>
          </a:p>
        </p:txBody>
      </p:sp>
      <p:sp>
        <p:nvSpPr>
          <p:cNvPr id="77" name="文本框 76"/>
          <p:cNvSpPr txBox="1"/>
          <p:nvPr/>
        </p:nvSpPr>
        <p:spPr>
          <a:xfrm>
            <a:off x="3371507" y="1606690"/>
            <a:ext cx="1388522" cy="400110"/>
          </a:xfrm>
          <a:prstGeom prst="rect">
            <a:avLst/>
          </a:prstGeom>
          <a:noFill/>
        </p:spPr>
        <p:txBody>
          <a:bodyPr wrap="none" rtlCol="0">
            <a:spAutoFit/>
          </a:bodyPr>
          <a:lstStyle/>
          <a:p>
            <a:r>
              <a:rPr lang="en-US" altLang="zh-CN" sz="2000" b="1" dirty="0">
                <a:solidFill>
                  <a:srgbClr val="234983"/>
                </a:solidFill>
              </a:rPr>
              <a:t>EXAMPLE 1</a:t>
            </a:r>
          </a:p>
        </p:txBody>
      </p:sp>
      <p:sp>
        <p:nvSpPr>
          <p:cNvPr id="78" name="文本框 77"/>
          <p:cNvSpPr txBox="1"/>
          <p:nvPr/>
        </p:nvSpPr>
        <p:spPr>
          <a:xfrm>
            <a:off x="3378396" y="1884776"/>
            <a:ext cx="1154673" cy="540686"/>
          </a:xfrm>
          <a:prstGeom prst="rect">
            <a:avLst/>
          </a:prstGeom>
          <a:noFill/>
        </p:spPr>
        <p:txBody>
          <a:bodyPr wrap="square" rtlCol="0">
            <a:spAutoFit/>
          </a:bodyPr>
          <a:lstStyle/>
          <a:p>
            <a:r>
              <a:rPr lang="en-US" altLang="zh-CN" sz="1200" dirty="0"/>
              <a:t>The empty vessels make the greatest sound . </a:t>
            </a:r>
            <a:endParaRPr lang="zh-CN" altLang="en-US" sz="1200" dirty="0"/>
          </a:p>
        </p:txBody>
      </p:sp>
      <p:sp>
        <p:nvSpPr>
          <p:cNvPr id="79" name="文本框 78"/>
          <p:cNvSpPr txBox="1"/>
          <p:nvPr/>
        </p:nvSpPr>
        <p:spPr>
          <a:xfrm>
            <a:off x="7769234" y="1635718"/>
            <a:ext cx="1388522" cy="400110"/>
          </a:xfrm>
          <a:prstGeom prst="rect">
            <a:avLst/>
          </a:prstGeom>
          <a:noFill/>
        </p:spPr>
        <p:txBody>
          <a:bodyPr wrap="none" rtlCol="0">
            <a:spAutoFit/>
          </a:bodyPr>
          <a:lstStyle/>
          <a:p>
            <a:r>
              <a:rPr lang="en-US" altLang="zh-CN" sz="2000" b="1" dirty="0">
                <a:solidFill>
                  <a:srgbClr val="234983"/>
                </a:solidFill>
              </a:rPr>
              <a:t>EXAMPLE 3</a:t>
            </a:r>
          </a:p>
        </p:txBody>
      </p:sp>
      <p:sp>
        <p:nvSpPr>
          <p:cNvPr id="80" name="文本框 79"/>
          <p:cNvSpPr txBox="1"/>
          <p:nvPr/>
        </p:nvSpPr>
        <p:spPr>
          <a:xfrm>
            <a:off x="7776124" y="1913804"/>
            <a:ext cx="1154673" cy="540686"/>
          </a:xfrm>
          <a:prstGeom prst="rect">
            <a:avLst/>
          </a:prstGeom>
          <a:noFill/>
        </p:spPr>
        <p:txBody>
          <a:bodyPr wrap="square" rtlCol="0">
            <a:spAutoFit/>
          </a:bodyPr>
          <a:lstStyle/>
          <a:p>
            <a:r>
              <a:rPr lang="en-US" altLang="zh-CN" sz="1200" dirty="0"/>
              <a:t>The empty vessels make the greatest sound . </a:t>
            </a:r>
            <a:endParaRPr lang="zh-CN" altLang="en-US" sz="1200" dirty="0"/>
          </a:p>
        </p:txBody>
      </p:sp>
      <p:sp>
        <p:nvSpPr>
          <p:cNvPr id="81" name="文本框 80"/>
          <p:cNvSpPr txBox="1"/>
          <p:nvPr/>
        </p:nvSpPr>
        <p:spPr>
          <a:xfrm>
            <a:off x="5562420" y="3711977"/>
            <a:ext cx="1388522" cy="400110"/>
          </a:xfrm>
          <a:prstGeom prst="rect">
            <a:avLst/>
          </a:prstGeom>
          <a:noFill/>
        </p:spPr>
        <p:txBody>
          <a:bodyPr wrap="none" rtlCol="0">
            <a:spAutoFit/>
          </a:bodyPr>
          <a:lstStyle/>
          <a:p>
            <a:r>
              <a:rPr lang="en-US" altLang="zh-CN" sz="2000" b="1" dirty="0">
                <a:solidFill>
                  <a:srgbClr val="234983"/>
                </a:solidFill>
              </a:rPr>
              <a:t>EXAMPLE 2</a:t>
            </a:r>
          </a:p>
        </p:txBody>
      </p:sp>
      <p:sp>
        <p:nvSpPr>
          <p:cNvPr id="82" name="文本框 81"/>
          <p:cNvSpPr txBox="1"/>
          <p:nvPr/>
        </p:nvSpPr>
        <p:spPr>
          <a:xfrm>
            <a:off x="5569310" y="3990063"/>
            <a:ext cx="1154673" cy="540686"/>
          </a:xfrm>
          <a:prstGeom prst="rect">
            <a:avLst/>
          </a:prstGeom>
          <a:noFill/>
        </p:spPr>
        <p:txBody>
          <a:bodyPr wrap="square" rtlCol="0">
            <a:spAutoFit/>
          </a:bodyPr>
          <a:lstStyle/>
          <a:p>
            <a:r>
              <a:rPr lang="en-US" altLang="zh-CN" sz="1200" dirty="0"/>
              <a:t>The empty vessels make the greatest sound . </a:t>
            </a:r>
            <a:endParaRPr lang="zh-CN" altLang="en-US" sz="1200" dirty="0"/>
          </a:p>
        </p:txBody>
      </p:sp>
      <p:sp>
        <p:nvSpPr>
          <p:cNvPr id="83" name="椭圆 82"/>
          <p:cNvSpPr/>
          <p:nvPr/>
        </p:nvSpPr>
        <p:spPr>
          <a:xfrm>
            <a:off x="5227202" y="1066870"/>
            <a:ext cx="1760278" cy="1760278"/>
          </a:xfrm>
          <a:prstGeom prst="ellipse">
            <a:avLst/>
          </a:prstGeom>
          <a:solidFill>
            <a:srgbClr val="234983"/>
          </a:solidFill>
          <a:ln w="101600">
            <a:noFill/>
          </a:ln>
          <a:effectLst>
            <a:outerShdw blurRad="317500" dist="1143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lnSpc>
                <a:spcPts val="2000"/>
              </a:lnSpc>
            </a:pPr>
            <a:r>
              <a:rPr lang="zh-CN" altLang="en-US" sz="2000" b="1" dirty="0">
                <a:solidFill>
                  <a:schemeClr val="bg1">
                    <a:lumMod val="95000"/>
                  </a:schemeClr>
                </a:solidFill>
              </a:rPr>
              <a:t>标题</a:t>
            </a:r>
          </a:p>
        </p:txBody>
      </p:sp>
      <p:sp>
        <p:nvSpPr>
          <p:cNvPr id="84" name="椭圆 83"/>
          <p:cNvSpPr/>
          <p:nvPr/>
        </p:nvSpPr>
        <p:spPr>
          <a:xfrm>
            <a:off x="2959554" y="3384201"/>
            <a:ext cx="1760278" cy="1760278"/>
          </a:xfrm>
          <a:prstGeom prst="ellipse">
            <a:avLst/>
          </a:prstGeom>
          <a:solidFill>
            <a:srgbClr val="234983"/>
          </a:solidFill>
          <a:ln w="101600">
            <a:noFill/>
          </a:ln>
          <a:effectLst>
            <a:outerShdw blurRad="317500" dist="1143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lnSpc>
                <a:spcPts val="2000"/>
              </a:lnSpc>
            </a:pPr>
            <a:r>
              <a:rPr lang="zh-CN" altLang="en-US" sz="2000" b="1" dirty="0">
                <a:solidFill>
                  <a:schemeClr val="bg1">
                    <a:lumMod val="95000"/>
                  </a:schemeClr>
                </a:solidFill>
              </a:rPr>
              <a:t>标题</a:t>
            </a:r>
          </a:p>
        </p:txBody>
      </p:sp>
      <p:sp>
        <p:nvSpPr>
          <p:cNvPr id="85" name="椭圆 84"/>
          <p:cNvSpPr/>
          <p:nvPr/>
        </p:nvSpPr>
        <p:spPr>
          <a:xfrm>
            <a:off x="7504069" y="3384200"/>
            <a:ext cx="1760278" cy="1760278"/>
          </a:xfrm>
          <a:prstGeom prst="ellipse">
            <a:avLst/>
          </a:prstGeom>
          <a:solidFill>
            <a:srgbClr val="234983"/>
          </a:solidFill>
          <a:ln w="101600">
            <a:noFill/>
          </a:ln>
          <a:effectLst>
            <a:outerShdw blurRad="317500" dist="1143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lnSpc>
                <a:spcPts val="2000"/>
              </a:lnSpc>
            </a:pPr>
            <a:r>
              <a:rPr lang="zh-CN" altLang="en-US" sz="2000" b="1" dirty="0">
                <a:solidFill>
                  <a:schemeClr val="bg1">
                    <a:lumMod val="95000"/>
                  </a:schemeClr>
                </a:solidFill>
              </a:rPr>
              <a:t>标题</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decel="50000" fill="hold">
                                          <p:stCondLst>
                                            <p:cond delay="0"/>
                                          </p:stCondLst>
                                        </p:cTn>
                                        <p:tgtEl>
                                          <p:spTgt spid="7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2"/>
                                        </p:tgtEl>
                                        <p:attrNameLst>
                                          <p:attrName>ppt_w</p:attrName>
                                        </p:attrNameLst>
                                      </p:cBhvr>
                                      <p:tavLst>
                                        <p:tav tm="0">
                                          <p:val>
                                            <p:strVal val="#ppt_w*.05"/>
                                          </p:val>
                                        </p:tav>
                                        <p:tav tm="100000">
                                          <p:val>
                                            <p:strVal val="#ppt_w"/>
                                          </p:val>
                                        </p:tav>
                                      </p:tavLst>
                                    </p:anim>
                                    <p:anim calcmode="lin" valueType="num">
                                      <p:cBhvr>
                                        <p:cTn id="10" dur="1000" fill="hold"/>
                                        <p:tgtEl>
                                          <p:spTgt spid="7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2"/>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73"/>
                                        </p:tgtEl>
                                        <p:attrNameLst>
                                          <p:attrName>style.visibility</p:attrName>
                                        </p:attrNameLst>
                                      </p:cBhvr>
                                      <p:to>
                                        <p:strVal val="visible"/>
                                      </p:to>
                                    </p:set>
                                    <p:anim calcmode="lin" valueType="num">
                                      <p:cBhvr>
                                        <p:cTn id="18" dur="500" decel="50000" fill="hold">
                                          <p:stCondLst>
                                            <p:cond delay="0"/>
                                          </p:stCondLst>
                                        </p:cTn>
                                        <p:tgtEl>
                                          <p:spTgt spid="73"/>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73"/>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73"/>
                                        </p:tgtEl>
                                        <p:attrNameLst>
                                          <p:attrName>ppt_w</p:attrName>
                                        </p:attrNameLst>
                                      </p:cBhvr>
                                      <p:tavLst>
                                        <p:tav tm="0">
                                          <p:val>
                                            <p:strVal val="#ppt_w*.05"/>
                                          </p:val>
                                        </p:tav>
                                        <p:tav tm="100000">
                                          <p:val>
                                            <p:strVal val="#ppt_w"/>
                                          </p:val>
                                        </p:tav>
                                      </p:tavLst>
                                    </p:anim>
                                    <p:anim calcmode="lin" valueType="num">
                                      <p:cBhvr>
                                        <p:cTn id="21" dur="1000" fill="hold"/>
                                        <p:tgtEl>
                                          <p:spTgt spid="73"/>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73"/>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73"/>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73"/>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73"/>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74"/>
                                        </p:tgtEl>
                                        <p:attrNameLst>
                                          <p:attrName>style.visibility</p:attrName>
                                        </p:attrNameLst>
                                      </p:cBhvr>
                                      <p:to>
                                        <p:strVal val="visible"/>
                                      </p:to>
                                    </p:set>
                                    <p:anim calcmode="lin" valueType="num">
                                      <p:cBhvr>
                                        <p:cTn id="29" dur="500" decel="50000" fill="hold">
                                          <p:stCondLst>
                                            <p:cond delay="0"/>
                                          </p:stCondLst>
                                        </p:cTn>
                                        <p:tgtEl>
                                          <p:spTgt spid="74"/>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74"/>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74"/>
                                        </p:tgtEl>
                                        <p:attrNameLst>
                                          <p:attrName>ppt_w</p:attrName>
                                        </p:attrNameLst>
                                      </p:cBhvr>
                                      <p:tavLst>
                                        <p:tav tm="0">
                                          <p:val>
                                            <p:strVal val="#ppt_w*.05"/>
                                          </p:val>
                                        </p:tav>
                                        <p:tav tm="100000">
                                          <p:val>
                                            <p:strVal val="#ppt_w"/>
                                          </p:val>
                                        </p:tav>
                                      </p:tavLst>
                                    </p:anim>
                                    <p:anim calcmode="lin" valueType="num">
                                      <p:cBhvr>
                                        <p:cTn id="32" dur="1000" fill="hold"/>
                                        <p:tgtEl>
                                          <p:spTgt spid="74"/>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74"/>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74"/>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74"/>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74"/>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75"/>
                                        </p:tgtEl>
                                        <p:attrNameLst>
                                          <p:attrName>style.visibility</p:attrName>
                                        </p:attrNameLst>
                                      </p:cBhvr>
                                      <p:to>
                                        <p:strVal val="visible"/>
                                      </p:to>
                                    </p:set>
                                    <p:anim calcmode="lin" valueType="num">
                                      <p:cBhvr>
                                        <p:cTn id="40" dur="500" decel="50000" fill="hold">
                                          <p:stCondLst>
                                            <p:cond delay="0"/>
                                          </p:stCondLst>
                                        </p:cTn>
                                        <p:tgtEl>
                                          <p:spTgt spid="75"/>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75"/>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75"/>
                                        </p:tgtEl>
                                        <p:attrNameLst>
                                          <p:attrName>ppt_w</p:attrName>
                                        </p:attrNameLst>
                                      </p:cBhvr>
                                      <p:tavLst>
                                        <p:tav tm="0">
                                          <p:val>
                                            <p:strVal val="#ppt_w*.05"/>
                                          </p:val>
                                        </p:tav>
                                        <p:tav tm="100000">
                                          <p:val>
                                            <p:strVal val="#ppt_w"/>
                                          </p:val>
                                        </p:tav>
                                      </p:tavLst>
                                    </p:anim>
                                    <p:anim calcmode="lin" valueType="num">
                                      <p:cBhvr>
                                        <p:cTn id="43" dur="1000" fill="hold"/>
                                        <p:tgtEl>
                                          <p:spTgt spid="75"/>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75"/>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75"/>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75"/>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75"/>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76"/>
                                        </p:tgtEl>
                                        <p:attrNameLst>
                                          <p:attrName>style.visibility</p:attrName>
                                        </p:attrNameLst>
                                      </p:cBhvr>
                                      <p:to>
                                        <p:strVal val="visible"/>
                                      </p:to>
                                    </p:set>
                                    <p:anim calcmode="lin" valueType="num">
                                      <p:cBhvr>
                                        <p:cTn id="51" dur="500" decel="50000" fill="hold">
                                          <p:stCondLst>
                                            <p:cond delay="0"/>
                                          </p:stCondLst>
                                        </p:cTn>
                                        <p:tgtEl>
                                          <p:spTgt spid="76"/>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76"/>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76"/>
                                        </p:tgtEl>
                                        <p:attrNameLst>
                                          <p:attrName>ppt_w</p:attrName>
                                        </p:attrNameLst>
                                      </p:cBhvr>
                                      <p:tavLst>
                                        <p:tav tm="0">
                                          <p:val>
                                            <p:strVal val="#ppt_w*.05"/>
                                          </p:val>
                                        </p:tav>
                                        <p:tav tm="100000">
                                          <p:val>
                                            <p:strVal val="#ppt_w"/>
                                          </p:val>
                                        </p:tav>
                                      </p:tavLst>
                                    </p:anim>
                                    <p:anim calcmode="lin" valueType="num">
                                      <p:cBhvr>
                                        <p:cTn id="54" dur="1000" fill="hold"/>
                                        <p:tgtEl>
                                          <p:spTgt spid="76"/>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76"/>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76"/>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76"/>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76"/>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77"/>
                                        </p:tgtEl>
                                        <p:attrNameLst>
                                          <p:attrName>style.visibility</p:attrName>
                                        </p:attrNameLst>
                                      </p:cBhvr>
                                      <p:to>
                                        <p:strVal val="visible"/>
                                      </p:to>
                                    </p:set>
                                    <p:anim calcmode="lin" valueType="num">
                                      <p:cBhvr>
                                        <p:cTn id="62" dur="500" decel="50000" fill="hold">
                                          <p:stCondLst>
                                            <p:cond delay="0"/>
                                          </p:stCondLst>
                                        </p:cTn>
                                        <p:tgtEl>
                                          <p:spTgt spid="77"/>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77"/>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77"/>
                                        </p:tgtEl>
                                        <p:attrNameLst>
                                          <p:attrName>ppt_w</p:attrName>
                                        </p:attrNameLst>
                                      </p:cBhvr>
                                      <p:tavLst>
                                        <p:tav tm="0">
                                          <p:val>
                                            <p:strVal val="#ppt_w*.05"/>
                                          </p:val>
                                        </p:tav>
                                        <p:tav tm="100000">
                                          <p:val>
                                            <p:strVal val="#ppt_w"/>
                                          </p:val>
                                        </p:tav>
                                      </p:tavLst>
                                    </p:anim>
                                    <p:anim calcmode="lin" valueType="num">
                                      <p:cBhvr>
                                        <p:cTn id="65" dur="1000" fill="hold"/>
                                        <p:tgtEl>
                                          <p:spTgt spid="77"/>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77"/>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77"/>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77"/>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77"/>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78"/>
                                        </p:tgtEl>
                                        <p:attrNameLst>
                                          <p:attrName>style.visibility</p:attrName>
                                        </p:attrNameLst>
                                      </p:cBhvr>
                                      <p:to>
                                        <p:strVal val="visible"/>
                                      </p:to>
                                    </p:set>
                                    <p:anim calcmode="lin" valueType="num">
                                      <p:cBhvr>
                                        <p:cTn id="73" dur="500" decel="50000" fill="hold">
                                          <p:stCondLst>
                                            <p:cond delay="0"/>
                                          </p:stCondLst>
                                        </p:cTn>
                                        <p:tgtEl>
                                          <p:spTgt spid="78"/>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78"/>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78"/>
                                        </p:tgtEl>
                                        <p:attrNameLst>
                                          <p:attrName>ppt_w</p:attrName>
                                        </p:attrNameLst>
                                      </p:cBhvr>
                                      <p:tavLst>
                                        <p:tav tm="0">
                                          <p:val>
                                            <p:strVal val="#ppt_w*.05"/>
                                          </p:val>
                                        </p:tav>
                                        <p:tav tm="100000">
                                          <p:val>
                                            <p:strVal val="#ppt_w"/>
                                          </p:val>
                                        </p:tav>
                                      </p:tavLst>
                                    </p:anim>
                                    <p:anim calcmode="lin" valueType="num">
                                      <p:cBhvr>
                                        <p:cTn id="76" dur="1000" fill="hold"/>
                                        <p:tgtEl>
                                          <p:spTgt spid="78"/>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78"/>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78"/>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78"/>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78"/>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79"/>
                                        </p:tgtEl>
                                        <p:attrNameLst>
                                          <p:attrName>style.visibility</p:attrName>
                                        </p:attrNameLst>
                                      </p:cBhvr>
                                      <p:to>
                                        <p:strVal val="visible"/>
                                      </p:to>
                                    </p:set>
                                    <p:anim calcmode="lin" valueType="num">
                                      <p:cBhvr>
                                        <p:cTn id="84" dur="500" decel="50000" fill="hold">
                                          <p:stCondLst>
                                            <p:cond delay="0"/>
                                          </p:stCondLst>
                                        </p:cTn>
                                        <p:tgtEl>
                                          <p:spTgt spid="79"/>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79"/>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79"/>
                                        </p:tgtEl>
                                        <p:attrNameLst>
                                          <p:attrName>ppt_w</p:attrName>
                                        </p:attrNameLst>
                                      </p:cBhvr>
                                      <p:tavLst>
                                        <p:tav tm="0">
                                          <p:val>
                                            <p:strVal val="#ppt_w*.05"/>
                                          </p:val>
                                        </p:tav>
                                        <p:tav tm="100000">
                                          <p:val>
                                            <p:strVal val="#ppt_w"/>
                                          </p:val>
                                        </p:tav>
                                      </p:tavLst>
                                    </p:anim>
                                    <p:anim calcmode="lin" valueType="num">
                                      <p:cBhvr>
                                        <p:cTn id="87" dur="1000" fill="hold"/>
                                        <p:tgtEl>
                                          <p:spTgt spid="79"/>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79"/>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79"/>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79"/>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79"/>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80"/>
                                        </p:tgtEl>
                                        <p:attrNameLst>
                                          <p:attrName>style.visibility</p:attrName>
                                        </p:attrNameLst>
                                      </p:cBhvr>
                                      <p:to>
                                        <p:strVal val="visible"/>
                                      </p:to>
                                    </p:set>
                                    <p:anim calcmode="lin" valueType="num">
                                      <p:cBhvr>
                                        <p:cTn id="95" dur="500" decel="50000" fill="hold">
                                          <p:stCondLst>
                                            <p:cond delay="0"/>
                                          </p:stCondLst>
                                        </p:cTn>
                                        <p:tgtEl>
                                          <p:spTgt spid="80"/>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80"/>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80"/>
                                        </p:tgtEl>
                                        <p:attrNameLst>
                                          <p:attrName>ppt_w</p:attrName>
                                        </p:attrNameLst>
                                      </p:cBhvr>
                                      <p:tavLst>
                                        <p:tav tm="0">
                                          <p:val>
                                            <p:strVal val="#ppt_w*.05"/>
                                          </p:val>
                                        </p:tav>
                                        <p:tav tm="100000">
                                          <p:val>
                                            <p:strVal val="#ppt_w"/>
                                          </p:val>
                                        </p:tav>
                                      </p:tavLst>
                                    </p:anim>
                                    <p:anim calcmode="lin" valueType="num">
                                      <p:cBhvr>
                                        <p:cTn id="98" dur="1000" fill="hold"/>
                                        <p:tgtEl>
                                          <p:spTgt spid="80"/>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80"/>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80"/>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80"/>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80"/>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81"/>
                                        </p:tgtEl>
                                        <p:attrNameLst>
                                          <p:attrName>style.visibility</p:attrName>
                                        </p:attrNameLst>
                                      </p:cBhvr>
                                      <p:to>
                                        <p:strVal val="visible"/>
                                      </p:to>
                                    </p:set>
                                    <p:anim calcmode="lin" valueType="num">
                                      <p:cBhvr>
                                        <p:cTn id="106" dur="500" decel="50000" fill="hold">
                                          <p:stCondLst>
                                            <p:cond delay="0"/>
                                          </p:stCondLst>
                                        </p:cTn>
                                        <p:tgtEl>
                                          <p:spTgt spid="81"/>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81"/>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81"/>
                                        </p:tgtEl>
                                        <p:attrNameLst>
                                          <p:attrName>ppt_w</p:attrName>
                                        </p:attrNameLst>
                                      </p:cBhvr>
                                      <p:tavLst>
                                        <p:tav tm="0">
                                          <p:val>
                                            <p:strVal val="#ppt_w*.05"/>
                                          </p:val>
                                        </p:tav>
                                        <p:tav tm="100000">
                                          <p:val>
                                            <p:strVal val="#ppt_w"/>
                                          </p:val>
                                        </p:tav>
                                      </p:tavLst>
                                    </p:anim>
                                    <p:anim calcmode="lin" valueType="num">
                                      <p:cBhvr>
                                        <p:cTn id="109" dur="1000" fill="hold"/>
                                        <p:tgtEl>
                                          <p:spTgt spid="81"/>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81"/>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81"/>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81"/>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81"/>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82"/>
                                        </p:tgtEl>
                                        <p:attrNameLst>
                                          <p:attrName>style.visibility</p:attrName>
                                        </p:attrNameLst>
                                      </p:cBhvr>
                                      <p:to>
                                        <p:strVal val="visible"/>
                                      </p:to>
                                    </p:set>
                                    <p:anim calcmode="lin" valueType="num">
                                      <p:cBhvr>
                                        <p:cTn id="117" dur="500" decel="50000" fill="hold">
                                          <p:stCondLst>
                                            <p:cond delay="0"/>
                                          </p:stCondLst>
                                        </p:cTn>
                                        <p:tgtEl>
                                          <p:spTgt spid="82"/>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82"/>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82"/>
                                        </p:tgtEl>
                                        <p:attrNameLst>
                                          <p:attrName>ppt_w</p:attrName>
                                        </p:attrNameLst>
                                      </p:cBhvr>
                                      <p:tavLst>
                                        <p:tav tm="0">
                                          <p:val>
                                            <p:strVal val="#ppt_w*.05"/>
                                          </p:val>
                                        </p:tav>
                                        <p:tav tm="100000">
                                          <p:val>
                                            <p:strVal val="#ppt_w"/>
                                          </p:val>
                                        </p:tav>
                                      </p:tavLst>
                                    </p:anim>
                                    <p:anim calcmode="lin" valueType="num">
                                      <p:cBhvr>
                                        <p:cTn id="120" dur="1000" fill="hold"/>
                                        <p:tgtEl>
                                          <p:spTgt spid="82"/>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82"/>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82"/>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82"/>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82"/>
                                        </p:tgtEl>
                                      </p:cBhvr>
                                    </p:animEffect>
                                  </p:childTnLst>
                                </p:cTn>
                              </p:par>
                            </p:childTnLst>
                          </p:cTn>
                        </p:par>
                        <p:par>
                          <p:cTn id="125" fill="hold">
                            <p:stCondLst>
                              <p:cond delay="11000"/>
                            </p:stCondLst>
                            <p:childTnLst>
                              <p:par>
                                <p:cTn id="126" presetID="25" presetClass="entr" presetSubtype="0" fill="hold" grpId="0" nodeType="afterEffect">
                                  <p:stCondLst>
                                    <p:cond delay="0"/>
                                  </p:stCondLst>
                                  <p:childTnLst>
                                    <p:set>
                                      <p:cBhvr>
                                        <p:cTn id="127" dur="1" fill="hold">
                                          <p:stCondLst>
                                            <p:cond delay="0"/>
                                          </p:stCondLst>
                                        </p:cTn>
                                        <p:tgtEl>
                                          <p:spTgt spid="83"/>
                                        </p:tgtEl>
                                        <p:attrNameLst>
                                          <p:attrName>style.visibility</p:attrName>
                                        </p:attrNameLst>
                                      </p:cBhvr>
                                      <p:to>
                                        <p:strVal val="visible"/>
                                      </p:to>
                                    </p:set>
                                    <p:anim calcmode="lin" valueType="num">
                                      <p:cBhvr>
                                        <p:cTn id="128" dur="500" decel="50000" fill="hold">
                                          <p:stCondLst>
                                            <p:cond delay="0"/>
                                          </p:stCondLst>
                                        </p:cTn>
                                        <p:tgtEl>
                                          <p:spTgt spid="83"/>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83"/>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83"/>
                                        </p:tgtEl>
                                        <p:attrNameLst>
                                          <p:attrName>ppt_w</p:attrName>
                                        </p:attrNameLst>
                                      </p:cBhvr>
                                      <p:tavLst>
                                        <p:tav tm="0">
                                          <p:val>
                                            <p:strVal val="#ppt_w*.05"/>
                                          </p:val>
                                        </p:tav>
                                        <p:tav tm="100000">
                                          <p:val>
                                            <p:strVal val="#ppt_w"/>
                                          </p:val>
                                        </p:tav>
                                      </p:tavLst>
                                    </p:anim>
                                    <p:anim calcmode="lin" valueType="num">
                                      <p:cBhvr>
                                        <p:cTn id="131" dur="1000" fill="hold"/>
                                        <p:tgtEl>
                                          <p:spTgt spid="83"/>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83"/>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83"/>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83"/>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83"/>
                                        </p:tgtEl>
                                      </p:cBhvr>
                                    </p:animEffect>
                                  </p:childTnLst>
                                </p:cTn>
                              </p:par>
                            </p:childTnLst>
                          </p:cTn>
                        </p:par>
                        <p:par>
                          <p:cTn id="136" fill="hold">
                            <p:stCondLst>
                              <p:cond delay="12000"/>
                            </p:stCondLst>
                            <p:childTnLst>
                              <p:par>
                                <p:cTn id="137" presetID="25" presetClass="entr" presetSubtype="0" fill="hold" grpId="0" nodeType="afterEffect">
                                  <p:stCondLst>
                                    <p:cond delay="0"/>
                                  </p:stCondLst>
                                  <p:childTnLst>
                                    <p:set>
                                      <p:cBhvr>
                                        <p:cTn id="138" dur="1" fill="hold">
                                          <p:stCondLst>
                                            <p:cond delay="0"/>
                                          </p:stCondLst>
                                        </p:cTn>
                                        <p:tgtEl>
                                          <p:spTgt spid="84"/>
                                        </p:tgtEl>
                                        <p:attrNameLst>
                                          <p:attrName>style.visibility</p:attrName>
                                        </p:attrNameLst>
                                      </p:cBhvr>
                                      <p:to>
                                        <p:strVal val="visible"/>
                                      </p:to>
                                    </p:set>
                                    <p:anim calcmode="lin" valueType="num">
                                      <p:cBhvr>
                                        <p:cTn id="139" dur="500" decel="50000" fill="hold">
                                          <p:stCondLst>
                                            <p:cond delay="0"/>
                                          </p:stCondLst>
                                        </p:cTn>
                                        <p:tgtEl>
                                          <p:spTgt spid="84"/>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84"/>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84"/>
                                        </p:tgtEl>
                                        <p:attrNameLst>
                                          <p:attrName>ppt_w</p:attrName>
                                        </p:attrNameLst>
                                      </p:cBhvr>
                                      <p:tavLst>
                                        <p:tav tm="0">
                                          <p:val>
                                            <p:strVal val="#ppt_w*.05"/>
                                          </p:val>
                                        </p:tav>
                                        <p:tav tm="100000">
                                          <p:val>
                                            <p:strVal val="#ppt_w"/>
                                          </p:val>
                                        </p:tav>
                                      </p:tavLst>
                                    </p:anim>
                                    <p:anim calcmode="lin" valueType="num">
                                      <p:cBhvr>
                                        <p:cTn id="142" dur="1000" fill="hold"/>
                                        <p:tgtEl>
                                          <p:spTgt spid="84"/>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84"/>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84"/>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84"/>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84"/>
                                        </p:tgtEl>
                                      </p:cBhvr>
                                    </p:animEffect>
                                  </p:childTnLst>
                                </p:cTn>
                              </p:par>
                            </p:childTnLst>
                          </p:cTn>
                        </p:par>
                        <p:par>
                          <p:cTn id="147" fill="hold">
                            <p:stCondLst>
                              <p:cond delay="13000"/>
                            </p:stCondLst>
                            <p:childTnLst>
                              <p:par>
                                <p:cTn id="148" presetID="25" presetClass="entr" presetSubtype="0" fill="hold" grpId="0" nodeType="afterEffect">
                                  <p:stCondLst>
                                    <p:cond delay="0"/>
                                  </p:stCondLst>
                                  <p:childTnLst>
                                    <p:set>
                                      <p:cBhvr>
                                        <p:cTn id="149" dur="1" fill="hold">
                                          <p:stCondLst>
                                            <p:cond delay="0"/>
                                          </p:stCondLst>
                                        </p:cTn>
                                        <p:tgtEl>
                                          <p:spTgt spid="85"/>
                                        </p:tgtEl>
                                        <p:attrNameLst>
                                          <p:attrName>style.visibility</p:attrName>
                                        </p:attrNameLst>
                                      </p:cBhvr>
                                      <p:to>
                                        <p:strVal val="visible"/>
                                      </p:to>
                                    </p:set>
                                    <p:anim calcmode="lin" valueType="num">
                                      <p:cBhvr>
                                        <p:cTn id="150" dur="500" decel="50000" fill="hold">
                                          <p:stCondLst>
                                            <p:cond delay="0"/>
                                          </p:stCondLst>
                                        </p:cTn>
                                        <p:tgtEl>
                                          <p:spTgt spid="85"/>
                                        </p:tgtEl>
                                        <p:attrNameLst>
                                          <p:attrName>style.rotation</p:attrName>
                                        </p:attrNameLst>
                                      </p:cBhvr>
                                      <p:tavLst>
                                        <p:tav tm="0">
                                          <p:val>
                                            <p:fltVal val="-90"/>
                                          </p:val>
                                        </p:tav>
                                        <p:tav tm="100000">
                                          <p:val>
                                            <p:fltVal val="0"/>
                                          </p:val>
                                        </p:tav>
                                      </p:tavLst>
                                    </p:anim>
                                    <p:anim calcmode="lin" valueType="num">
                                      <p:cBhvr>
                                        <p:cTn id="151" dur="500" decel="50000" fill="hold">
                                          <p:stCondLst>
                                            <p:cond delay="0"/>
                                          </p:stCondLst>
                                        </p:cTn>
                                        <p:tgtEl>
                                          <p:spTgt spid="85"/>
                                        </p:tgtEl>
                                        <p:attrNameLst>
                                          <p:attrName>ppt_w</p:attrName>
                                        </p:attrNameLst>
                                      </p:cBhvr>
                                      <p:tavLst>
                                        <p:tav tm="0">
                                          <p:val>
                                            <p:strVal val="#ppt_w"/>
                                          </p:val>
                                        </p:tav>
                                        <p:tav tm="100000">
                                          <p:val>
                                            <p:strVal val="#ppt_w*.05"/>
                                          </p:val>
                                        </p:tav>
                                      </p:tavLst>
                                    </p:anim>
                                    <p:anim calcmode="lin" valueType="num">
                                      <p:cBhvr>
                                        <p:cTn id="152" dur="500" accel="50000" fill="hold">
                                          <p:stCondLst>
                                            <p:cond delay="500"/>
                                          </p:stCondLst>
                                        </p:cTn>
                                        <p:tgtEl>
                                          <p:spTgt spid="85"/>
                                        </p:tgtEl>
                                        <p:attrNameLst>
                                          <p:attrName>ppt_w</p:attrName>
                                        </p:attrNameLst>
                                      </p:cBhvr>
                                      <p:tavLst>
                                        <p:tav tm="0">
                                          <p:val>
                                            <p:strVal val="#ppt_w*.05"/>
                                          </p:val>
                                        </p:tav>
                                        <p:tav tm="100000">
                                          <p:val>
                                            <p:strVal val="#ppt_w"/>
                                          </p:val>
                                        </p:tav>
                                      </p:tavLst>
                                    </p:anim>
                                    <p:anim calcmode="lin" valueType="num">
                                      <p:cBhvr>
                                        <p:cTn id="153" dur="1000" fill="hold"/>
                                        <p:tgtEl>
                                          <p:spTgt spid="85"/>
                                        </p:tgtEl>
                                        <p:attrNameLst>
                                          <p:attrName>ppt_h</p:attrName>
                                        </p:attrNameLst>
                                      </p:cBhvr>
                                      <p:tavLst>
                                        <p:tav tm="0">
                                          <p:val>
                                            <p:strVal val="#ppt_h"/>
                                          </p:val>
                                        </p:tav>
                                        <p:tav tm="100000">
                                          <p:val>
                                            <p:strVal val="#ppt_h"/>
                                          </p:val>
                                        </p:tav>
                                      </p:tavLst>
                                    </p:anim>
                                    <p:anim calcmode="lin" valueType="num">
                                      <p:cBhvr>
                                        <p:cTn id="154" dur="500" decel="50000" fill="hold">
                                          <p:stCondLst>
                                            <p:cond delay="0"/>
                                          </p:stCondLst>
                                        </p:cTn>
                                        <p:tgtEl>
                                          <p:spTgt spid="85"/>
                                        </p:tgtEl>
                                        <p:attrNameLst>
                                          <p:attrName>ppt_x</p:attrName>
                                        </p:attrNameLst>
                                      </p:cBhvr>
                                      <p:tavLst>
                                        <p:tav tm="0">
                                          <p:val>
                                            <p:strVal val="#ppt_x+.4"/>
                                          </p:val>
                                        </p:tav>
                                        <p:tav tm="100000">
                                          <p:val>
                                            <p:strVal val="#ppt_x"/>
                                          </p:val>
                                        </p:tav>
                                      </p:tavLst>
                                    </p:anim>
                                    <p:anim calcmode="lin" valueType="num">
                                      <p:cBhvr>
                                        <p:cTn id="155" dur="500" decel="50000" fill="hold">
                                          <p:stCondLst>
                                            <p:cond delay="0"/>
                                          </p:stCondLst>
                                        </p:cTn>
                                        <p:tgtEl>
                                          <p:spTgt spid="85"/>
                                        </p:tgtEl>
                                        <p:attrNameLst>
                                          <p:attrName>ppt_y</p:attrName>
                                        </p:attrNameLst>
                                      </p:cBhvr>
                                      <p:tavLst>
                                        <p:tav tm="0">
                                          <p:val>
                                            <p:strVal val="#ppt_y-.2"/>
                                          </p:val>
                                        </p:tav>
                                        <p:tav tm="100000">
                                          <p:val>
                                            <p:strVal val="#ppt_y+.1"/>
                                          </p:val>
                                        </p:tav>
                                      </p:tavLst>
                                    </p:anim>
                                    <p:anim calcmode="lin" valueType="num">
                                      <p:cBhvr>
                                        <p:cTn id="156" dur="500" accel="50000" fill="hold">
                                          <p:stCondLst>
                                            <p:cond delay="500"/>
                                          </p:stCondLst>
                                        </p:cTn>
                                        <p:tgtEl>
                                          <p:spTgt spid="85"/>
                                        </p:tgtEl>
                                        <p:attrNameLst>
                                          <p:attrName>ppt_y</p:attrName>
                                        </p:attrNameLst>
                                      </p:cBhvr>
                                      <p:tavLst>
                                        <p:tav tm="0">
                                          <p:val>
                                            <p:strVal val="#ppt_y+.1"/>
                                          </p:val>
                                        </p:tav>
                                        <p:tav tm="100000">
                                          <p:val>
                                            <p:strVal val="#ppt_y"/>
                                          </p:val>
                                        </p:tav>
                                      </p:tavLst>
                                    </p:anim>
                                    <p:animEffect transition="in" filter="fade">
                                      <p:cBhvr>
                                        <p:cTn id="157" dur="1000" decel="50000">
                                          <p:stCondLst>
                                            <p:cond delay="0"/>
                                          </p:stCondLst>
                                        </p:cTn>
                                        <p:tgtEl>
                                          <p:spTgt spid="85"/>
                                        </p:tgtEl>
                                      </p:cBhvr>
                                    </p:animEffect>
                                  </p:childTnLst>
                                </p:cTn>
                              </p:par>
                            </p:childTnLst>
                          </p:cTn>
                        </p:par>
                        <p:par>
                          <p:cTn id="158" fill="hold">
                            <p:stCondLst>
                              <p:cond delay="14000"/>
                            </p:stCondLst>
                            <p:childTnLst>
                              <p:par>
                                <p:cTn id="159" presetID="25" presetClass="entr" presetSubtype="0" fill="hold" grpId="0" nodeType="afterEffect">
                                  <p:stCondLst>
                                    <p:cond delay="0"/>
                                  </p:stCondLst>
                                  <p:childTnLst>
                                    <p:set>
                                      <p:cBhvr>
                                        <p:cTn id="160" dur="1" fill="hold">
                                          <p:stCondLst>
                                            <p:cond delay="0"/>
                                          </p:stCondLst>
                                        </p:cTn>
                                        <p:tgtEl>
                                          <p:spTgt spid="86"/>
                                        </p:tgtEl>
                                        <p:attrNameLst>
                                          <p:attrName>style.visibility</p:attrName>
                                        </p:attrNameLst>
                                      </p:cBhvr>
                                      <p:to>
                                        <p:strVal val="visible"/>
                                      </p:to>
                                    </p:set>
                                    <p:anim calcmode="lin" valueType="num">
                                      <p:cBhvr>
                                        <p:cTn id="161" dur="500" decel="50000" fill="hold">
                                          <p:stCondLst>
                                            <p:cond delay="0"/>
                                          </p:stCondLst>
                                        </p:cTn>
                                        <p:tgtEl>
                                          <p:spTgt spid="86"/>
                                        </p:tgtEl>
                                        <p:attrNameLst>
                                          <p:attrName>style.rotation</p:attrName>
                                        </p:attrNameLst>
                                      </p:cBhvr>
                                      <p:tavLst>
                                        <p:tav tm="0">
                                          <p:val>
                                            <p:fltVal val="-90"/>
                                          </p:val>
                                        </p:tav>
                                        <p:tav tm="100000">
                                          <p:val>
                                            <p:fltVal val="0"/>
                                          </p:val>
                                        </p:tav>
                                      </p:tavLst>
                                    </p:anim>
                                    <p:anim calcmode="lin" valueType="num">
                                      <p:cBhvr>
                                        <p:cTn id="162" dur="500" decel="50000" fill="hold">
                                          <p:stCondLst>
                                            <p:cond delay="0"/>
                                          </p:stCondLst>
                                        </p:cTn>
                                        <p:tgtEl>
                                          <p:spTgt spid="86"/>
                                        </p:tgtEl>
                                        <p:attrNameLst>
                                          <p:attrName>ppt_w</p:attrName>
                                        </p:attrNameLst>
                                      </p:cBhvr>
                                      <p:tavLst>
                                        <p:tav tm="0">
                                          <p:val>
                                            <p:strVal val="#ppt_w"/>
                                          </p:val>
                                        </p:tav>
                                        <p:tav tm="100000">
                                          <p:val>
                                            <p:strVal val="#ppt_w*.05"/>
                                          </p:val>
                                        </p:tav>
                                      </p:tavLst>
                                    </p:anim>
                                    <p:anim calcmode="lin" valueType="num">
                                      <p:cBhvr>
                                        <p:cTn id="163" dur="500" accel="50000" fill="hold">
                                          <p:stCondLst>
                                            <p:cond delay="500"/>
                                          </p:stCondLst>
                                        </p:cTn>
                                        <p:tgtEl>
                                          <p:spTgt spid="86"/>
                                        </p:tgtEl>
                                        <p:attrNameLst>
                                          <p:attrName>ppt_w</p:attrName>
                                        </p:attrNameLst>
                                      </p:cBhvr>
                                      <p:tavLst>
                                        <p:tav tm="0">
                                          <p:val>
                                            <p:strVal val="#ppt_w*.05"/>
                                          </p:val>
                                        </p:tav>
                                        <p:tav tm="100000">
                                          <p:val>
                                            <p:strVal val="#ppt_w"/>
                                          </p:val>
                                        </p:tav>
                                      </p:tavLst>
                                    </p:anim>
                                    <p:anim calcmode="lin" valueType="num">
                                      <p:cBhvr>
                                        <p:cTn id="164" dur="1000" fill="hold"/>
                                        <p:tgtEl>
                                          <p:spTgt spid="86"/>
                                        </p:tgtEl>
                                        <p:attrNameLst>
                                          <p:attrName>ppt_h</p:attrName>
                                        </p:attrNameLst>
                                      </p:cBhvr>
                                      <p:tavLst>
                                        <p:tav tm="0">
                                          <p:val>
                                            <p:strVal val="#ppt_h"/>
                                          </p:val>
                                        </p:tav>
                                        <p:tav tm="100000">
                                          <p:val>
                                            <p:strVal val="#ppt_h"/>
                                          </p:val>
                                        </p:tav>
                                      </p:tavLst>
                                    </p:anim>
                                    <p:anim calcmode="lin" valueType="num">
                                      <p:cBhvr>
                                        <p:cTn id="165" dur="500" decel="50000" fill="hold">
                                          <p:stCondLst>
                                            <p:cond delay="0"/>
                                          </p:stCondLst>
                                        </p:cTn>
                                        <p:tgtEl>
                                          <p:spTgt spid="86"/>
                                        </p:tgtEl>
                                        <p:attrNameLst>
                                          <p:attrName>ppt_x</p:attrName>
                                        </p:attrNameLst>
                                      </p:cBhvr>
                                      <p:tavLst>
                                        <p:tav tm="0">
                                          <p:val>
                                            <p:strVal val="#ppt_x+.4"/>
                                          </p:val>
                                        </p:tav>
                                        <p:tav tm="100000">
                                          <p:val>
                                            <p:strVal val="#ppt_x"/>
                                          </p:val>
                                        </p:tav>
                                      </p:tavLst>
                                    </p:anim>
                                    <p:anim calcmode="lin" valueType="num">
                                      <p:cBhvr>
                                        <p:cTn id="166" dur="500" decel="50000" fill="hold">
                                          <p:stCondLst>
                                            <p:cond delay="0"/>
                                          </p:stCondLst>
                                        </p:cTn>
                                        <p:tgtEl>
                                          <p:spTgt spid="86"/>
                                        </p:tgtEl>
                                        <p:attrNameLst>
                                          <p:attrName>ppt_y</p:attrName>
                                        </p:attrNameLst>
                                      </p:cBhvr>
                                      <p:tavLst>
                                        <p:tav tm="0">
                                          <p:val>
                                            <p:strVal val="#ppt_y-.2"/>
                                          </p:val>
                                        </p:tav>
                                        <p:tav tm="100000">
                                          <p:val>
                                            <p:strVal val="#ppt_y+.1"/>
                                          </p:val>
                                        </p:tav>
                                      </p:tavLst>
                                    </p:anim>
                                    <p:anim calcmode="lin" valueType="num">
                                      <p:cBhvr>
                                        <p:cTn id="167" dur="500" accel="50000" fill="hold">
                                          <p:stCondLst>
                                            <p:cond delay="500"/>
                                          </p:stCondLst>
                                        </p:cTn>
                                        <p:tgtEl>
                                          <p:spTgt spid="86"/>
                                        </p:tgtEl>
                                        <p:attrNameLst>
                                          <p:attrName>ppt_y</p:attrName>
                                        </p:attrNameLst>
                                      </p:cBhvr>
                                      <p:tavLst>
                                        <p:tav tm="0">
                                          <p:val>
                                            <p:strVal val="#ppt_y+.1"/>
                                          </p:val>
                                        </p:tav>
                                        <p:tav tm="100000">
                                          <p:val>
                                            <p:strVal val="#ppt_y"/>
                                          </p:val>
                                        </p:tav>
                                      </p:tavLst>
                                    </p:anim>
                                    <p:animEffect transition="in" filter="fade">
                                      <p:cBhvr>
                                        <p:cTn id="168" dur="1000" decel="50000">
                                          <p:stCondLst>
                                            <p:cond delay="0"/>
                                          </p:stCondLst>
                                        </p:cTn>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72" grpId="0"/>
      <p:bldP spid="73" grpId="0"/>
      <p:bldP spid="74" grpId="0" animBg="1"/>
      <p:bldP spid="75" grpId="0" animBg="1"/>
      <p:bldP spid="76" grpId="0" animBg="1"/>
      <p:bldP spid="77" grpId="0"/>
      <p:bldP spid="78" grpId="0"/>
      <p:bldP spid="79" grpId="0"/>
      <p:bldP spid="80" grpId="0"/>
      <p:bldP spid="81" grpId="0"/>
      <p:bldP spid="82" grpId="0"/>
      <p:bldP spid="83" grpId="0" animBg="1"/>
      <p:bldP spid="84" grpId="0" animBg="1"/>
      <p:bldP spid="8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4138586" y="1491753"/>
            <a:ext cx="3935146" cy="3935146"/>
          </a:xfrm>
          <a:prstGeom prst="ellipse">
            <a:avLst/>
          </a:prstGeom>
          <a:noFill/>
          <a:ln w="19050">
            <a:solidFill>
              <a:srgbClr val="23498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5" name="椭圆 64"/>
          <p:cNvSpPr/>
          <p:nvPr/>
        </p:nvSpPr>
        <p:spPr>
          <a:xfrm>
            <a:off x="4188227" y="1531234"/>
            <a:ext cx="3815544" cy="3815544"/>
          </a:xfrm>
          <a:prstGeom prst="ellipse">
            <a:avLst/>
          </a:prstGeom>
          <a:solidFill>
            <a:schemeClr val="bg1">
              <a:lumMod val="95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6" name="椭圆 65"/>
          <p:cNvSpPr/>
          <p:nvPr/>
        </p:nvSpPr>
        <p:spPr>
          <a:xfrm flipV="1">
            <a:off x="8855903" y="5627341"/>
            <a:ext cx="105358" cy="105358"/>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7" name="椭圆 66"/>
          <p:cNvSpPr/>
          <p:nvPr/>
        </p:nvSpPr>
        <p:spPr>
          <a:xfrm>
            <a:off x="4248149" y="1591156"/>
            <a:ext cx="3695700" cy="3695700"/>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838200" dir="2700000" sx="90000" sy="9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8" name="椭圆 67"/>
          <p:cNvSpPr/>
          <p:nvPr/>
        </p:nvSpPr>
        <p:spPr>
          <a:xfrm>
            <a:off x="6790157" y="1415735"/>
            <a:ext cx="1012723" cy="1012723"/>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9" name="文本框 68"/>
          <p:cNvSpPr txBox="1"/>
          <p:nvPr/>
        </p:nvSpPr>
        <p:spPr>
          <a:xfrm>
            <a:off x="4779192" y="2571005"/>
            <a:ext cx="2693152" cy="584775"/>
          </a:xfrm>
          <a:prstGeom prst="rect">
            <a:avLst/>
          </a:prstGeom>
          <a:noFill/>
        </p:spPr>
        <p:txBody>
          <a:bodyPr wrap="square" rtlCol="0">
            <a:spAutoFit/>
          </a:bodyPr>
          <a:lstStyle/>
          <a:p>
            <a:pPr algn="ctr"/>
            <a:r>
              <a:rPr lang="zh-CN" altLang="en-US" sz="3200" dirty="0">
                <a:solidFill>
                  <a:srgbClr val="234983"/>
                </a:solidFill>
                <a:latin typeface="+mj-lt"/>
              </a:rPr>
              <a:t>点击添加标题</a:t>
            </a:r>
          </a:p>
        </p:txBody>
      </p:sp>
      <p:sp>
        <p:nvSpPr>
          <p:cNvPr id="70" name="矩形 69"/>
          <p:cNvSpPr/>
          <p:nvPr/>
        </p:nvSpPr>
        <p:spPr>
          <a:xfrm>
            <a:off x="4487332" y="3155780"/>
            <a:ext cx="3217334" cy="978729"/>
          </a:xfrm>
          <a:prstGeom prst="rect">
            <a:avLst/>
          </a:prstGeom>
        </p:spPr>
        <p:txBody>
          <a:bodyPr wrap="square">
            <a:spAutoFit/>
          </a:bodyPr>
          <a:lstStyle/>
          <a:p>
            <a:pPr algn="ctr">
              <a:lnSpc>
                <a:spcPct val="120000"/>
              </a:lnSpc>
            </a:pPr>
            <a:r>
              <a:rPr lang="en-US" altLang="zh-CN" sz="1600" dirty="0">
                <a:solidFill>
                  <a:schemeClr val="tx1">
                    <a:lumMod val="75000"/>
                    <a:lumOff val="25000"/>
                  </a:schemeClr>
                </a:solidFill>
                <a:latin typeface="+mn-ea"/>
              </a:rPr>
              <a:t>  </a:t>
            </a:r>
            <a:r>
              <a:rPr lang="zh-CN" altLang="en-US" sz="1600" dirty="0">
                <a:solidFill>
                  <a:schemeClr val="tx1">
                    <a:lumMod val="65000"/>
                    <a:lumOff val="35000"/>
                  </a:schemeClr>
                </a:solidFill>
                <a:latin typeface="+mn-ea"/>
              </a:rPr>
              <a:t>您的内容打在这里，或者通过复制您的文本后，在此框中选择粘贴，并选择只保留文字。</a:t>
            </a:r>
          </a:p>
        </p:txBody>
      </p:sp>
      <p:sp>
        <p:nvSpPr>
          <p:cNvPr id="71" name="矩形 70"/>
          <p:cNvSpPr/>
          <p:nvPr/>
        </p:nvSpPr>
        <p:spPr>
          <a:xfrm>
            <a:off x="6974979" y="1615778"/>
            <a:ext cx="704039" cy="707886"/>
          </a:xfrm>
          <a:prstGeom prst="rect">
            <a:avLst/>
          </a:prstGeom>
        </p:spPr>
        <p:txBody>
          <a:bodyPr wrap="none">
            <a:spAutoFit/>
          </a:bodyPr>
          <a:lstStyle/>
          <a:p>
            <a:pPr algn="ctr"/>
            <a:r>
              <a:rPr lang="en-US" altLang="zh-CN" sz="4000" b="1" dirty="0">
                <a:solidFill>
                  <a:srgbClr val="234983"/>
                </a:solidFill>
              </a:rPr>
              <a:t>03</a:t>
            </a:r>
            <a:endParaRPr lang="zh-CN" altLang="en-US" sz="4000" b="1" dirty="0">
              <a:solidFill>
                <a:srgbClr val="234983"/>
              </a:solidFill>
            </a:endParaRPr>
          </a:p>
        </p:txBody>
      </p:sp>
      <p:sp>
        <p:nvSpPr>
          <p:cNvPr id="72" name="圆角矩形 71"/>
          <p:cNvSpPr/>
          <p:nvPr/>
        </p:nvSpPr>
        <p:spPr>
          <a:xfrm>
            <a:off x="5931706" y="4253809"/>
            <a:ext cx="348906" cy="60960"/>
          </a:xfrm>
          <a:prstGeom prst="roundRect">
            <a:avLst>
              <a:gd name="adj" fmla="val 50000"/>
            </a:avLst>
          </a:prstGeom>
          <a:solidFill>
            <a:srgbClr val="1D3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4983"/>
              </a:solidFill>
            </a:endParaRPr>
          </a:p>
        </p:txBody>
      </p:sp>
      <p:cxnSp>
        <p:nvCxnSpPr>
          <p:cNvPr id="73" name="直接连接符 72"/>
          <p:cNvCxnSpPr/>
          <p:nvPr/>
        </p:nvCxnSpPr>
        <p:spPr>
          <a:xfrm>
            <a:off x="6106159" y="4429760"/>
            <a:ext cx="0" cy="782320"/>
          </a:xfrm>
          <a:prstGeom prst="line">
            <a:avLst/>
          </a:prstGeom>
          <a:ln w="25400" cap="rnd">
            <a:solidFill>
              <a:srgbClr val="234983"/>
            </a:solidFill>
            <a:round/>
          </a:ln>
        </p:spPr>
        <p:style>
          <a:lnRef idx="1">
            <a:schemeClr val="accent1"/>
          </a:lnRef>
          <a:fillRef idx="0">
            <a:schemeClr val="accent1"/>
          </a:fillRef>
          <a:effectRef idx="0">
            <a:schemeClr val="accent1"/>
          </a:effectRef>
          <a:fontRef idx="minor">
            <a:schemeClr val="tx1"/>
          </a:fontRef>
        </p:style>
      </p:cxnSp>
      <p:grpSp>
        <p:nvGrpSpPr>
          <p:cNvPr id="74" name="组合 73"/>
          <p:cNvGrpSpPr/>
          <p:nvPr/>
        </p:nvGrpSpPr>
        <p:grpSpPr>
          <a:xfrm>
            <a:off x="1534158" y="3251046"/>
            <a:ext cx="375920" cy="375920"/>
            <a:chOff x="1534158" y="3352646"/>
            <a:chExt cx="375920" cy="375920"/>
          </a:xfrm>
        </p:grpSpPr>
        <p:sp>
          <p:nvSpPr>
            <p:cNvPr id="75" name="椭圆 74"/>
            <p:cNvSpPr/>
            <p:nvPr/>
          </p:nvSpPr>
          <p:spPr>
            <a:xfrm>
              <a:off x="1534158"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6" name="等腰三角形 75"/>
            <p:cNvSpPr/>
            <p:nvPr/>
          </p:nvSpPr>
          <p:spPr>
            <a:xfrm rot="16200000">
              <a:off x="1633052" y="3472583"/>
              <a:ext cx="157811" cy="136044"/>
            </a:xfrm>
            <a:prstGeom prst="triangle">
              <a:avLst/>
            </a:prstGeom>
            <a:solidFill>
              <a:srgbClr val="2349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77" name="组合 76"/>
          <p:cNvGrpSpPr/>
          <p:nvPr/>
        </p:nvGrpSpPr>
        <p:grpSpPr>
          <a:xfrm>
            <a:off x="10302240" y="3251046"/>
            <a:ext cx="375920" cy="375920"/>
            <a:chOff x="10302240" y="3352646"/>
            <a:chExt cx="375920" cy="375920"/>
          </a:xfrm>
        </p:grpSpPr>
        <p:sp>
          <p:nvSpPr>
            <p:cNvPr id="78" name="椭圆 77"/>
            <p:cNvSpPr/>
            <p:nvPr/>
          </p:nvSpPr>
          <p:spPr>
            <a:xfrm>
              <a:off x="10302240"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9" name="等腰三角形 78"/>
            <p:cNvSpPr/>
            <p:nvPr/>
          </p:nvSpPr>
          <p:spPr>
            <a:xfrm rot="5400000" flipH="1">
              <a:off x="10441775" y="3472584"/>
              <a:ext cx="157811" cy="136044"/>
            </a:xfrm>
            <a:prstGeom prst="triangle">
              <a:avLst/>
            </a:prstGeom>
            <a:solidFill>
              <a:srgbClr val="2349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childTnLst>
                                </p:cTn>
                              </p:par>
                              <p:par>
                                <p:cTn id="8" presetID="64" presetClass="path" presetSubtype="0" decel="30000" fill="hold" grpId="1" nodeType="withEffect">
                                  <p:stCondLst>
                                    <p:cond delay="0"/>
                                  </p:stCondLst>
                                  <p:childTnLst>
                                    <p:animMotion origin="layout" path="M 0 0.03889 L 0 -0.14815 " pathEditMode="relative" rAng="0" ptsTypes="AA">
                                      <p:cBhvr>
                                        <p:cTn id="9" dur="750" spd="-100000" fill="hold"/>
                                        <p:tgtEl>
                                          <p:spTgt spid="67"/>
                                        </p:tgtEl>
                                        <p:attrNameLst>
                                          <p:attrName>ppt_x</p:attrName>
                                          <p:attrName>ppt_y</p:attrName>
                                        </p:attrNameLst>
                                      </p:cBhvr>
                                      <p:rCtr x="0" y="-9352"/>
                                    </p:animMotion>
                                  </p:childTnLst>
                                </p:cTn>
                              </p:par>
                              <p:par>
                                <p:cTn id="10" presetID="64" presetClass="path" presetSubtype="0" accel="30000" decel="30000" fill="hold" grpId="2" nodeType="withEffect">
                                  <p:stCondLst>
                                    <p:cond delay="750"/>
                                  </p:stCondLst>
                                  <p:childTnLst>
                                    <p:animMotion origin="layout" path="M 0 0.03842 L 0 1.11111E-6 " pathEditMode="relative" rAng="0" ptsTypes="AA">
                                      <p:cBhvr>
                                        <p:cTn id="11" dur="750" fill="hold"/>
                                        <p:tgtEl>
                                          <p:spTgt spid="67"/>
                                        </p:tgtEl>
                                        <p:attrNameLst>
                                          <p:attrName>ppt_x</p:attrName>
                                          <p:attrName>ppt_y</p:attrName>
                                        </p:attrNameLst>
                                      </p:cBhvr>
                                      <p:rCtr x="0" y="-1921"/>
                                    </p:animMotion>
                                  </p:childTnLst>
                                </p:cTn>
                              </p:par>
                              <p:par>
                                <p:cTn id="12" presetID="53" presetClass="entr" presetSubtype="16" fill="hold" grpId="0" nodeType="withEffect">
                                  <p:stCondLst>
                                    <p:cond delay="1250"/>
                                  </p:stCondLst>
                                  <p:childTnLst>
                                    <p:set>
                                      <p:cBhvr>
                                        <p:cTn id="13" dur="1" fill="hold">
                                          <p:stCondLst>
                                            <p:cond delay="0"/>
                                          </p:stCondLst>
                                        </p:cTn>
                                        <p:tgtEl>
                                          <p:spTgt spid="68"/>
                                        </p:tgtEl>
                                        <p:attrNameLst>
                                          <p:attrName>style.visibility</p:attrName>
                                        </p:attrNameLst>
                                      </p:cBhvr>
                                      <p:to>
                                        <p:strVal val="visible"/>
                                      </p:to>
                                    </p:set>
                                    <p:anim calcmode="lin" valueType="num">
                                      <p:cBhvr>
                                        <p:cTn id="14" dur="750" fill="hold"/>
                                        <p:tgtEl>
                                          <p:spTgt spid="68"/>
                                        </p:tgtEl>
                                        <p:attrNameLst>
                                          <p:attrName>ppt_w</p:attrName>
                                        </p:attrNameLst>
                                      </p:cBhvr>
                                      <p:tavLst>
                                        <p:tav tm="0">
                                          <p:val>
                                            <p:fltVal val="0"/>
                                          </p:val>
                                        </p:tav>
                                        <p:tav tm="100000">
                                          <p:val>
                                            <p:strVal val="#ppt_w"/>
                                          </p:val>
                                        </p:tav>
                                      </p:tavLst>
                                    </p:anim>
                                    <p:anim calcmode="lin" valueType="num">
                                      <p:cBhvr>
                                        <p:cTn id="15" dur="750" fill="hold"/>
                                        <p:tgtEl>
                                          <p:spTgt spid="68"/>
                                        </p:tgtEl>
                                        <p:attrNameLst>
                                          <p:attrName>ppt_h</p:attrName>
                                        </p:attrNameLst>
                                      </p:cBhvr>
                                      <p:tavLst>
                                        <p:tav tm="0">
                                          <p:val>
                                            <p:fltVal val="0"/>
                                          </p:val>
                                        </p:tav>
                                        <p:tav tm="100000">
                                          <p:val>
                                            <p:strVal val="#ppt_h"/>
                                          </p:val>
                                        </p:tav>
                                      </p:tavLst>
                                    </p:anim>
                                    <p:animEffect transition="in" filter="fade">
                                      <p:cBhvr>
                                        <p:cTn id="16" dur="750"/>
                                        <p:tgtEl>
                                          <p:spTgt spid="68"/>
                                        </p:tgtEl>
                                      </p:cBhvr>
                                    </p:animEffect>
                                  </p:childTnLst>
                                </p:cTn>
                              </p:par>
                              <p:par>
                                <p:cTn id="17" presetID="10" presetClass="entr" presetSubtype="0" fill="hold" grpId="0" nodeType="withEffect">
                                  <p:stCondLst>
                                    <p:cond delay="1250"/>
                                  </p:stCondLst>
                                  <p:childTnLst>
                                    <p:set>
                                      <p:cBhvr>
                                        <p:cTn id="18" dur="1" fill="hold">
                                          <p:stCondLst>
                                            <p:cond delay="0"/>
                                          </p:stCondLst>
                                        </p:cTn>
                                        <p:tgtEl>
                                          <p:spTgt spid="69"/>
                                        </p:tgtEl>
                                        <p:attrNameLst>
                                          <p:attrName>style.visibility</p:attrName>
                                        </p:attrNameLst>
                                      </p:cBhvr>
                                      <p:to>
                                        <p:strVal val="visible"/>
                                      </p:to>
                                    </p:set>
                                    <p:animEffect transition="in" filter="fade">
                                      <p:cBhvr>
                                        <p:cTn id="19" dur="750"/>
                                        <p:tgtEl>
                                          <p:spTgt spid="69"/>
                                        </p:tgtEl>
                                      </p:cBhvr>
                                    </p:animEffect>
                                  </p:childTnLst>
                                </p:cTn>
                              </p:par>
                              <p:par>
                                <p:cTn id="20" presetID="10" presetClass="entr" presetSubtype="0" fill="hold" grpId="0" nodeType="withEffect">
                                  <p:stCondLst>
                                    <p:cond delay="1250"/>
                                  </p:stCondLst>
                                  <p:childTnLst>
                                    <p:set>
                                      <p:cBhvr>
                                        <p:cTn id="21" dur="1" fill="hold">
                                          <p:stCondLst>
                                            <p:cond delay="0"/>
                                          </p:stCondLst>
                                        </p:cTn>
                                        <p:tgtEl>
                                          <p:spTgt spid="70"/>
                                        </p:tgtEl>
                                        <p:attrNameLst>
                                          <p:attrName>style.visibility</p:attrName>
                                        </p:attrNameLst>
                                      </p:cBhvr>
                                      <p:to>
                                        <p:strVal val="visible"/>
                                      </p:to>
                                    </p:set>
                                    <p:animEffect transition="in" filter="fade">
                                      <p:cBhvr>
                                        <p:cTn id="22" dur="750"/>
                                        <p:tgtEl>
                                          <p:spTgt spid="70"/>
                                        </p:tgtEl>
                                      </p:cBhvr>
                                    </p:animEffect>
                                  </p:childTnLst>
                                </p:cTn>
                              </p:par>
                              <p:par>
                                <p:cTn id="23" presetID="10" presetClass="entr" presetSubtype="0" fill="hold" grpId="0" nodeType="withEffect">
                                  <p:stCondLst>
                                    <p:cond delay="1250"/>
                                  </p:stCondLst>
                                  <p:childTnLst>
                                    <p:set>
                                      <p:cBhvr>
                                        <p:cTn id="24" dur="1" fill="hold">
                                          <p:stCondLst>
                                            <p:cond delay="0"/>
                                          </p:stCondLst>
                                        </p:cTn>
                                        <p:tgtEl>
                                          <p:spTgt spid="64"/>
                                        </p:tgtEl>
                                        <p:attrNameLst>
                                          <p:attrName>style.visibility</p:attrName>
                                        </p:attrNameLst>
                                      </p:cBhvr>
                                      <p:to>
                                        <p:strVal val="visible"/>
                                      </p:to>
                                    </p:set>
                                    <p:animEffect transition="in" filter="fade">
                                      <p:cBhvr>
                                        <p:cTn id="25" dur="750"/>
                                        <p:tgtEl>
                                          <p:spTgt spid="64"/>
                                        </p:tgtEl>
                                      </p:cBhvr>
                                    </p:animEffect>
                                  </p:childTnLst>
                                </p:cTn>
                              </p:par>
                              <p:par>
                                <p:cTn id="26" presetID="10" presetClass="entr" presetSubtype="0" fill="hold" grpId="0" nodeType="withEffect">
                                  <p:stCondLst>
                                    <p:cond delay="1250"/>
                                  </p:stCondLst>
                                  <p:childTnLst>
                                    <p:set>
                                      <p:cBhvr>
                                        <p:cTn id="27" dur="1" fill="hold">
                                          <p:stCondLst>
                                            <p:cond delay="0"/>
                                          </p:stCondLst>
                                        </p:cTn>
                                        <p:tgtEl>
                                          <p:spTgt spid="65"/>
                                        </p:tgtEl>
                                        <p:attrNameLst>
                                          <p:attrName>style.visibility</p:attrName>
                                        </p:attrNameLst>
                                      </p:cBhvr>
                                      <p:to>
                                        <p:strVal val="visible"/>
                                      </p:to>
                                    </p:set>
                                    <p:animEffect transition="in" filter="fade">
                                      <p:cBhvr>
                                        <p:cTn id="28" dur="750"/>
                                        <p:tgtEl>
                                          <p:spTgt spid="65"/>
                                        </p:tgtEl>
                                      </p:cBhvr>
                                    </p:animEffect>
                                  </p:childTnLst>
                                </p:cTn>
                              </p:par>
                              <p:par>
                                <p:cTn id="29" presetID="53" presetClass="entr" presetSubtype="16" fill="hold" nodeType="withEffect">
                                  <p:stCondLst>
                                    <p:cond delay="1750"/>
                                  </p:stCondLst>
                                  <p:childTnLst>
                                    <p:set>
                                      <p:cBhvr>
                                        <p:cTn id="30" dur="1" fill="hold">
                                          <p:stCondLst>
                                            <p:cond delay="0"/>
                                          </p:stCondLst>
                                        </p:cTn>
                                        <p:tgtEl>
                                          <p:spTgt spid="74"/>
                                        </p:tgtEl>
                                        <p:attrNameLst>
                                          <p:attrName>style.visibility</p:attrName>
                                        </p:attrNameLst>
                                      </p:cBhvr>
                                      <p:to>
                                        <p:strVal val="visible"/>
                                      </p:to>
                                    </p:set>
                                    <p:anim calcmode="lin" valueType="num">
                                      <p:cBhvr>
                                        <p:cTn id="31" dur="750" fill="hold"/>
                                        <p:tgtEl>
                                          <p:spTgt spid="74"/>
                                        </p:tgtEl>
                                        <p:attrNameLst>
                                          <p:attrName>ppt_w</p:attrName>
                                        </p:attrNameLst>
                                      </p:cBhvr>
                                      <p:tavLst>
                                        <p:tav tm="0">
                                          <p:val>
                                            <p:fltVal val="0"/>
                                          </p:val>
                                        </p:tav>
                                        <p:tav tm="100000">
                                          <p:val>
                                            <p:strVal val="#ppt_w"/>
                                          </p:val>
                                        </p:tav>
                                      </p:tavLst>
                                    </p:anim>
                                    <p:anim calcmode="lin" valueType="num">
                                      <p:cBhvr>
                                        <p:cTn id="32" dur="750" fill="hold"/>
                                        <p:tgtEl>
                                          <p:spTgt spid="74"/>
                                        </p:tgtEl>
                                        <p:attrNameLst>
                                          <p:attrName>ppt_h</p:attrName>
                                        </p:attrNameLst>
                                      </p:cBhvr>
                                      <p:tavLst>
                                        <p:tav tm="0">
                                          <p:val>
                                            <p:fltVal val="0"/>
                                          </p:val>
                                        </p:tav>
                                        <p:tav tm="100000">
                                          <p:val>
                                            <p:strVal val="#ppt_h"/>
                                          </p:val>
                                        </p:tav>
                                      </p:tavLst>
                                    </p:anim>
                                    <p:animEffect transition="in" filter="fade">
                                      <p:cBhvr>
                                        <p:cTn id="33" dur="750"/>
                                        <p:tgtEl>
                                          <p:spTgt spid="74"/>
                                        </p:tgtEl>
                                      </p:cBhvr>
                                    </p:animEffect>
                                  </p:childTnLst>
                                </p:cTn>
                              </p:par>
                              <p:par>
                                <p:cTn id="34" presetID="53" presetClass="entr" presetSubtype="16" fill="hold" nodeType="withEffect">
                                  <p:stCondLst>
                                    <p:cond delay="1750"/>
                                  </p:stCondLst>
                                  <p:childTnLst>
                                    <p:set>
                                      <p:cBhvr>
                                        <p:cTn id="35" dur="1" fill="hold">
                                          <p:stCondLst>
                                            <p:cond delay="0"/>
                                          </p:stCondLst>
                                        </p:cTn>
                                        <p:tgtEl>
                                          <p:spTgt spid="77"/>
                                        </p:tgtEl>
                                        <p:attrNameLst>
                                          <p:attrName>style.visibility</p:attrName>
                                        </p:attrNameLst>
                                      </p:cBhvr>
                                      <p:to>
                                        <p:strVal val="visible"/>
                                      </p:to>
                                    </p:set>
                                    <p:anim calcmode="lin" valueType="num">
                                      <p:cBhvr>
                                        <p:cTn id="36" dur="750" fill="hold"/>
                                        <p:tgtEl>
                                          <p:spTgt spid="77"/>
                                        </p:tgtEl>
                                        <p:attrNameLst>
                                          <p:attrName>ppt_w</p:attrName>
                                        </p:attrNameLst>
                                      </p:cBhvr>
                                      <p:tavLst>
                                        <p:tav tm="0">
                                          <p:val>
                                            <p:fltVal val="0"/>
                                          </p:val>
                                        </p:tav>
                                        <p:tav tm="100000">
                                          <p:val>
                                            <p:strVal val="#ppt_w"/>
                                          </p:val>
                                        </p:tav>
                                      </p:tavLst>
                                    </p:anim>
                                    <p:anim calcmode="lin" valueType="num">
                                      <p:cBhvr>
                                        <p:cTn id="37" dur="750" fill="hold"/>
                                        <p:tgtEl>
                                          <p:spTgt spid="77"/>
                                        </p:tgtEl>
                                        <p:attrNameLst>
                                          <p:attrName>ppt_h</p:attrName>
                                        </p:attrNameLst>
                                      </p:cBhvr>
                                      <p:tavLst>
                                        <p:tav tm="0">
                                          <p:val>
                                            <p:fltVal val="0"/>
                                          </p:val>
                                        </p:tav>
                                        <p:tav tm="100000">
                                          <p:val>
                                            <p:strVal val="#ppt_h"/>
                                          </p:val>
                                        </p:tav>
                                      </p:tavLst>
                                    </p:anim>
                                    <p:animEffect transition="in" filter="fade">
                                      <p:cBhvr>
                                        <p:cTn id="38" dur="750"/>
                                        <p:tgtEl>
                                          <p:spTgt spid="77"/>
                                        </p:tgtEl>
                                      </p:cBhvr>
                                    </p:animEffect>
                                  </p:childTnLst>
                                </p:cTn>
                              </p:par>
                              <p:par>
                                <p:cTn id="39" presetID="22" presetClass="entr" presetSubtype="4" fill="hold" nodeType="withEffect">
                                  <p:stCondLst>
                                    <p:cond delay="1750"/>
                                  </p:stCondLst>
                                  <p:childTnLst>
                                    <p:set>
                                      <p:cBhvr>
                                        <p:cTn id="40" dur="1" fill="hold">
                                          <p:stCondLst>
                                            <p:cond delay="0"/>
                                          </p:stCondLst>
                                        </p:cTn>
                                        <p:tgtEl>
                                          <p:spTgt spid="73"/>
                                        </p:tgtEl>
                                        <p:attrNameLst>
                                          <p:attrName>style.visibility</p:attrName>
                                        </p:attrNameLst>
                                      </p:cBhvr>
                                      <p:to>
                                        <p:strVal val="visible"/>
                                      </p:to>
                                    </p:set>
                                    <p:animEffect transition="in" filter="wipe(down)">
                                      <p:cBhvr>
                                        <p:cTn id="41" dur="750"/>
                                        <p:tgtEl>
                                          <p:spTgt spid="73"/>
                                        </p:tgtEl>
                                      </p:cBhvr>
                                    </p:animEffect>
                                  </p:childTnLst>
                                </p:cTn>
                              </p:par>
                              <p:par>
                                <p:cTn id="42" presetID="53" presetClass="entr" presetSubtype="16" fill="hold" grpId="0" nodeType="withEffect">
                                  <p:stCondLst>
                                    <p:cond delay="1750"/>
                                  </p:stCondLst>
                                  <p:childTnLst>
                                    <p:set>
                                      <p:cBhvr>
                                        <p:cTn id="43" dur="1" fill="hold">
                                          <p:stCondLst>
                                            <p:cond delay="0"/>
                                          </p:stCondLst>
                                        </p:cTn>
                                        <p:tgtEl>
                                          <p:spTgt spid="72"/>
                                        </p:tgtEl>
                                        <p:attrNameLst>
                                          <p:attrName>style.visibility</p:attrName>
                                        </p:attrNameLst>
                                      </p:cBhvr>
                                      <p:to>
                                        <p:strVal val="visible"/>
                                      </p:to>
                                    </p:set>
                                    <p:anim calcmode="lin" valueType="num">
                                      <p:cBhvr>
                                        <p:cTn id="44" dur="750" fill="hold"/>
                                        <p:tgtEl>
                                          <p:spTgt spid="72"/>
                                        </p:tgtEl>
                                        <p:attrNameLst>
                                          <p:attrName>ppt_w</p:attrName>
                                        </p:attrNameLst>
                                      </p:cBhvr>
                                      <p:tavLst>
                                        <p:tav tm="0">
                                          <p:val>
                                            <p:fltVal val="0"/>
                                          </p:val>
                                        </p:tav>
                                        <p:tav tm="100000">
                                          <p:val>
                                            <p:strVal val="#ppt_w"/>
                                          </p:val>
                                        </p:tav>
                                      </p:tavLst>
                                    </p:anim>
                                    <p:anim calcmode="lin" valueType="num">
                                      <p:cBhvr>
                                        <p:cTn id="45" dur="750" fill="hold"/>
                                        <p:tgtEl>
                                          <p:spTgt spid="72"/>
                                        </p:tgtEl>
                                        <p:attrNameLst>
                                          <p:attrName>ppt_h</p:attrName>
                                        </p:attrNameLst>
                                      </p:cBhvr>
                                      <p:tavLst>
                                        <p:tav tm="0">
                                          <p:val>
                                            <p:fltVal val="0"/>
                                          </p:val>
                                        </p:tav>
                                        <p:tav tm="100000">
                                          <p:val>
                                            <p:strVal val="#ppt_h"/>
                                          </p:val>
                                        </p:tav>
                                      </p:tavLst>
                                    </p:anim>
                                    <p:animEffect transition="in" filter="fade">
                                      <p:cBhvr>
                                        <p:cTn id="46" dur="750"/>
                                        <p:tgtEl>
                                          <p:spTgt spid="72"/>
                                        </p:tgtEl>
                                      </p:cBhvr>
                                    </p:animEffect>
                                  </p:childTnLst>
                                </p:cTn>
                              </p:par>
                              <p:par>
                                <p:cTn id="47" presetID="53" presetClass="entr" presetSubtype="16" fill="hold" grpId="0" nodeType="withEffect">
                                  <p:stCondLst>
                                    <p:cond delay="1750"/>
                                  </p:stCondLst>
                                  <p:childTnLst>
                                    <p:set>
                                      <p:cBhvr>
                                        <p:cTn id="48" dur="1" fill="hold">
                                          <p:stCondLst>
                                            <p:cond delay="0"/>
                                          </p:stCondLst>
                                        </p:cTn>
                                        <p:tgtEl>
                                          <p:spTgt spid="71"/>
                                        </p:tgtEl>
                                        <p:attrNameLst>
                                          <p:attrName>style.visibility</p:attrName>
                                        </p:attrNameLst>
                                      </p:cBhvr>
                                      <p:to>
                                        <p:strVal val="visible"/>
                                      </p:to>
                                    </p:set>
                                    <p:anim calcmode="lin" valueType="num">
                                      <p:cBhvr>
                                        <p:cTn id="49" dur="750" fill="hold"/>
                                        <p:tgtEl>
                                          <p:spTgt spid="71"/>
                                        </p:tgtEl>
                                        <p:attrNameLst>
                                          <p:attrName>ppt_w</p:attrName>
                                        </p:attrNameLst>
                                      </p:cBhvr>
                                      <p:tavLst>
                                        <p:tav tm="0">
                                          <p:val>
                                            <p:fltVal val="0"/>
                                          </p:val>
                                        </p:tav>
                                        <p:tav tm="100000">
                                          <p:val>
                                            <p:strVal val="#ppt_w"/>
                                          </p:val>
                                        </p:tav>
                                      </p:tavLst>
                                    </p:anim>
                                    <p:anim calcmode="lin" valueType="num">
                                      <p:cBhvr>
                                        <p:cTn id="50" dur="750" fill="hold"/>
                                        <p:tgtEl>
                                          <p:spTgt spid="71"/>
                                        </p:tgtEl>
                                        <p:attrNameLst>
                                          <p:attrName>ppt_h</p:attrName>
                                        </p:attrNameLst>
                                      </p:cBhvr>
                                      <p:tavLst>
                                        <p:tav tm="0">
                                          <p:val>
                                            <p:fltVal val="0"/>
                                          </p:val>
                                        </p:tav>
                                        <p:tav tm="100000">
                                          <p:val>
                                            <p:strVal val="#ppt_h"/>
                                          </p:val>
                                        </p:tav>
                                      </p:tavLst>
                                    </p:anim>
                                    <p:animEffect transition="in" filter="fade">
                                      <p:cBhvr>
                                        <p:cTn id="51" dur="75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7" grpId="0" animBg="1"/>
      <p:bldP spid="67" grpId="1" animBg="1"/>
      <p:bldP spid="67" grpId="2" animBg="1"/>
      <p:bldP spid="68" grpId="0" animBg="1"/>
      <p:bldP spid="69" grpId="0"/>
      <p:bldP spid="70" grpId="0"/>
      <p:bldP spid="71" grpId="0"/>
      <p:bldP spid="7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9" name="文本框 58"/>
          <p:cNvSpPr txBox="1"/>
          <p:nvPr/>
        </p:nvSpPr>
        <p:spPr>
          <a:xfrm>
            <a:off x="7043655"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60" name="矩形 59"/>
          <p:cNvSpPr/>
          <p:nvPr/>
        </p:nvSpPr>
        <p:spPr>
          <a:xfrm>
            <a:off x="7072683"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61" name="矩形 60"/>
          <p:cNvSpPr/>
          <p:nvPr/>
        </p:nvSpPr>
        <p:spPr>
          <a:xfrm>
            <a:off x="7072683"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65" name="椭圆 64"/>
          <p:cNvSpPr/>
          <p:nvPr/>
        </p:nvSpPr>
        <p:spPr>
          <a:xfrm rot="19625686">
            <a:off x="2265357" y="774833"/>
            <a:ext cx="2328130" cy="5486060"/>
          </a:xfrm>
          <a:prstGeom prst="ellipse">
            <a:avLst/>
          </a:prstGeom>
          <a:noFill/>
          <a:ln w="25400">
            <a:solidFill>
              <a:srgbClr val="2349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rot="1974314" flipV="1">
            <a:off x="2265357" y="774833"/>
            <a:ext cx="2328130" cy="5486060"/>
          </a:xfrm>
          <a:prstGeom prst="ellipse">
            <a:avLst/>
          </a:prstGeom>
          <a:noFill/>
          <a:ln w="25400">
            <a:solidFill>
              <a:srgbClr val="2349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椭圆 66"/>
          <p:cNvSpPr/>
          <p:nvPr/>
        </p:nvSpPr>
        <p:spPr>
          <a:xfrm rot="16200000" flipV="1">
            <a:off x="2265357" y="774833"/>
            <a:ext cx="2328130" cy="5486060"/>
          </a:xfrm>
          <a:prstGeom prst="ellipse">
            <a:avLst/>
          </a:prstGeom>
          <a:noFill/>
          <a:ln w="25400">
            <a:solidFill>
              <a:srgbClr val="2349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3940267" y="873735"/>
            <a:ext cx="1480062" cy="1480062"/>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endParaRPr lang="en-US" altLang="zh-CN" sz="1400" b="1" dirty="0">
              <a:solidFill>
                <a:srgbClr val="234983"/>
              </a:solidFill>
              <a:ea typeface="方正兰亭特黑简体" panose="02000000000000000000" pitchFamily="2" charset="-122"/>
            </a:endParaRPr>
          </a:p>
        </p:txBody>
      </p:sp>
      <p:sp>
        <p:nvSpPr>
          <p:cNvPr id="69" name="椭圆 68"/>
          <p:cNvSpPr/>
          <p:nvPr/>
        </p:nvSpPr>
        <p:spPr>
          <a:xfrm>
            <a:off x="1428234" y="4681928"/>
            <a:ext cx="1480062" cy="1480062"/>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endParaRPr lang="en-US" altLang="zh-CN" sz="1400" b="1" dirty="0">
              <a:solidFill>
                <a:srgbClr val="234983"/>
              </a:solidFill>
              <a:ea typeface="方正兰亭特黑简体" panose="02000000000000000000" pitchFamily="2" charset="-122"/>
            </a:endParaRPr>
          </a:p>
        </p:txBody>
      </p:sp>
      <p:sp>
        <p:nvSpPr>
          <p:cNvPr id="70" name="椭圆 69"/>
          <p:cNvSpPr/>
          <p:nvPr/>
        </p:nvSpPr>
        <p:spPr>
          <a:xfrm>
            <a:off x="3940266" y="4681928"/>
            <a:ext cx="1480062" cy="1480062"/>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endParaRPr lang="en-US" altLang="zh-CN" sz="1400" b="1" dirty="0">
              <a:solidFill>
                <a:srgbClr val="234983"/>
              </a:solidFill>
              <a:ea typeface="方正兰亭特黑简体" panose="02000000000000000000" pitchFamily="2" charset="-122"/>
            </a:endParaRPr>
          </a:p>
        </p:txBody>
      </p:sp>
      <p:sp>
        <p:nvSpPr>
          <p:cNvPr id="71" name="椭圆 70"/>
          <p:cNvSpPr/>
          <p:nvPr/>
        </p:nvSpPr>
        <p:spPr>
          <a:xfrm>
            <a:off x="419716" y="2777831"/>
            <a:ext cx="1480062" cy="1480062"/>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endParaRPr lang="en-US" altLang="zh-CN" sz="1400" b="1" dirty="0">
              <a:solidFill>
                <a:srgbClr val="234983"/>
              </a:solidFill>
              <a:ea typeface="方正兰亭特黑简体" panose="02000000000000000000" pitchFamily="2" charset="-122"/>
            </a:endParaRPr>
          </a:p>
        </p:txBody>
      </p:sp>
      <p:sp>
        <p:nvSpPr>
          <p:cNvPr id="72" name="椭圆 71"/>
          <p:cNvSpPr/>
          <p:nvPr/>
        </p:nvSpPr>
        <p:spPr>
          <a:xfrm>
            <a:off x="4967952" y="2777830"/>
            <a:ext cx="1480062" cy="1480062"/>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endParaRPr lang="en-US" altLang="zh-CN" sz="1400" b="1" dirty="0">
              <a:solidFill>
                <a:srgbClr val="234983"/>
              </a:solidFill>
              <a:ea typeface="方正兰亭特黑简体" panose="02000000000000000000" pitchFamily="2" charset="-122"/>
            </a:endParaRPr>
          </a:p>
        </p:txBody>
      </p:sp>
      <p:sp>
        <p:nvSpPr>
          <p:cNvPr id="73" name="椭圆 72"/>
          <p:cNvSpPr/>
          <p:nvPr/>
        </p:nvSpPr>
        <p:spPr>
          <a:xfrm>
            <a:off x="1428234" y="873735"/>
            <a:ext cx="1480062" cy="1480062"/>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endParaRPr lang="en-US" altLang="zh-CN" sz="1400" b="1" dirty="0">
              <a:solidFill>
                <a:srgbClr val="234983"/>
              </a:solidFill>
              <a:ea typeface="方正兰亭特黑简体" panose="02000000000000000000" pitchFamily="2" charset="-122"/>
            </a:endParaRPr>
          </a:p>
        </p:txBody>
      </p:sp>
      <p:sp>
        <p:nvSpPr>
          <p:cNvPr id="74" name="矩形 73"/>
          <p:cNvSpPr/>
          <p:nvPr/>
        </p:nvSpPr>
        <p:spPr>
          <a:xfrm>
            <a:off x="2620202" y="2777830"/>
            <a:ext cx="1665181" cy="1520929"/>
          </a:xfrm>
          <a:prstGeom prst="rect">
            <a:avLst/>
          </a:prstGeom>
        </p:spPr>
        <p:txBody>
          <a:bodyPr wrap="square">
            <a:spAutoFit/>
          </a:bodyPr>
          <a:lstStyle/>
          <a:p>
            <a:r>
              <a:rPr lang="en-US" altLang="zh-CN" sz="1050" dirty="0"/>
              <a:t>Love, and the same charcoal, burning, need to find ways to ask cooling. Allow an arbitrary, it is necessary to heart charred </a:t>
            </a:r>
          </a:p>
          <a:p>
            <a:endParaRPr lang="en-US" altLang="zh-CN" sz="700" b="1" dirty="0"/>
          </a:p>
          <a:p>
            <a:pPr>
              <a:lnSpc>
                <a:spcPts val="2000"/>
              </a:lnSpc>
            </a:pPr>
            <a:r>
              <a:rPr lang="en-US" altLang="zh-CN" sz="2000" b="1" dirty="0">
                <a:solidFill>
                  <a:srgbClr val="234983"/>
                </a:solidFill>
              </a:rPr>
              <a:t>FOR EXAMPLE</a:t>
            </a:r>
            <a:endParaRPr lang="zh-CN" altLang="en-US" sz="2000" b="1" dirty="0">
              <a:solidFill>
                <a:srgbClr val="234983"/>
              </a:solidFill>
            </a:endParaRPr>
          </a:p>
        </p:txBody>
      </p:sp>
      <p:sp>
        <p:nvSpPr>
          <p:cNvPr id="24" name="Freeform 19"/>
          <p:cNvSpPr/>
          <p:nvPr/>
        </p:nvSpPr>
        <p:spPr bwMode="auto">
          <a:xfrm rot="10800000">
            <a:off x="2418418" y="4112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p:cTn id="7" dur="500" decel="50000" fill="hold">
                                          <p:stCondLst>
                                            <p:cond delay="0"/>
                                          </p:stCondLst>
                                        </p:cTn>
                                        <p:tgtEl>
                                          <p:spTgt spid="5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9"/>
                                        </p:tgtEl>
                                        <p:attrNameLst>
                                          <p:attrName>ppt_w</p:attrName>
                                        </p:attrNameLst>
                                      </p:cBhvr>
                                      <p:tavLst>
                                        <p:tav tm="0">
                                          <p:val>
                                            <p:strVal val="#ppt_w*.05"/>
                                          </p:val>
                                        </p:tav>
                                        <p:tav tm="100000">
                                          <p:val>
                                            <p:strVal val="#ppt_w"/>
                                          </p:val>
                                        </p:tav>
                                      </p:tavLst>
                                    </p:anim>
                                    <p:anim calcmode="lin" valueType="num">
                                      <p:cBhvr>
                                        <p:cTn id="10" dur="1000" fill="hold"/>
                                        <p:tgtEl>
                                          <p:spTgt spid="5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9"/>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60"/>
                                        </p:tgtEl>
                                        <p:attrNameLst>
                                          <p:attrName>style.visibility</p:attrName>
                                        </p:attrNameLst>
                                      </p:cBhvr>
                                      <p:to>
                                        <p:strVal val="visible"/>
                                      </p:to>
                                    </p:set>
                                    <p:anim calcmode="lin" valueType="num">
                                      <p:cBhvr>
                                        <p:cTn id="18" dur="500" decel="50000" fill="hold">
                                          <p:stCondLst>
                                            <p:cond delay="0"/>
                                          </p:stCondLst>
                                        </p:cTn>
                                        <p:tgtEl>
                                          <p:spTgt spid="60"/>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60"/>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60"/>
                                        </p:tgtEl>
                                        <p:attrNameLst>
                                          <p:attrName>ppt_w</p:attrName>
                                        </p:attrNameLst>
                                      </p:cBhvr>
                                      <p:tavLst>
                                        <p:tav tm="0">
                                          <p:val>
                                            <p:strVal val="#ppt_w*.05"/>
                                          </p:val>
                                        </p:tav>
                                        <p:tav tm="100000">
                                          <p:val>
                                            <p:strVal val="#ppt_w"/>
                                          </p:val>
                                        </p:tav>
                                      </p:tavLst>
                                    </p:anim>
                                    <p:anim calcmode="lin" valueType="num">
                                      <p:cBhvr>
                                        <p:cTn id="21" dur="1000" fill="hold"/>
                                        <p:tgtEl>
                                          <p:spTgt spid="60"/>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60"/>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60"/>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60"/>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60"/>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61"/>
                                        </p:tgtEl>
                                        <p:attrNameLst>
                                          <p:attrName>style.visibility</p:attrName>
                                        </p:attrNameLst>
                                      </p:cBhvr>
                                      <p:to>
                                        <p:strVal val="visible"/>
                                      </p:to>
                                    </p:set>
                                    <p:anim calcmode="lin" valueType="num">
                                      <p:cBhvr>
                                        <p:cTn id="29" dur="500" decel="50000" fill="hold">
                                          <p:stCondLst>
                                            <p:cond delay="0"/>
                                          </p:stCondLst>
                                        </p:cTn>
                                        <p:tgtEl>
                                          <p:spTgt spid="61"/>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61"/>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61"/>
                                        </p:tgtEl>
                                        <p:attrNameLst>
                                          <p:attrName>ppt_w</p:attrName>
                                        </p:attrNameLst>
                                      </p:cBhvr>
                                      <p:tavLst>
                                        <p:tav tm="0">
                                          <p:val>
                                            <p:strVal val="#ppt_w*.05"/>
                                          </p:val>
                                        </p:tav>
                                        <p:tav tm="100000">
                                          <p:val>
                                            <p:strVal val="#ppt_w"/>
                                          </p:val>
                                        </p:tav>
                                      </p:tavLst>
                                    </p:anim>
                                    <p:anim calcmode="lin" valueType="num">
                                      <p:cBhvr>
                                        <p:cTn id="32" dur="1000" fill="hold"/>
                                        <p:tgtEl>
                                          <p:spTgt spid="61"/>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61"/>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61"/>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61"/>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61"/>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65"/>
                                        </p:tgtEl>
                                        <p:attrNameLst>
                                          <p:attrName>style.visibility</p:attrName>
                                        </p:attrNameLst>
                                      </p:cBhvr>
                                      <p:to>
                                        <p:strVal val="visible"/>
                                      </p:to>
                                    </p:set>
                                    <p:anim calcmode="lin" valueType="num">
                                      <p:cBhvr>
                                        <p:cTn id="40" dur="500" decel="50000" fill="hold">
                                          <p:stCondLst>
                                            <p:cond delay="0"/>
                                          </p:stCondLst>
                                        </p:cTn>
                                        <p:tgtEl>
                                          <p:spTgt spid="65"/>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65"/>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65"/>
                                        </p:tgtEl>
                                        <p:attrNameLst>
                                          <p:attrName>ppt_w</p:attrName>
                                        </p:attrNameLst>
                                      </p:cBhvr>
                                      <p:tavLst>
                                        <p:tav tm="0">
                                          <p:val>
                                            <p:strVal val="#ppt_w*.05"/>
                                          </p:val>
                                        </p:tav>
                                        <p:tav tm="100000">
                                          <p:val>
                                            <p:strVal val="#ppt_w"/>
                                          </p:val>
                                        </p:tav>
                                      </p:tavLst>
                                    </p:anim>
                                    <p:anim calcmode="lin" valueType="num">
                                      <p:cBhvr>
                                        <p:cTn id="43" dur="1000" fill="hold"/>
                                        <p:tgtEl>
                                          <p:spTgt spid="65"/>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65"/>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65"/>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65"/>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65"/>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66"/>
                                        </p:tgtEl>
                                        <p:attrNameLst>
                                          <p:attrName>style.visibility</p:attrName>
                                        </p:attrNameLst>
                                      </p:cBhvr>
                                      <p:to>
                                        <p:strVal val="visible"/>
                                      </p:to>
                                    </p:set>
                                    <p:anim calcmode="lin" valueType="num">
                                      <p:cBhvr>
                                        <p:cTn id="51" dur="500" decel="50000" fill="hold">
                                          <p:stCondLst>
                                            <p:cond delay="0"/>
                                          </p:stCondLst>
                                        </p:cTn>
                                        <p:tgtEl>
                                          <p:spTgt spid="66"/>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66"/>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66"/>
                                        </p:tgtEl>
                                        <p:attrNameLst>
                                          <p:attrName>ppt_w</p:attrName>
                                        </p:attrNameLst>
                                      </p:cBhvr>
                                      <p:tavLst>
                                        <p:tav tm="0">
                                          <p:val>
                                            <p:strVal val="#ppt_w*.05"/>
                                          </p:val>
                                        </p:tav>
                                        <p:tav tm="100000">
                                          <p:val>
                                            <p:strVal val="#ppt_w"/>
                                          </p:val>
                                        </p:tav>
                                      </p:tavLst>
                                    </p:anim>
                                    <p:anim calcmode="lin" valueType="num">
                                      <p:cBhvr>
                                        <p:cTn id="54" dur="1000" fill="hold"/>
                                        <p:tgtEl>
                                          <p:spTgt spid="66"/>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66"/>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66"/>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66"/>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66"/>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67"/>
                                        </p:tgtEl>
                                        <p:attrNameLst>
                                          <p:attrName>style.visibility</p:attrName>
                                        </p:attrNameLst>
                                      </p:cBhvr>
                                      <p:to>
                                        <p:strVal val="visible"/>
                                      </p:to>
                                    </p:set>
                                    <p:anim calcmode="lin" valueType="num">
                                      <p:cBhvr>
                                        <p:cTn id="62" dur="500" decel="50000" fill="hold">
                                          <p:stCondLst>
                                            <p:cond delay="0"/>
                                          </p:stCondLst>
                                        </p:cTn>
                                        <p:tgtEl>
                                          <p:spTgt spid="67"/>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67"/>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67"/>
                                        </p:tgtEl>
                                        <p:attrNameLst>
                                          <p:attrName>ppt_w</p:attrName>
                                        </p:attrNameLst>
                                      </p:cBhvr>
                                      <p:tavLst>
                                        <p:tav tm="0">
                                          <p:val>
                                            <p:strVal val="#ppt_w*.05"/>
                                          </p:val>
                                        </p:tav>
                                        <p:tav tm="100000">
                                          <p:val>
                                            <p:strVal val="#ppt_w"/>
                                          </p:val>
                                        </p:tav>
                                      </p:tavLst>
                                    </p:anim>
                                    <p:anim calcmode="lin" valueType="num">
                                      <p:cBhvr>
                                        <p:cTn id="65" dur="1000" fill="hold"/>
                                        <p:tgtEl>
                                          <p:spTgt spid="67"/>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67"/>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67"/>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67"/>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67"/>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68"/>
                                        </p:tgtEl>
                                        <p:attrNameLst>
                                          <p:attrName>style.visibility</p:attrName>
                                        </p:attrNameLst>
                                      </p:cBhvr>
                                      <p:to>
                                        <p:strVal val="visible"/>
                                      </p:to>
                                    </p:set>
                                    <p:anim calcmode="lin" valueType="num">
                                      <p:cBhvr>
                                        <p:cTn id="73" dur="500" decel="50000" fill="hold">
                                          <p:stCondLst>
                                            <p:cond delay="0"/>
                                          </p:stCondLst>
                                        </p:cTn>
                                        <p:tgtEl>
                                          <p:spTgt spid="68"/>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68"/>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68"/>
                                        </p:tgtEl>
                                        <p:attrNameLst>
                                          <p:attrName>ppt_w</p:attrName>
                                        </p:attrNameLst>
                                      </p:cBhvr>
                                      <p:tavLst>
                                        <p:tav tm="0">
                                          <p:val>
                                            <p:strVal val="#ppt_w*.05"/>
                                          </p:val>
                                        </p:tav>
                                        <p:tav tm="100000">
                                          <p:val>
                                            <p:strVal val="#ppt_w"/>
                                          </p:val>
                                        </p:tav>
                                      </p:tavLst>
                                    </p:anim>
                                    <p:anim calcmode="lin" valueType="num">
                                      <p:cBhvr>
                                        <p:cTn id="76" dur="1000" fill="hold"/>
                                        <p:tgtEl>
                                          <p:spTgt spid="68"/>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68"/>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68"/>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68"/>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68"/>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69"/>
                                        </p:tgtEl>
                                        <p:attrNameLst>
                                          <p:attrName>style.visibility</p:attrName>
                                        </p:attrNameLst>
                                      </p:cBhvr>
                                      <p:to>
                                        <p:strVal val="visible"/>
                                      </p:to>
                                    </p:set>
                                    <p:anim calcmode="lin" valueType="num">
                                      <p:cBhvr>
                                        <p:cTn id="84" dur="500" decel="50000" fill="hold">
                                          <p:stCondLst>
                                            <p:cond delay="0"/>
                                          </p:stCondLst>
                                        </p:cTn>
                                        <p:tgtEl>
                                          <p:spTgt spid="69"/>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69"/>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69"/>
                                        </p:tgtEl>
                                        <p:attrNameLst>
                                          <p:attrName>ppt_w</p:attrName>
                                        </p:attrNameLst>
                                      </p:cBhvr>
                                      <p:tavLst>
                                        <p:tav tm="0">
                                          <p:val>
                                            <p:strVal val="#ppt_w*.05"/>
                                          </p:val>
                                        </p:tav>
                                        <p:tav tm="100000">
                                          <p:val>
                                            <p:strVal val="#ppt_w"/>
                                          </p:val>
                                        </p:tav>
                                      </p:tavLst>
                                    </p:anim>
                                    <p:anim calcmode="lin" valueType="num">
                                      <p:cBhvr>
                                        <p:cTn id="87" dur="1000" fill="hold"/>
                                        <p:tgtEl>
                                          <p:spTgt spid="69"/>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69"/>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69"/>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69"/>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69"/>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70"/>
                                        </p:tgtEl>
                                        <p:attrNameLst>
                                          <p:attrName>style.visibility</p:attrName>
                                        </p:attrNameLst>
                                      </p:cBhvr>
                                      <p:to>
                                        <p:strVal val="visible"/>
                                      </p:to>
                                    </p:set>
                                    <p:anim calcmode="lin" valueType="num">
                                      <p:cBhvr>
                                        <p:cTn id="95" dur="500" decel="50000" fill="hold">
                                          <p:stCondLst>
                                            <p:cond delay="0"/>
                                          </p:stCondLst>
                                        </p:cTn>
                                        <p:tgtEl>
                                          <p:spTgt spid="70"/>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70"/>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70"/>
                                        </p:tgtEl>
                                        <p:attrNameLst>
                                          <p:attrName>ppt_w</p:attrName>
                                        </p:attrNameLst>
                                      </p:cBhvr>
                                      <p:tavLst>
                                        <p:tav tm="0">
                                          <p:val>
                                            <p:strVal val="#ppt_w*.05"/>
                                          </p:val>
                                        </p:tav>
                                        <p:tav tm="100000">
                                          <p:val>
                                            <p:strVal val="#ppt_w"/>
                                          </p:val>
                                        </p:tav>
                                      </p:tavLst>
                                    </p:anim>
                                    <p:anim calcmode="lin" valueType="num">
                                      <p:cBhvr>
                                        <p:cTn id="98" dur="1000" fill="hold"/>
                                        <p:tgtEl>
                                          <p:spTgt spid="70"/>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70"/>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70"/>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70"/>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70"/>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71"/>
                                        </p:tgtEl>
                                        <p:attrNameLst>
                                          <p:attrName>style.visibility</p:attrName>
                                        </p:attrNameLst>
                                      </p:cBhvr>
                                      <p:to>
                                        <p:strVal val="visible"/>
                                      </p:to>
                                    </p:set>
                                    <p:anim calcmode="lin" valueType="num">
                                      <p:cBhvr>
                                        <p:cTn id="106" dur="500" decel="50000" fill="hold">
                                          <p:stCondLst>
                                            <p:cond delay="0"/>
                                          </p:stCondLst>
                                        </p:cTn>
                                        <p:tgtEl>
                                          <p:spTgt spid="71"/>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71"/>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71"/>
                                        </p:tgtEl>
                                        <p:attrNameLst>
                                          <p:attrName>ppt_w</p:attrName>
                                        </p:attrNameLst>
                                      </p:cBhvr>
                                      <p:tavLst>
                                        <p:tav tm="0">
                                          <p:val>
                                            <p:strVal val="#ppt_w*.05"/>
                                          </p:val>
                                        </p:tav>
                                        <p:tav tm="100000">
                                          <p:val>
                                            <p:strVal val="#ppt_w"/>
                                          </p:val>
                                        </p:tav>
                                      </p:tavLst>
                                    </p:anim>
                                    <p:anim calcmode="lin" valueType="num">
                                      <p:cBhvr>
                                        <p:cTn id="109" dur="1000" fill="hold"/>
                                        <p:tgtEl>
                                          <p:spTgt spid="71"/>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71"/>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71"/>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71"/>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71"/>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72"/>
                                        </p:tgtEl>
                                        <p:attrNameLst>
                                          <p:attrName>style.visibility</p:attrName>
                                        </p:attrNameLst>
                                      </p:cBhvr>
                                      <p:to>
                                        <p:strVal val="visible"/>
                                      </p:to>
                                    </p:set>
                                    <p:anim calcmode="lin" valueType="num">
                                      <p:cBhvr>
                                        <p:cTn id="117" dur="500" decel="50000" fill="hold">
                                          <p:stCondLst>
                                            <p:cond delay="0"/>
                                          </p:stCondLst>
                                        </p:cTn>
                                        <p:tgtEl>
                                          <p:spTgt spid="72"/>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72"/>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72"/>
                                        </p:tgtEl>
                                        <p:attrNameLst>
                                          <p:attrName>ppt_w</p:attrName>
                                        </p:attrNameLst>
                                      </p:cBhvr>
                                      <p:tavLst>
                                        <p:tav tm="0">
                                          <p:val>
                                            <p:strVal val="#ppt_w*.05"/>
                                          </p:val>
                                        </p:tav>
                                        <p:tav tm="100000">
                                          <p:val>
                                            <p:strVal val="#ppt_w"/>
                                          </p:val>
                                        </p:tav>
                                      </p:tavLst>
                                    </p:anim>
                                    <p:anim calcmode="lin" valueType="num">
                                      <p:cBhvr>
                                        <p:cTn id="120" dur="1000" fill="hold"/>
                                        <p:tgtEl>
                                          <p:spTgt spid="72"/>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72"/>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72"/>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72"/>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72"/>
                                        </p:tgtEl>
                                      </p:cBhvr>
                                    </p:animEffect>
                                  </p:childTnLst>
                                </p:cTn>
                              </p:par>
                            </p:childTnLst>
                          </p:cTn>
                        </p:par>
                        <p:par>
                          <p:cTn id="125" fill="hold">
                            <p:stCondLst>
                              <p:cond delay="11000"/>
                            </p:stCondLst>
                            <p:childTnLst>
                              <p:par>
                                <p:cTn id="126" presetID="25" presetClass="entr" presetSubtype="0" fill="hold" grpId="0" nodeType="afterEffect">
                                  <p:stCondLst>
                                    <p:cond delay="0"/>
                                  </p:stCondLst>
                                  <p:childTnLst>
                                    <p:set>
                                      <p:cBhvr>
                                        <p:cTn id="127" dur="1" fill="hold">
                                          <p:stCondLst>
                                            <p:cond delay="0"/>
                                          </p:stCondLst>
                                        </p:cTn>
                                        <p:tgtEl>
                                          <p:spTgt spid="73"/>
                                        </p:tgtEl>
                                        <p:attrNameLst>
                                          <p:attrName>style.visibility</p:attrName>
                                        </p:attrNameLst>
                                      </p:cBhvr>
                                      <p:to>
                                        <p:strVal val="visible"/>
                                      </p:to>
                                    </p:set>
                                    <p:anim calcmode="lin" valueType="num">
                                      <p:cBhvr>
                                        <p:cTn id="128" dur="500" decel="50000" fill="hold">
                                          <p:stCondLst>
                                            <p:cond delay="0"/>
                                          </p:stCondLst>
                                        </p:cTn>
                                        <p:tgtEl>
                                          <p:spTgt spid="73"/>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73"/>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73"/>
                                        </p:tgtEl>
                                        <p:attrNameLst>
                                          <p:attrName>ppt_w</p:attrName>
                                        </p:attrNameLst>
                                      </p:cBhvr>
                                      <p:tavLst>
                                        <p:tav tm="0">
                                          <p:val>
                                            <p:strVal val="#ppt_w*.05"/>
                                          </p:val>
                                        </p:tav>
                                        <p:tav tm="100000">
                                          <p:val>
                                            <p:strVal val="#ppt_w"/>
                                          </p:val>
                                        </p:tav>
                                      </p:tavLst>
                                    </p:anim>
                                    <p:anim calcmode="lin" valueType="num">
                                      <p:cBhvr>
                                        <p:cTn id="131" dur="1000" fill="hold"/>
                                        <p:tgtEl>
                                          <p:spTgt spid="73"/>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73"/>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73"/>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73"/>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73"/>
                                        </p:tgtEl>
                                      </p:cBhvr>
                                    </p:animEffect>
                                  </p:childTnLst>
                                </p:cTn>
                              </p:par>
                            </p:childTnLst>
                          </p:cTn>
                        </p:par>
                        <p:par>
                          <p:cTn id="136" fill="hold">
                            <p:stCondLst>
                              <p:cond delay="12000"/>
                            </p:stCondLst>
                            <p:childTnLst>
                              <p:par>
                                <p:cTn id="137" presetID="25" presetClass="entr" presetSubtype="0" fill="hold" grpId="0" nodeType="afterEffect">
                                  <p:stCondLst>
                                    <p:cond delay="0"/>
                                  </p:stCondLst>
                                  <p:childTnLst>
                                    <p:set>
                                      <p:cBhvr>
                                        <p:cTn id="138" dur="1" fill="hold">
                                          <p:stCondLst>
                                            <p:cond delay="0"/>
                                          </p:stCondLst>
                                        </p:cTn>
                                        <p:tgtEl>
                                          <p:spTgt spid="74"/>
                                        </p:tgtEl>
                                        <p:attrNameLst>
                                          <p:attrName>style.visibility</p:attrName>
                                        </p:attrNameLst>
                                      </p:cBhvr>
                                      <p:to>
                                        <p:strVal val="visible"/>
                                      </p:to>
                                    </p:set>
                                    <p:anim calcmode="lin" valueType="num">
                                      <p:cBhvr>
                                        <p:cTn id="139" dur="500" decel="50000" fill="hold">
                                          <p:stCondLst>
                                            <p:cond delay="0"/>
                                          </p:stCondLst>
                                        </p:cTn>
                                        <p:tgtEl>
                                          <p:spTgt spid="74"/>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74"/>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74"/>
                                        </p:tgtEl>
                                        <p:attrNameLst>
                                          <p:attrName>ppt_w</p:attrName>
                                        </p:attrNameLst>
                                      </p:cBhvr>
                                      <p:tavLst>
                                        <p:tav tm="0">
                                          <p:val>
                                            <p:strVal val="#ppt_w*.05"/>
                                          </p:val>
                                        </p:tav>
                                        <p:tav tm="100000">
                                          <p:val>
                                            <p:strVal val="#ppt_w"/>
                                          </p:val>
                                        </p:tav>
                                      </p:tavLst>
                                    </p:anim>
                                    <p:anim calcmode="lin" valueType="num">
                                      <p:cBhvr>
                                        <p:cTn id="142" dur="1000" fill="hold"/>
                                        <p:tgtEl>
                                          <p:spTgt spid="74"/>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74"/>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74"/>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74"/>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1" grpId="0"/>
      <p:bldP spid="65" grpId="0" animBg="1"/>
      <p:bldP spid="66" grpId="0" animBg="1"/>
      <p:bldP spid="67" grpId="0" animBg="1"/>
      <p:bldP spid="68" grpId="0" animBg="1"/>
      <p:bldP spid="69" grpId="0" animBg="1"/>
      <p:bldP spid="70" grpId="0" animBg="1"/>
      <p:bldP spid="71" grpId="0" animBg="1"/>
      <p:bldP spid="72" grpId="0" animBg="1"/>
      <p:bldP spid="73" grpId="0" animBg="1"/>
      <p:bldP spid="7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294357" y="225292"/>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399886"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744451"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14" name="矩形 13"/>
          <p:cNvSpPr/>
          <p:nvPr/>
        </p:nvSpPr>
        <p:spPr>
          <a:xfrm>
            <a:off x="773479"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15" name="矩形 14"/>
          <p:cNvSpPr/>
          <p:nvPr/>
        </p:nvSpPr>
        <p:spPr>
          <a:xfrm>
            <a:off x="773479"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16" name="椭圆 15"/>
          <p:cNvSpPr/>
          <p:nvPr/>
        </p:nvSpPr>
        <p:spPr>
          <a:xfrm>
            <a:off x="8389460" y="2942827"/>
            <a:ext cx="2665927" cy="2665927"/>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17" name="椭圆 16"/>
          <p:cNvSpPr/>
          <p:nvPr/>
        </p:nvSpPr>
        <p:spPr>
          <a:xfrm>
            <a:off x="7365588" y="1317674"/>
            <a:ext cx="2665927" cy="2665927"/>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18" name="椭圆 17"/>
          <p:cNvSpPr/>
          <p:nvPr/>
        </p:nvSpPr>
        <p:spPr>
          <a:xfrm>
            <a:off x="6341716" y="2942827"/>
            <a:ext cx="2665927" cy="2665927"/>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9600" b="1" dirty="0">
                <a:solidFill>
                  <a:srgbClr val="234983"/>
                </a:solidFill>
                <a:latin typeface="Helvetica-Black-SemiBold" pitchFamily="2" charset="0"/>
                <a:ea typeface="方正兰亭特黑简体" panose="02000000000000000000" pitchFamily="2" charset="-122"/>
              </a:rPr>
              <a:t>36</a:t>
            </a:r>
            <a:endParaRPr lang="zh-CN" altLang="en-US" sz="9600" b="1" dirty="0">
              <a:solidFill>
                <a:srgbClr val="234983"/>
              </a:solidFill>
              <a:latin typeface="Helvetica-Black-SemiBold" pitchFamily="2" charset="0"/>
              <a:ea typeface="方正兰亭特黑简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10" dur="1000" fill="hold"/>
                                        <p:tgtEl>
                                          <p:spTgt spid="1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3"/>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21" dur="1000" fill="hold"/>
                                        <p:tgtEl>
                                          <p:spTgt spid="14"/>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4"/>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32" dur="1000" fill="hold"/>
                                        <p:tgtEl>
                                          <p:spTgt spid="15"/>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15"/>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43" dur="1000" fill="hold"/>
                                        <p:tgtEl>
                                          <p:spTgt spid="16"/>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16"/>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54" dur="1000" fill="hold"/>
                                        <p:tgtEl>
                                          <p:spTgt spid="17"/>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7"/>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65" dur="1000" fill="hold"/>
                                        <p:tgtEl>
                                          <p:spTgt spid="18"/>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animBg="1"/>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294357" y="248774"/>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744451"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22" name="矩形 21"/>
          <p:cNvSpPr/>
          <p:nvPr/>
        </p:nvSpPr>
        <p:spPr>
          <a:xfrm>
            <a:off x="773480" y="2498937"/>
            <a:ext cx="3658291" cy="1077218"/>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a:t>
            </a:r>
          </a:p>
        </p:txBody>
      </p:sp>
      <p:sp>
        <p:nvSpPr>
          <p:cNvPr id="23" name="矩形 22"/>
          <p:cNvSpPr/>
          <p:nvPr/>
        </p:nvSpPr>
        <p:spPr>
          <a:xfrm>
            <a:off x="773480" y="3795904"/>
            <a:ext cx="3658292" cy="1754326"/>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24" name="梯形 23"/>
          <p:cNvSpPr/>
          <p:nvPr/>
        </p:nvSpPr>
        <p:spPr>
          <a:xfrm rot="17986671" flipV="1">
            <a:off x="9699943" y="3794710"/>
            <a:ext cx="415705" cy="3046180"/>
          </a:xfrm>
          <a:prstGeom prst="trapezoid">
            <a:avLst>
              <a:gd name="adj" fmla="val 45118"/>
            </a:avLst>
          </a:prstGeom>
          <a:solidFill>
            <a:srgbClr val="234983"/>
          </a:solidFill>
          <a:ln>
            <a:solidFill>
              <a:srgbClr val="2349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梯形 24"/>
          <p:cNvSpPr/>
          <p:nvPr/>
        </p:nvSpPr>
        <p:spPr>
          <a:xfrm rot="4019813">
            <a:off x="9626134" y="799627"/>
            <a:ext cx="415705" cy="2695406"/>
          </a:xfrm>
          <a:prstGeom prst="trapezoid">
            <a:avLst>
              <a:gd name="adj" fmla="val 45118"/>
            </a:avLst>
          </a:prstGeom>
          <a:solidFill>
            <a:srgbClr val="234983"/>
          </a:solidFill>
          <a:ln>
            <a:solidFill>
              <a:srgbClr val="2349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梯形 25"/>
          <p:cNvSpPr/>
          <p:nvPr/>
        </p:nvSpPr>
        <p:spPr>
          <a:xfrm rot="17580187" flipV="1">
            <a:off x="9913155" y="1734083"/>
            <a:ext cx="415705" cy="3046180"/>
          </a:xfrm>
          <a:prstGeom prst="trapezoid">
            <a:avLst>
              <a:gd name="adj" fmla="val 45118"/>
            </a:avLst>
          </a:prstGeom>
          <a:solidFill>
            <a:srgbClr val="234983"/>
          </a:solidFill>
          <a:ln>
            <a:solidFill>
              <a:srgbClr val="2349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梯形 26"/>
          <p:cNvSpPr/>
          <p:nvPr/>
        </p:nvSpPr>
        <p:spPr>
          <a:xfrm rot="17580187" flipV="1">
            <a:off x="7718900" y="3153342"/>
            <a:ext cx="415705" cy="2069305"/>
          </a:xfrm>
          <a:prstGeom prst="trapezoid">
            <a:avLst>
              <a:gd name="adj" fmla="val 45118"/>
            </a:avLst>
          </a:prstGeom>
          <a:solidFill>
            <a:srgbClr val="234983"/>
          </a:solidFill>
          <a:ln>
            <a:solidFill>
              <a:srgbClr val="2349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梯形 27"/>
          <p:cNvSpPr/>
          <p:nvPr/>
        </p:nvSpPr>
        <p:spPr>
          <a:xfrm rot="4019813">
            <a:off x="7760431" y="2049754"/>
            <a:ext cx="415705" cy="2069305"/>
          </a:xfrm>
          <a:prstGeom prst="trapezoid">
            <a:avLst>
              <a:gd name="adj" fmla="val 45118"/>
            </a:avLst>
          </a:prstGeom>
          <a:solidFill>
            <a:srgbClr val="234983"/>
          </a:solidFill>
          <a:ln>
            <a:solidFill>
              <a:srgbClr val="2349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5003517" y="2401008"/>
            <a:ext cx="2478323" cy="2478323"/>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rgbClr val="181818"/>
              </a:solidFill>
              <a:ea typeface="方正兰亭特黑简体" panose="02000000000000000000" pitchFamily="2" charset="-122"/>
            </a:endParaRPr>
          </a:p>
        </p:txBody>
      </p:sp>
      <p:sp>
        <p:nvSpPr>
          <p:cNvPr id="35" name="椭圆 34"/>
          <p:cNvSpPr/>
          <p:nvPr/>
        </p:nvSpPr>
        <p:spPr>
          <a:xfrm>
            <a:off x="8238700" y="2055252"/>
            <a:ext cx="1148085" cy="114808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36" name="椭圆 35"/>
          <p:cNvSpPr/>
          <p:nvPr/>
        </p:nvSpPr>
        <p:spPr>
          <a:xfrm>
            <a:off x="8238700" y="4156772"/>
            <a:ext cx="1148085" cy="114808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37" name="椭圆 36"/>
          <p:cNvSpPr/>
          <p:nvPr/>
        </p:nvSpPr>
        <p:spPr>
          <a:xfrm>
            <a:off x="10281187" y="907167"/>
            <a:ext cx="1148085" cy="114808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050" b="1" dirty="0">
                <a:solidFill>
                  <a:srgbClr val="234983"/>
                </a:solidFill>
                <a:ea typeface="方正兰亭特黑简体" panose="02000000000000000000" pitchFamily="2" charset="-122"/>
              </a:rPr>
              <a:t>标题</a:t>
            </a:r>
            <a:endParaRPr lang="en-US" altLang="zh-CN" sz="1050" b="1" dirty="0">
              <a:solidFill>
                <a:srgbClr val="234983"/>
              </a:solidFill>
              <a:ea typeface="方正兰亭特黑简体" panose="02000000000000000000" pitchFamily="2" charset="-122"/>
            </a:endParaRPr>
          </a:p>
        </p:txBody>
      </p:sp>
      <p:sp>
        <p:nvSpPr>
          <p:cNvPr id="38" name="椭圆 37"/>
          <p:cNvSpPr/>
          <p:nvPr/>
        </p:nvSpPr>
        <p:spPr>
          <a:xfrm>
            <a:off x="10855230" y="3066127"/>
            <a:ext cx="1148085" cy="114808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050" b="1" dirty="0">
                <a:solidFill>
                  <a:srgbClr val="234983"/>
                </a:solidFill>
                <a:ea typeface="方正兰亭特黑简体" panose="02000000000000000000" pitchFamily="2" charset="-122"/>
              </a:rPr>
              <a:t>标题</a:t>
            </a:r>
            <a:endParaRPr lang="en-US" altLang="zh-CN" sz="1050" b="1" dirty="0">
              <a:solidFill>
                <a:srgbClr val="234983"/>
              </a:solidFill>
              <a:ea typeface="方正兰亭特黑简体" panose="02000000000000000000" pitchFamily="2" charset="-122"/>
            </a:endParaRPr>
          </a:p>
        </p:txBody>
      </p:sp>
      <p:sp>
        <p:nvSpPr>
          <p:cNvPr id="39" name="椭圆 38"/>
          <p:cNvSpPr/>
          <p:nvPr/>
        </p:nvSpPr>
        <p:spPr>
          <a:xfrm>
            <a:off x="10281187" y="5225087"/>
            <a:ext cx="1148085" cy="114808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050" b="1" dirty="0">
                <a:solidFill>
                  <a:srgbClr val="234983"/>
                </a:solidFill>
                <a:ea typeface="方正兰亭特黑简体" panose="02000000000000000000" pitchFamily="2" charset="-122"/>
              </a:rPr>
              <a:t>标题</a:t>
            </a:r>
            <a:endParaRPr lang="en-US" altLang="zh-CN" sz="1050" b="1" dirty="0">
              <a:solidFill>
                <a:srgbClr val="234983"/>
              </a:solidFill>
              <a:ea typeface="方正兰亭特黑简体" panose="02000000000000000000" pitchFamily="2" charset="-122"/>
            </a:endParaRPr>
          </a:p>
        </p:txBody>
      </p:sp>
      <p:sp>
        <p:nvSpPr>
          <p:cNvPr id="40" name="矩形 39"/>
          <p:cNvSpPr/>
          <p:nvPr/>
        </p:nvSpPr>
        <p:spPr>
          <a:xfrm>
            <a:off x="5417390" y="2918729"/>
            <a:ext cx="1665583" cy="1520929"/>
          </a:xfrm>
          <a:prstGeom prst="rect">
            <a:avLst/>
          </a:prstGeom>
        </p:spPr>
        <p:txBody>
          <a:bodyPr wrap="square">
            <a:spAutoFit/>
          </a:bodyPr>
          <a:lstStyle/>
          <a:p>
            <a:r>
              <a:rPr lang="en-US" altLang="zh-CN" sz="1050" dirty="0"/>
              <a:t>Love, and the same charcoal, burning, need to find ways to ask cooling. Allow an arbitrary, it is necessary to heart charred </a:t>
            </a:r>
          </a:p>
          <a:p>
            <a:endParaRPr lang="en-US" altLang="zh-CN" sz="700" b="1" dirty="0"/>
          </a:p>
          <a:p>
            <a:pPr>
              <a:lnSpc>
                <a:spcPts val="2000"/>
              </a:lnSpc>
            </a:pPr>
            <a:r>
              <a:rPr lang="en-US" altLang="zh-CN" sz="2000" b="1" dirty="0">
                <a:solidFill>
                  <a:srgbClr val="234983"/>
                </a:solidFill>
              </a:rPr>
              <a:t>FOR EXAMPLE</a:t>
            </a:r>
            <a:endParaRPr lang="zh-CN" altLang="en-US" sz="2000" b="1" dirty="0">
              <a:solidFill>
                <a:srgbClr val="234983"/>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10" dur="1000" fill="hold"/>
                                        <p:tgtEl>
                                          <p:spTgt spid="2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1"/>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p:cTn id="18"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21" dur="1000" fill="hold"/>
                                        <p:tgtEl>
                                          <p:spTgt spid="22"/>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22"/>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32" dur="1000" fill="hold"/>
                                        <p:tgtEl>
                                          <p:spTgt spid="23"/>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3"/>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p:cTn id="40"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43" dur="1000" fill="hold"/>
                                        <p:tgtEl>
                                          <p:spTgt spid="24"/>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24"/>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54" dur="1000" fill="hold"/>
                                        <p:tgtEl>
                                          <p:spTgt spid="25"/>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25"/>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26"/>
                                        </p:tgtEl>
                                        <p:attrNameLst>
                                          <p:attrName>style.visibility</p:attrName>
                                        </p:attrNameLst>
                                      </p:cBhvr>
                                      <p:to>
                                        <p:strVal val="visible"/>
                                      </p:to>
                                    </p:set>
                                    <p:anim calcmode="lin" valueType="num">
                                      <p:cBhvr>
                                        <p:cTn id="62" dur="500" decel="50000" fill="hold">
                                          <p:stCondLst>
                                            <p:cond delay="0"/>
                                          </p:stCondLst>
                                        </p:cTn>
                                        <p:tgtEl>
                                          <p:spTgt spid="26"/>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26"/>
                                        </p:tgtEl>
                                        <p:attrNameLst>
                                          <p:attrName>ppt_w</p:attrName>
                                        </p:attrNameLst>
                                      </p:cBhvr>
                                      <p:tavLst>
                                        <p:tav tm="0">
                                          <p:val>
                                            <p:strVal val="#ppt_w*.05"/>
                                          </p:val>
                                        </p:tav>
                                        <p:tav tm="100000">
                                          <p:val>
                                            <p:strVal val="#ppt_w"/>
                                          </p:val>
                                        </p:tav>
                                      </p:tavLst>
                                    </p:anim>
                                    <p:anim calcmode="lin" valueType="num">
                                      <p:cBhvr>
                                        <p:cTn id="65" dur="1000" fill="hold"/>
                                        <p:tgtEl>
                                          <p:spTgt spid="26"/>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26"/>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26"/>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26"/>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26"/>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 calcmode="lin" valueType="num">
                                      <p:cBhvr>
                                        <p:cTn id="73" dur="500" decel="50000" fill="hold">
                                          <p:stCondLst>
                                            <p:cond delay="0"/>
                                          </p:stCondLst>
                                        </p:cTn>
                                        <p:tgtEl>
                                          <p:spTgt spid="27"/>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27"/>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27"/>
                                        </p:tgtEl>
                                        <p:attrNameLst>
                                          <p:attrName>ppt_w</p:attrName>
                                        </p:attrNameLst>
                                      </p:cBhvr>
                                      <p:tavLst>
                                        <p:tav tm="0">
                                          <p:val>
                                            <p:strVal val="#ppt_w*.05"/>
                                          </p:val>
                                        </p:tav>
                                        <p:tav tm="100000">
                                          <p:val>
                                            <p:strVal val="#ppt_w"/>
                                          </p:val>
                                        </p:tav>
                                      </p:tavLst>
                                    </p:anim>
                                    <p:anim calcmode="lin" valueType="num">
                                      <p:cBhvr>
                                        <p:cTn id="76" dur="1000" fill="hold"/>
                                        <p:tgtEl>
                                          <p:spTgt spid="27"/>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27"/>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27"/>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27"/>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27"/>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28"/>
                                        </p:tgtEl>
                                        <p:attrNameLst>
                                          <p:attrName>style.visibility</p:attrName>
                                        </p:attrNameLst>
                                      </p:cBhvr>
                                      <p:to>
                                        <p:strVal val="visible"/>
                                      </p:to>
                                    </p:set>
                                    <p:anim calcmode="lin" valueType="num">
                                      <p:cBhvr>
                                        <p:cTn id="84" dur="500" decel="50000" fill="hold">
                                          <p:stCondLst>
                                            <p:cond delay="0"/>
                                          </p:stCondLst>
                                        </p:cTn>
                                        <p:tgtEl>
                                          <p:spTgt spid="28"/>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28"/>
                                        </p:tgtEl>
                                        <p:attrNameLst>
                                          <p:attrName>ppt_w</p:attrName>
                                        </p:attrNameLst>
                                      </p:cBhvr>
                                      <p:tavLst>
                                        <p:tav tm="0">
                                          <p:val>
                                            <p:strVal val="#ppt_w*.05"/>
                                          </p:val>
                                        </p:tav>
                                        <p:tav tm="100000">
                                          <p:val>
                                            <p:strVal val="#ppt_w"/>
                                          </p:val>
                                        </p:tav>
                                      </p:tavLst>
                                    </p:anim>
                                    <p:anim calcmode="lin" valueType="num">
                                      <p:cBhvr>
                                        <p:cTn id="87" dur="1000" fill="hold"/>
                                        <p:tgtEl>
                                          <p:spTgt spid="28"/>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28"/>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28"/>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28"/>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28"/>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29"/>
                                        </p:tgtEl>
                                        <p:attrNameLst>
                                          <p:attrName>style.visibility</p:attrName>
                                        </p:attrNameLst>
                                      </p:cBhvr>
                                      <p:to>
                                        <p:strVal val="visible"/>
                                      </p:to>
                                    </p:set>
                                    <p:anim calcmode="lin" valueType="num">
                                      <p:cBhvr>
                                        <p:cTn id="95" dur="500" decel="50000" fill="hold">
                                          <p:stCondLst>
                                            <p:cond delay="0"/>
                                          </p:stCondLst>
                                        </p:cTn>
                                        <p:tgtEl>
                                          <p:spTgt spid="29"/>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29"/>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29"/>
                                        </p:tgtEl>
                                        <p:attrNameLst>
                                          <p:attrName>ppt_w</p:attrName>
                                        </p:attrNameLst>
                                      </p:cBhvr>
                                      <p:tavLst>
                                        <p:tav tm="0">
                                          <p:val>
                                            <p:strVal val="#ppt_w*.05"/>
                                          </p:val>
                                        </p:tav>
                                        <p:tav tm="100000">
                                          <p:val>
                                            <p:strVal val="#ppt_w"/>
                                          </p:val>
                                        </p:tav>
                                      </p:tavLst>
                                    </p:anim>
                                    <p:anim calcmode="lin" valueType="num">
                                      <p:cBhvr>
                                        <p:cTn id="98" dur="1000" fill="hold"/>
                                        <p:tgtEl>
                                          <p:spTgt spid="29"/>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29"/>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29"/>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29"/>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29"/>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35"/>
                                        </p:tgtEl>
                                        <p:attrNameLst>
                                          <p:attrName>style.visibility</p:attrName>
                                        </p:attrNameLst>
                                      </p:cBhvr>
                                      <p:to>
                                        <p:strVal val="visible"/>
                                      </p:to>
                                    </p:set>
                                    <p:anim calcmode="lin" valueType="num">
                                      <p:cBhvr>
                                        <p:cTn id="106" dur="50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35"/>
                                        </p:tgtEl>
                                        <p:attrNameLst>
                                          <p:attrName>ppt_w</p:attrName>
                                        </p:attrNameLst>
                                      </p:cBhvr>
                                      <p:tavLst>
                                        <p:tav tm="0">
                                          <p:val>
                                            <p:strVal val="#ppt_w*.05"/>
                                          </p:val>
                                        </p:tav>
                                        <p:tav tm="100000">
                                          <p:val>
                                            <p:strVal val="#ppt_w"/>
                                          </p:val>
                                        </p:tav>
                                      </p:tavLst>
                                    </p:anim>
                                    <p:anim calcmode="lin" valueType="num">
                                      <p:cBhvr>
                                        <p:cTn id="109" dur="1000" fill="hold"/>
                                        <p:tgtEl>
                                          <p:spTgt spid="35"/>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35"/>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35"/>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36"/>
                                        </p:tgtEl>
                                        <p:attrNameLst>
                                          <p:attrName>style.visibility</p:attrName>
                                        </p:attrNameLst>
                                      </p:cBhvr>
                                      <p:to>
                                        <p:strVal val="visible"/>
                                      </p:to>
                                    </p:set>
                                    <p:anim calcmode="lin" valueType="num">
                                      <p:cBhvr>
                                        <p:cTn id="117" dur="500" decel="50000" fill="hold">
                                          <p:stCondLst>
                                            <p:cond delay="0"/>
                                          </p:stCondLst>
                                        </p:cTn>
                                        <p:tgtEl>
                                          <p:spTgt spid="36"/>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36"/>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36"/>
                                        </p:tgtEl>
                                        <p:attrNameLst>
                                          <p:attrName>ppt_w</p:attrName>
                                        </p:attrNameLst>
                                      </p:cBhvr>
                                      <p:tavLst>
                                        <p:tav tm="0">
                                          <p:val>
                                            <p:strVal val="#ppt_w*.05"/>
                                          </p:val>
                                        </p:tav>
                                        <p:tav tm="100000">
                                          <p:val>
                                            <p:strVal val="#ppt_w"/>
                                          </p:val>
                                        </p:tav>
                                      </p:tavLst>
                                    </p:anim>
                                    <p:anim calcmode="lin" valueType="num">
                                      <p:cBhvr>
                                        <p:cTn id="120" dur="1000" fill="hold"/>
                                        <p:tgtEl>
                                          <p:spTgt spid="36"/>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36"/>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36"/>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36"/>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36"/>
                                        </p:tgtEl>
                                      </p:cBhvr>
                                    </p:animEffect>
                                  </p:childTnLst>
                                </p:cTn>
                              </p:par>
                            </p:childTnLst>
                          </p:cTn>
                        </p:par>
                        <p:par>
                          <p:cTn id="125" fill="hold">
                            <p:stCondLst>
                              <p:cond delay="11000"/>
                            </p:stCondLst>
                            <p:childTnLst>
                              <p:par>
                                <p:cTn id="126" presetID="25" presetClass="entr" presetSubtype="0" fill="hold" grpId="0" nodeType="afterEffect">
                                  <p:stCondLst>
                                    <p:cond delay="0"/>
                                  </p:stCondLst>
                                  <p:childTnLst>
                                    <p:set>
                                      <p:cBhvr>
                                        <p:cTn id="127" dur="1" fill="hold">
                                          <p:stCondLst>
                                            <p:cond delay="0"/>
                                          </p:stCondLst>
                                        </p:cTn>
                                        <p:tgtEl>
                                          <p:spTgt spid="37"/>
                                        </p:tgtEl>
                                        <p:attrNameLst>
                                          <p:attrName>style.visibility</p:attrName>
                                        </p:attrNameLst>
                                      </p:cBhvr>
                                      <p:to>
                                        <p:strVal val="visible"/>
                                      </p:to>
                                    </p:set>
                                    <p:anim calcmode="lin" valueType="num">
                                      <p:cBhvr>
                                        <p:cTn id="128" dur="500" decel="50000" fill="hold">
                                          <p:stCondLst>
                                            <p:cond delay="0"/>
                                          </p:stCondLst>
                                        </p:cTn>
                                        <p:tgtEl>
                                          <p:spTgt spid="37"/>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37"/>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37"/>
                                        </p:tgtEl>
                                        <p:attrNameLst>
                                          <p:attrName>ppt_w</p:attrName>
                                        </p:attrNameLst>
                                      </p:cBhvr>
                                      <p:tavLst>
                                        <p:tav tm="0">
                                          <p:val>
                                            <p:strVal val="#ppt_w*.05"/>
                                          </p:val>
                                        </p:tav>
                                        <p:tav tm="100000">
                                          <p:val>
                                            <p:strVal val="#ppt_w"/>
                                          </p:val>
                                        </p:tav>
                                      </p:tavLst>
                                    </p:anim>
                                    <p:anim calcmode="lin" valueType="num">
                                      <p:cBhvr>
                                        <p:cTn id="131" dur="1000" fill="hold"/>
                                        <p:tgtEl>
                                          <p:spTgt spid="37"/>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37"/>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37"/>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37"/>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37"/>
                                        </p:tgtEl>
                                      </p:cBhvr>
                                    </p:animEffect>
                                  </p:childTnLst>
                                </p:cTn>
                              </p:par>
                            </p:childTnLst>
                          </p:cTn>
                        </p:par>
                        <p:par>
                          <p:cTn id="136" fill="hold">
                            <p:stCondLst>
                              <p:cond delay="12000"/>
                            </p:stCondLst>
                            <p:childTnLst>
                              <p:par>
                                <p:cTn id="137" presetID="25" presetClass="entr" presetSubtype="0" fill="hold" grpId="0" nodeType="afterEffect">
                                  <p:stCondLst>
                                    <p:cond delay="0"/>
                                  </p:stCondLst>
                                  <p:childTnLst>
                                    <p:set>
                                      <p:cBhvr>
                                        <p:cTn id="138" dur="1" fill="hold">
                                          <p:stCondLst>
                                            <p:cond delay="0"/>
                                          </p:stCondLst>
                                        </p:cTn>
                                        <p:tgtEl>
                                          <p:spTgt spid="38"/>
                                        </p:tgtEl>
                                        <p:attrNameLst>
                                          <p:attrName>style.visibility</p:attrName>
                                        </p:attrNameLst>
                                      </p:cBhvr>
                                      <p:to>
                                        <p:strVal val="visible"/>
                                      </p:to>
                                    </p:set>
                                    <p:anim calcmode="lin" valueType="num">
                                      <p:cBhvr>
                                        <p:cTn id="139" dur="500" decel="50000" fill="hold">
                                          <p:stCondLst>
                                            <p:cond delay="0"/>
                                          </p:stCondLst>
                                        </p:cTn>
                                        <p:tgtEl>
                                          <p:spTgt spid="38"/>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38"/>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38"/>
                                        </p:tgtEl>
                                        <p:attrNameLst>
                                          <p:attrName>ppt_w</p:attrName>
                                        </p:attrNameLst>
                                      </p:cBhvr>
                                      <p:tavLst>
                                        <p:tav tm="0">
                                          <p:val>
                                            <p:strVal val="#ppt_w*.05"/>
                                          </p:val>
                                        </p:tav>
                                        <p:tav tm="100000">
                                          <p:val>
                                            <p:strVal val="#ppt_w"/>
                                          </p:val>
                                        </p:tav>
                                      </p:tavLst>
                                    </p:anim>
                                    <p:anim calcmode="lin" valueType="num">
                                      <p:cBhvr>
                                        <p:cTn id="142" dur="1000" fill="hold"/>
                                        <p:tgtEl>
                                          <p:spTgt spid="38"/>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38"/>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38"/>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38"/>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38"/>
                                        </p:tgtEl>
                                      </p:cBhvr>
                                    </p:animEffect>
                                  </p:childTnLst>
                                </p:cTn>
                              </p:par>
                            </p:childTnLst>
                          </p:cTn>
                        </p:par>
                        <p:par>
                          <p:cTn id="147" fill="hold">
                            <p:stCondLst>
                              <p:cond delay="13000"/>
                            </p:stCondLst>
                            <p:childTnLst>
                              <p:par>
                                <p:cTn id="148" presetID="25" presetClass="entr" presetSubtype="0" fill="hold" grpId="0" nodeType="afterEffect">
                                  <p:stCondLst>
                                    <p:cond delay="0"/>
                                  </p:stCondLst>
                                  <p:childTnLst>
                                    <p:set>
                                      <p:cBhvr>
                                        <p:cTn id="149" dur="1" fill="hold">
                                          <p:stCondLst>
                                            <p:cond delay="0"/>
                                          </p:stCondLst>
                                        </p:cTn>
                                        <p:tgtEl>
                                          <p:spTgt spid="39"/>
                                        </p:tgtEl>
                                        <p:attrNameLst>
                                          <p:attrName>style.visibility</p:attrName>
                                        </p:attrNameLst>
                                      </p:cBhvr>
                                      <p:to>
                                        <p:strVal val="visible"/>
                                      </p:to>
                                    </p:set>
                                    <p:anim calcmode="lin" valueType="num">
                                      <p:cBhvr>
                                        <p:cTn id="150" dur="500" decel="50000" fill="hold">
                                          <p:stCondLst>
                                            <p:cond delay="0"/>
                                          </p:stCondLst>
                                        </p:cTn>
                                        <p:tgtEl>
                                          <p:spTgt spid="39"/>
                                        </p:tgtEl>
                                        <p:attrNameLst>
                                          <p:attrName>style.rotation</p:attrName>
                                        </p:attrNameLst>
                                      </p:cBhvr>
                                      <p:tavLst>
                                        <p:tav tm="0">
                                          <p:val>
                                            <p:fltVal val="-90"/>
                                          </p:val>
                                        </p:tav>
                                        <p:tav tm="100000">
                                          <p:val>
                                            <p:fltVal val="0"/>
                                          </p:val>
                                        </p:tav>
                                      </p:tavLst>
                                    </p:anim>
                                    <p:anim calcmode="lin" valueType="num">
                                      <p:cBhvr>
                                        <p:cTn id="151" dur="500" decel="50000" fill="hold">
                                          <p:stCondLst>
                                            <p:cond delay="0"/>
                                          </p:stCondLst>
                                        </p:cTn>
                                        <p:tgtEl>
                                          <p:spTgt spid="39"/>
                                        </p:tgtEl>
                                        <p:attrNameLst>
                                          <p:attrName>ppt_w</p:attrName>
                                        </p:attrNameLst>
                                      </p:cBhvr>
                                      <p:tavLst>
                                        <p:tav tm="0">
                                          <p:val>
                                            <p:strVal val="#ppt_w"/>
                                          </p:val>
                                        </p:tav>
                                        <p:tav tm="100000">
                                          <p:val>
                                            <p:strVal val="#ppt_w*.05"/>
                                          </p:val>
                                        </p:tav>
                                      </p:tavLst>
                                    </p:anim>
                                    <p:anim calcmode="lin" valueType="num">
                                      <p:cBhvr>
                                        <p:cTn id="152" dur="500" accel="50000" fill="hold">
                                          <p:stCondLst>
                                            <p:cond delay="500"/>
                                          </p:stCondLst>
                                        </p:cTn>
                                        <p:tgtEl>
                                          <p:spTgt spid="39"/>
                                        </p:tgtEl>
                                        <p:attrNameLst>
                                          <p:attrName>ppt_w</p:attrName>
                                        </p:attrNameLst>
                                      </p:cBhvr>
                                      <p:tavLst>
                                        <p:tav tm="0">
                                          <p:val>
                                            <p:strVal val="#ppt_w*.05"/>
                                          </p:val>
                                        </p:tav>
                                        <p:tav tm="100000">
                                          <p:val>
                                            <p:strVal val="#ppt_w"/>
                                          </p:val>
                                        </p:tav>
                                      </p:tavLst>
                                    </p:anim>
                                    <p:anim calcmode="lin" valueType="num">
                                      <p:cBhvr>
                                        <p:cTn id="153" dur="1000" fill="hold"/>
                                        <p:tgtEl>
                                          <p:spTgt spid="39"/>
                                        </p:tgtEl>
                                        <p:attrNameLst>
                                          <p:attrName>ppt_h</p:attrName>
                                        </p:attrNameLst>
                                      </p:cBhvr>
                                      <p:tavLst>
                                        <p:tav tm="0">
                                          <p:val>
                                            <p:strVal val="#ppt_h"/>
                                          </p:val>
                                        </p:tav>
                                        <p:tav tm="100000">
                                          <p:val>
                                            <p:strVal val="#ppt_h"/>
                                          </p:val>
                                        </p:tav>
                                      </p:tavLst>
                                    </p:anim>
                                    <p:anim calcmode="lin" valueType="num">
                                      <p:cBhvr>
                                        <p:cTn id="154" dur="500" decel="50000" fill="hold">
                                          <p:stCondLst>
                                            <p:cond delay="0"/>
                                          </p:stCondLst>
                                        </p:cTn>
                                        <p:tgtEl>
                                          <p:spTgt spid="39"/>
                                        </p:tgtEl>
                                        <p:attrNameLst>
                                          <p:attrName>ppt_x</p:attrName>
                                        </p:attrNameLst>
                                      </p:cBhvr>
                                      <p:tavLst>
                                        <p:tav tm="0">
                                          <p:val>
                                            <p:strVal val="#ppt_x+.4"/>
                                          </p:val>
                                        </p:tav>
                                        <p:tav tm="100000">
                                          <p:val>
                                            <p:strVal val="#ppt_x"/>
                                          </p:val>
                                        </p:tav>
                                      </p:tavLst>
                                    </p:anim>
                                    <p:anim calcmode="lin" valueType="num">
                                      <p:cBhvr>
                                        <p:cTn id="155" dur="500" decel="50000" fill="hold">
                                          <p:stCondLst>
                                            <p:cond delay="0"/>
                                          </p:stCondLst>
                                        </p:cTn>
                                        <p:tgtEl>
                                          <p:spTgt spid="39"/>
                                        </p:tgtEl>
                                        <p:attrNameLst>
                                          <p:attrName>ppt_y</p:attrName>
                                        </p:attrNameLst>
                                      </p:cBhvr>
                                      <p:tavLst>
                                        <p:tav tm="0">
                                          <p:val>
                                            <p:strVal val="#ppt_y-.2"/>
                                          </p:val>
                                        </p:tav>
                                        <p:tav tm="100000">
                                          <p:val>
                                            <p:strVal val="#ppt_y+.1"/>
                                          </p:val>
                                        </p:tav>
                                      </p:tavLst>
                                    </p:anim>
                                    <p:anim calcmode="lin" valueType="num">
                                      <p:cBhvr>
                                        <p:cTn id="156" dur="500" accel="50000" fill="hold">
                                          <p:stCondLst>
                                            <p:cond delay="500"/>
                                          </p:stCondLst>
                                        </p:cTn>
                                        <p:tgtEl>
                                          <p:spTgt spid="39"/>
                                        </p:tgtEl>
                                        <p:attrNameLst>
                                          <p:attrName>ppt_y</p:attrName>
                                        </p:attrNameLst>
                                      </p:cBhvr>
                                      <p:tavLst>
                                        <p:tav tm="0">
                                          <p:val>
                                            <p:strVal val="#ppt_y+.1"/>
                                          </p:val>
                                        </p:tav>
                                        <p:tav tm="100000">
                                          <p:val>
                                            <p:strVal val="#ppt_y"/>
                                          </p:val>
                                        </p:tav>
                                      </p:tavLst>
                                    </p:anim>
                                    <p:animEffect transition="in" filter="fade">
                                      <p:cBhvr>
                                        <p:cTn id="157" dur="1000" decel="50000">
                                          <p:stCondLst>
                                            <p:cond delay="0"/>
                                          </p:stCondLst>
                                        </p:cTn>
                                        <p:tgtEl>
                                          <p:spTgt spid="39"/>
                                        </p:tgtEl>
                                      </p:cBhvr>
                                    </p:animEffect>
                                  </p:childTnLst>
                                </p:cTn>
                              </p:par>
                            </p:childTnLst>
                          </p:cTn>
                        </p:par>
                        <p:par>
                          <p:cTn id="158" fill="hold">
                            <p:stCondLst>
                              <p:cond delay="14000"/>
                            </p:stCondLst>
                            <p:childTnLst>
                              <p:par>
                                <p:cTn id="159" presetID="25" presetClass="entr" presetSubtype="0"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 calcmode="lin" valueType="num">
                                      <p:cBhvr>
                                        <p:cTn id="161" dur="500" decel="50000" fill="hold">
                                          <p:stCondLst>
                                            <p:cond delay="0"/>
                                          </p:stCondLst>
                                        </p:cTn>
                                        <p:tgtEl>
                                          <p:spTgt spid="40"/>
                                        </p:tgtEl>
                                        <p:attrNameLst>
                                          <p:attrName>style.rotation</p:attrName>
                                        </p:attrNameLst>
                                      </p:cBhvr>
                                      <p:tavLst>
                                        <p:tav tm="0">
                                          <p:val>
                                            <p:fltVal val="-90"/>
                                          </p:val>
                                        </p:tav>
                                        <p:tav tm="100000">
                                          <p:val>
                                            <p:fltVal val="0"/>
                                          </p:val>
                                        </p:tav>
                                      </p:tavLst>
                                    </p:anim>
                                    <p:anim calcmode="lin" valueType="num">
                                      <p:cBhvr>
                                        <p:cTn id="162" dur="500" decel="50000" fill="hold">
                                          <p:stCondLst>
                                            <p:cond delay="0"/>
                                          </p:stCondLst>
                                        </p:cTn>
                                        <p:tgtEl>
                                          <p:spTgt spid="40"/>
                                        </p:tgtEl>
                                        <p:attrNameLst>
                                          <p:attrName>ppt_w</p:attrName>
                                        </p:attrNameLst>
                                      </p:cBhvr>
                                      <p:tavLst>
                                        <p:tav tm="0">
                                          <p:val>
                                            <p:strVal val="#ppt_w"/>
                                          </p:val>
                                        </p:tav>
                                        <p:tav tm="100000">
                                          <p:val>
                                            <p:strVal val="#ppt_w*.05"/>
                                          </p:val>
                                        </p:tav>
                                      </p:tavLst>
                                    </p:anim>
                                    <p:anim calcmode="lin" valueType="num">
                                      <p:cBhvr>
                                        <p:cTn id="163" dur="500" accel="50000" fill="hold">
                                          <p:stCondLst>
                                            <p:cond delay="500"/>
                                          </p:stCondLst>
                                        </p:cTn>
                                        <p:tgtEl>
                                          <p:spTgt spid="40"/>
                                        </p:tgtEl>
                                        <p:attrNameLst>
                                          <p:attrName>ppt_w</p:attrName>
                                        </p:attrNameLst>
                                      </p:cBhvr>
                                      <p:tavLst>
                                        <p:tav tm="0">
                                          <p:val>
                                            <p:strVal val="#ppt_w*.05"/>
                                          </p:val>
                                        </p:tav>
                                        <p:tav tm="100000">
                                          <p:val>
                                            <p:strVal val="#ppt_w"/>
                                          </p:val>
                                        </p:tav>
                                      </p:tavLst>
                                    </p:anim>
                                    <p:anim calcmode="lin" valueType="num">
                                      <p:cBhvr>
                                        <p:cTn id="164" dur="1000" fill="hold"/>
                                        <p:tgtEl>
                                          <p:spTgt spid="40"/>
                                        </p:tgtEl>
                                        <p:attrNameLst>
                                          <p:attrName>ppt_h</p:attrName>
                                        </p:attrNameLst>
                                      </p:cBhvr>
                                      <p:tavLst>
                                        <p:tav tm="0">
                                          <p:val>
                                            <p:strVal val="#ppt_h"/>
                                          </p:val>
                                        </p:tav>
                                        <p:tav tm="100000">
                                          <p:val>
                                            <p:strVal val="#ppt_h"/>
                                          </p:val>
                                        </p:tav>
                                      </p:tavLst>
                                    </p:anim>
                                    <p:anim calcmode="lin" valueType="num">
                                      <p:cBhvr>
                                        <p:cTn id="165" dur="500" decel="50000" fill="hold">
                                          <p:stCondLst>
                                            <p:cond delay="0"/>
                                          </p:stCondLst>
                                        </p:cTn>
                                        <p:tgtEl>
                                          <p:spTgt spid="40"/>
                                        </p:tgtEl>
                                        <p:attrNameLst>
                                          <p:attrName>ppt_x</p:attrName>
                                        </p:attrNameLst>
                                      </p:cBhvr>
                                      <p:tavLst>
                                        <p:tav tm="0">
                                          <p:val>
                                            <p:strVal val="#ppt_x+.4"/>
                                          </p:val>
                                        </p:tav>
                                        <p:tav tm="100000">
                                          <p:val>
                                            <p:strVal val="#ppt_x"/>
                                          </p:val>
                                        </p:tav>
                                      </p:tavLst>
                                    </p:anim>
                                    <p:anim calcmode="lin" valueType="num">
                                      <p:cBhvr>
                                        <p:cTn id="166" dur="500" decel="50000" fill="hold">
                                          <p:stCondLst>
                                            <p:cond delay="0"/>
                                          </p:stCondLst>
                                        </p:cTn>
                                        <p:tgtEl>
                                          <p:spTgt spid="40"/>
                                        </p:tgtEl>
                                        <p:attrNameLst>
                                          <p:attrName>ppt_y</p:attrName>
                                        </p:attrNameLst>
                                      </p:cBhvr>
                                      <p:tavLst>
                                        <p:tav tm="0">
                                          <p:val>
                                            <p:strVal val="#ppt_y-.2"/>
                                          </p:val>
                                        </p:tav>
                                        <p:tav tm="100000">
                                          <p:val>
                                            <p:strVal val="#ppt_y+.1"/>
                                          </p:val>
                                        </p:tav>
                                      </p:tavLst>
                                    </p:anim>
                                    <p:anim calcmode="lin" valueType="num">
                                      <p:cBhvr>
                                        <p:cTn id="167" dur="500" accel="50000" fill="hold">
                                          <p:stCondLst>
                                            <p:cond delay="500"/>
                                          </p:stCondLst>
                                        </p:cTn>
                                        <p:tgtEl>
                                          <p:spTgt spid="40"/>
                                        </p:tgtEl>
                                        <p:attrNameLst>
                                          <p:attrName>ppt_y</p:attrName>
                                        </p:attrNameLst>
                                      </p:cBhvr>
                                      <p:tavLst>
                                        <p:tav tm="0">
                                          <p:val>
                                            <p:strVal val="#ppt_y+.1"/>
                                          </p:val>
                                        </p:tav>
                                        <p:tav tm="100000">
                                          <p:val>
                                            <p:strVal val="#ppt_y"/>
                                          </p:val>
                                        </p:tav>
                                      </p:tavLst>
                                    </p:anim>
                                    <p:animEffect transition="in" filter="fade">
                                      <p:cBhvr>
                                        <p:cTn id="168" dur="1000" decel="50000">
                                          <p:stCondLst>
                                            <p:cond delay="0"/>
                                          </p:stCondLst>
                                        </p:cTn>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animBg="1"/>
      <p:bldP spid="25" grpId="0" animBg="1"/>
      <p:bldP spid="26" grpId="0" animBg="1"/>
      <p:bldP spid="27" grpId="0" animBg="1"/>
      <p:bldP spid="28" grpId="0" animBg="1"/>
      <p:bldP spid="29" grpId="0" animBg="1"/>
      <p:bldP spid="35" grpId="0" animBg="1"/>
      <p:bldP spid="36" grpId="0" animBg="1"/>
      <p:bldP spid="37" grpId="0" animBg="1"/>
      <p:bldP spid="38" grpId="0" animBg="1"/>
      <p:bldP spid="39" grpId="0" animBg="1"/>
      <p:bldP spid="4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425169" y="297645"/>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21920"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文本框 108"/>
          <p:cNvSpPr txBox="1"/>
          <p:nvPr/>
        </p:nvSpPr>
        <p:spPr>
          <a:xfrm>
            <a:off x="7043655"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110" name="矩形 109"/>
          <p:cNvSpPr/>
          <p:nvPr/>
        </p:nvSpPr>
        <p:spPr>
          <a:xfrm>
            <a:off x="7072683"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111" name="矩形 110"/>
          <p:cNvSpPr/>
          <p:nvPr/>
        </p:nvSpPr>
        <p:spPr>
          <a:xfrm>
            <a:off x="7072683"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115" name="椭圆 114"/>
          <p:cNvSpPr/>
          <p:nvPr/>
        </p:nvSpPr>
        <p:spPr>
          <a:xfrm>
            <a:off x="1053959" y="1529249"/>
            <a:ext cx="1690379" cy="1690379"/>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116" name="椭圆 115"/>
          <p:cNvSpPr/>
          <p:nvPr/>
        </p:nvSpPr>
        <p:spPr>
          <a:xfrm>
            <a:off x="3164211" y="1247797"/>
            <a:ext cx="1349829" cy="1349829"/>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117" name="椭圆 116"/>
          <p:cNvSpPr/>
          <p:nvPr/>
        </p:nvSpPr>
        <p:spPr>
          <a:xfrm>
            <a:off x="1527184" y="3390536"/>
            <a:ext cx="1349829" cy="1349829"/>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118" name="椭圆 117"/>
          <p:cNvSpPr/>
          <p:nvPr/>
        </p:nvSpPr>
        <p:spPr>
          <a:xfrm>
            <a:off x="2617199" y="4487511"/>
            <a:ext cx="1200255" cy="120025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119" name="椭圆 118"/>
          <p:cNvSpPr/>
          <p:nvPr/>
        </p:nvSpPr>
        <p:spPr>
          <a:xfrm>
            <a:off x="4045857" y="2960675"/>
            <a:ext cx="1200255" cy="120025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120" name="弧形 119"/>
          <p:cNvSpPr/>
          <p:nvPr/>
        </p:nvSpPr>
        <p:spPr>
          <a:xfrm rot="14223410" flipV="1">
            <a:off x="3041191" y="5112437"/>
            <a:ext cx="2548708" cy="1578131"/>
          </a:xfrm>
          <a:prstGeom prst="arc">
            <a:avLst>
              <a:gd name="adj1" fmla="val 16159517"/>
              <a:gd name="adj2" fmla="val 0"/>
            </a:avLst>
          </a:prstGeom>
          <a:ln w="22225">
            <a:solidFill>
              <a:srgbClr val="234983"/>
            </a:solidFill>
            <a:headEnd type="none"/>
            <a:tailEnd type="oval" w="lg" len="lg"/>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1" name="弧形 120"/>
          <p:cNvSpPr/>
          <p:nvPr/>
        </p:nvSpPr>
        <p:spPr>
          <a:xfrm rot="2913818" flipH="1" flipV="1">
            <a:off x="3918364" y="4157735"/>
            <a:ext cx="3184741" cy="1506468"/>
          </a:xfrm>
          <a:prstGeom prst="arc">
            <a:avLst>
              <a:gd name="adj1" fmla="val 16159517"/>
              <a:gd name="adj2" fmla="val 21400438"/>
            </a:avLst>
          </a:prstGeom>
          <a:ln w="22225">
            <a:solidFill>
              <a:srgbClr val="234983"/>
            </a:solidFill>
            <a:headEnd type="none"/>
            <a:tailEnd type="oval" w="lg" len="lg"/>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2" name="弧形 121"/>
          <p:cNvSpPr/>
          <p:nvPr/>
        </p:nvSpPr>
        <p:spPr>
          <a:xfrm rot="2913818" flipH="1" flipV="1">
            <a:off x="2764799" y="2809262"/>
            <a:ext cx="6660986" cy="3109277"/>
          </a:xfrm>
          <a:prstGeom prst="arc">
            <a:avLst>
              <a:gd name="adj1" fmla="val 16009935"/>
              <a:gd name="adj2" fmla="val 21053664"/>
            </a:avLst>
          </a:prstGeom>
          <a:ln w="22225">
            <a:solidFill>
              <a:srgbClr val="234983"/>
            </a:solidFill>
            <a:headEnd type="none"/>
            <a:tailEnd type="oval" w="lg" len="lg"/>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3" name="弧形 122"/>
          <p:cNvSpPr/>
          <p:nvPr/>
        </p:nvSpPr>
        <p:spPr>
          <a:xfrm rot="14223410" flipV="1">
            <a:off x="791537" y="4753241"/>
            <a:ext cx="5731152" cy="3129049"/>
          </a:xfrm>
          <a:prstGeom prst="arc">
            <a:avLst>
              <a:gd name="adj1" fmla="val 16159517"/>
              <a:gd name="adj2" fmla="val 21031697"/>
            </a:avLst>
          </a:prstGeom>
          <a:ln w="22225">
            <a:solidFill>
              <a:srgbClr val="234983"/>
            </a:solidFill>
            <a:headEnd type="none"/>
            <a:tailEnd type="oval" w="lg" len="lg"/>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4" name="弧形 123"/>
          <p:cNvSpPr/>
          <p:nvPr/>
        </p:nvSpPr>
        <p:spPr>
          <a:xfrm rot="13719066" flipV="1">
            <a:off x="-100059" y="5043660"/>
            <a:ext cx="8648994" cy="1853940"/>
          </a:xfrm>
          <a:prstGeom prst="arc">
            <a:avLst>
              <a:gd name="adj1" fmla="val 15630697"/>
              <a:gd name="adj2" fmla="val 21083357"/>
            </a:avLst>
          </a:prstGeom>
          <a:ln w="22225">
            <a:solidFill>
              <a:srgbClr val="234983"/>
            </a:solidFill>
            <a:headEnd type="none"/>
            <a:tailEnd type="oval" w="lg" len="lg"/>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5" name="椭圆 124"/>
          <p:cNvSpPr/>
          <p:nvPr/>
        </p:nvSpPr>
        <p:spPr>
          <a:xfrm>
            <a:off x="4782643" y="5295173"/>
            <a:ext cx="664296" cy="664296"/>
          </a:xfrm>
          <a:prstGeom prst="ellipse">
            <a:avLst/>
          </a:prstGeom>
          <a:solidFill>
            <a:srgbClr val="234983"/>
          </a:solidFill>
          <a:ln w="25400">
            <a:solidFill>
              <a:srgbClr val="234983"/>
            </a:soli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100" b="1" dirty="0">
                <a:solidFill>
                  <a:schemeClr val="bg1"/>
                </a:solidFill>
                <a:ea typeface="方正兰亭特黑简体" panose="02000000000000000000" pitchFamily="2" charset="-122"/>
              </a:rPr>
              <a:t>标题</a:t>
            </a:r>
            <a:endParaRPr lang="en-US" altLang="zh-CN" sz="1100" b="1" dirty="0">
              <a:solidFill>
                <a:schemeClr val="bg1"/>
              </a:solidFill>
              <a:ea typeface="方正兰亭特黑简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p:cTn id="7" dur="500" decel="50000" fill="hold">
                                          <p:stCondLst>
                                            <p:cond delay="0"/>
                                          </p:stCondLst>
                                        </p:cTn>
                                        <p:tgtEl>
                                          <p:spTgt spid="10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9"/>
                                        </p:tgtEl>
                                        <p:attrNameLst>
                                          <p:attrName>ppt_w</p:attrName>
                                        </p:attrNameLst>
                                      </p:cBhvr>
                                      <p:tavLst>
                                        <p:tav tm="0">
                                          <p:val>
                                            <p:strVal val="#ppt_w*.05"/>
                                          </p:val>
                                        </p:tav>
                                        <p:tav tm="100000">
                                          <p:val>
                                            <p:strVal val="#ppt_w"/>
                                          </p:val>
                                        </p:tav>
                                      </p:tavLst>
                                    </p:anim>
                                    <p:anim calcmode="lin" valueType="num">
                                      <p:cBhvr>
                                        <p:cTn id="10" dur="1000" fill="hold"/>
                                        <p:tgtEl>
                                          <p:spTgt spid="10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9"/>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110"/>
                                        </p:tgtEl>
                                        <p:attrNameLst>
                                          <p:attrName>style.visibility</p:attrName>
                                        </p:attrNameLst>
                                      </p:cBhvr>
                                      <p:to>
                                        <p:strVal val="visible"/>
                                      </p:to>
                                    </p:set>
                                    <p:anim calcmode="lin" valueType="num">
                                      <p:cBhvr>
                                        <p:cTn id="18" dur="500" decel="50000" fill="hold">
                                          <p:stCondLst>
                                            <p:cond delay="0"/>
                                          </p:stCondLst>
                                        </p:cTn>
                                        <p:tgtEl>
                                          <p:spTgt spid="110"/>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10"/>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10"/>
                                        </p:tgtEl>
                                        <p:attrNameLst>
                                          <p:attrName>ppt_w</p:attrName>
                                        </p:attrNameLst>
                                      </p:cBhvr>
                                      <p:tavLst>
                                        <p:tav tm="0">
                                          <p:val>
                                            <p:strVal val="#ppt_w*.05"/>
                                          </p:val>
                                        </p:tav>
                                        <p:tav tm="100000">
                                          <p:val>
                                            <p:strVal val="#ppt_w"/>
                                          </p:val>
                                        </p:tav>
                                      </p:tavLst>
                                    </p:anim>
                                    <p:anim calcmode="lin" valueType="num">
                                      <p:cBhvr>
                                        <p:cTn id="21" dur="1000" fill="hold"/>
                                        <p:tgtEl>
                                          <p:spTgt spid="110"/>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10"/>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10"/>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10"/>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10"/>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111"/>
                                        </p:tgtEl>
                                        <p:attrNameLst>
                                          <p:attrName>style.visibility</p:attrName>
                                        </p:attrNameLst>
                                      </p:cBhvr>
                                      <p:to>
                                        <p:strVal val="visible"/>
                                      </p:to>
                                    </p:set>
                                    <p:anim calcmode="lin" valueType="num">
                                      <p:cBhvr>
                                        <p:cTn id="29" dur="500" decel="50000" fill="hold">
                                          <p:stCondLst>
                                            <p:cond delay="0"/>
                                          </p:stCondLst>
                                        </p:cTn>
                                        <p:tgtEl>
                                          <p:spTgt spid="111"/>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111"/>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111"/>
                                        </p:tgtEl>
                                        <p:attrNameLst>
                                          <p:attrName>ppt_w</p:attrName>
                                        </p:attrNameLst>
                                      </p:cBhvr>
                                      <p:tavLst>
                                        <p:tav tm="0">
                                          <p:val>
                                            <p:strVal val="#ppt_w*.05"/>
                                          </p:val>
                                        </p:tav>
                                        <p:tav tm="100000">
                                          <p:val>
                                            <p:strVal val="#ppt_w"/>
                                          </p:val>
                                        </p:tav>
                                      </p:tavLst>
                                    </p:anim>
                                    <p:anim calcmode="lin" valueType="num">
                                      <p:cBhvr>
                                        <p:cTn id="32" dur="1000" fill="hold"/>
                                        <p:tgtEl>
                                          <p:spTgt spid="111"/>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111"/>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111"/>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111"/>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111"/>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115"/>
                                        </p:tgtEl>
                                        <p:attrNameLst>
                                          <p:attrName>style.visibility</p:attrName>
                                        </p:attrNameLst>
                                      </p:cBhvr>
                                      <p:to>
                                        <p:strVal val="visible"/>
                                      </p:to>
                                    </p:set>
                                    <p:anim calcmode="lin" valueType="num">
                                      <p:cBhvr>
                                        <p:cTn id="40" dur="500" decel="50000" fill="hold">
                                          <p:stCondLst>
                                            <p:cond delay="0"/>
                                          </p:stCondLst>
                                        </p:cTn>
                                        <p:tgtEl>
                                          <p:spTgt spid="115"/>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115"/>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115"/>
                                        </p:tgtEl>
                                        <p:attrNameLst>
                                          <p:attrName>ppt_w</p:attrName>
                                        </p:attrNameLst>
                                      </p:cBhvr>
                                      <p:tavLst>
                                        <p:tav tm="0">
                                          <p:val>
                                            <p:strVal val="#ppt_w*.05"/>
                                          </p:val>
                                        </p:tav>
                                        <p:tav tm="100000">
                                          <p:val>
                                            <p:strVal val="#ppt_w"/>
                                          </p:val>
                                        </p:tav>
                                      </p:tavLst>
                                    </p:anim>
                                    <p:anim calcmode="lin" valueType="num">
                                      <p:cBhvr>
                                        <p:cTn id="43" dur="1000" fill="hold"/>
                                        <p:tgtEl>
                                          <p:spTgt spid="115"/>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115"/>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115"/>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115"/>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115"/>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116"/>
                                        </p:tgtEl>
                                        <p:attrNameLst>
                                          <p:attrName>style.visibility</p:attrName>
                                        </p:attrNameLst>
                                      </p:cBhvr>
                                      <p:to>
                                        <p:strVal val="visible"/>
                                      </p:to>
                                    </p:set>
                                    <p:anim calcmode="lin" valueType="num">
                                      <p:cBhvr>
                                        <p:cTn id="51" dur="500" decel="50000" fill="hold">
                                          <p:stCondLst>
                                            <p:cond delay="0"/>
                                          </p:stCondLst>
                                        </p:cTn>
                                        <p:tgtEl>
                                          <p:spTgt spid="116"/>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16"/>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16"/>
                                        </p:tgtEl>
                                        <p:attrNameLst>
                                          <p:attrName>ppt_w</p:attrName>
                                        </p:attrNameLst>
                                      </p:cBhvr>
                                      <p:tavLst>
                                        <p:tav tm="0">
                                          <p:val>
                                            <p:strVal val="#ppt_w*.05"/>
                                          </p:val>
                                        </p:tav>
                                        <p:tav tm="100000">
                                          <p:val>
                                            <p:strVal val="#ppt_w"/>
                                          </p:val>
                                        </p:tav>
                                      </p:tavLst>
                                    </p:anim>
                                    <p:anim calcmode="lin" valueType="num">
                                      <p:cBhvr>
                                        <p:cTn id="54" dur="1000" fill="hold"/>
                                        <p:tgtEl>
                                          <p:spTgt spid="116"/>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16"/>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16"/>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16"/>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16"/>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117"/>
                                        </p:tgtEl>
                                        <p:attrNameLst>
                                          <p:attrName>style.visibility</p:attrName>
                                        </p:attrNameLst>
                                      </p:cBhvr>
                                      <p:to>
                                        <p:strVal val="visible"/>
                                      </p:to>
                                    </p:set>
                                    <p:anim calcmode="lin" valueType="num">
                                      <p:cBhvr>
                                        <p:cTn id="62" dur="500" decel="50000" fill="hold">
                                          <p:stCondLst>
                                            <p:cond delay="0"/>
                                          </p:stCondLst>
                                        </p:cTn>
                                        <p:tgtEl>
                                          <p:spTgt spid="117"/>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117"/>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117"/>
                                        </p:tgtEl>
                                        <p:attrNameLst>
                                          <p:attrName>ppt_w</p:attrName>
                                        </p:attrNameLst>
                                      </p:cBhvr>
                                      <p:tavLst>
                                        <p:tav tm="0">
                                          <p:val>
                                            <p:strVal val="#ppt_w*.05"/>
                                          </p:val>
                                        </p:tav>
                                        <p:tav tm="100000">
                                          <p:val>
                                            <p:strVal val="#ppt_w"/>
                                          </p:val>
                                        </p:tav>
                                      </p:tavLst>
                                    </p:anim>
                                    <p:anim calcmode="lin" valueType="num">
                                      <p:cBhvr>
                                        <p:cTn id="65" dur="1000" fill="hold"/>
                                        <p:tgtEl>
                                          <p:spTgt spid="117"/>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117"/>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117"/>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117"/>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117"/>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118"/>
                                        </p:tgtEl>
                                        <p:attrNameLst>
                                          <p:attrName>style.visibility</p:attrName>
                                        </p:attrNameLst>
                                      </p:cBhvr>
                                      <p:to>
                                        <p:strVal val="visible"/>
                                      </p:to>
                                    </p:set>
                                    <p:anim calcmode="lin" valueType="num">
                                      <p:cBhvr>
                                        <p:cTn id="73" dur="500" decel="50000" fill="hold">
                                          <p:stCondLst>
                                            <p:cond delay="0"/>
                                          </p:stCondLst>
                                        </p:cTn>
                                        <p:tgtEl>
                                          <p:spTgt spid="118"/>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118"/>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118"/>
                                        </p:tgtEl>
                                        <p:attrNameLst>
                                          <p:attrName>ppt_w</p:attrName>
                                        </p:attrNameLst>
                                      </p:cBhvr>
                                      <p:tavLst>
                                        <p:tav tm="0">
                                          <p:val>
                                            <p:strVal val="#ppt_w*.05"/>
                                          </p:val>
                                        </p:tav>
                                        <p:tav tm="100000">
                                          <p:val>
                                            <p:strVal val="#ppt_w"/>
                                          </p:val>
                                        </p:tav>
                                      </p:tavLst>
                                    </p:anim>
                                    <p:anim calcmode="lin" valueType="num">
                                      <p:cBhvr>
                                        <p:cTn id="76" dur="1000" fill="hold"/>
                                        <p:tgtEl>
                                          <p:spTgt spid="118"/>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118"/>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118"/>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118"/>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118"/>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119"/>
                                        </p:tgtEl>
                                        <p:attrNameLst>
                                          <p:attrName>style.visibility</p:attrName>
                                        </p:attrNameLst>
                                      </p:cBhvr>
                                      <p:to>
                                        <p:strVal val="visible"/>
                                      </p:to>
                                    </p:set>
                                    <p:anim calcmode="lin" valueType="num">
                                      <p:cBhvr>
                                        <p:cTn id="84" dur="500" decel="50000" fill="hold">
                                          <p:stCondLst>
                                            <p:cond delay="0"/>
                                          </p:stCondLst>
                                        </p:cTn>
                                        <p:tgtEl>
                                          <p:spTgt spid="119"/>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119"/>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119"/>
                                        </p:tgtEl>
                                        <p:attrNameLst>
                                          <p:attrName>ppt_w</p:attrName>
                                        </p:attrNameLst>
                                      </p:cBhvr>
                                      <p:tavLst>
                                        <p:tav tm="0">
                                          <p:val>
                                            <p:strVal val="#ppt_w*.05"/>
                                          </p:val>
                                        </p:tav>
                                        <p:tav tm="100000">
                                          <p:val>
                                            <p:strVal val="#ppt_w"/>
                                          </p:val>
                                        </p:tav>
                                      </p:tavLst>
                                    </p:anim>
                                    <p:anim calcmode="lin" valueType="num">
                                      <p:cBhvr>
                                        <p:cTn id="87" dur="1000" fill="hold"/>
                                        <p:tgtEl>
                                          <p:spTgt spid="119"/>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119"/>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119"/>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119"/>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119"/>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125"/>
                                        </p:tgtEl>
                                        <p:attrNameLst>
                                          <p:attrName>style.visibility</p:attrName>
                                        </p:attrNameLst>
                                      </p:cBhvr>
                                      <p:to>
                                        <p:strVal val="visible"/>
                                      </p:to>
                                    </p:set>
                                    <p:anim calcmode="lin" valueType="num">
                                      <p:cBhvr>
                                        <p:cTn id="95" dur="500" decel="50000" fill="hold">
                                          <p:stCondLst>
                                            <p:cond delay="0"/>
                                          </p:stCondLst>
                                        </p:cTn>
                                        <p:tgtEl>
                                          <p:spTgt spid="125"/>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125"/>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125"/>
                                        </p:tgtEl>
                                        <p:attrNameLst>
                                          <p:attrName>ppt_w</p:attrName>
                                        </p:attrNameLst>
                                      </p:cBhvr>
                                      <p:tavLst>
                                        <p:tav tm="0">
                                          <p:val>
                                            <p:strVal val="#ppt_w*.05"/>
                                          </p:val>
                                        </p:tav>
                                        <p:tav tm="100000">
                                          <p:val>
                                            <p:strVal val="#ppt_w"/>
                                          </p:val>
                                        </p:tav>
                                      </p:tavLst>
                                    </p:anim>
                                    <p:anim calcmode="lin" valueType="num">
                                      <p:cBhvr>
                                        <p:cTn id="98" dur="1000" fill="hold"/>
                                        <p:tgtEl>
                                          <p:spTgt spid="125"/>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125"/>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125"/>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125"/>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125"/>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123"/>
                                        </p:tgtEl>
                                        <p:attrNameLst>
                                          <p:attrName>style.visibility</p:attrName>
                                        </p:attrNameLst>
                                      </p:cBhvr>
                                      <p:to>
                                        <p:strVal val="visible"/>
                                      </p:to>
                                    </p:set>
                                    <p:anim calcmode="lin" valueType="num">
                                      <p:cBhvr>
                                        <p:cTn id="106" dur="500" decel="50000" fill="hold">
                                          <p:stCondLst>
                                            <p:cond delay="0"/>
                                          </p:stCondLst>
                                        </p:cTn>
                                        <p:tgtEl>
                                          <p:spTgt spid="123"/>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23"/>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23"/>
                                        </p:tgtEl>
                                        <p:attrNameLst>
                                          <p:attrName>ppt_w</p:attrName>
                                        </p:attrNameLst>
                                      </p:cBhvr>
                                      <p:tavLst>
                                        <p:tav tm="0">
                                          <p:val>
                                            <p:strVal val="#ppt_w*.05"/>
                                          </p:val>
                                        </p:tav>
                                        <p:tav tm="100000">
                                          <p:val>
                                            <p:strVal val="#ppt_w"/>
                                          </p:val>
                                        </p:tav>
                                      </p:tavLst>
                                    </p:anim>
                                    <p:anim calcmode="lin" valueType="num">
                                      <p:cBhvr>
                                        <p:cTn id="109" dur="1000" fill="hold"/>
                                        <p:tgtEl>
                                          <p:spTgt spid="123"/>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23"/>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23"/>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23"/>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23"/>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124"/>
                                        </p:tgtEl>
                                        <p:attrNameLst>
                                          <p:attrName>style.visibility</p:attrName>
                                        </p:attrNameLst>
                                      </p:cBhvr>
                                      <p:to>
                                        <p:strVal val="visible"/>
                                      </p:to>
                                    </p:set>
                                    <p:anim calcmode="lin" valueType="num">
                                      <p:cBhvr>
                                        <p:cTn id="117" dur="500" decel="50000" fill="hold">
                                          <p:stCondLst>
                                            <p:cond delay="0"/>
                                          </p:stCondLst>
                                        </p:cTn>
                                        <p:tgtEl>
                                          <p:spTgt spid="124"/>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124"/>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124"/>
                                        </p:tgtEl>
                                        <p:attrNameLst>
                                          <p:attrName>ppt_w</p:attrName>
                                        </p:attrNameLst>
                                      </p:cBhvr>
                                      <p:tavLst>
                                        <p:tav tm="0">
                                          <p:val>
                                            <p:strVal val="#ppt_w*.05"/>
                                          </p:val>
                                        </p:tav>
                                        <p:tav tm="100000">
                                          <p:val>
                                            <p:strVal val="#ppt_w"/>
                                          </p:val>
                                        </p:tav>
                                      </p:tavLst>
                                    </p:anim>
                                    <p:anim calcmode="lin" valueType="num">
                                      <p:cBhvr>
                                        <p:cTn id="120" dur="1000" fill="hold"/>
                                        <p:tgtEl>
                                          <p:spTgt spid="124"/>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124"/>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124"/>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124"/>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124"/>
                                        </p:tgtEl>
                                      </p:cBhvr>
                                    </p:animEffect>
                                  </p:childTnLst>
                                </p:cTn>
                              </p:par>
                            </p:childTnLst>
                          </p:cTn>
                        </p:par>
                        <p:par>
                          <p:cTn id="125" fill="hold">
                            <p:stCondLst>
                              <p:cond delay="11000"/>
                            </p:stCondLst>
                            <p:childTnLst>
                              <p:par>
                                <p:cTn id="126" presetID="25" presetClass="entr" presetSubtype="0" fill="hold" grpId="0" nodeType="afterEffect">
                                  <p:stCondLst>
                                    <p:cond delay="0"/>
                                  </p:stCondLst>
                                  <p:childTnLst>
                                    <p:set>
                                      <p:cBhvr>
                                        <p:cTn id="127" dur="1" fill="hold">
                                          <p:stCondLst>
                                            <p:cond delay="0"/>
                                          </p:stCondLst>
                                        </p:cTn>
                                        <p:tgtEl>
                                          <p:spTgt spid="122"/>
                                        </p:tgtEl>
                                        <p:attrNameLst>
                                          <p:attrName>style.visibility</p:attrName>
                                        </p:attrNameLst>
                                      </p:cBhvr>
                                      <p:to>
                                        <p:strVal val="visible"/>
                                      </p:to>
                                    </p:set>
                                    <p:anim calcmode="lin" valueType="num">
                                      <p:cBhvr>
                                        <p:cTn id="128" dur="500" decel="50000" fill="hold">
                                          <p:stCondLst>
                                            <p:cond delay="0"/>
                                          </p:stCondLst>
                                        </p:cTn>
                                        <p:tgtEl>
                                          <p:spTgt spid="122"/>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122"/>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122"/>
                                        </p:tgtEl>
                                        <p:attrNameLst>
                                          <p:attrName>ppt_w</p:attrName>
                                        </p:attrNameLst>
                                      </p:cBhvr>
                                      <p:tavLst>
                                        <p:tav tm="0">
                                          <p:val>
                                            <p:strVal val="#ppt_w*.05"/>
                                          </p:val>
                                        </p:tav>
                                        <p:tav tm="100000">
                                          <p:val>
                                            <p:strVal val="#ppt_w"/>
                                          </p:val>
                                        </p:tav>
                                      </p:tavLst>
                                    </p:anim>
                                    <p:anim calcmode="lin" valueType="num">
                                      <p:cBhvr>
                                        <p:cTn id="131" dur="1000" fill="hold"/>
                                        <p:tgtEl>
                                          <p:spTgt spid="122"/>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122"/>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122"/>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122"/>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122"/>
                                        </p:tgtEl>
                                      </p:cBhvr>
                                    </p:animEffect>
                                  </p:childTnLst>
                                </p:cTn>
                              </p:par>
                            </p:childTnLst>
                          </p:cTn>
                        </p:par>
                        <p:par>
                          <p:cTn id="136" fill="hold">
                            <p:stCondLst>
                              <p:cond delay="12000"/>
                            </p:stCondLst>
                            <p:childTnLst>
                              <p:par>
                                <p:cTn id="137" presetID="25" presetClass="entr" presetSubtype="0" fill="hold" grpId="0" nodeType="afterEffect">
                                  <p:stCondLst>
                                    <p:cond delay="0"/>
                                  </p:stCondLst>
                                  <p:childTnLst>
                                    <p:set>
                                      <p:cBhvr>
                                        <p:cTn id="138" dur="1" fill="hold">
                                          <p:stCondLst>
                                            <p:cond delay="0"/>
                                          </p:stCondLst>
                                        </p:cTn>
                                        <p:tgtEl>
                                          <p:spTgt spid="120"/>
                                        </p:tgtEl>
                                        <p:attrNameLst>
                                          <p:attrName>style.visibility</p:attrName>
                                        </p:attrNameLst>
                                      </p:cBhvr>
                                      <p:to>
                                        <p:strVal val="visible"/>
                                      </p:to>
                                    </p:set>
                                    <p:anim calcmode="lin" valueType="num">
                                      <p:cBhvr>
                                        <p:cTn id="139" dur="500" decel="50000" fill="hold">
                                          <p:stCondLst>
                                            <p:cond delay="0"/>
                                          </p:stCondLst>
                                        </p:cTn>
                                        <p:tgtEl>
                                          <p:spTgt spid="120"/>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120"/>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120"/>
                                        </p:tgtEl>
                                        <p:attrNameLst>
                                          <p:attrName>ppt_w</p:attrName>
                                        </p:attrNameLst>
                                      </p:cBhvr>
                                      <p:tavLst>
                                        <p:tav tm="0">
                                          <p:val>
                                            <p:strVal val="#ppt_w*.05"/>
                                          </p:val>
                                        </p:tav>
                                        <p:tav tm="100000">
                                          <p:val>
                                            <p:strVal val="#ppt_w"/>
                                          </p:val>
                                        </p:tav>
                                      </p:tavLst>
                                    </p:anim>
                                    <p:anim calcmode="lin" valueType="num">
                                      <p:cBhvr>
                                        <p:cTn id="142" dur="1000" fill="hold"/>
                                        <p:tgtEl>
                                          <p:spTgt spid="120"/>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120"/>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120"/>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120"/>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120"/>
                                        </p:tgtEl>
                                      </p:cBhvr>
                                    </p:animEffect>
                                  </p:childTnLst>
                                </p:cTn>
                              </p:par>
                            </p:childTnLst>
                          </p:cTn>
                        </p:par>
                        <p:par>
                          <p:cTn id="147" fill="hold">
                            <p:stCondLst>
                              <p:cond delay="13000"/>
                            </p:stCondLst>
                            <p:childTnLst>
                              <p:par>
                                <p:cTn id="148" presetID="25" presetClass="entr" presetSubtype="0" fill="hold" grpId="0" nodeType="afterEffect">
                                  <p:stCondLst>
                                    <p:cond delay="0"/>
                                  </p:stCondLst>
                                  <p:childTnLst>
                                    <p:set>
                                      <p:cBhvr>
                                        <p:cTn id="149" dur="1" fill="hold">
                                          <p:stCondLst>
                                            <p:cond delay="0"/>
                                          </p:stCondLst>
                                        </p:cTn>
                                        <p:tgtEl>
                                          <p:spTgt spid="121"/>
                                        </p:tgtEl>
                                        <p:attrNameLst>
                                          <p:attrName>style.visibility</p:attrName>
                                        </p:attrNameLst>
                                      </p:cBhvr>
                                      <p:to>
                                        <p:strVal val="visible"/>
                                      </p:to>
                                    </p:set>
                                    <p:anim calcmode="lin" valueType="num">
                                      <p:cBhvr>
                                        <p:cTn id="150" dur="500" decel="50000" fill="hold">
                                          <p:stCondLst>
                                            <p:cond delay="0"/>
                                          </p:stCondLst>
                                        </p:cTn>
                                        <p:tgtEl>
                                          <p:spTgt spid="121"/>
                                        </p:tgtEl>
                                        <p:attrNameLst>
                                          <p:attrName>style.rotation</p:attrName>
                                        </p:attrNameLst>
                                      </p:cBhvr>
                                      <p:tavLst>
                                        <p:tav tm="0">
                                          <p:val>
                                            <p:fltVal val="-90"/>
                                          </p:val>
                                        </p:tav>
                                        <p:tav tm="100000">
                                          <p:val>
                                            <p:fltVal val="0"/>
                                          </p:val>
                                        </p:tav>
                                      </p:tavLst>
                                    </p:anim>
                                    <p:anim calcmode="lin" valueType="num">
                                      <p:cBhvr>
                                        <p:cTn id="151" dur="500" decel="50000" fill="hold">
                                          <p:stCondLst>
                                            <p:cond delay="0"/>
                                          </p:stCondLst>
                                        </p:cTn>
                                        <p:tgtEl>
                                          <p:spTgt spid="121"/>
                                        </p:tgtEl>
                                        <p:attrNameLst>
                                          <p:attrName>ppt_w</p:attrName>
                                        </p:attrNameLst>
                                      </p:cBhvr>
                                      <p:tavLst>
                                        <p:tav tm="0">
                                          <p:val>
                                            <p:strVal val="#ppt_w"/>
                                          </p:val>
                                        </p:tav>
                                        <p:tav tm="100000">
                                          <p:val>
                                            <p:strVal val="#ppt_w*.05"/>
                                          </p:val>
                                        </p:tav>
                                      </p:tavLst>
                                    </p:anim>
                                    <p:anim calcmode="lin" valueType="num">
                                      <p:cBhvr>
                                        <p:cTn id="152" dur="500" accel="50000" fill="hold">
                                          <p:stCondLst>
                                            <p:cond delay="500"/>
                                          </p:stCondLst>
                                        </p:cTn>
                                        <p:tgtEl>
                                          <p:spTgt spid="121"/>
                                        </p:tgtEl>
                                        <p:attrNameLst>
                                          <p:attrName>ppt_w</p:attrName>
                                        </p:attrNameLst>
                                      </p:cBhvr>
                                      <p:tavLst>
                                        <p:tav tm="0">
                                          <p:val>
                                            <p:strVal val="#ppt_w*.05"/>
                                          </p:val>
                                        </p:tav>
                                        <p:tav tm="100000">
                                          <p:val>
                                            <p:strVal val="#ppt_w"/>
                                          </p:val>
                                        </p:tav>
                                      </p:tavLst>
                                    </p:anim>
                                    <p:anim calcmode="lin" valueType="num">
                                      <p:cBhvr>
                                        <p:cTn id="153" dur="1000" fill="hold"/>
                                        <p:tgtEl>
                                          <p:spTgt spid="121"/>
                                        </p:tgtEl>
                                        <p:attrNameLst>
                                          <p:attrName>ppt_h</p:attrName>
                                        </p:attrNameLst>
                                      </p:cBhvr>
                                      <p:tavLst>
                                        <p:tav tm="0">
                                          <p:val>
                                            <p:strVal val="#ppt_h"/>
                                          </p:val>
                                        </p:tav>
                                        <p:tav tm="100000">
                                          <p:val>
                                            <p:strVal val="#ppt_h"/>
                                          </p:val>
                                        </p:tav>
                                      </p:tavLst>
                                    </p:anim>
                                    <p:anim calcmode="lin" valueType="num">
                                      <p:cBhvr>
                                        <p:cTn id="154" dur="500" decel="50000" fill="hold">
                                          <p:stCondLst>
                                            <p:cond delay="0"/>
                                          </p:stCondLst>
                                        </p:cTn>
                                        <p:tgtEl>
                                          <p:spTgt spid="121"/>
                                        </p:tgtEl>
                                        <p:attrNameLst>
                                          <p:attrName>ppt_x</p:attrName>
                                        </p:attrNameLst>
                                      </p:cBhvr>
                                      <p:tavLst>
                                        <p:tav tm="0">
                                          <p:val>
                                            <p:strVal val="#ppt_x+.4"/>
                                          </p:val>
                                        </p:tav>
                                        <p:tav tm="100000">
                                          <p:val>
                                            <p:strVal val="#ppt_x"/>
                                          </p:val>
                                        </p:tav>
                                      </p:tavLst>
                                    </p:anim>
                                    <p:anim calcmode="lin" valueType="num">
                                      <p:cBhvr>
                                        <p:cTn id="155" dur="500" decel="50000" fill="hold">
                                          <p:stCondLst>
                                            <p:cond delay="0"/>
                                          </p:stCondLst>
                                        </p:cTn>
                                        <p:tgtEl>
                                          <p:spTgt spid="121"/>
                                        </p:tgtEl>
                                        <p:attrNameLst>
                                          <p:attrName>ppt_y</p:attrName>
                                        </p:attrNameLst>
                                      </p:cBhvr>
                                      <p:tavLst>
                                        <p:tav tm="0">
                                          <p:val>
                                            <p:strVal val="#ppt_y-.2"/>
                                          </p:val>
                                        </p:tav>
                                        <p:tav tm="100000">
                                          <p:val>
                                            <p:strVal val="#ppt_y+.1"/>
                                          </p:val>
                                        </p:tav>
                                      </p:tavLst>
                                    </p:anim>
                                    <p:anim calcmode="lin" valueType="num">
                                      <p:cBhvr>
                                        <p:cTn id="156" dur="500" accel="50000" fill="hold">
                                          <p:stCondLst>
                                            <p:cond delay="500"/>
                                          </p:stCondLst>
                                        </p:cTn>
                                        <p:tgtEl>
                                          <p:spTgt spid="121"/>
                                        </p:tgtEl>
                                        <p:attrNameLst>
                                          <p:attrName>ppt_y</p:attrName>
                                        </p:attrNameLst>
                                      </p:cBhvr>
                                      <p:tavLst>
                                        <p:tav tm="0">
                                          <p:val>
                                            <p:strVal val="#ppt_y+.1"/>
                                          </p:val>
                                        </p:tav>
                                        <p:tav tm="100000">
                                          <p:val>
                                            <p:strVal val="#ppt_y"/>
                                          </p:val>
                                        </p:tav>
                                      </p:tavLst>
                                    </p:anim>
                                    <p:animEffect transition="in" filter="fade">
                                      <p:cBhvr>
                                        <p:cTn id="157" dur="1000" decel="50000">
                                          <p:stCondLst>
                                            <p:cond delay="0"/>
                                          </p:stCondLst>
                                        </p:cTn>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P spid="110" grpId="0"/>
      <p:bldP spid="111" grpId="0"/>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1364566" y="2529093"/>
            <a:ext cx="1854671" cy="1854671"/>
            <a:chOff x="1364566" y="2529093"/>
            <a:chExt cx="1854671" cy="1854671"/>
          </a:xfrm>
        </p:grpSpPr>
        <p:grpSp>
          <p:nvGrpSpPr>
            <p:cNvPr id="8" name="组合 7"/>
            <p:cNvGrpSpPr/>
            <p:nvPr/>
          </p:nvGrpSpPr>
          <p:grpSpPr>
            <a:xfrm>
              <a:off x="1364566" y="2529093"/>
              <a:ext cx="1854671" cy="1854671"/>
              <a:chOff x="1364566" y="2633667"/>
              <a:chExt cx="2369075" cy="2369075"/>
            </a:xfrm>
          </p:grpSpPr>
          <p:sp>
            <p:nvSpPr>
              <p:cNvPr id="156" name="圆角矩形 155"/>
              <p:cNvSpPr/>
              <p:nvPr/>
            </p:nvSpPr>
            <p:spPr>
              <a:xfrm>
                <a:off x="1483276" y="2752377"/>
                <a:ext cx="2131654" cy="2131654"/>
              </a:xfrm>
              <a:prstGeom prst="roundRect">
                <a:avLst>
                  <a:gd name="adj" fmla="val 18315"/>
                </a:avLst>
              </a:prstGeom>
              <a:gradFill flip="none" rotWithShape="1">
                <a:gsLst>
                  <a:gs pos="100000">
                    <a:schemeClr val="bg1">
                      <a:lumMod val="81000"/>
                    </a:schemeClr>
                  </a:gs>
                  <a:gs pos="0">
                    <a:schemeClr val="bg1">
                      <a:lumMod val="99000"/>
                    </a:schemeClr>
                  </a:gs>
                </a:gsLst>
                <a:lin ang="5400000" scaled="1"/>
                <a:tileRect/>
              </a:gradFill>
              <a:ln>
                <a:noFill/>
              </a:ln>
              <a:effectLst>
                <a:outerShdw blurRad="317500" dist="190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7" name="圆角矩形 156"/>
              <p:cNvSpPr/>
              <p:nvPr/>
            </p:nvSpPr>
            <p:spPr>
              <a:xfrm>
                <a:off x="1483276" y="2752377"/>
                <a:ext cx="2131654" cy="2131654"/>
              </a:xfrm>
              <a:prstGeom prst="roundRect">
                <a:avLst>
                  <a:gd name="adj" fmla="val 18315"/>
                </a:avLst>
              </a:prstGeom>
              <a:gradFill flip="none" rotWithShape="1">
                <a:gsLst>
                  <a:gs pos="0">
                    <a:schemeClr val="bg1">
                      <a:lumMod val="87000"/>
                    </a:schemeClr>
                  </a:gs>
                  <a:gs pos="100000">
                    <a:schemeClr val="bg1">
                      <a:lumMod val="95000"/>
                    </a:schemeClr>
                  </a:gs>
                </a:gsLst>
                <a:lin ang="5400000" scaled="1"/>
                <a:tileRect/>
              </a:gradFill>
              <a:ln>
                <a:noFill/>
              </a:ln>
              <a:effectLst>
                <a:softEdge rad="3048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8" name="椭圆 157"/>
              <p:cNvSpPr/>
              <p:nvPr/>
            </p:nvSpPr>
            <p:spPr>
              <a:xfrm>
                <a:off x="1364566" y="2633667"/>
                <a:ext cx="2369075" cy="2369075"/>
              </a:xfrm>
              <a:prstGeom prst="ellipse">
                <a:avLst/>
              </a:prstGeom>
              <a:gradFill>
                <a:gsLst>
                  <a:gs pos="100000">
                    <a:schemeClr val="bg1">
                      <a:lumMod val="83000"/>
                    </a:schemeClr>
                  </a:gs>
                  <a:gs pos="0">
                    <a:schemeClr val="bg1">
                      <a:lumMod val="97000"/>
                    </a:schemeClr>
                  </a:gs>
                </a:gsLst>
                <a:lin ang="5400000" scaled="1"/>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9" name="椭圆 158"/>
              <p:cNvSpPr/>
              <p:nvPr/>
            </p:nvSpPr>
            <p:spPr>
              <a:xfrm>
                <a:off x="1802801" y="3071902"/>
                <a:ext cx="1492608" cy="1492608"/>
              </a:xfrm>
              <a:prstGeom prst="ellipse">
                <a:avLst/>
              </a:prstGeom>
              <a:gradFill>
                <a:gsLst>
                  <a:gs pos="0">
                    <a:srgbClr val="1D3353"/>
                  </a:gs>
                  <a:gs pos="100000">
                    <a:srgbClr val="254E8B"/>
                  </a:gs>
                </a:gsLst>
                <a:lin ang="19200000" scaled="0"/>
              </a:gradFill>
              <a:ln w="120650">
                <a:gradFill flip="none" rotWithShape="1">
                  <a:gsLst>
                    <a:gs pos="0">
                      <a:schemeClr val="bg1">
                        <a:lumMod val="78000"/>
                      </a:schemeClr>
                    </a:gs>
                    <a:gs pos="100000">
                      <a:schemeClr val="bg1">
                        <a:lumMod val="98000"/>
                      </a:schemeClr>
                    </a:gs>
                  </a:gsLst>
                  <a:lin ang="5400000" scaled="1"/>
                  <a:tileRect/>
                </a:gradFill>
              </a:ln>
              <a:effectLst>
                <a:innerShdw blurRad="330200" dist="165100" dir="162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0" name="等腰三角形 159"/>
              <p:cNvSpPr/>
              <p:nvPr/>
            </p:nvSpPr>
            <p:spPr>
              <a:xfrm rot="5400000">
                <a:off x="1811531" y="3738940"/>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1" name="等腰三角形 160"/>
              <p:cNvSpPr/>
              <p:nvPr/>
            </p:nvSpPr>
            <p:spPr>
              <a:xfrm rot="16200000" flipH="1">
                <a:off x="3107012" y="3738941"/>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2" name="等腰三角形 161"/>
              <p:cNvSpPr/>
              <p:nvPr/>
            </p:nvSpPr>
            <p:spPr>
              <a:xfrm rot="10800000">
                <a:off x="2459275" y="3093026"/>
                <a:ext cx="179655" cy="154874"/>
              </a:xfrm>
              <a:prstGeom prst="triangle">
                <a:avLst/>
              </a:prstGeom>
              <a:solidFill>
                <a:srgbClr val="C7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3" name="等腰三角形 162"/>
              <p:cNvSpPr/>
              <p:nvPr/>
            </p:nvSpPr>
            <p:spPr>
              <a:xfrm flipH="1">
                <a:off x="2459274" y="4388507"/>
                <a:ext cx="179655" cy="154874"/>
              </a:xfrm>
              <a:prstGeom prst="triangle">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97" name="文本框 196"/>
            <p:cNvSpPr txBox="1"/>
            <p:nvPr/>
          </p:nvSpPr>
          <p:spPr>
            <a:xfrm>
              <a:off x="1934270" y="3161179"/>
              <a:ext cx="715260" cy="584775"/>
            </a:xfrm>
            <a:prstGeom prst="rect">
              <a:avLst/>
            </a:prstGeom>
            <a:noFill/>
          </p:spPr>
          <p:txBody>
            <a:bodyPr wrap="none" rtlCol="0">
              <a:spAutoFit/>
            </a:bodyPr>
            <a:lstStyle/>
            <a:p>
              <a:r>
                <a:rPr lang="en-US" altLang="zh-CN" sz="3200" b="1" dirty="0">
                  <a:solidFill>
                    <a:schemeClr val="bg1"/>
                  </a:solidFill>
                  <a:latin typeface="方正兰亭超细黑简体" panose="02000000000000000000" pitchFamily="2" charset="-122"/>
                  <a:ea typeface="方正兰亭超细黑简体" panose="02000000000000000000" pitchFamily="2" charset="-122"/>
                </a:rPr>
                <a:t>01</a:t>
              </a:r>
              <a:endParaRPr lang="zh-CN" altLang="en-US" sz="3200" b="1" dirty="0">
                <a:solidFill>
                  <a:schemeClr val="bg1"/>
                </a:solidFill>
                <a:latin typeface="方正兰亭超细黑简体" panose="02000000000000000000" pitchFamily="2" charset="-122"/>
                <a:ea typeface="方正兰亭超细黑简体" panose="02000000000000000000" pitchFamily="2" charset="-122"/>
              </a:endParaRPr>
            </a:p>
          </p:txBody>
        </p:sp>
      </p:grpSp>
      <p:grpSp>
        <p:nvGrpSpPr>
          <p:cNvPr id="11" name="组合 10"/>
          <p:cNvGrpSpPr/>
          <p:nvPr/>
        </p:nvGrpSpPr>
        <p:grpSpPr>
          <a:xfrm>
            <a:off x="3906884" y="2527662"/>
            <a:ext cx="1854671" cy="1854671"/>
            <a:chOff x="3906884" y="2527662"/>
            <a:chExt cx="1854671" cy="1854671"/>
          </a:xfrm>
        </p:grpSpPr>
        <p:grpSp>
          <p:nvGrpSpPr>
            <p:cNvPr id="170" name="组合 169"/>
            <p:cNvGrpSpPr/>
            <p:nvPr/>
          </p:nvGrpSpPr>
          <p:grpSpPr>
            <a:xfrm>
              <a:off x="3906884" y="2527662"/>
              <a:ext cx="1854671" cy="1854671"/>
              <a:chOff x="1364566" y="2633667"/>
              <a:chExt cx="2369075" cy="2369075"/>
            </a:xfrm>
          </p:grpSpPr>
          <p:sp>
            <p:nvSpPr>
              <p:cNvPr id="171" name="圆角矩形 170"/>
              <p:cNvSpPr/>
              <p:nvPr/>
            </p:nvSpPr>
            <p:spPr>
              <a:xfrm>
                <a:off x="1483276" y="2752377"/>
                <a:ext cx="2131654" cy="2131654"/>
              </a:xfrm>
              <a:prstGeom prst="roundRect">
                <a:avLst>
                  <a:gd name="adj" fmla="val 18315"/>
                </a:avLst>
              </a:prstGeom>
              <a:gradFill flip="none" rotWithShape="1">
                <a:gsLst>
                  <a:gs pos="100000">
                    <a:schemeClr val="bg1">
                      <a:lumMod val="81000"/>
                    </a:schemeClr>
                  </a:gs>
                  <a:gs pos="0">
                    <a:schemeClr val="bg1">
                      <a:lumMod val="99000"/>
                    </a:schemeClr>
                  </a:gs>
                </a:gsLst>
                <a:lin ang="5400000" scaled="1"/>
                <a:tileRect/>
              </a:gradFill>
              <a:ln>
                <a:noFill/>
              </a:ln>
              <a:effectLst>
                <a:outerShdw blurRad="317500" dist="190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2" name="圆角矩形 171"/>
              <p:cNvSpPr/>
              <p:nvPr/>
            </p:nvSpPr>
            <p:spPr>
              <a:xfrm>
                <a:off x="1483276" y="2752377"/>
                <a:ext cx="2131654" cy="2131654"/>
              </a:xfrm>
              <a:prstGeom prst="roundRect">
                <a:avLst>
                  <a:gd name="adj" fmla="val 18315"/>
                </a:avLst>
              </a:prstGeom>
              <a:gradFill flip="none" rotWithShape="1">
                <a:gsLst>
                  <a:gs pos="0">
                    <a:schemeClr val="bg1">
                      <a:lumMod val="87000"/>
                    </a:schemeClr>
                  </a:gs>
                  <a:gs pos="100000">
                    <a:schemeClr val="bg1">
                      <a:lumMod val="95000"/>
                    </a:schemeClr>
                  </a:gs>
                </a:gsLst>
                <a:lin ang="5400000" scaled="1"/>
                <a:tileRect/>
              </a:gradFill>
              <a:ln>
                <a:noFill/>
              </a:ln>
              <a:effectLst>
                <a:softEdge rad="3048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3" name="椭圆 172"/>
              <p:cNvSpPr/>
              <p:nvPr/>
            </p:nvSpPr>
            <p:spPr>
              <a:xfrm>
                <a:off x="1364566" y="2633667"/>
                <a:ext cx="2369075" cy="2369075"/>
              </a:xfrm>
              <a:prstGeom prst="ellipse">
                <a:avLst/>
              </a:prstGeom>
              <a:gradFill>
                <a:gsLst>
                  <a:gs pos="100000">
                    <a:schemeClr val="bg1">
                      <a:lumMod val="83000"/>
                    </a:schemeClr>
                  </a:gs>
                  <a:gs pos="0">
                    <a:schemeClr val="bg1">
                      <a:lumMod val="97000"/>
                    </a:schemeClr>
                  </a:gs>
                </a:gsLst>
                <a:lin ang="5400000" scaled="1"/>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4" name="椭圆 173"/>
              <p:cNvSpPr/>
              <p:nvPr/>
            </p:nvSpPr>
            <p:spPr>
              <a:xfrm>
                <a:off x="1802801" y="3071902"/>
                <a:ext cx="1492608" cy="1492608"/>
              </a:xfrm>
              <a:prstGeom prst="ellipse">
                <a:avLst/>
              </a:prstGeom>
              <a:gradFill>
                <a:gsLst>
                  <a:gs pos="0">
                    <a:srgbClr val="1D3353"/>
                  </a:gs>
                  <a:gs pos="100000">
                    <a:srgbClr val="254E8B"/>
                  </a:gs>
                </a:gsLst>
                <a:lin ang="19200000" scaled="0"/>
              </a:gradFill>
              <a:ln w="120650">
                <a:gradFill flip="none" rotWithShape="1">
                  <a:gsLst>
                    <a:gs pos="0">
                      <a:schemeClr val="bg1">
                        <a:lumMod val="78000"/>
                      </a:schemeClr>
                    </a:gs>
                    <a:gs pos="100000">
                      <a:schemeClr val="bg1">
                        <a:lumMod val="98000"/>
                      </a:schemeClr>
                    </a:gs>
                  </a:gsLst>
                  <a:lin ang="5400000" scaled="1"/>
                  <a:tileRect/>
                </a:gradFill>
              </a:ln>
              <a:effectLst>
                <a:innerShdw blurRad="330200" dist="165100" dir="162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5" name="等腰三角形 174"/>
              <p:cNvSpPr/>
              <p:nvPr/>
            </p:nvSpPr>
            <p:spPr>
              <a:xfrm rot="5400000">
                <a:off x="1811531" y="3738940"/>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6" name="等腰三角形 175"/>
              <p:cNvSpPr/>
              <p:nvPr/>
            </p:nvSpPr>
            <p:spPr>
              <a:xfrm rot="16200000" flipH="1">
                <a:off x="3107012" y="3738941"/>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7" name="等腰三角形 176"/>
              <p:cNvSpPr/>
              <p:nvPr/>
            </p:nvSpPr>
            <p:spPr>
              <a:xfrm rot="10800000">
                <a:off x="2459275" y="3093026"/>
                <a:ext cx="179655" cy="154874"/>
              </a:xfrm>
              <a:prstGeom prst="triangle">
                <a:avLst/>
              </a:prstGeom>
              <a:solidFill>
                <a:srgbClr val="C7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8" name="等腰三角形 177"/>
              <p:cNvSpPr/>
              <p:nvPr/>
            </p:nvSpPr>
            <p:spPr>
              <a:xfrm flipH="1">
                <a:off x="2459274" y="4388507"/>
                <a:ext cx="179655" cy="154874"/>
              </a:xfrm>
              <a:prstGeom prst="triangle">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98" name="文本框 197"/>
            <p:cNvSpPr txBox="1"/>
            <p:nvPr/>
          </p:nvSpPr>
          <p:spPr>
            <a:xfrm>
              <a:off x="4476588" y="3170364"/>
              <a:ext cx="715260" cy="584775"/>
            </a:xfrm>
            <a:prstGeom prst="rect">
              <a:avLst/>
            </a:prstGeom>
            <a:noFill/>
          </p:spPr>
          <p:txBody>
            <a:bodyPr wrap="none" rtlCol="0">
              <a:spAutoFit/>
            </a:bodyPr>
            <a:lstStyle/>
            <a:p>
              <a:r>
                <a:rPr lang="en-US" altLang="zh-CN" sz="3200" b="1" dirty="0">
                  <a:solidFill>
                    <a:schemeClr val="bg1"/>
                  </a:solidFill>
                  <a:latin typeface="方正兰亭超细黑简体" panose="02000000000000000000" pitchFamily="2" charset="-122"/>
                  <a:ea typeface="方正兰亭超细黑简体" panose="02000000000000000000" pitchFamily="2" charset="-122"/>
                </a:rPr>
                <a:t>02</a:t>
              </a:r>
              <a:endParaRPr lang="zh-CN" altLang="en-US" sz="3200" b="1" dirty="0">
                <a:solidFill>
                  <a:schemeClr val="bg1"/>
                </a:solidFill>
                <a:latin typeface="方正兰亭超细黑简体" panose="02000000000000000000" pitchFamily="2" charset="-122"/>
                <a:ea typeface="方正兰亭超细黑简体" panose="02000000000000000000" pitchFamily="2" charset="-122"/>
              </a:endParaRPr>
            </a:p>
          </p:txBody>
        </p:sp>
      </p:grpSp>
      <p:grpSp>
        <p:nvGrpSpPr>
          <p:cNvPr id="12" name="组合 11"/>
          <p:cNvGrpSpPr/>
          <p:nvPr/>
        </p:nvGrpSpPr>
        <p:grpSpPr>
          <a:xfrm>
            <a:off x="6449202" y="2527662"/>
            <a:ext cx="1854671" cy="1854671"/>
            <a:chOff x="6449202" y="2527662"/>
            <a:chExt cx="1854671" cy="1854671"/>
          </a:xfrm>
        </p:grpSpPr>
        <p:grpSp>
          <p:nvGrpSpPr>
            <p:cNvPr id="179" name="组合 178"/>
            <p:cNvGrpSpPr/>
            <p:nvPr/>
          </p:nvGrpSpPr>
          <p:grpSpPr>
            <a:xfrm>
              <a:off x="6449202" y="2527662"/>
              <a:ext cx="1854671" cy="1854671"/>
              <a:chOff x="1364566" y="2633667"/>
              <a:chExt cx="2369075" cy="2369075"/>
            </a:xfrm>
          </p:grpSpPr>
          <p:sp>
            <p:nvSpPr>
              <p:cNvPr id="180" name="圆角矩形 179"/>
              <p:cNvSpPr/>
              <p:nvPr/>
            </p:nvSpPr>
            <p:spPr>
              <a:xfrm>
                <a:off x="1483276" y="2752377"/>
                <a:ext cx="2131654" cy="2131654"/>
              </a:xfrm>
              <a:prstGeom prst="roundRect">
                <a:avLst>
                  <a:gd name="adj" fmla="val 18315"/>
                </a:avLst>
              </a:prstGeom>
              <a:gradFill flip="none" rotWithShape="1">
                <a:gsLst>
                  <a:gs pos="100000">
                    <a:schemeClr val="bg1">
                      <a:lumMod val="81000"/>
                    </a:schemeClr>
                  </a:gs>
                  <a:gs pos="0">
                    <a:schemeClr val="bg1">
                      <a:lumMod val="99000"/>
                    </a:schemeClr>
                  </a:gs>
                </a:gsLst>
                <a:lin ang="5400000" scaled="1"/>
                <a:tileRect/>
              </a:gradFill>
              <a:ln>
                <a:noFill/>
              </a:ln>
              <a:effectLst>
                <a:outerShdw blurRad="317500" dist="190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1" name="圆角矩形 180"/>
              <p:cNvSpPr/>
              <p:nvPr/>
            </p:nvSpPr>
            <p:spPr>
              <a:xfrm>
                <a:off x="1483276" y="2752377"/>
                <a:ext cx="2131654" cy="2131654"/>
              </a:xfrm>
              <a:prstGeom prst="roundRect">
                <a:avLst>
                  <a:gd name="adj" fmla="val 18315"/>
                </a:avLst>
              </a:prstGeom>
              <a:gradFill flip="none" rotWithShape="1">
                <a:gsLst>
                  <a:gs pos="0">
                    <a:schemeClr val="bg1">
                      <a:lumMod val="87000"/>
                    </a:schemeClr>
                  </a:gs>
                  <a:gs pos="100000">
                    <a:schemeClr val="bg1">
                      <a:lumMod val="95000"/>
                    </a:schemeClr>
                  </a:gs>
                </a:gsLst>
                <a:lin ang="5400000" scaled="1"/>
                <a:tileRect/>
              </a:gradFill>
              <a:ln>
                <a:noFill/>
              </a:ln>
              <a:effectLst>
                <a:softEdge rad="3048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2" name="椭圆 181"/>
              <p:cNvSpPr/>
              <p:nvPr/>
            </p:nvSpPr>
            <p:spPr>
              <a:xfrm>
                <a:off x="1364566" y="2633667"/>
                <a:ext cx="2369075" cy="2369075"/>
              </a:xfrm>
              <a:prstGeom prst="ellipse">
                <a:avLst/>
              </a:prstGeom>
              <a:gradFill>
                <a:gsLst>
                  <a:gs pos="100000">
                    <a:schemeClr val="bg1">
                      <a:lumMod val="83000"/>
                    </a:schemeClr>
                  </a:gs>
                  <a:gs pos="0">
                    <a:schemeClr val="bg1">
                      <a:lumMod val="97000"/>
                    </a:schemeClr>
                  </a:gs>
                </a:gsLst>
                <a:lin ang="5400000" scaled="1"/>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3" name="椭圆 182"/>
              <p:cNvSpPr/>
              <p:nvPr/>
            </p:nvSpPr>
            <p:spPr>
              <a:xfrm>
                <a:off x="1802801" y="3071902"/>
                <a:ext cx="1492608" cy="1492608"/>
              </a:xfrm>
              <a:prstGeom prst="ellipse">
                <a:avLst/>
              </a:prstGeom>
              <a:gradFill>
                <a:gsLst>
                  <a:gs pos="0">
                    <a:srgbClr val="1D3353"/>
                  </a:gs>
                  <a:gs pos="100000">
                    <a:srgbClr val="254E8B"/>
                  </a:gs>
                </a:gsLst>
                <a:lin ang="19200000" scaled="0"/>
              </a:gradFill>
              <a:ln w="120650">
                <a:gradFill flip="none" rotWithShape="1">
                  <a:gsLst>
                    <a:gs pos="0">
                      <a:schemeClr val="bg1">
                        <a:lumMod val="78000"/>
                      </a:schemeClr>
                    </a:gs>
                    <a:gs pos="100000">
                      <a:schemeClr val="bg1">
                        <a:lumMod val="98000"/>
                      </a:schemeClr>
                    </a:gs>
                  </a:gsLst>
                  <a:lin ang="5400000" scaled="1"/>
                  <a:tileRect/>
                </a:gradFill>
              </a:ln>
              <a:effectLst>
                <a:innerShdw blurRad="330200" dist="165100" dir="162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4" name="等腰三角形 183"/>
              <p:cNvSpPr/>
              <p:nvPr/>
            </p:nvSpPr>
            <p:spPr>
              <a:xfrm rot="5400000">
                <a:off x="1811531" y="3738940"/>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5" name="等腰三角形 184"/>
              <p:cNvSpPr/>
              <p:nvPr/>
            </p:nvSpPr>
            <p:spPr>
              <a:xfrm rot="16200000" flipH="1">
                <a:off x="3107012" y="3738941"/>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6" name="等腰三角形 185"/>
              <p:cNvSpPr/>
              <p:nvPr/>
            </p:nvSpPr>
            <p:spPr>
              <a:xfrm rot="10800000">
                <a:off x="2459275" y="3093026"/>
                <a:ext cx="179655" cy="154874"/>
              </a:xfrm>
              <a:prstGeom prst="triangle">
                <a:avLst/>
              </a:prstGeom>
              <a:solidFill>
                <a:srgbClr val="C7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7" name="等腰三角形 186"/>
              <p:cNvSpPr/>
              <p:nvPr/>
            </p:nvSpPr>
            <p:spPr>
              <a:xfrm flipH="1">
                <a:off x="2459274" y="4388507"/>
                <a:ext cx="179655" cy="154874"/>
              </a:xfrm>
              <a:prstGeom prst="triangle">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99" name="文本框 198"/>
            <p:cNvSpPr txBox="1"/>
            <p:nvPr/>
          </p:nvSpPr>
          <p:spPr>
            <a:xfrm>
              <a:off x="7018906" y="3167338"/>
              <a:ext cx="715260" cy="584775"/>
            </a:xfrm>
            <a:prstGeom prst="rect">
              <a:avLst/>
            </a:prstGeom>
            <a:noFill/>
          </p:spPr>
          <p:txBody>
            <a:bodyPr wrap="none" rtlCol="0">
              <a:spAutoFit/>
            </a:bodyPr>
            <a:lstStyle/>
            <a:p>
              <a:r>
                <a:rPr lang="en-US" altLang="zh-CN" sz="3200" b="1" dirty="0">
                  <a:solidFill>
                    <a:schemeClr val="bg1"/>
                  </a:solidFill>
                  <a:latin typeface="方正兰亭超细黑简体" panose="02000000000000000000" pitchFamily="2" charset="-122"/>
                  <a:ea typeface="方正兰亭超细黑简体" panose="02000000000000000000" pitchFamily="2" charset="-122"/>
                </a:rPr>
                <a:t>03</a:t>
              </a:r>
              <a:endParaRPr lang="zh-CN" altLang="en-US" sz="3200" b="1" dirty="0">
                <a:solidFill>
                  <a:schemeClr val="bg1"/>
                </a:solidFill>
                <a:latin typeface="方正兰亭超细黑简体" panose="02000000000000000000" pitchFamily="2" charset="-122"/>
                <a:ea typeface="方正兰亭超细黑简体" panose="02000000000000000000" pitchFamily="2" charset="-122"/>
              </a:endParaRPr>
            </a:p>
          </p:txBody>
        </p:sp>
      </p:grpSp>
      <p:grpSp>
        <p:nvGrpSpPr>
          <p:cNvPr id="13" name="组合 12"/>
          <p:cNvGrpSpPr/>
          <p:nvPr/>
        </p:nvGrpSpPr>
        <p:grpSpPr>
          <a:xfrm>
            <a:off x="8991520" y="2527662"/>
            <a:ext cx="1854671" cy="1854671"/>
            <a:chOff x="8991520" y="2527662"/>
            <a:chExt cx="1854671" cy="1854671"/>
          </a:xfrm>
        </p:grpSpPr>
        <p:grpSp>
          <p:nvGrpSpPr>
            <p:cNvPr id="188" name="组合 187"/>
            <p:cNvGrpSpPr/>
            <p:nvPr/>
          </p:nvGrpSpPr>
          <p:grpSpPr>
            <a:xfrm>
              <a:off x="8991520" y="2527662"/>
              <a:ext cx="1854671" cy="1854671"/>
              <a:chOff x="1364566" y="2633667"/>
              <a:chExt cx="2369075" cy="2369075"/>
            </a:xfrm>
          </p:grpSpPr>
          <p:sp>
            <p:nvSpPr>
              <p:cNvPr id="189" name="圆角矩形 188"/>
              <p:cNvSpPr/>
              <p:nvPr/>
            </p:nvSpPr>
            <p:spPr>
              <a:xfrm>
                <a:off x="1483276" y="2752377"/>
                <a:ext cx="2131654" cy="2131654"/>
              </a:xfrm>
              <a:prstGeom prst="roundRect">
                <a:avLst>
                  <a:gd name="adj" fmla="val 18315"/>
                </a:avLst>
              </a:prstGeom>
              <a:gradFill flip="none" rotWithShape="1">
                <a:gsLst>
                  <a:gs pos="100000">
                    <a:schemeClr val="bg1">
                      <a:lumMod val="81000"/>
                    </a:schemeClr>
                  </a:gs>
                  <a:gs pos="0">
                    <a:schemeClr val="bg1">
                      <a:lumMod val="99000"/>
                    </a:schemeClr>
                  </a:gs>
                </a:gsLst>
                <a:lin ang="5400000" scaled="1"/>
                <a:tileRect/>
              </a:gradFill>
              <a:ln>
                <a:noFill/>
              </a:ln>
              <a:effectLst>
                <a:outerShdw blurRad="317500" dist="190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0" name="圆角矩形 189"/>
              <p:cNvSpPr/>
              <p:nvPr/>
            </p:nvSpPr>
            <p:spPr>
              <a:xfrm>
                <a:off x="1483276" y="2752377"/>
                <a:ext cx="2131654" cy="2131654"/>
              </a:xfrm>
              <a:prstGeom prst="roundRect">
                <a:avLst>
                  <a:gd name="adj" fmla="val 18315"/>
                </a:avLst>
              </a:prstGeom>
              <a:gradFill flip="none" rotWithShape="1">
                <a:gsLst>
                  <a:gs pos="0">
                    <a:schemeClr val="bg1">
                      <a:lumMod val="87000"/>
                    </a:schemeClr>
                  </a:gs>
                  <a:gs pos="100000">
                    <a:schemeClr val="bg1">
                      <a:lumMod val="95000"/>
                    </a:schemeClr>
                  </a:gs>
                </a:gsLst>
                <a:lin ang="5400000" scaled="1"/>
                <a:tileRect/>
              </a:gradFill>
              <a:ln>
                <a:noFill/>
              </a:ln>
              <a:effectLst>
                <a:softEdge rad="3048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1" name="椭圆 190"/>
              <p:cNvSpPr/>
              <p:nvPr/>
            </p:nvSpPr>
            <p:spPr>
              <a:xfrm>
                <a:off x="1364566" y="2633667"/>
                <a:ext cx="2369075" cy="2369075"/>
              </a:xfrm>
              <a:prstGeom prst="ellipse">
                <a:avLst/>
              </a:prstGeom>
              <a:gradFill>
                <a:gsLst>
                  <a:gs pos="100000">
                    <a:schemeClr val="bg1">
                      <a:lumMod val="83000"/>
                    </a:schemeClr>
                  </a:gs>
                  <a:gs pos="0">
                    <a:schemeClr val="bg1">
                      <a:lumMod val="97000"/>
                    </a:schemeClr>
                  </a:gs>
                </a:gsLst>
                <a:lin ang="5400000" scaled="1"/>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2" name="椭圆 191"/>
              <p:cNvSpPr/>
              <p:nvPr/>
            </p:nvSpPr>
            <p:spPr>
              <a:xfrm>
                <a:off x="1802801" y="3071902"/>
                <a:ext cx="1492608" cy="1492608"/>
              </a:xfrm>
              <a:prstGeom prst="ellipse">
                <a:avLst/>
              </a:prstGeom>
              <a:gradFill>
                <a:gsLst>
                  <a:gs pos="0">
                    <a:srgbClr val="1D3353"/>
                  </a:gs>
                  <a:gs pos="100000">
                    <a:srgbClr val="254E8B"/>
                  </a:gs>
                </a:gsLst>
                <a:lin ang="19200000" scaled="0"/>
              </a:gradFill>
              <a:ln w="120650">
                <a:gradFill flip="none" rotWithShape="1">
                  <a:gsLst>
                    <a:gs pos="0">
                      <a:schemeClr val="bg1">
                        <a:lumMod val="78000"/>
                      </a:schemeClr>
                    </a:gs>
                    <a:gs pos="100000">
                      <a:schemeClr val="bg1">
                        <a:lumMod val="98000"/>
                      </a:schemeClr>
                    </a:gs>
                  </a:gsLst>
                  <a:lin ang="5400000" scaled="1"/>
                  <a:tileRect/>
                </a:gradFill>
              </a:ln>
              <a:effectLst>
                <a:innerShdw blurRad="330200" dist="165100" dir="162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3" name="等腰三角形 192"/>
              <p:cNvSpPr/>
              <p:nvPr/>
            </p:nvSpPr>
            <p:spPr>
              <a:xfrm rot="5400000">
                <a:off x="1811531" y="3738940"/>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4" name="等腰三角形 193"/>
              <p:cNvSpPr/>
              <p:nvPr/>
            </p:nvSpPr>
            <p:spPr>
              <a:xfrm rot="16200000" flipH="1">
                <a:off x="3107012" y="3738941"/>
                <a:ext cx="179655" cy="154874"/>
              </a:xfrm>
              <a:prstGeom prst="triangle">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5" name="等腰三角形 194"/>
              <p:cNvSpPr/>
              <p:nvPr/>
            </p:nvSpPr>
            <p:spPr>
              <a:xfrm rot="10800000">
                <a:off x="2459275" y="3093026"/>
                <a:ext cx="179655" cy="154874"/>
              </a:xfrm>
              <a:prstGeom prst="triangle">
                <a:avLst/>
              </a:prstGeom>
              <a:solidFill>
                <a:srgbClr val="C7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6" name="等腰三角形 195"/>
              <p:cNvSpPr/>
              <p:nvPr/>
            </p:nvSpPr>
            <p:spPr>
              <a:xfrm flipH="1">
                <a:off x="2459274" y="4388507"/>
                <a:ext cx="179655" cy="154874"/>
              </a:xfrm>
              <a:prstGeom prst="triangle">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00" name="文本框 199"/>
            <p:cNvSpPr txBox="1"/>
            <p:nvPr/>
          </p:nvSpPr>
          <p:spPr>
            <a:xfrm>
              <a:off x="9574393" y="3161179"/>
              <a:ext cx="715260" cy="584775"/>
            </a:xfrm>
            <a:prstGeom prst="rect">
              <a:avLst/>
            </a:prstGeom>
            <a:noFill/>
          </p:spPr>
          <p:txBody>
            <a:bodyPr wrap="none" rtlCol="0">
              <a:spAutoFit/>
            </a:bodyPr>
            <a:lstStyle/>
            <a:p>
              <a:r>
                <a:rPr lang="en-US" altLang="zh-CN" sz="3200" b="1" dirty="0">
                  <a:solidFill>
                    <a:schemeClr val="bg1"/>
                  </a:solidFill>
                  <a:latin typeface="方正兰亭超细黑简体" panose="02000000000000000000" pitchFamily="2" charset="-122"/>
                  <a:ea typeface="方正兰亭超细黑简体" panose="02000000000000000000" pitchFamily="2" charset="-122"/>
                </a:rPr>
                <a:t>04</a:t>
              </a:r>
              <a:endParaRPr lang="zh-CN" altLang="en-US" sz="3200" b="1" dirty="0">
                <a:solidFill>
                  <a:schemeClr val="bg1"/>
                </a:solidFill>
                <a:latin typeface="方正兰亭超细黑简体" panose="02000000000000000000" pitchFamily="2" charset="-122"/>
                <a:ea typeface="方正兰亭超细黑简体" panose="02000000000000000000" pitchFamily="2" charset="-122"/>
              </a:endParaRPr>
            </a:p>
          </p:txBody>
        </p:sp>
      </p:grpSp>
      <p:sp>
        <p:nvSpPr>
          <p:cNvPr id="201" name="文本框 200"/>
          <p:cNvSpPr txBox="1"/>
          <p:nvPr/>
        </p:nvSpPr>
        <p:spPr>
          <a:xfrm>
            <a:off x="1230740" y="4750456"/>
            <a:ext cx="2308645" cy="1061829"/>
          </a:xfrm>
          <a:prstGeom prst="rect">
            <a:avLst/>
          </a:prstGeom>
          <a:noFill/>
          <a:effectLst/>
        </p:spPr>
        <p:txBody>
          <a:bodyPr wrap="none" rtlCol="0">
            <a:spAutoFit/>
          </a:bodyPr>
          <a:lstStyle/>
          <a:p>
            <a:r>
              <a:rPr lang="zh-CN" altLang="en-US" sz="1600" b="1" dirty="0">
                <a:gradFill>
                  <a:gsLst>
                    <a:gs pos="0">
                      <a:srgbClr val="1B2C45"/>
                    </a:gs>
                    <a:gs pos="100000">
                      <a:srgbClr val="254E8C"/>
                    </a:gs>
                  </a:gsLst>
                  <a:lin ang="19200000" scaled="0"/>
                </a:gradFill>
                <a:latin typeface="方正姚体" panose="02010601030101010101" pitchFamily="2" charset="-122"/>
                <a:ea typeface="方正姚体" panose="02010601030101010101" pitchFamily="2" charset="-122"/>
              </a:rPr>
              <a:t>点击输入标题</a:t>
            </a:r>
          </a:p>
          <a:p>
            <a:r>
              <a:rPr lang="en-US" altLang="zh-CN" sz="1100" dirty="0">
                <a:solidFill>
                  <a:schemeClr val="tx1">
                    <a:lumMod val="95000"/>
                    <a:lumOff val="5000"/>
                  </a:schemeClr>
                </a:solidFill>
                <a:latin typeface="方正姚体" panose="02010601030101010101" pitchFamily="2" charset="-122"/>
                <a:ea typeface="方正姚体" panose="02010601030101010101" pitchFamily="2" charset="-122"/>
              </a:rPr>
              <a:t>Click here to add  you to the Center of </a:t>
            </a:r>
          </a:p>
          <a:p>
            <a:r>
              <a:rPr lang="en-US" altLang="zh-CN" sz="1100" dirty="0">
                <a:solidFill>
                  <a:schemeClr val="tx1">
                    <a:lumMod val="95000"/>
                    <a:lumOff val="5000"/>
                  </a:schemeClr>
                </a:solidFill>
                <a:latin typeface="方正姚体" panose="02010601030101010101" pitchFamily="2" charset="-122"/>
                <a:ea typeface="方正姚体" panose="02010601030101010101" pitchFamily="2" charset="-122"/>
              </a:rPr>
              <a:t>the  narrative thought</a:t>
            </a:r>
          </a:p>
          <a:p>
            <a:endParaRPr lang="en-US" altLang="zh-CN" sz="1100" dirty="0">
              <a:solidFill>
                <a:schemeClr val="tx1">
                  <a:lumMod val="95000"/>
                  <a:lumOff val="5000"/>
                </a:schemeClr>
              </a:solidFill>
            </a:endParaRPr>
          </a:p>
          <a:p>
            <a:endParaRPr lang="en-US" altLang="zh-CN" sz="1200" dirty="0">
              <a:solidFill>
                <a:srgbClr val="FCFCFC"/>
              </a:solidFill>
              <a:latin typeface="微软雅黑" panose="020B0503020204020204" pitchFamily="34" charset="-122"/>
              <a:ea typeface="微软雅黑" panose="020B0503020204020204" pitchFamily="34" charset="-122"/>
            </a:endParaRPr>
          </a:p>
        </p:txBody>
      </p:sp>
      <p:sp>
        <p:nvSpPr>
          <p:cNvPr id="202" name="文本框 201"/>
          <p:cNvSpPr txBox="1"/>
          <p:nvPr/>
        </p:nvSpPr>
        <p:spPr>
          <a:xfrm>
            <a:off x="3750235" y="4750456"/>
            <a:ext cx="2308645" cy="1061829"/>
          </a:xfrm>
          <a:prstGeom prst="rect">
            <a:avLst/>
          </a:prstGeom>
          <a:noFill/>
          <a:effectLst/>
        </p:spPr>
        <p:txBody>
          <a:bodyPr wrap="none" rtlCol="0">
            <a:spAutoFit/>
          </a:bodyPr>
          <a:lstStyle/>
          <a:p>
            <a:r>
              <a:rPr lang="zh-CN" altLang="en-US" sz="1600" b="1" dirty="0">
                <a:gradFill>
                  <a:gsLst>
                    <a:gs pos="0">
                      <a:srgbClr val="1B2C45"/>
                    </a:gs>
                    <a:gs pos="100000">
                      <a:srgbClr val="254E8C"/>
                    </a:gs>
                  </a:gsLst>
                  <a:lin ang="19200000" scaled="0"/>
                </a:gradFill>
                <a:latin typeface="方正姚体" panose="02010601030101010101" pitchFamily="2" charset="-122"/>
                <a:ea typeface="方正姚体" panose="02010601030101010101" pitchFamily="2" charset="-122"/>
              </a:rPr>
              <a:t>点击输入标题</a:t>
            </a:r>
          </a:p>
          <a:p>
            <a:r>
              <a:rPr lang="en-US" altLang="zh-CN" sz="1100" dirty="0">
                <a:solidFill>
                  <a:schemeClr val="tx1">
                    <a:lumMod val="95000"/>
                    <a:lumOff val="5000"/>
                  </a:schemeClr>
                </a:solidFill>
                <a:latin typeface="方正姚体" panose="02010601030101010101" pitchFamily="2" charset="-122"/>
                <a:ea typeface="方正姚体" panose="02010601030101010101" pitchFamily="2" charset="-122"/>
              </a:rPr>
              <a:t>Click here to add  you to the Center of </a:t>
            </a:r>
          </a:p>
          <a:p>
            <a:r>
              <a:rPr lang="en-US" altLang="zh-CN" sz="1100" dirty="0">
                <a:solidFill>
                  <a:schemeClr val="tx1">
                    <a:lumMod val="95000"/>
                    <a:lumOff val="5000"/>
                  </a:schemeClr>
                </a:solidFill>
                <a:latin typeface="方正姚体" panose="02010601030101010101" pitchFamily="2" charset="-122"/>
                <a:ea typeface="方正姚体" panose="02010601030101010101" pitchFamily="2" charset="-122"/>
              </a:rPr>
              <a:t>the  narrative thought</a:t>
            </a:r>
          </a:p>
          <a:p>
            <a:endParaRPr lang="en-US" altLang="zh-CN" sz="1100" dirty="0">
              <a:solidFill>
                <a:schemeClr val="tx1">
                  <a:lumMod val="95000"/>
                  <a:lumOff val="5000"/>
                </a:schemeClr>
              </a:solidFill>
            </a:endParaRPr>
          </a:p>
          <a:p>
            <a:endParaRPr lang="en-US" altLang="zh-CN" sz="1200" dirty="0">
              <a:solidFill>
                <a:srgbClr val="FCFCFC"/>
              </a:solidFill>
              <a:latin typeface="微软雅黑" panose="020B0503020204020204" pitchFamily="34" charset="-122"/>
              <a:ea typeface="微软雅黑" panose="020B0503020204020204" pitchFamily="34" charset="-122"/>
            </a:endParaRPr>
          </a:p>
        </p:txBody>
      </p:sp>
      <p:sp>
        <p:nvSpPr>
          <p:cNvPr id="203" name="文本框 202"/>
          <p:cNvSpPr txBox="1"/>
          <p:nvPr/>
        </p:nvSpPr>
        <p:spPr>
          <a:xfrm>
            <a:off x="6269730" y="4750456"/>
            <a:ext cx="2308645" cy="1061829"/>
          </a:xfrm>
          <a:prstGeom prst="rect">
            <a:avLst/>
          </a:prstGeom>
          <a:noFill/>
          <a:effectLst/>
        </p:spPr>
        <p:txBody>
          <a:bodyPr wrap="none" rtlCol="0">
            <a:spAutoFit/>
          </a:bodyPr>
          <a:lstStyle/>
          <a:p>
            <a:r>
              <a:rPr lang="zh-CN" altLang="en-US" sz="1600" b="1" dirty="0">
                <a:gradFill>
                  <a:gsLst>
                    <a:gs pos="0">
                      <a:srgbClr val="1B2C45"/>
                    </a:gs>
                    <a:gs pos="100000">
                      <a:srgbClr val="254E8C"/>
                    </a:gs>
                  </a:gsLst>
                  <a:lin ang="19200000" scaled="0"/>
                </a:gradFill>
                <a:latin typeface="方正姚体" panose="02010601030101010101" pitchFamily="2" charset="-122"/>
                <a:ea typeface="方正姚体" panose="02010601030101010101" pitchFamily="2" charset="-122"/>
              </a:rPr>
              <a:t>点击输入标题</a:t>
            </a:r>
          </a:p>
          <a:p>
            <a:r>
              <a:rPr lang="en-US" altLang="zh-CN" sz="1100" dirty="0">
                <a:solidFill>
                  <a:schemeClr val="tx1">
                    <a:lumMod val="95000"/>
                    <a:lumOff val="5000"/>
                  </a:schemeClr>
                </a:solidFill>
                <a:latin typeface="方正姚体" panose="02010601030101010101" pitchFamily="2" charset="-122"/>
                <a:ea typeface="方正姚体" panose="02010601030101010101" pitchFamily="2" charset="-122"/>
              </a:rPr>
              <a:t>Click here to add  you to the Center of </a:t>
            </a:r>
          </a:p>
          <a:p>
            <a:r>
              <a:rPr lang="en-US" altLang="zh-CN" sz="1100" dirty="0">
                <a:solidFill>
                  <a:schemeClr val="tx1">
                    <a:lumMod val="95000"/>
                    <a:lumOff val="5000"/>
                  </a:schemeClr>
                </a:solidFill>
                <a:latin typeface="方正姚体" panose="02010601030101010101" pitchFamily="2" charset="-122"/>
                <a:ea typeface="方正姚体" panose="02010601030101010101" pitchFamily="2" charset="-122"/>
              </a:rPr>
              <a:t>the  narrative thought</a:t>
            </a:r>
          </a:p>
          <a:p>
            <a:endParaRPr lang="en-US" altLang="zh-CN" sz="1100" dirty="0">
              <a:solidFill>
                <a:schemeClr val="tx1">
                  <a:lumMod val="95000"/>
                  <a:lumOff val="5000"/>
                </a:schemeClr>
              </a:solidFill>
            </a:endParaRPr>
          </a:p>
          <a:p>
            <a:endParaRPr lang="en-US" altLang="zh-CN" sz="1200" dirty="0">
              <a:solidFill>
                <a:srgbClr val="FCFCFC"/>
              </a:solidFill>
              <a:latin typeface="微软雅黑" panose="020B0503020204020204" pitchFamily="34" charset="-122"/>
              <a:ea typeface="微软雅黑" panose="020B0503020204020204" pitchFamily="34" charset="-122"/>
            </a:endParaRPr>
          </a:p>
        </p:txBody>
      </p:sp>
      <p:sp>
        <p:nvSpPr>
          <p:cNvPr id="204" name="文本框 203"/>
          <p:cNvSpPr txBox="1"/>
          <p:nvPr/>
        </p:nvSpPr>
        <p:spPr>
          <a:xfrm>
            <a:off x="8789225" y="4761160"/>
            <a:ext cx="2308645" cy="1061829"/>
          </a:xfrm>
          <a:prstGeom prst="rect">
            <a:avLst/>
          </a:prstGeom>
          <a:noFill/>
          <a:effectLst/>
        </p:spPr>
        <p:txBody>
          <a:bodyPr wrap="none" rtlCol="0">
            <a:spAutoFit/>
          </a:bodyPr>
          <a:lstStyle/>
          <a:p>
            <a:r>
              <a:rPr lang="zh-CN" altLang="en-US" sz="1600" b="1" dirty="0">
                <a:gradFill>
                  <a:gsLst>
                    <a:gs pos="0">
                      <a:srgbClr val="1B2C45"/>
                    </a:gs>
                    <a:gs pos="100000">
                      <a:srgbClr val="254E8C"/>
                    </a:gs>
                  </a:gsLst>
                  <a:lin ang="19200000" scaled="0"/>
                </a:gradFill>
                <a:latin typeface="方正姚体" panose="02010601030101010101" pitchFamily="2" charset="-122"/>
                <a:ea typeface="方正姚体" panose="02010601030101010101" pitchFamily="2" charset="-122"/>
              </a:rPr>
              <a:t>点击输入标题</a:t>
            </a:r>
          </a:p>
          <a:p>
            <a:r>
              <a:rPr lang="en-US" altLang="zh-CN" sz="1100" dirty="0">
                <a:solidFill>
                  <a:schemeClr val="tx1">
                    <a:lumMod val="95000"/>
                    <a:lumOff val="5000"/>
                  </a:schemeClr>
                </a:solidFill>
                <a:latin typeface="方正姚体" panose="02010601030101010101" pitchFamily="2" charset="-122"/>
                <a:ea typeface="方正姚体" panose="02010601030101010101" pitchFamily="2" charset="-122"/>
              </a:rPr>
              <a:t>Click here to add  you to the Center of </a:t>
            </a:r>
          </a:p>
          <a:p>
            <a:r>
              <a:rPr lang="en-US" altLang="zh-CN" sz="1100" dirty="0">
                <a:solidFill>
                  <a:schemeClr val="tx1">
                    <a:lumMod val="95000"/>
                    <a:lumOff val="5000"/>
                  </a:schemeClr>
                </a:solidFill>
                <a:latin typeface="方正姚体" panose="02010601030101010101" pitchFamily="2" charset="-122"/>
                <a:ea typeface="方正姚体" panose="02010601030101010101" pitchFamily="2" charset="-122"/>
              </a:rPr>
              <a:t>the  narrative thought</a:t>
            </a:r>
          </a:p>
          <a:p>
            <a:endParaRPr lang="en-US" altLang="zh-CN" sz="1100" dirty="0">
              <a:solidFill>
                <a:schemeClr val="tx1">
                  <a:lumMod val="95000"/>
                  <a:lumOff val="5000"/>
                </a:schemeClr>
              </a:solidFill>
            </a:endParaRPr>
          </a:p>
          <a:p>
            <a:endParaRPr lang="en-US" altLang="zh-CN" sz="1200" dirty="0">
              <a:solidFill>
                <a:srgbClr val="FCFCFC"/>
              </a:solidFill>
              <a:latin typeface="微软雅黑" panose="020B0503020204020204" pitchFamily="34" charset="-122"/>
              <a:ea typeface="微软雅黑" panose="020B0503020204020204" pitchFamily="34" charset="-122"/>
            </a:endParaRPr>
          </a:p>
        </p:txBody>
      </p:sp>
      <p:sp>
        <p:nvSpPr>
          <p:cNvPr id="61" name="文本框 60"/>
          <p:cNvSpPr txBox="1"/>
          <p:nvPr/>
        </p:nvSpPr>
        <p:spPr>
          <a:xfrm>
            <a:off x="4982358" y="793969"/>
            <a:ext cx="2441694" cy="1446550"/>
          </a:xfrm>
          <a:prstGeom prst="rect">
            <a:avLst/>
          </a:prstGeom>
          <a:noFill/>
          <a:effectLst/>
        </p:spPr>
        <p:txBody>
          <a:bodyPr wrap="none" rtlCol="0">
            <a:spAutoFit/>
          </a:bodyPr>
          <a:lstStyle/>
          <a:p>
            <a:r>
              <a:rPr lang="zh-CN" altLang="en-US" sz="8800" dirty="0">
                <a:gradFill>
                  <a:gsLst>
                    <a:gs pos="0">
                      <a:srgbClr val="1B2C45"/>
                    </a:gs>
                    <a:gs pos="100000">
                      <a:srgbClr val="254E8C"/>
                    </a:gs>
                  </a:gsLst>
                  <a:lin ang="19200000" scaled="0"/>
                </a:gradFill>
                <a:latin typeface="Kartika" panose="02020503030404060203" pitchFamily="18" charset="0"/>
                <a:ea typeface="方正姚体" panose="02010601030101010101" pitchFamily="2" charset="-122"/>
                <a:cs typeface="Kartika" panose="02020503030404060203" pitchFamily="18" charset="0"/>
              </a:rPr>
              <a:t>目录</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14:presetBounceEnd="60000">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14:bounceEnd="60000">
                                          <p:cBhvr additive="base">
                                            <p:cTn id="7" dur="1000" fill="hold"/>
                                            <p:tgtEl>
                                              <p:spTgt spid="10"/>
                                            </p:tgtEl>
                                            <p:attrNameLst>
                                              <p:attrName>ppt_x</p:attrName>
                                            </p:attrNameLst>
                                          </p:cBhvr>
                                          <p:tavLst>
                                            <p:tav tm="0">
                                              <p:val>
                                                <p:strVal val="#ppt_x"/>
                                              </p:val>
                                            </p:tav>
                                            <p:tav tm="100000">
                                              <p:val>
                                                <p:strVal val="#ppt_x"/>
                                              </p:val>
                                            </p:tav>
                                          </p:tavLst>
                                        </p:anim>
                                        <p:anim calcmode="lin" valueType="num" p14:bounceEnd="60000">
                                          <p:cBhvr additive="base">
                                            <p:cTn id="8" dur="1000" fill="hold"/>
                                            <p:tgtEl>
                                              <p:spTgt spid="10"/>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14:presetBounceEnd="60000">
                                      <p:stCondLst>
                                        <p:cond delay="250"/>
                                      </p:stCondLst>
                                      <p:childTnLst>
                                        <p:set>
                                          <p:cBhvr>
                                            <p:cTn id="10" dur="1" fill="hold">
                                              <p:stCondLst>
                                                <p:cond delay="0"/>
                                              </p:stCondLst>
                                            </p:cTn>
                                            <p:tgtEl>
                                              <p:spTgt spid="11"/>
                                            </p:tgtEl>
                                            <p:attrNameLst>
                                              <p:attrName>style.visibility</p:attrName>
                                            </p:attrNameLst>
                                          </p:cBhvr>
                                          <p:to>
                                            <p:strVal val="visible"/>
                                          </p:to>
                                        </p:set>
                                        <p:anim calcmode="lin" valueType="num" p14:bounceEnd="60000">
                                          <p:cBhvr additive="base">
                                            <p:cTn id="11" dur="1000" fill="hold"/>
                                            <p:tgtEl>
                                              <p:spTgt spid="11"/>
                                            </p:tgtEl>
                                            <p:attrNameLst>
                                              <p:attrName>ppt_x</p:attrName>
                                            </p:attrNameLst>
                                          </p:cBhvr>
                                          <p:tavLst>
                                            <p:tav tm="0">
                                              <p:val>
                                                <p:strVal val="#ppt_x"/>
                                              </p:val>
                                            </p:tav>
                                            <p:tav tm="100000">
                                              <p:val>
                                                <p:strVal val="#ppt_x"/>
                                              </p:val>
                                            </p:tav>
                                          </p:tavLst>
                                        </p:anim>
                                        <p:anim calcmode="lin" valueType="num" p14:bounceEnd="60000">
                                          <p:cBhvr additive="base">
                                            <p:cTn id="12" dur="1000" fill="hold"/>
                                            <p:tgtEl>
                                              <p:spTgt spid="11"/>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14:presetBounceEnd="60000">
                                      <p:stCondLst>
                                        <p:cond delay="500"/>
                                      </p:stCondLst>
                                      <p:childTnLst>
                                        <p:set>
                                          <p:cBhvr>
                                            <p:cTn id="14" dur="1" fill="hold">
                                              <p:stCondLst>
                                                <p:cond delay="0"/>
                                              </p:stCondLst>
                                            </p:cTn>
                                            <p:tgtEl>
                                              <p:spTgt spid="12"/>
                                            </p:tgtEl>
                                            <p:attrNameLst>
                                              <p:attrName>style.visibility</p:attrName>
                                            </p:attrNameLst>
                                          </p:cBhvr>
                                          <p:to>
                                            <p:strVal val="visible"/>
                                          </p:to>
                                        </p:set>
                                        <p:anim calcmode="lin" valueType="num" p14:bounceEnd="60000">
                                          <p:cBhvr additive="base">
                                            <p:cTn id="15" dur="1000" fill="hold"/>
                                            <p:tgtEl>
                                              <p:spTgt spid="12"/>
                                            </p:tgtEl>
                                            <p:attrNameLst>
                                              <p:attrName>ppt_x</p:attrName>
                                            </p:attrNameLst>
                                          </p:cBhvr>
                                          <p:tavLst>
                                            <p:tav tm="0">
                                              <p:val>
                                                <p:strVal val="#ppt_x"/>
                                              </p:val>
                                            </p:tav>
                                            <p:tav tm="100000">
                                              <p:val>
                                                <p:strVal val="#ppt_x"/>
                                              </p:val>
                                            </p:tav>
                                          </p:tavLst>
                                        </p:anim>
                                        <p:anim calcmode="lin" valueType="num" p14:bounceEnd="60000">
                                          <p:cBhvr additive="base">
                                            <p:cTn id="16" dur="1000" fill="hold"/>
                                            <p:tgtEl>
                                              <p:spTgt spid="12"/>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14:presetBounceEnd="60000">
                                      <p:stCondLst>
                                        <p:cond delay="750"/>
                                      </p:stCondLst>
                                      <p:childTnLst>
                                        <p:set>
                                          <p:cBhvr>
                                            <p:cTn id="18" dur="1" fill="hold">
                                              <p:stCondLst>
                                                <p:cond delay="0"/>
                                              </p:stCondLst>
                                            </p:cTn>
                                            <p:tgtEl>
                                              <p:spTgt spid="13"/>
                                            </p:tgtEl>
                                            <p:attrNameLst>
                                              <p:attrName>style.visibility</p:attrName>
                                            </p:attrNameLst>
                                          </p:cBhvr>
                                          <p:to>
                                            <p:strVal val="visible"/>
                                          </p:to>
                                        </p:set>
                                        <p:anim calcmode="lin" valueType="num" p14:bounceEnd="60000">
                                          <p:cBhvr additive="base">
                                            <p:cTn id="19" dur="1000" fill="hold"/>
                                            <p:tgtEl>
                                              <p:spTgt spid="13"/>
                                            </p:tgtEl>
                                            <p:attrNameLst>
                                              <p:attrName>ppt_x</p:attrName>
                                            </p:attrNameLst>
                                          </p:cBhvr>
                                          <p:tavLst>
                                            <p:tav tm="0">
                                              <p:val>
                                                <p:strVal val="#ppt_x"/>
                                              </p:val>
                                            </p:tav>
                                            <p:tav tm="100000">
                                              <p:val>
                                                <p:strVal val="#ppt_x"/>
                                              </p:val>
                                            </p:tav>
                                          </p:tavLst>
                                        </p:anim>
                                        <p:anim calcmode="lin" valueType="num" p14:bounceEnd="60000">
                                          <p:cBhvr additive="base">
                                            <p:cTn id="20" dur="1000" fill="hold"/>
                                            <p:tgtEl>
                                              <p:spTgt spid="13"/>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2" presetClass="entr" presetSubtype="4" fill="hold" grpId="0" nodeType="afterEffect" p14:presetBounceEnd="60000">
                                      <p:stCondLst>
                                        <p:cond delay="0"/>
                                      </p:stCondLst>
                                      <p:childTnLst>
                                        <p:set>
                                          <p:cBhvr>
                                            <p:cTn id="23" dur="1" fill="hold">
                                              <p:stCondLst>
                                                <p:cond delay="0"/>
                                              </p:stCondLst>
                                            </p:cTn>
                                            <p:tgtEl>
                                              <p:spTgt spid="201"/>
                                            </p:tgtEl>
                                            <p:attrNameLst>
                                              <p:attrName>style.visibility</p:attrName>
                                            </p:attrNameLst>
                                          </p:cBhvr>
                                          <p:to>
                                            <p:strVal val="visible"/>
                                          </p:to>
                                        </p:set>
                                        <p:anim calcmode="lin" valueType="num" p14:bounceEnd="60000">
                                          <p:cBhvr additive="base">
                                            <p:cTn id="24" dur="1000" fill="hold"/>
                                            <p:tgtEl>
                                              <p:spTgt spid="201"/>
                                            </p:tgtEl>
                                            <p:attrNameLst>
                                              <p:attrName>ppt_x</p:attrName>
                                            </p:attrNameLst>
                                          </p:cBhvr>
                                          <p:tavLst>
                                            <p:tav tm="0">
                                              <p:val>
                                                <p:strVal val="#ppt_x"/>
                                              </p:val>
                                            </p:tav>
                                            <p:tav tm="100000">
                                              <p:val>
                                                <p:strVal val="#ppt_x"/>
                                              </p:val>
                                            </p:tav>
                                          </p:tavLst>
                                        </p:anim>
                                        <p:anim calcmode="lin" valueType="num" p14:bounceEnd="60000">
                                          <p:cBhvr additive="base">
                                            <p:cTn id="25" dur="1000" fill="hold"/>
                                            <p:tgtEl>
                                              <p:spTgt spid="201"/>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14:presetBounceEnd="60000">
                                      <p:stCondLst>
                                        <p:cond delay="250"/>
                                      </p:stCondLst>
                                      <p:childTnLst>
                                        <p:set>
                                          <p:cBhvr>
                                            <p:cTn id="27" dur="1" fill="hold">
                                              <p:stCondLst>
                                                <p:cond delay="0"/>
                                              </p:stCondLst>
                                            </p:cTn>
                                            <p:tgtEl>
                                              <p:spTgt spid="202"/>
                                            </p:tgtEl>
                                            <p:attrNameLst>
                                              <p:attrName>style.visibility</p:attrName>
                                            </p:attrNameLst>
                                          </p:cBhvr>
                                          <p:to>
                                            <p:strVal val="visible"/>
                                          </p:to>
                                        </p:set>
                                        <p:anim calcmode="lin" valueType="num" p14:bounceEnd="60000">
                                          <p:cBhvr additive="base">
                                            <p:cTn id="28" dur="1000" fill="hold"/>
                                            <p:tgtEl>
                                              <p:spTgt spid="202"/>
                                            </p:tgtEl>
                                            <p:attrNameLst>
                                              <p:attrName>ppt_x</p:attrName>
                                            </p:attrNameLst>
                                          </p:cBhvr>
                                          <p:tavLst>
                                            <p:tav tm="0">
                                              <p:val>
                                                <p:strVal val="#ppt_x"/>
                                              </p:val>
                                            </p:tav>
                                            <p:tav tm="100000">
                                              <p:val>
                                                <p:strVal val="#ppt_x"/>
                                              </p:val>
                                            </p:tav>
                                          </p:tavLst>
                                        </p:anim>
                                        <p:anim calcmode="lin" valueType="num" p14:bounceEnd="60000">
                                          <p:cBhvr additive="base">
                                            <p:cTn id="29" dur="1000" fill="hold"/>
                                            <p:tgtEl>
                                              <p:spTgt spid="202"/>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14:presetBounceEnd="60000">
                                      <p:stCondLst>
                                        <p:cond delay="500"/>
                                      </p:stCondLst>
                                      <p:childTnLst>
                                        <p:set>
                                          <p:cBhvr>
                                            <p:cTn id="31" dur="1" fill="hold">
                                              <p:stCondLst>
                                                <p:cond delay="0"/>
                                              </p:stCondLst>
                                            </p:cTn>
                                            <p:tgtEl>
                                              <p:spTgt spid="203"/>
                                            </p:tgtEl>
                                            <p:attrNameLst>
                                              <p:attrName>style.visibility</p:attrName>
                                            </p:attrNameLst>
                                          </p:cBhvr>
                                          <p:to>
                                            <p:strVal val="visible"/>
                                          </p:to>
                                        </p:set>
                                        <p:anim calcmode="lin" valueType="num" p14:bounceEnd="60000">
                                          <p:cBhvr additive="base">
                                            <p:cTn id="32" dur="1000" fill="hold"/>
                                            <p:tgtEl>
                                              <p:spTgt spid="203"/>
                                            </p:tgtEl>
                                            <p:attrNameLst>
                                              <p:attrName>ppt_x</p:attrName>
                                            </p:attrNameLst>
                                          </p:cBhvr>
                                          <p:tavLst>
                                            <p:tav tm="0">
                                              <p:val>
                                                <p:strVal val="#ppt_x"/>
                                              </p:val>
                                            </p:tav>
                                            <p:tav tm="100000">
                                              <p:val>
                                                <p:strVal val="#ppt_x"/>
                                              </p:val>
                                            </p:tav>
                                          </p:tavLst>
                                        </p:anim>
                                        <p:anim calcmode="lin" valueType="num" p14:bounceEnd="60000">
                                          <p:cBhvr additive="base">
                                            <p:cTn id="33" dur="1000" fill="hold"/>
                                            <p:tgtEl>
                                              <p:spTgt spid="203"/>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14:presetBounceEnd="60000">
                                      <p:stCondLst>
                                        <p:cond delay="750"/>
                                      </p:stCondLst>
                                      <p:childTnLst>
                                        <p:set>
                                          <p:cBhvr>
                                            <p:cTn id="35" dur="1" fill="hold">
                                              <p:stCondLst>
                                                <p:cond delay="0"/>
                                              </p:stCondLst>
                                            </p:cTn>
                                            <p:tgtEl>
                                              <p:spTgt spid="204"/>
                                            </p:tgtEl>
                                            <p:attrNameLst>
                                              <p:attrName>style.visibility</p:attrName>
                                            </p:attrNameLst>
                                          </p:cBhvr>
                                          <p:to>
                                            <p:strVal val="visible"/>
                                          </p:to>
                                        </p:set>
                                        <p:anim calcmode="lin" valueType="num" p14:bounceEnd="60000">
                                          <p:cBhvr additive="base">
                                            <p:cTn id="36" dur="1000" fill="hold"/>
                                            <p:tgtEl>
                                              <p:spTgt spid="204"/>
                                            </p:tgtEl>
                                            <p:attrNameLst>
                                              <p:attrName>ppt_x</p:attrName>
                                            </p:attrNameLst>
                                          </p:cBhvr>
                                          <p:tavLst>
                                            <p:tav tm="0">
                                              <p:val>
                                                <p:strVal val="#ppt_x"/>
                                              </p:val>
                                            </p:tav>
                                            <p:tav tm="100000">
                                              <p:val>
                                                <p:strVal val="#ppt_x"/>
                                              </p:val>
                                            </p:tav>
                                          </p:tavLst>
                                        </p:anim>
                                        <p:anim calcmode="lin" valueType="num" p14:bounceEnd="60000">
                                          <p:cBhvr additive="base">
                                            <p:cTn id="37" dur="1000" fill="hold"/>
                                            <p:tgtEl>
                                              <p:spTgt spid="204"/>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8" fill="hold" grpId="0" nodeType="afterEffect" p14:presetBounceEnd="60000">
                                      <p:stCondLst>
                                        <p:cond delay="0"/>
                                      </p:stCondLst>
                                      <p:childTnLst>
                                        <p:set>
                                          <p:cBhvr>
                                            <p:cTn id="40" dur="1" fill="hold">
                                              <p:stCondLst>
                                                <p:cond delay="0"/>
                                              </p:stCondLst>
                                            </p:cTn>
                                            <p:tgtEl>
                                              <p:spTgt spid="61"/>
                                            </p:tgtEl>
                                            <p:attrNameLst>
                                              <p:attrName>style.visibility</p:attrName>
                                            </p:attrNameLst>
                                          </p:cBhvr>
                                          <p:to>
                                            <p:strVal val="visible"/>
                                          </p:to>
                                        </p:set>
                                        <p:anim calcmode="lin" valueType="num" p14:bounceEnd="60000">
                                          <p:cBhvr additive="base">
                                            <p:cTn id="41" dur="1000" fill="hold"/>
                                            <p:tgtEl>
                                              <p:spTgt spid="61"/>
                                            </p:tgtEl>
                                            <p:attrNameLst>
                                              <p:attrName>ppt_x</p:attrName>
                                            </p:attrNameLst>
                                          </p:cBhvr>
                                          <p:tavLst>
                                            <p:tav tm="0">
                                              <p:val>
                                                <p:strVal val="0-#ppt_w/2"/>
                                              </p:val>
                                            </p:tav>
                                            <p:tav tm="100000">
                                              <p:val>
                                                <p:strVal val="#ppt_x"/>
                                              </p:val>
                                            </p:tav>
                                          </p:tavLst>
                                        </p:anim>
                                        <p:anim calcmode="lin" valueType="num" p14:bounceEnd="60000">
                                          <p:cBhvr additive="base">
                                            <p:cTn id="42" dur="1000" fill="hold"/>
                                            <p:tgtEl>
                                              <p:spTgt spid="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0"/>
          <p:bldP spid="202" grpId="0"/>
          <p:bldP spid="203" grpId="0"/>
          <p:bldP spid="204" grpId="0"/>
          <p:bldP spid="6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ppt_x"/>
                                              </p:val>
                                            </p:tav>
                                            <p:tav tm="100000">
                                              <p:val>
                                                <p:strVal val="#ppt_x"/>
                                              </p:val>
                                            </p:tav>
                                          </p:tavLst>
                                        </p:anim>
                                        <p:anim calcmode="lin" valueType="num">
                                          <p:cBhvr additive="base">
                                            <p:cTn id="8" dur="1000" fill="hold"/>
                                            <p:tgtEl>
                                              <p:spTgt spid="10"/>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25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ppt_x"/>
                                              </p:val>
                                            </p:tav>
                                            <p:tav tm="100000">
                                              <p:val>
                                                <p:strVal val="#ppt_x"/>
                                              </p:val>
                                            </p:tav>
                                          </p:tavLst>
                                        </p:anim>
                                        <p:anim calcmode="lin" valueType="num">
                                          <p:cBhvr additive="base">
                                            <p:cTn id="12" dur="1000" fill="hold"/>
                                            <p:tgtEl>
                                              <p:spTgt spid="11"/>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50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fill="hold"/>
                                            <p:tgtEl>
                                              <p:spTgt spid="12"/>
                                            </p:tgtEl>
                                            <p:attrNameLst>
                                              <p:attrName>ppt_x</p:attrName>
                                            </p:attrNameLst>
                                          </p:cBhvr>
                                          <p:tavLst>
                                            <p:tav tm="0">
                                              <p:val>
                                                <p:strVal val="#ppt_x"/>
                                              </p:val>
                                            </p:tav>
                                            <p:tav tm="100000">
                                              <p:val>
                                                <p:strVal val="#ppt_x"/>
                                              </p:val>
                                            </p:tav>
                                          </p:tavLst>
                                        </p:anim>
                                        <p:anim calcmode="lin" valueType="num">
                                          <p:cBhvr additive="base">
                                            <p:cTn id="16" dur="1000" fill="hold"/>
                                            <p:tgtEl>
                                              <p:spTgt spid="12"/>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75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1000" fill="hold"/>
                                            <p:tgtEl>
                                              <p:spTgt spid="13"/>
                                            </p:tgtEl>
                                            <p:attrNameLst>
                                              <p:attrName>ppt_x</p:attrName>
                                            </p:attrNameLst>
                                          </p:cBhvr>
                                          <p:tavLst>
                                            <p:tav tm="0">
                                              <p:val>
                                                <p:strVal val="#ppt_x"/>
                                              </p:val>
                                            </p:tav>
                                            <p:tav tm="100000">
                                              <p:val>
                                                <p:strVal val="#ppt_x"/>
                                              </p:val>
                                            </p:tav>
                                          </p:tavLst>
                                        </p:anim>
                                        <p:anim calcmode="lin" valueType="num">
                                          <p:cBhvr additive="base">
                                            <p:cTn id="20" dur="1000" fill="hold"/>
                                            <p:tgtEl>
                                              <p:spTgt spid="13"/>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201"/>
                                            </p:tgtEl>
                                            <p:attrNameLst>
                                              <p:attrName>style.visibility</p:attrName>
                                            </p:attrNameLst>
                                          </p:cBhvr>
                                          <p:to>
                                            <p:strVal val="visible"/>
                                          </p:to>
                                        </p:set>
                                        <p:anim calcmode="lin" valueType="num">
                                          <p:cBhvr additive="base">
                                            <p:cTn id="24" dur="1000" fill="hold"/>
                                            <p:tgtEl>
                                              <p:spTgt spid="201"/>
                                            </p:tgtEl>
                                            <p:attrNameLst>
                                              <p:attrName>ppt_x</p:attrName>
                                            </p:attrNameLst>
                                          </p:cBhvr>
                                          <p:tavLst>
                                            <p:tav tm="0">
                                              <p:val>
                                                <p:strVal val="#ppt_x"/>
                                              </p:val>
                                            </p:tav>
                                            <p:tav tm="100000">
                                              <p:val>
                                                <p:strVal val="#ppt_x"/>
                                              </p:val>
                                            </p:tav>
                                          </p:tavLst>
                                        </p:anim>
                                        <p:anim calcmode="lin" valueType="num">
                                          <p:cBhvr additive="base">
                                            <p:cTn id="25" dur="1000" fill="hold"/>
                                            <p:tgtEl>
                                              <p:spTgt spid="201"/>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50"/>
                                      </p:stCondLst>
                                      <p:childTnLst>
                                        <p:set>
                                          <p:cBhvr>
                                            <p:cTn id="27" dur="1" fill="hold">
                                              <p:stCondLst>
                                                <p:cond delay="0"/>
                                              </p:stCondLst>
                                            </p:cTn>
                                            <p:tgtEl>
                                              <p:spTgt spid="202"/>
                                            </p:tgtEl>
                                            <p:attrNameLst>
                                              <p:attrName>style.visibility</p:attrName>
                                            </p:attrNameLst>
                                          </p:cBhvr>
                                          <p:to>
                                            <p:strVal val="visible"/>
                                          </p:to>
                                        </p:set>
                                        <p:anim calcmode="lin" valueType="num">
                                          <p:cBhvr additive="base">
                                            <p:cTn id="28" dur="1000" fill="hold"/>
                                            <p:tgtEl>
                                              <p:spTgt spid="202"/>
                                            </p:tgtEl>
                                            <p:attrNameLst>
                                              <p:attrName>ppt_x</p:attrName>
                                            </p:attrNameLst>
                                          </p:cBhvr>
                                          <p:tavLst>
                                            <p:tav tm="0">
                                              <p:val>
                                                <p:strVal val="#ppt_x"/>
                                              </p:val>
                                            </p:tav>
                                            <p:tav tm="100000">
                                              <p:val>
                                                <p:strVal val="#ppt_x"/>
                                              </p:val>
                                            </p:tav>
                                          </p:tavLst>
                                        </p:anim>
                                        <p:anim calcmode="lin" valueType="num">
                                          <p:cBhvr additive="base">
                                            <p:cTn id="29" dur="1000" fill="hold"/>
                                            <p:tgtEl>
                                              <p:spTgt spid="202"/>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500"/>
                                      </p:stCondLst>
                                      <p:childTnLst>
                                        <p:set>
                                          <p:cBhvr>
                                            <p:cTn id="31" dur="1" fill="hold">
                                              <p:stCondLst>
                                                <p:cond delay="0"/>
                                              </p:stCondLst>
                                            </p:cTn>
                                            <p:tgtEl>
                                              <p:spTgt spid="203"/>
                                            </p:tgtEl>
                                            <p:attrNameLst>
                                              <p:attrName>style.visibility</p:attrName>
                                            </p:attrNameLst>
                                          </p:cBhvr>
                                          <p:to>
                                            <p:strVal val="visible"/>
                                          </p:to>
                                        </p:set>
                                        <p:anim calcmode="lin" valueType="num">
                                          <p:cBhvr additive="base">
                                            <p:cTn id="32" dur="1000" fill="hold"/>
                                            <p:tgtEl>
                                              <p:spTgt spid="203"/>
                                            </p:tgtEl>
                                            <p:attrNameLst>
                                              <p:attrName>ppt_x</p:attrName>
                                            </p:attrNameLst>
                                          </p:cBhvr>
                                          <p:tavLst>
                                            <p:tav tm="0">
                                              <p:val>
                                                <p:strVal val="#ppt_x"/>
                                              </p:val>
                                            </p:tav>
                                            <p:tav tm="100000">
                                              <p:val>
                                                <p:strVal val="#ppt_x"/>
                                              </p:val>
                                            </p:tav>
                                          </p:tavLst>
                                        </p:anim>
                                        <p:anim calcmode="lin" valueType="num">
                                          <p:cBhvr additive="base">
                                            <p:cTn id="33" dur="1000" fill="hold"/>
                                            <p:tgtEl>
                                              <p:spTgt spid="203"/>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750"/>
                                      </p:stCondLst>
                                      <p:childTnLst>
                                        <p:set>
                                          <p:cBhvr>
                                            <p:cTn id="35" dur="1" fill="hold">
                                              <p:stCondLst>
                                                <p:cond delay="0"/>
                                              </p:stCondLst>
                                            </p:cTn>
                                            <p:tgtEl>
                                              <p:spTgt spid="204"/>
                                            </p:tgtEl>
                                            <p:attrNameLst>
                                              <p:attrName>style.visibility</p:attrName>
                                            </p:attrNameLst>
                                          </p:cBhvr>
                                          <p:to>
                                            <p:strVal val="visible"/>
                                          </p:to>
                                        </p:set>
                                        <p:anim calcmode="lin" valueType="num">
                                          <p:cBhvr additive="base">
                                            <p:cTn id="36" dur="1000" fill="hold"/>
                                            <p:tgtEl>
                                              <p:spTgt spid="204"/>
                                            </p:tgtEl>
                                            <p:attrNameLst>
                                              <p:attrName>ppt_x</p:attrName>
                                            </p:attrNameLst>
                                          </p:cBhvr>
                                          <p:tavLst>
                                            <p:tav tm="0">
                                              <p:val>
                                                <p:strVal val="#ppt_x"/>
                                              </p:val>
                                            </p:tav>
                                            <p:tav tm="100000">
                                              <p:val>
                                                <p:strVal val="#ppt_x"/>
                                              </p:val>
                                            </p:tav>
                                          </p:tavLst>
                                        </p:anim>
                                        <p:anim calcmode="lin" valueType="num">
                                          <p:cBhvr additive="base">
                                            <p:cTn id="37" dur="1000" fill="hold"/>
                                            <p:tgtEl>
                                              <p:spTgt spid="204"/>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8" fill="hold" grpId="0" nodeType="afterEffect">
                                      <p:stCondLst>
                                        <p:cond delay="0"/>
                                      </p:stCondLst>
                                      <p:childTnLst>
                                        <p:set>
                                          <p:cBhvr>
                                            <p:cTn id="40" dur="1" fill="hold">
                                              <p:stCondLst>
                                                <p:cond delay="0"/>
                                              </p:stCondLst>
                                            </p:cTn>
                                            <p:tgtEl>
                                              <p:spTgt spid="61"/>
                                            </p:tgtEl>
                                            <p:attrNameLst>
                                              <p:attrName>style.visibility</p:attrName>
                                            </p:attrNameLst>
                                          </p:cBhvr>
                                          <p:to>
                                            <p:strVal val="visible"/>
                                          </p:to>
                                        </p:set>
                                        <p:anim calcmode="lin" valueType="num">
                                          <p:cBhvr additive="base">
                                            <p:cTn id="41" dur="1000" fill="hold"/>
                                            <p:tgtEl>
                                              <p:spTgt spid="61"/>
                                            </p:tgtEl>
                                            <p:attrNameLst>
                                              <p:attrName>ppt_x</p:attrName>
                                            </p:attrNameLst>
                                          </p:cBhvr>
                                          <p:tavLst>
                                            <p:tav tm="0">
                                              <p:val>
                                                <p:strVal val="0-#ppt_w/2"/>
                                              </p:val>
                                            </p:tav>
                                            <p:tav tm="100000">
                                              <p:val>
                                                <p:strVal val="#ppt_x"/>
                                              </p:val>
                                            </p:tav>
                                          </p:tavLst>
                                        </p:anim>
                                        <p:anim calcmode="lin" valueType="num">
                                          <p:cBhvr additive="base">
                                            <p:cTn id="42" dur="1000" fill="hold"/>
                                            <p:tgtEl>
                                              <p:spTgt spid="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0"/>
          <p:bldP spid="202" grpId="0"/>
          <p:bldP spid="203" grpId="0"/>
          <p:bldP spid="204" grpId="0"/>
          <p:bldP spid="61"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294357" y="236047"/>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文本框 109"/>
          <p:cNvSpPr txBox="1"/>
          <p:nvPr/>
        </p:nvSpPr>
        <p:spPr>
          <a:xfrm>
            <a:off x="744451"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111" name="矩形 110"/>
          <p:cNvSpPr/>
          <p:nvPr/>
        </p:nvSpPr>
        <p:spPr>
          <a:xfrm>
            <a:off x="773479"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112" name="矩形 111"/>
          <p:cNvSpPr/>
          <p:nvPr/>
        </p:nvSpPr>
        <p:spPr>
          <a:xfrm>
            <a:off x="773479"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cxnSp>
        <p:nvCxnSpPr>
          <p:cNvPr id="116" name="直接连接符 115"/>
          <p:cNvCxnSpPr/>
          <p:nvPr/>
        </p:nvCxnSpPr>
        <p:spPr>
          <a:xfrm flipH="1">
            <a:off x="5509376" y="1277411"/>
            <a:ext cx="2540068" cy="1797074"/>
          </a:xfrm>
          <a:prstGeom prst="line">
            <a:avLst/>
          </a:prstGeom>
          <a:ln w="28575">
            <a:solidFill>
              <a:srgbClr val="234983"/>
            </a:solidFill>
            <a:headEnd type="none"/>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flipH="1">
            <a:off x="8844480" y="4239873"/>
            <a:ext cx="2540068" cy="1797074"/>
          </a:xfrm>
          <a:prstGeom prst="line">
            <a:avLst/>
          </a:prstGeom>
          <a:ln w="28575">
            <a:solidFill>
              <a:srgbClr val="234983"/>
            </a:solidFill>
            <a:headEnd type="none"/>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H="1" flipV="1">
            <a:off x="5521828" y="4216616"/>
            <a:ext cx="2540068" cy="1797074"/>
          </a:xfrm>
          <a:prstGeom prst="line">
            <a:avLst/>
          </a:prstGeom>
          <a:ln w="28575">
            <a:solidFill>
              <a:srgbClr val="234983"/>
            </a:solidFill>
            <a:headEnd type="none"/>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flipH="1" flipV="1">
            <a:off x="8970842" y="1340361"/>
            <a:ext cx="2540068" cy="1797074"/>
          </a:xfrm>
          <a:prstGeom prst="line">
            <a:avLst/>
          </a:prstGeom>
          <a:ln w="28575">
            <a:solidFill>
              <a:srgbClr val="234983"/>
            </a:solidFill>
            <a:headEnd type="none"/>
          </a:ln>
        </p:spPr>
        <p:style>
          <a:lnRef idx="1">
            <a:schemeClr val="accent1"/>
          </a:lnRef>
          <a:fillRef idx="0">
            <a:schemeClr val="accent1"/>
          </a:fillRef>
          <a:effectRef idx="0">
            <a:schemeClr val="accent1"/>
          </a:effectRef>
          <a:fontRef idx="minor">
            <a:schemeClr val="tx1"/>
          </a:fontRef>
        </p:style>
      </p:cxnSp>
      <p:sp useBgFill="1">
        <p:nvSpPr>
          <p:cNvPr id="120" name="流程图: 终止 119"/>
          <p:cNvSpPr/>
          <p:nvPr/>
        </p:nvSpPr>
        <p:spPr>
          <a:xfrm rot="5400000">
            <a:off x="5859630" y="2861466"/>
            <a:ext cx="5201732" cy="1489329"/>
          </a:xfrm>
          <a:prstGeom prst="flowChartTerminator">
            <a:avLst/>
          </a:prstGeom>
          <a:ln w="28575">
            <a:solidFill>
              <a:srgbClr val="234983"/>
            </a:solidFill>
          </a:ln>
          <a:effectLst>
            <a:outerShdw blurRad="317500" dist="1143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1400" dirty="0">
              <a:solidFill>
                <a:schemeClr val="bg1"/>
              </a:solidFill>
            </a:endParaRPr>
          </a:p>
        </p:txBody>
      </p:sp>
      <p:sp>
        <p:nvSpPr>
          <p:cNvPr id="121" name="椭圆 120"/>
          <p:cNvSpPr/>
          <p:nvPr/>
        </p:nvSpPr>
        <p:spPr>
          <a:xfrm>
            <a:off x="7803013" y="2949974"/>
            <a:ext cx="1360075" cy="1360075"/>
          </a:xfrm>
          <a:prstGeom prst="ellipse">
            <a:avLst/>
          </a:prstGeom>
          <a:solidFill>
            <a:srgbClr val="234983"/>
          </a:solidFill>
          <a:ln w="25400">
            <a:solidFill>
              <a:srgbClr val="234983"/>
            </a:soli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4800" b="1" dirty="0">
                <a:solidFill>
                  <a:schemeClr val="bg1"/>
                </a:solidFill>
                <a:latin typeface="Helvetica-Black-SemiBold" pitchFamily="2" charset="0"/>
                <a:ea typeface="方正兰亭特黑简体" panose="02000000000000000000" pitchFamily="2" charset="-122"/>
              </a:rPr>
              <a:t>24</a:t>
            </a:r>
          </a:p>
        </p:txBody>
      </p:sp>
      <p:sp>
        <p:nvSpPr>
          <p:cNvPr id="122" name="椭圆 121"/>
          <p:cNvSpPr/>
          <p:nvPr/>
        </p:nvSpPr>
        <p:spPr>
          <a:xfrm>
            <a:off x="7790562" y="4809568"/>
            <a:ext cx="1360075" cy="136007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200" b="1" dirty="0">
                <a:solidFill>
                  <a:srgbClr val="234983"/>
                </a:solidFill>
                <a:ea typeface="方正兰亭特黑简体" panose="02000000000000000000" pitchFamily="2" charset="-122"/>
              </a:rPr>
              <a:t>标题</a:t>
            </a:r>
            <a:endParaRPr lang="en-US" altLang="zh-CN" sz="1200" b="1" dirty="0">
              <a:solidFill>
                <a:srgbClr val="234983"/>
              </a:solidFill>
              <a:ea typeface="方正兰亭特黑简体" panose="02000000000000000000" pitchFamily="2" charset="-122"/>
            </a:endParaRPr>
          </a:p>
        </p:txBody>
      </p:sp>
      <p:sp>
        <p:nvSpPr>
          <p:cNvPr id="123" name="椭圆 122"/>
          <p:cNvSpPr/>
          <p:nvPr/>
        </p:nvSpPr>
        <p:spPr>
          <a:xfrm>
            <a:off x="5205468" y="2912619"/>
            <a:ext cx="1450119" cy="1450119"/>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124" name="椭圆 123"/>
          <p:cNvSpPr/>
          <p:nvPr/>
        </p:nvSpPr>
        <p:spPr>
          <a:xfrm>
            <a:off x="7790563" y="1040837"/>
            <a:ext cx="1360075" cy="136007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200" b="1" dirty="0">
                <a:solidFill>
                  <a:srgbClr val="234983"/>
                </a:solidFill>
                <a:ea typeface="方正兰亭特黑简体" panose="02000000000000000000" pitchFamily="2" charset="-122"/>
              </a:rPr>
              <a:t>标题</a:t>
            </a:r>
            <a:endParaRPr lang="en-US" altLang="zh-CN" sz="1200" b="1" dirty="0">
              <a:solidFill>
                <a:srgbClr val="234983"/>
              </a:solidFill>
              <a:ea typeface="方正兰亭特黑简体" panose="02000000000000000000" pitchFamily="2" charset="-122"/>
            </a:endParaRPr>
          </a:p>
        </p:txBody>
      </p:sp>
      <p:sp>
        <p:nvSpPr>
          <p:cNvPr id="125" name="椭圆 124"/>
          <p:cNvSpPr/>
          <p:nvPr/>
        </p:nvSpPr>
        <p:spPr>
          <a:xfrm>
            <a:off x="10285607" y="2912619"/>
            <a:ext cx="1450119" cy="1450119"/>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p:cTn id="7" dur="500" decel="50000" fill="hold">
                                          <p:stCondLst>
                                            <p:cond delay="0"/>
                                          </p:stCondLst>
                                        </p:cTn>
                                        <p:tgtEl>
                                          <p:spTgt spid="1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0"/>
                                        </p:tgtEl>
                                        <p:attrNameLst>
                                          <p:attrName>ppt_w</p:attrName>
                                        </p:attrNameLst>
                                      </p:cBhvr>
                                      <p:tavLst>
                                        <p:tav tm="0">
                                          <p:val>
                                            <p:strVal val="#ppt_w*.05"/>
                                          </p:val>
                                        </p:tav>
                                        <p:tav tm="100000">
                                          <p:val>
                                            <p:strVal val="#ppt_w"/>
                                          </p:val>
                                        </p:tav>
                                      </p:tavLst>
                                    </p:anim>
                                    <p:anim calcmode="lin" valueType="num">
                                      <p:cBhvr>
                                        <p:cTn id="10" dur="1000" fill="hold"/>
                                        <p:tgtEl>
                                          <p:spTgt spid="1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0"/>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111"/>
                                        </p:tgtEl>
                                        <p:attrNameLst>
                                          <p:attrName>style.visibility</p:attrName>
                                        </p:attrNameLst>
                                      </p:cBhvr>
                                      <p:to>
                                        <p:strVal val="visible"/>
                                      </p:to>
                                    </p:set>
                                    <p:anim calcmode="lin" valueType="num">
                                      <p:cBhvr>
                                        <p:cTn id="18" dur="500" decel="50000" fill="hold">
                                          <p:stCondLst>
                                            <p:cond delay="0"/>
                                          </p:stCondLst>
                                        </p:cTn>
                                        <p:tgtEl>
                                          <p:spTgt spid="111"/>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11"/>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11"/>
                                        </p:tgtEl>
                                        <p:attrNameLst>
                                          <p:attrName>ppt_w</p:attrName>
                                        </p:attrNameLst>
                                      </p:cBhvr>
                                      <p:tavLst>
                                        <p:tav tm="0">
                                          <p:val>
                                            <p:strVal val="#ppt_w*.05"/>
                                          </p:val>
                                        </p:tav>
                                        <p:tav tm="100000">
                                          <p:val>
                                            <p:strVal val="#ppt_w"/>
                                          </p:val>
                                        </p:tav>
                                      </p:tavLst>
                                    </p:anim>
                                    <p:anim calcmode="lin" valueType="num">
                                      <p:cBhvr>
                                        <p:cTn id="21" dur="1000" fill="hold"/>
                                        <p:tgtEl>
                                          <p:spTgt spid="111"/>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11"/>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11"/>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11"/>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11"/>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112"/>
                                        </p:tgtEl>
                                        <p:attrNameLst>
                                          <p:attrName>style.visibility</p:attrName>
                                        </p:attrNameLst>
                                      </p:cBhvr>
                                      <p:to>
                                        <p:strVal val="visible"/>
                                      </p:to>
                                    </p:set>
                                    <p:anim calcmode="lin" valueType="num">
                                      <p:cBhvr>
                                        <p:cTn id="29" dur="500" decel="50000" fill="hold">
                                          <p:stCondLst>
                                            <p:cond delay="0"/>
                                          </p:stCondLst>
                                        </p:cTn>
                                        <p:tgtEl>
                                          <p:spTgt spid="112"/>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112"/>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112"/>
                                        </p:tgtEl>
                                        <p:attrNameLst>
                                          <p:attrName>ppt_w</p:attrName>
                                        </p:attrNameLst>
                                      </p:cBhvr>
                                      <p:tavLst>
                                        <p:tav tm="0">
                                          <p:val>
                                            <p:strVal val="#ppt_w*.05"/>
                                          </p:val>
                                        </p:tav>
                                        <p:tav tm="100000">
                                          <p:val>
                                            <p:strVal val="#ppt_w"/>
                                          </p:val>
                                        </p:tav>
                                      </p:tavLst>
                                    </p:anim>
                                    <p:anim calcmode="lin" valueType="num">
                                      <p:cBhvr>
                                        <p:cTn id="32" dur="1000" fill="hold"/>
                                        <p:tgtEl>
                                          <p:spTgt spid="112"/>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112"/>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112"/>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112"/>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112"/>
                                        </p:tgtEl>
                                      </p:cBhvr>
                                    </p:animEffect>
                                  </p:childTnLst>
                                </p:cTn>
                              </p:par>
                            </p:childTnLst>
                          </p:cTn>
                        </p:par>
                        <p:par>
                          <p:cTn id="37" fill="hold">
                            <p:stCondLst>
                              <p:cond delay="3000"/>
                            </p:stCondLst>
                            <p:childTnLst>
                              <p:par>
                                <p:cTn id="38" presetID="25" presetClass="entr" presetSubtype="0" fill="hold" nodeType="afterEffect">
                                  <p:stCondLst>
                                    <p:cond delay="0"/>
                                  </p:stCondLst>
                                  <p:childTnLst>
                                    <p:set>
                                      <p:cBhvr>
                                        <p:cTn id="39" dur="1" fill="hold">
                                          <p:stCondLst>
                                            <p:cond delay="0"/>
                                          </p:stCondLst>
                                        </p:cTn>
                                        <p:tgtEl>
                                          <p:spTgt spid="116"/>
                                        </p:tgtEl>
                                        <p:attrNameLst>
                                          <p:attrName>style.visibility</p:attrName>
                                        </p:attrNameLst>
                                      </p:cBhvr>
                                      <p:to>
                                        <p:strVal val="visible"/>
                                      </p:to>
                                    </p:set>
                                    <p:anim calcmode="lin" valueType="num">
                                      <p:cBhvr>
                                        <p:cTn id="40" dur="500" decel="50000" fill="hold">
                                          <p:stCondLst>
                                            <p:cond delay="0"/>
                                          </p:stCondLst>
                                        </p:cTn>
                                        <p:tgtEl>
                                          <p:spTgt spid="116"/>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116"/>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116"/>
                                        </p:tgtEl>
                                        <p:attrNameLst>
                                          <p:attrName>ppt_w</p:attrName>
                                        </p:attrNameLst>
                                      </p:cBhvr>
                                      <p:tavLst>
                                        <p:tav tm="0">
                                          <p:val>
                                            <p:strVal val="#ppt_w*.05"/>
                                          </p:val>
                                        </p:tav>
                                        <p:tav tm="100000">
                                          <p:val>
                                            <p:strVal val="#ppt_w"/>
                                          </p:val>
                                        </p:tav>
                                      </p:tavLst>
                                    </p:anim>
                                    <p:anim calcmode="lin" valueType="num">
                                      <p:cBhvr>
                                        <p:cTn id="43" dur="1000" fill="hold"/>
                                        <p:tgtEl>
                                          <p:spTgt spid="116"/>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116"/>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116"/>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116"/>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116"/>
                                        </p:tgtEl>
                                      </p:cBhvr>
                                    </p:animEffect>
                                  </p:childTnLst>
                                </p:cTn>
                              </p:par>
                            </p:childTnLst>
                          </p:cTn>
                        </p:par>
                        <p:par>
                          <p:cTn id="48" fill="hold">
                            <p:stCondLst>
                              <p:cond delay="4000"/>
                            </p:stCondLst>
                            <p:childTnLst>
                              <p:par>
                                <p:cTn id="49" presetID="25" presetClass="entr" presetSubtype="0" fill="hold" nodeType="afterEffect">
                                  <p:stCondLst>
                                    <p:cond delay="0"/>
                                  </p:stCondLst>
                                  <p:childTnLst>
                                    <p:set>
                                      <p:cBhvr>
                                        <p:cTn id="50" dur="1" fill="hold">
                                          <p:stCondLst>
                                            <p:cond delay="0"/>
                                          </p:stCondLst>
                                        </p:cTn>
                                        <p:tgtEl>
                                          <p:spTgt spid="117"/>
                                        </p:tgtEl>
                                        <p:attrNameLst>
                                          <p:attrName>style.visibility</p:attrName>
                                        </p:attrNameLst>
                                      </p:cBhvr>
                                      <p:to>
                                        <p:strVal val="visible"/>
                                      </p:to>
                                    </p:set>
                                    <p:anim calcmode="lin" valueType="num">
                                      <p:cBhvr>
                                        <p:cTn id="51" dur="500" decel="50000" fill="hold">
                                          <p:stCondLst>
                                            <p:cond delay="0"/>
                                          </p:stCondLst>
                                        </p:cTn>
                                        <p:tgtEl>
                                          <p:spTgt spid="117"/>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17"/>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17"/>
                                        </p:tgtEl>
                                        <p:attrNameLst>
                                          <p:attrName>ppt_w</p:attrName>
                                        </p:attrNameLst>
                                      </p:cBhvr>
                                      <p:tavLst>
                                        <p:tav tm="0">
                                          <p:val>
                                            <p:strVal val="#ppt_w*.05"/>
                                          </p:val>
                                        </p:tav>
                                        <p:tav tm="100000">
                                          <p:val>
                                            <p:strVal val="#ppt_w"/>
                                          </p:val>
                                        </p:tav>
                                      </p:tavLst>
                                    </p:anim>
                                    <p:anim calcmode="lin" valueType="num">
                                      <p:cBhvr>
                                        <p:cTn id="54" dur="1000" fill="hold"/>
                                        <p:tgtEl>
                                          <p:spTgt spid="117"/>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17"/>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17"/>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17"/>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17"/>
                                        </p:tgtEl>
                                      </p:cBhvr>
                                    </p:animEffect>
                                  </p:childTnLst>
                                </p:cTn>
                              </p:par>
                            </p:childTnLst>
                          </p:cTn>
                        </p:par>
                        <p:par>
                          <p:cTn id="59" fill="hold">
                            <p:stCondLst>
                              <p:cond delay="5000"/>
                            </p:stCondLst>
                            <p:childTnLst>
                              <p:par>
                                <p:cTn id="60" presetID="25" presetClass="entr" presetSubtype="0" fill="hold" nodeType="afterEffect">
                                  <p:stCondLst>
                                    <p:cond delay="0"/>
                                  </p:stCondLst>
                                  <p:childTnLst>
                                    <p:set>
                                      <p:cBhvr>
                                        <p:cTn id="61" dur="1" fill="hold">
                                          <p:stCondLst>
                                            <p:cond delay="0"/>
                                          </p:stCondLst>
                                        </p:cTn>
                                        <p:tgtEl>
                                          <p:spTgt spid="118"/>
                                        </p:tgtEl>
                                        <p:attrNameLst>
                                          <p:attrName>style.visibility</p:attrName>
                                        </p:attrNameLst>
                                      </p:cBhvr>
                                      <p:to>
                                        <p:strVal val="visible"/>
                                      </p:to>
                                    </p:set>
                                    <p:anim calcmode="lin" valueType="num">
                                      <p:cBhvr>
                                        <p:cTn id="62" dur="500" decel="50000" fill="hold">
                                          <p:stCondLst>
                                            <p:cond delay="0"/>
                                          </p:stCondLst>
                                        </p:cTn>
                                        <p:tgtEl>
                                          <p:spTgt spid="118"/>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118"/>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118"/>
                                        </p:tgtEl>
                                        <p:attrNameLst>
                                          <p:attrName>ppt_w</p:attrName>
                                        </p:attrNameLst>
                                      </p:cBhvr>
                                      <p:tavLst>
                                        <p:tav tm="0">
                                          <p:val>
                                            <p:strVal val="#ppt_w*.05"/>
                                          </p:val>
                                        </p:tav>
                                        <p:tav tm="100000">
                                          <p:val>
                                            <p:strVal val="#ppt_w"/>
                                          </p:val>
                                        </p:tav>
                                      </p:tavLst>
                                    </p:anim>
                                    <p:anim calcmode="lin" valueType="num">
                                      <p:cBhvr>
                                        <p:cTn id="65" dur="1000" fill="hold"/>
                                        <p:tgtEl>
                                          <p:spTgt spid="118"/>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118"/>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118"/>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118"/>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118"/>
                                        </p:tgtEl>
                                      </p:cBhvr>
                                    </p:animEffect>
                                  </p:childTnLst>
                                </p:cTn>
                              </p:par>
                            </p:childTnLst>
                          </p:cTn>
                        </p:par>
                        <p:par>
                          <p:cTn id="70" fill="hold">
                            <p:stCondLst>
                              <p:cond delay="6000"/>
                            </p:stCondLst>
                            <p:childTnLst>
                              <p:par>
                                <p:cTn id="71" presetID="25" presetClass="entr" presetSubtype="0" fill="hold" nodeType="afterEffect">
                                  <p:stCondLst>
                                    <p:cond delay="0"/>
                                  </p:stCondLst>
                                  <p:childTnLst>
                                    <p:set>
                                      <p:cBhvr>
                                        <p:cTn id="72" dur="1" fill="hold">
                                          <p:stCondLst>
                                            <p:cond delay="0"/>
                                          </p:stCondLst>
                                        </p:cTn>
                                        <p:tgtEl>
                                          <p:spTgt spid="119"/>
                                        </p:tgtEl>
                                        <p:attrNameLst>
                                          <p:attrName>style.visibility</p:attrName>
                                        </p:attrNameLst>
                                      </p:cBhvr>
                                      <p:to>
                                        <p:strVal val="visible"/>
                                      </p:to>
                                    </p:set>
                                    <p:anim calcmode="lin" valueType="num">
                                      <p:cBhvr>
                                        <p:cTn id="73" dur="500" decel="50000" fill="hold">
                                          <p:stCondLst>
                                            <p:cond delay="0"/>
                                          </p:stCondLst>
                                        </p:cTn>
                                        <p:tgtEl>
                                          <p:spTgt spid="119"/>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119"/>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119"/>
                                        </p:tgtEl>
                                        <p:attrNameLst>
                                          <p:attrName>ppt_w</p:attrName>
                                        </p:attrNameLst>
                                      </p:cBhvr>
                                      <p:tavLst>
                                        <p:tav tm="0">
                                          <p:val>
                                            <p:strVal val="#ppt_w*.05"/>
                                          </p:val>
                                        </p:tav>
                                        <p:tav tm="100000">
                                          <p:val>
                                            <p:strVal val="#ppt_w"/>
                                          </p:val>
                                        </p:tav>
                                      </p:tavLst>
                                    </p:anim>
                                    <p:anim calcmode="lin" valueType="num">
                                      <p:cBhvr>
                                        <p:cTn id="76" dur="1000" fill="hold"/>
                                        <p:tgtEl>
                                          <p:spTgt spid="119"/>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119"/>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119"/>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119"/>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119"/>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120"/>
                                        </p:tgtEl>
                                        <p:attrNameLst>
                                          <p:attrName>style.visibility</p:attrName>
                                        </p:attrNameLst>
                                      </p:cBhvr>
                                      <p:to>
                                        <p:strVal val="visible"/>
                                      </p:to>
                                    </p:set>
                                    <p:anim calcmode="lin" valueType="num">
                                      <p:cBhvr>
                                        <p:cTn id="84" dur="500" decel="50000" fill="hold">
                                          <p:stCondLst>
                                            <p:cond delay="0"/>
                                          </p:stCondLst>
                                        </p:cTn>
                                        <p:tgtEl>
                                          <p:spTgt spid="120"/>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120"/>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120"/>
                                        </p:tgtEl>
                                        <p:attrNameLst>
                                          <p:attrName>ppt_w</p:attrName>
                                        </p:attrNameLst>
                                      </p:cBhvr>
                                      <p:tavLst>
                                        <p:tav tm="0">
                                          <p:val>
                                            <p:strVal val="#ppt_w*.05"/>
                                          </p:val>
                                        </p:tav>
                                        <p:tav tm="100000">
                                          <p:val>
                                            <p:strVal val="#ppt_w"/>
                                          </p:val>
                                        </p:tav>
                                      </p:tavLst>
                                    </p:anim>
                                    <p:anim calcmode="lin" valueType="num">
                                      <p:cBhvr>
                                        <p:cTn id="87" dur="1000" fill="hold"/>
                                        <p:tgtEl>
                                          <p:spTgt spid="120"/>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120"/>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120"/>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120"/>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120"/>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121"/>
                                        </p:tgtEl>
                                        <p:attrNameLst>
                                          <p:attrName>style.visibility</p:attrName>
                                        </p:attrNameLst>
                                      </p:cBhvr>
                                      <p:to>
                                        <p:strVal val="visible"/>
                                      </p:to>
                                    </p:set>
                                    <p:anim calcmode="lin" valueType="num">
                                      <p:cBhvr>
                                        <p:cTn id="95" dur="500" decel="50000" fill="hold">
                                          <p:stCondLst>
                                            <p:cond delay="0"/>
                                          </p:stCondLst>
                                        </p:cTn>
                                        <p:tgtEl>
                                          <p:spTgt spid="121"/>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121"/>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121"/>
                                        </p:tgtEl>
                                        <p:attrNameLst>
                                          <p:attrName>ppt_w</p:attrName>
                                        </p:attrNameLst>
                                      </p:cBhvr>
                                      <p:tavLst>
                                        <p:tav tm="0">
                                          <p:val>
                                            <p:strVal val="#ppt_w*.05"/>
                                          </p:val>
                                        </p:tav>
                                        <p:tav tm="100000">
                                          <p:val>
                                            <p:strVal val="#ppt_w"/>
                                          </p:val>
                                        </p:tav>
                                      </p:tavLst>
                                    </p:anim>
                                    <p:anim calcmode="lin" valueType="num">
                                      <p:cBhvr>
                                        <p:cTn id="98" dur="1000" fill="hold"/>
                                        <p:tgtEl>
                                          <p:spTgt spid="121"/>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121"/>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121"/>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121"/>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121"/>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122"/>
                                        </p:tgtEl>
                                        <p:attrNameLst>
                                          <p:attrName>style.visibility</p:attrName>
                                        </p:attrNameLst>
                                      </p:cBhvr>
                                      <p:to>
                                        <p:strVal val="visible"/>
                                      </p:to>
                                    </p:set>
                                    <p:anim calcmode="lin" valueType="num">
                                      <p:cBhvr>
                                        <p:cTn id="106" dur="500" decel="50000" fill="hold">
                                          <p:stCondLst>
                                            <p:cond delay="0"/>
                                          </p:stCondLst>
                                        </p:cTn>
                                        <p:tgtEl>
                                          <p:spTgt spid="122"/>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22"/>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22"/>
                                        </p:tgtEl>
                                        <p:attrNameLst>
                                          <p:attrName>ppt_w</p:attrName>
                                        </p:attrNameLst>
                                      </p:cBhvr>
                                      <p:tavLst>
                                        <p:tav tm="0">
                                          <p:val>
                                            <p:strVal val="#ppt_w*.05"/>
                                          </p:val>
                                        </p:tav>
                                        <p:tav tm="100000">
                                          <p:val>
                                            <p:strVal val="#ppt_w"/>
                                          </p:val>
                                        </p:tav>
                                      </p:tavLst>
                                    </p:anim>
                                    <p:anim calcmode="lin" valueType="num">
                                      <p:cBhvr>
                                        <p:cTn id="109" dur="1000" fill="hold"/>
                                        <p:tgtEl>
                                          <p:spTgt spid="122"/>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22"/>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22"/>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22"/>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22"/>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 calcmode="lin" valueType="num">
                                      <p:cBhvr>
                                        <p:cTn id="117" dur="500" decel="50000" fill="hold">
                                          <p:stCondLst>
                                            <p:cond delay="0"/>
                                          </p:stCondLst>
                                        </p:cTn>
                                        <p:tgtEl>
                                          <p:spTgt spid="123"/>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123"/>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123"/>
                                        </p:tgtEl>
                                        <p:attrNameLst>
                                          <p:attrName>ppt_w</p:attrName>
                                        </p:attrNameLst>
                                      </p:cBhvr>
                                      <p:tavLst>
                                        <p:tav tm="0">
                                          <p:val>
                                            <p:strVal val="#ppt_w*.05"/>
                                          </p:val>
                                        </p:tav>
                                        <p:tav tm="100000">
                                          <p:val>
                                            <p:strVal val="#ppt_w"/>
                                          </p:val>
                                        </p:tav>
                                      </p:tavLst>
                                    </p:anim>
                                    <p:anim calcmode="lin" valueType="num">
                                      <p:cBhvr>
                                        <p:cTn id="120" dur="1000" fill="hold"/>
                                        <p:tgtEl>
                                          <p:spTgt spid="123"/>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123"/>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123"/>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123"/>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123"/>
                                        </p:tgtEl>
                                      </p:cBhvr>
                                    </p:animEffect>
                                  </p:childTnLst>
                                </p:cTn>
                              </p:par>
                            </p:childTnLst>
                          </p:cTn>
                        </p:par>
                        <p:par>
                          <p:cTn id="125" fill="hold">
                            <p:stCondLst>
                              <p:cond delay="11000"/>
                            </p:stCondLst>
                            <p:childTnLst>
                              <p:par>
                                <p:cTn id="126" presetID="25" presetClass="entr" presetSubtype="0" fill="hold" grpId="0" nodeType="afterEffect">
                                  <p:stCondLst>
                                    <p:cond delay="0"/>
                                  </p:stCondLst>
                                  <p:childTnLst>
                                    <p:set>
                                      <p:cBhvr>
                                        <p:cTn id="127" dur="1" fill="hold">
                                          <p:stCondLst>
                                            <p:cond delay="0"/>
                                          </p:stCondLst>
                                        </p:cTn>
                                        <p:tgtEl>
                                          <p:spTgt spid="124"/>
                                        </p:tgtEl>
                                        <p:attrNameLst>
                                          <p:attrName>style.visibility</p:attrName>
                                        </p:attrNameLst>
                                      </p:cBhvr>
                                      <p:to>
                                        <p:strVal val="visible"/>
                                      </p:to>
                                    </p:set>
                                    <p:anim calcmode="lin" valueType="num">
                                      <p:cBhvr>
                                        <p:cTn id="128" dur="500" decel="50000" fill="hold">
                                          <p:stCondLst>
                                            <p:cond delay="0"/>
                                          </p:stCondLst>
                                        </p:cTn>
                                        <p:tgtEl>
                                          <p:spTgt spid="124"/>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124"/>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124"/>
                                        </p:tgtEl>
                                        <p:attrNameLst>
                                          <p:attrName>ppt_w</p:attrName>
                                        </p:attrNameLst>
                                      </p:cBhvr>
                                      <p:tavLst>
                                        <p:tav tm="0">
                                          <p:val>
                                            <p:strVal val="#ppt_w*.05"/>
                                          </p:val>
                                        </p:tav>
                                        <p:tav tm="100000">
                                          <p:val>
                                            <p:strVal val="#ppt_w"/>
                                          </p:val>
                                        </p:tav>
                                      </p:tavLst>
                                    </p:anim>
                                    <p:anim calcmode="lin" valueType="num">
                                      <p:cBhvr>
                                        <p:cTn id="131" dur="1000" fill="hold"/>
                                        <p:tgtEl>
                                          <p:spTgt spid="124"/>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124"/>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124"/>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124"/>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124"/>
                                        </p:tgtEl>
                                      </p:cBhvr>
                                    </p:animEffect>
                                  </p:childTnLst>
                                </p:cTn>
                              </p:par>
                            </p:childTnLst>
                          </p:cTn>
                        </p:par>
                        <p:par>
                          <p:cTn id="136" fill="hold">
                            <p:stCondLst>
                              <p:cond delay="12000"/>
                            </p:stCondLst>
                            <p:childTnLst>
                              <p:par>
                                <p:cTn id="137" presetID="25" presetClass="entr" presetSubtype="0" fill="hold" grpId="0" nodeType="afterEffect">
                                  <p:stCondLst>
                                    <p:cond delay="0"/>
                                  </p:stCondLst>
                                  <p:childTnLst>
                                    <p:set>
                                      <p:cBhvr>
                                        <p:cTn id="138" dur="1" fill="hold">
                                          <p:stCondLst>
                                            <p:cond delay="0"/>
                                          </p:stCondLst>
                                        </p:cTn>
                                        <p:tgtEl>
                                          <p:spTgt spid="125"/>
                                        </p:tgtEl>
                                        <p:attrNameLst>
                                          <p:attrName>style.visibility</p:attrName>
                                        </p:attrNameLst>
                                      </p:cBhvr>
                                      <p:to>
                                        <p:strVal val="visible"/>
                                      </p:to>
                                    </p:set>
                                    <p:anim calcmode="lin" valueType="num">
                                      <p:cBhvr>
                                        <p:cTn id="139" dur="500" decel="50000" fill="hold">
                                          <p:stCondLst>
                                            <p:cond delay="0"/>
                                          </p:stCondLst>
                                        </p:cTn>
                                        <p:tgtEl>
                                          <p:spTgt spid="125"/>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125"/>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125"/>
                                        </p:tgtEl>
                                        <p:attrNameLst>
                                          <p:attrName>ppt_w</p:attrName>
                                        </p:attrNameLst>
                                      </p:cBhvr>
                                      <p:tavLst>
                                        <p:tav tm="0">
                                          <p:val>
                                            <p:strVal val="#ppt_w*.05"/>
                                          </p:val>
                                        </p:tav>
                                        <p:tav tm="100000">
                                          <p:val>
                                            <p:strVal val="#ppt_w"/>
                                          </p:val>
                                        </p:tav>
                                      </p:tavLst>
                                    </p:anim>
                                    <p:anim calcmode="lin" valueType="num">
                                      <p:cBhvr>
                                        <p:cTn id="142" dur="1000" fill="hold"/>
                                        <p:tgtEl>
                                          <p:spTgt spid="125"/>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125"/>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125"/>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125"/>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P spid="111" grpId="0"/>
      <p:bldP spid="112" grpId="0"/>
      <p:bldP spid="120" grpId="0" animBg="1"/>
      <p:bldP spid="121" grpId="0" animBg="1"/>
      <p:bldP spid="122" grpId="0" animBg="1"/>
      <p:bldP spid="123" grpId="0" animBg="1"/>
      <p:bldP spid="124" grpId="0" animBg="1"/>
      <p:bldP spid="12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4138586" y="1491753"/>
            <a:ext cx="3935146" cy="3935146"/>
          </a:xfrm>
          <a:prstGeom prst="ellipse">
            <a:avLst/>
          </a:prstGeom>
          <a:noFill/>
          <a:ln w="19050">
            <a:solidFill>
              <a:srgbClr val="23498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5" name="椭圆 64"/>
          <p:cNvSpPr/>
          <p:nvPr/>
        </p:nvSpPr>
        <p:spPr>
          <a:xfrm>
            <a:off x="4188227" y="1531234"/>
            <a:ext cx="3815544" cy="3815544"/>
          </a:xfrm>
          <a:prstGeom prst="ellipse">
            <a:avLst/>
          </a:prstGeom>
          <a:solidFill>
            <a:schemeClr val="bg1">
              <a:lumMod val="95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6" name="椭圆 65"/>
          <p:cNvSpPr/>
          <p:nvPr/>
        </p:nvSpPr>
        <p:spPr>
          <a:xfrm flipV="1">
            <a:off x="8855903" y="5627341"/>
            <a:ext cx="105358" cy="105358"/>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7" name="椭圆 66"/>
          <p:cNvSpPr/>
          <p:nvPr/>
        </p:nvSpPr>
        <p:spPr>
          <a:xfrm>
            <a:off x="4248149" y="1591156"/>
            <a:ext cx="3695700" cy="3695700"/>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838200" dir="2700000" sx="90000" sy="9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8" name="椭圆 67"/>
          <p:cNvSpPr/>
          <p:nvPr/>
        </p:nvSpPr>
        <p:spPr>
          <a:xfrm>
            <a:off x="6790157" y="1415735"/>
            <a:ext cx="1012723" cy="1012723"/>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9" name="文本框 68"/>
          <p:cNvSpPr txBox="1"/>
          <p:nvPr/>
        </p:nvSpPr>
        <p:spPr>
          <a:xfrm>
            <a:off x="4779192" y="2571005"/>
            <a:ext cx="2693152" cy="584775"/>
          </a:xfrm>
          <a:prstGeom prst="rect">
            <a:avLst/>
          </a:prstGeom>
          <a:noFill/>
        </p:spPr>
        <p:txBody>
          <a:bodyPr wrap="square" rtlCol="0">
            <a:spAutoFit/>
          </a:bodyPr>
          <a:lstStyle/>
          <a:p>
            <a:pPr algn="ctr"/>
            <a:r>
              <a:rPr lang="zh-CN" altLang="en-US" sz="3200" dirty="0">
                <a:solidFill>
                  <a:srgbClr val="234983"/>
                </a:solidFill>
                <a:latin typeface="+mj-lt"/>
              </a:rPr>
              <a:t>点击添加标题</a:t>
            </a:r>
          </a:p>
        </p:txBody>
      </p:sp>
      <p:sp>
        <p:nvSpPr>
          <p:cNvPr id="70" name="矩形 69"/>
          <p:cNvSpPr/>
          <p:nvPr/>
        </p:nvSpPr>
        <p:spPr>
          <a:xfrm>
            <a:off x="4487332" y="3155780"/>
            <a:ext cx="3217334" cy="978729"/>
          </a:xfrm>
          <a:prstGeom prst="rect">
            <a:avLst/>
          </a:prstGeom>
        </p:spPr>
        <p:txBody>
          <a:bodyPr wrap="square">
            <a:spAutoFit/>
          </a:bodyPr>
          <a:lstStyle/>
          <a:p>
            <a:pPr algn="ctr">
              <a:lnSpc>
                <a:spcPct val="120000"/>
              </a:lnSpc>
            </a:pPr>
            <a:r>
              <a:rPr lang="en-US" altLang="zh-CN" sz="1600" dirty="0">
                <a:solidFill>
                  <a:schemeClr val="tx1">
                    <a:lumMod val="75000"/>
                    <a:lumOff val="25000"/>
                  </a:schemeClr>
                </a:solidFill>
                <a:latin typeface="+mn-ea"/>
              </a:rPr>
              <a:t>  </a:t>
            </a:r>
            <a:r>
              <a:rPr lang="zh-CN" altLang="en-US" sz="1600" dirty="0">
                <a:solidFill>
                  <a:schemeClr val="tx1">
                    <a:lumMod val="65000"/>
                    <a:lumOff val="35000"/>
                  </a:schemeClr>
                </a:solidFill>
                <a:latin typeface="+mn-ea"/>
              </a:rPr>
              <a:t>您的内容打在这里，或者通过复制您的文本后，在此框中选择粘贴，并选择只保留文字。</a:t>
            </a:r>
          </a:p>
        </p:txBody>
      </p:sp>
      <p:sp>
        <p:nvSpPr>
          <p:cNvPr id="71" name="矩形 70"/>
          <p:cNvSpPr/>
          <p:nvPr/>
        </p:nvSpPr>
        <p:spPr>
          <a:xfrm>
            <a:off x="6974979" y="1615778"/>
            <a:ext cx="704039" cy="707886"/>
          </a:xfrm>
          <a:prstGeom prst="rect">
            <a:avLst/>
          </a:prstGeom>
        </p:spPr>
        <p:txBody>
          <a:bodyPr wrap="none">
            <a:spAutoFit/>
          </a:bodyPr>
          <a:lstStyle/>
          <a:p>
            <a:pPr algn="ctr"/>
            <a:r>
              <a:rPr lang="en-US" altLang="zh-CN" sz="4000" b="1" dirty="0">
                <a:solidFill>
                  <a:srgbClr val="234983"/>
                </a:solidFill>
              </a:rPr>
              <a:t>04</a:t>
            </a:r>
            <a:endParaRPr lang="zh-CN" altLang="en-US" sz="4000" b="1" dirty="0">
              <a:solidFill>
                <a:srgbClr val="234983"/>
              </a:solidFill>
            </a:endParaRPr>
          </a:p>
        </p:txBody>
      </p:sp>
      <p:sp>
        <p:nvSpPr>
          <p:cNvPr id="72" name="圆角矩形 71"/>
          <p:cNvSpPr/>
          <p:nvPr/>
        </p:nvSpPr>
        <p:spPr>
          <a:xfrm>
            <a:off x="5931706" y="4253809"/>
            <a:ext cx="348906" cy="60960"/>
          </a:xfrm>
          <a:prstGeom prst="roundRect">
            <a:avLst>
              <a:gd name="adj" fmla="val 50000"/>
            </a:avLst>
          </a:prstGeom>
          <a:solidFill>
            <a:srgbClr val="1D3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4983"/>
              </a:solidFill>
            </a:endParaRPr>
          </a:p>
        </p:txBody>
      </p:sp>
      <p:cxnSp>
        <p:nvCxnSpPr>
          <p:cNvPr id="73" name="直接连接符 72"/>
          <p:cNvCxnSpPr/>
          <p:nvPr/>
        </p:nvCxnSpPr>
        <p:spPr>
          <a:xfrm>
            <a:off x="6106159" y="4429760"/>
            <a:ext cx="0" cy="782320"/>
          </a:xfrm>
          <a:prstGeom prst="line">
            <a:avLst/>
          </a:prstGeom>
          <a:ln w="25400" cap="rnd">
            <a:solidFill>
              <a:srgbClr val="234983"/>
            </a:solidFill>
            <a:round/>
          </a:ln>
        </p:spPr>
        <p:style>
          <a:lnRef idx="1">
            <a:schemeClr val="accent1"/>
          </a:lnRef>
          <a:fillRef idx="0">
            <a:schemeClr val="accent1"/>
          </a:fillRef>
          <a:effectRef idx="0">
            <a:schemeClr val="accent1"/>
          </a:effectRef>
          <a:fontRef idx="minor">
            <a:schemeClr val="tx1"/>
          </a:fontRef>
        </p:style>
      </p:cxnSp>
      <p:grpSp>
        <p:nvGrpSpPr>
          <p:cNvPr id="74" name="组合 73"/>
          <p:cNvGrpSpPr/>
          <p:nvPr/>
        </p:nvGrpSpPr>
        <p:grpSpPr>
          <a:xfrm>
            <a:off x="1534158" y="3251046"/>
            <a:ext cx="375920" cy="375920"/>
            <a:chOff x="1534158" y="3352646"/>
            <a:chExt cx="375920" cy="375920"/>
          </a:xfrm>
        </p:grpSpPr>
        <p:sp>
          <p:nvSpPr>
            <p:cNvPr id="75" name="椭圆 74"/>
            <p:cNvSpPr/>
            <p:nvPr/>
          </p:nvSpPr>
          <p:spPr>
            <a:xfrm>
              <a:off x="1534158"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6" name="等腰三角形 75"/>
            <p:cNvSpPr/>
            <p:nvPr/>
          </p:nvSpPr>
          <p:spPr>
            <a:xfrm rot="16200000">
              <a:off x="1633052" y="3472583"/>
              <a:ext cx="157811" cy="136044"/>
            </a:xfrm>
            <a:prstGeom prst="triangle">
              <a:avLst/>
            </a:prstGeom>
            <a:solidFill>
              <a:srgbClr val="2349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77" name="组合 76"/>
          <p:cNvGrpSpPr/>
          <p:nvPr/>
        </p:nvGrpSpPr>
        <p:grpSpPr>
          <a:xfrm>
            <a:off x="10302240" y="3251046"/>
            <a:ext cx="375920" cy="375920"/>
            <a:chOff x="10302240" y="3352646"/>
            <a:chExt cx="375920" cy="375920"/>
          </a:xfrm>
        </p:grpSpPr>
        <p:sp>
          <p:nvSpPr>
            <p:cNvPr id="78" name="椭圆 77"/>
            <p:cNvSpPr/>
            <p:nvPr/>
          </p:nvSpPr>
          <p:spPr>
            <a:xfrm>
              <a:off x="10302240"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9" name="等腰三角形 78"/>
            <p:cNvSpPr/>
            <p:nvPr/>
          </p:nvSpPr>
          <p:spPr>
            <a:xfrm rot="5400000" flipH="1">
              <a:off x="10441775" y="3472584"/>
              <a:ext cx="157811" cy="136044"/>
            </a:xfrm>
            <a:prstGeom prst="triangle">
              <a:avLst/>
            </a:prstGeom>
            <a:solidFill>
              <a:srgbClr val="2349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childTnLst>
                                </p:cTn>
                              </p:par>
                              <p:par>
                                <p:cTn id="8" presetID="64" presetClass="path" presetSubtype="0" decel="30000" fill="hold" grpId="1" nodeType="withEffect">
                                  <p:stCondLst>
                                    <p:cond delay="0"/>
                                  </p:stCondLst>
                                  <p:childTnLst>
                                    <p:animMotion origin="layout" path="M 0 0.03889 L 0 -0.14815 " pathEditMode="relative" rAng="0" ptsTypes="AA">
                                      <p:cBhvr>
                                        <p:cTn id="9" dur="750" spd="-100000" fill="hold"/>
                                        <p:tgtEl>
                                          <p:spTgt spid="67"/>
                                        </p:tgtEl>
                                        <p:attrNameLst>
                                          <p:attrName>ppt_x</p:attrName>
                                          <p:attrName>ppt_y</p:attrName>
                                        </p:attrNameLst>
                                      </p:cBhvr>
                                      <p:rCtr x="0" y="-9352"/>
                                    </p:animMotion>
                                  </p:childTnLst>
                                </p:cTn>
                              </p:par>
                              <p:par>
                                <p:cTn id="10" presetID="64" presetClass="path" presetSubtype="0" accel="30000" decel="30000" fill="hold" grpId="2" nodeType="withEffect">
                                  <p:stCondLst>
                                    <p:cond delay="750"/>
                                  </p:stCondLst>
                                  <p:childTnLst>
                                    <p:animMotion origin="layout" path="M 0 0.03842 L 0 1.11111E-6 " pathEditMode="relative" rAng="0" ptsTypes="AA">
                                      <p:cBhvr>
                                        <p:cTn id="11" dur="750" fill="hold"/>
                                        <p:tgtEl>
                                          <p:spTgt spid="67"/>
                                        </p:tgtEl>
                                        <p:attrNameLst>
                                          <p:attrName>ppt_x</p:attrName>
                                          <p:attrName>ppt_y</p:attrName>
                                        </p:attrNameLst>
                                      </p:cBhvr>
                                      <p:rCtr x="0" y="-1921"/>
                                    </p:animMotion>
                                  </p:childTnLst>
                                </p:cTn>
                              </p:par>
                              <p:par>
                                <p:cTn id="12" presetID="53" presetClass="entr" presetSubtype="16" fill="hold" grpId="0" nodeType="withEffect">
                                  <p:stCondLst>
                                    <p:cond delay="1250"/>
                                  </p:stCondLst>
                                  <p:childTnLst>
                                    <p:set>
                                      <p:cBhvr>
                                        <p:cTn id="13" dur="1" fill="hold">
                                          <p:stCondLst>
                                            <p:cond delay="0"/>
                                          </p:stCondLst>
                                        </p:cTn>
                                        <p:tgtEl>
                                          <p:spTgt spid="68"/>
                                        </p:tgtEl>
                                        <p:attrNameLst>
                                          <p:attrName>style.visibility</p:attrName>
                                        </p:attrNameLst>
                                      </p:cBhvr>
                                      <p:to>
                                        <p:strVal val="visible"/>
                                      </p:to>
                                    </p:set>
                                    <p:anim calcmode="lin" valueType="num">
                                      <p:cBhvr>
                                        <p:cTn id="14" dur="750" fill="hold"/>
                                        <p:tgtEl>
                                          <p:spTgt spid="68"/>
                                        </p:tgtEl>
                                        <p:attrNameLst>
                                          <p:attrName>ppt_w</p:attrName>
                                        </p:attrNameLst>
                                      </p:cBhvr>
                                      <p:tavLst>
                                        <p:tav tm="0">
                                          <p:val>
                                            <p:fltVal val="0"/>
                                          </p:val>
                                        </p:tav>
                                        <p:tav tm="100000">
                                          <p:val>
                                            <p:strVal val="#ppt_w"/>
                                          </p:val>
                                        </p:tav>
                                      </p:tavLst>
                                    </p:anim>
                                    <p:anim calcmode="lin" valueType="num">
                                      <p:cBhvr>
                                        <p:cTn id="15" dur="750" fill="hold"/>
                                        <p:tgtEl>
                                          <p:spTgt spid="68"/>
                                        </p:tgtEl>
                                        <p:attrNameLst>
                                          <p:attrName>ppt_h</p:attrName>
                                        </p:attrNameLst>
                                      </p:cBhvr>
                                      <p:tavLst>
                                        <p:tav tm="0">
                                          <p:val>
                                            <p:fltVal val="0"/>
                                          </p:val>
                                        </p:tav>
                                        <p:tav tm="100000">
                                          <p:val>
                                            <p:strVal val="#ppt_h"/>
                                          </p:val>
                                        </p:tav>
                                      </p:tavLst>
                                    </p:anim>
                                    <p:animEffect transition="in" filter="fade">
                                      <p:cBhvr>
                                        <p:cTn id="16" dur="750"/>
                                        <p:tgtEl>
                                          <p:spTgt spid="68"/>
                                        </p:tgtEl>
                                      </p:cBhvr>
                                    </p:animEffect>
                                  </p:childTnLst>
                                </p:cTn>
                              </p:par>
                              <p:par>
                                <p:cTn id="17" presetID="10" presetClass="entr" presetSubtype="0" fill="hold" grpId="0" nodeType="withEffect">
                                  <p:stCondLst>
                                    <p:cond delay="1250"/>
                                  </p:stCondLst>
                                  <p:childTnLst>
                                    <p:set>
                                      <p:cBhvr>
                                        <p:cTn id="18" dur="1" fill="hold">
                                          <p:stCondLst>
                                            <p:cond delay="0"/>
                                          </p:stCondLst>
                                        </p:cTn>
                                        <p:tgtEl>
                                          <p:spTgt spid="69"/>
                                        </p:tgtEl>
                                        <p:attrNameLst>
                                          <p:attrName>style.visibility</p:attrName>
                                        </p:attrNameLst>
                                      </p:cBhvr>
                                      <p:to>
                                        <p:strVal val="visible"/>
                                      </p:to>
                                    </p:set>
                                    <p:animEffect transition="in" filter="fade">
                                      <p:cBhvr>
                                        <p:cTn id="19" dur="750"/>
                                        <p:tgtEl>
                                          <p:spTgt spid="69"/>
                                        </p:tgtEl>
                                      </p:cBhvr>
                                    </p:animEffect>
                                  </p:childTnLst>
                                </p:cTn>
                              </p:par>
                              <p:par>
                                <p:cTn id="20" presetID="10" presetClass="entr" presetSubtype="0" fill="hold" grpId="0" nodeType="withEffect">
                                  <p:stCondLst>
                                    <p:cond delay="1250"/>
                                  </p:stCondLst>
                                  <p:childTnLst>
                                    <p:set>
                                      <p:cBhvr>
                                        <p:cTn id="21" dur="1" fill="hold">
                                          <p:stCondLst>
                                            <p:cond delay="0"/>
                                          </p:stCondLst>
                                        </p:cTn>
                                        <p:tgtEl>
                                          <p:spTgt spid="70"/>
                                        </p:tgtEl>
                                        <p:attrNameLst>
                                          <p:attrName>style.visibility</p:attrName>
                                        </p:attrNameLst>
                                      </p:cBhvr>
                                      <p:to>
                                        <p:strVal val="visible"/>
                                      </p:to>
                                    </p:set>
                                    <p:animEffect transition="in" filter="fade">
                                      <p:cBhvr>
                                        <p:cTn id="22" dur="750"/>
                                        <p:tgtEl>
                                          <p:spTgt spid="70"/>
                                        </p:tgtEl>
                                      </p:cBhvr>
                                    </p:animEffect>
                                  </p:childTnLst>
                                </p:cTn>
                              </p:par>
                              <p:par>
                                <p:cTn id="23" presetID="10" presetClass="entr" presetSubtype="0" fill="hold" grpId="0" nodeType="withEffect">
                                  <p:stCondLst>
                                    <p:cond delay="1250"/>
                                  </p:stCondLst>
                                  <p:childTnLst>
                                    <p:set>
                                      <p:cBhvr>
                                        <p:cTn id="24" dur="1" fill="hold">
                                          <p:stCondLst>
                                            <p:cond delay="0"/>
                                          </p:stCondLst>
                                        </p:cTn>
                                        <p:tgtEl>
                                          <p:spTgt spid="64"/>
                                        </p:tgtEl>
                                        <p:attrNameLst>
                                          <p:attrName>style.visibility</p:attrName>
                                        </p:attrNameLst>
                                      </p:cBhvr>
                                      <p:to>
                                        <p:strVal val="visible"/>
                                      </p:to>
                                    </p:set>
                                    <p:animEffect transition="in" filter="fade">
                                      <p:cBhvr>
                                        <p:cTn id="25" dur="750"/>
                                        <p:tgtEl>
                                          <p:spTgt spid="64"/>
                                        </p:tgtEl>
                                      </p:cBhvr>
                                    </p:animEffect>
                                  </p:childTnLst>
                                </p:cTn>
                              </p:par>
                              <p:par>
                                <p:cTn id="26" presetID="10" presetClass="entr" presetSubtype="0" fill="hold" grpId="0" nodeType="withEffect">
                                  <p:stCondLst>
                                    <p:cond delay="1250"/>
                                  </p:stCondLst>
                                  <p:childTnLst>
                                    <p:set>
                                      <p:cBhvr>
                                        <p:cTn id="27" dur="1" fill="hold">
                                          <p:stCondLst>
                                            <p:cond delay="0"/>
                                          </p:stCondLst>
                                        </p:cTn>
                                        <p:tgtEl>
                                          <p:spTgt spid="65"/>
                                        </p:tgtEl>
                                        <p:attrNameLst>
                                          <p:attrName>style.visibility</p:attrName>
                                        </p:attrNameLst>
                                      </p:cBhvr>
                                      <p:to>
                                        <p:strVal val="visible"/>
                                      </p:to>
                                    </p:set>
                                    <p:animEffect transition="in" filter="fade">
                                      <p:cBhvr>
                                        <p:cTn id="28" dur="750"/>
                                        <p:tgtEl>
                                          <p:spTgt spid="65"/>
                                        </p:tgtEl>
                                      </p:cBhvr>
                                    </p:animEffect>
                                  </p:childTnLst>
                                </p:cTn>
                              </p:par>
                              <p:par>
                                <p:cTn id="29" presetID="53" presetClass="entr" presetSubtype="16" fill="hold" nodeType="withEffect">
                                  <p:stCondLst>
                                    <p:cond delay="1750"/>
                                  </p:stCondLst>
                                  <p:childTnLst>
                                    <p:set>
                                      <p:cBhvr>
                                        <p:cTn id="30" dur="1" fill="hold">
                                          <p:stCondLst>
                                            <p:cond delay="0"/>
                                          </p:stCondLst>
                                        </p:cTn>
                                        <p:tgtEl>
                                          <p:spTgt spid="74"/>
                                        </p:tgtEl>
                                        <p:attrNameLst>
                                          <p:attrName>style.visibility</p:attrName>
                                        </p:attrNameLst>
                                      </p:cBhvr>
                                      <p:to>
                                        <p:strVal val="visible"/>
                                      </p:to>
                                    </p:set>
                                    <p:anim calcmode="lin" valueType="num">
                                      <p:cBhvr>
                                        <p:cTn id="31" dur="750" fill="hold"/>
                                        <p:tgtEl>
                                          <p:spTgt spid="74"/>
                                        </p:tgtEl>
                                        <p:attrNameLst>
                                          <p:attrName>ppt_w</p:attrName>
                                        </p:attrNameLst>
                                      </p:cBhvr>
                                      <p:tavLst>
                                        <p:tav tm="0">
                                          <p:val>
                                            <p:fltVal val="0"/>
                                          </p:val>
                                        </p:tav>
                                        <p:tav tm="100000">
                                          <p:val>
                                            <p:strVal val="#ppt_w"/>
                                          </p:val>
                                        </p:tav>
                                      </p:tavLst>
                                    </p:anim>
                                    <p:anim calcmode="lin" valueType="num">
                                      <p:cBhvr>
                                        <p:cTn id="32" dur="750" fill="hold"/>
                                        <p:tgtEl>
                                          <p:spTgt spid="74"/>
                                        </p:tgtEl>
                                        <p:attrNameLst>
                                          <p:attrName>ppt_h</p:attrName>
                                        </p:attrNameLst>
                                      </p:cBhvr>
                                      <p:tavLst>
                                        <p:tav tm="0">
                                          <p:val>
                                            <p:fltVal val="0"/>
                                          </p:val>
                                        </p:tav>
                                        <p:tav tm="100000">
                                          <p:val>
                                            <p:strVal val="#ppt_h"/>
                                          </p:val>
                                        </p:tav>
                                      </p:tavLst>
                                    </p:anim>
                                    <p:animEffect transition="in" filter="fade">
                                      <p:cBhvr>
                                        <p:cTn id="33" dur="750"/>
                                        <p:tgtEl>
                                          <p:spTgt spid="74"/>
                                        </p:tgtEl>
                                      </p:cBhvr>
                                    </p:animEffect>
                                  </p:childTnLst>
                                </p:cTn>
                              </p:par>
                              <p:par>
                                <p:cTn id="34" presetID="53" presetClass="entr" presetSubtype="16" fill="hold" nodeType="withEffect">
                                  <p:stCondLst>
                                    <p:cond delay="1750"/>
                                  </p:stCondLst>
                                  <p:childTnLst>
                                    <p:set>
                                      <p:cBhvr>
                                        <p:cTn id="35" dur="1" fill="hold">
                                          <p:stCondLst>
                                            <p:cond delay="0"/>
                                          </p:stCondLst>
                                        </p:cTn>
                                        <p:tgtEl>
                                          <p:spTgt spid="77"/>
                                        </p:tgtEl>
                                        <p:attrNameLst>
                                          <p:attrName>style.visibility</p:attrName>
                                        </p:attrNameLst>
                                      </p:cBhvr>
                                      <p:to>
                                        <p:strVal val="visible"/>
                                      </p:to>
                                    </p:set>
                                    <p:anim calcmode="lin" valueType="num">
                                      <p:cBhvr>
                                        <p:cTn id="36" dur="750" fill="hold"/>
                                        <p:tgtEl>
                                          <p:spTgt spid="77"/>
                                        </p:tgtEl>
                                        <p:attrNameLst>
                                          <p:attrName>ppt_w</p:attrName>
                                        </p:attrNameLst>
                                      </p:cBhvr>
                                      <p:tavLst>
                                        <p:tav tm="0">
                                          <p:val>
                                            <p:fltVal val="0"/>
                                          </p:val>
                                        </p:tav>
                                        <p:tav tm="100000">
                                          <p:val>
                                            <p:strVal val="#ppt_w"/>
                                          </p:val>
                                        </p:tav>
                                      </p:tavLst>
                                    </p:anim>
                                    <p:anim calcmode="lin" valueType="num">
                                      <p:cBhvr>
                                        <p:cTn id="37" dur="750" fill="hold"/>
                                        <p:tgtEl>
                                          <p:spTgt spid="77"/>
                                        </p:tgtEl>
                                        <p:attrNameLst>
                                          <p:attrName>ppt_h</p:attrName>
                                        </p:attrNameLst>
                                      </p:cBhvr>
                                      <p:tavLst>
                                        <p:tav tm="0">
                                          <p:val>
                                            <p:fltVal val="0"/>
                                          </p:val>
                                        </p:tav>
                                        <p:tav tm="100000">
                                          <p:val>
                                            <p:strVal val="#ppt_h"/>
                                          </p:val>
                                        </p:tav>
                                      </p:tavLst>
                                    </p:anim>
                                    <p:animEffect transition="in" filter="fade">
                                      <p:cBhvr>
                                        <p:cTn id="38" dur="750"/>
                                        <p:tgtEl>
                                          <p:spTgt spid="77"/>
                                        </p:tgtEl>
                                      </p:cBhvr>
                                    </p:animEffect>
                                  </p:childTnLst>
                                </p:cTn>
                              </p:par>
                              <p:par>
                                <p:cTn id="39" presetID="22" presetClass="entr" presetSubtype="4" fill="hold" nodeType="withEffect">
                                  <p:stCondLst>
                                    <p:cond delay="1750"/>
                                  </p:stCondLst>
                                  <p:childTnLst>
                                    <p:set>
                                      <p:cBhvr>
                                        <p:cTn id="40" dur="1" fill="hold">
                                          <p:stCondLst>
                                            <p:cond delay="0"/>
                                          </p:stCondLst>
                                        </p:cTn>
                                        <p:tgtEl>
                                          <p:spTgt spid="73"/>
                                        </p:tgtEl>
                                        <p:attrNameLst>
                                          <p:attrName>style.visibility</p:attrName>
                                        </p:attrNameLst>
                                      </p:cBhvr>
                                      <p:to>
                                        <p:strVal val="visible"/>
                                      </p:to>
                                    </p:set>
                                    <p:animEffect transition="in" filter="wipe(down)">
                                      <p:cBhvr>
                                        <p:cTn id="41" dur="750"/>
                                        <p:tgtEl>
                                          <p:spTgt spid="73"/>
                                        </p:tgtEl>
                                      </p:cBhvr>
                                    </p:animEffect>
                                  </p:childTnLst>
                                </p:cTn>
                              </p:par>
                              <p:par>
                                <p:cTn id="42" presetID="53" presetClass="entr" presetSubtype="16" fill="hold" grpId="0" nodeType="withEffect">
                                  <p:stCondLst>
                                    <p:cond delay="1750"/>
                                  </p:stCondLst>
                                  <p:childTnLst>
                                    <p:set>
                                      <p:cBhvr>
                                        <p:cTn id="43" dur="1" fill="hold">
                                          <p:stCondLst>
                                            <p:cond delay="0"/>
                                          </p:stCondLst>
                                        </p:cTn>
                                        <p:tgtEl>
                                          <p:spTgt spid="72"/>
                                        </p:tgtEl>
                                        <p:attrNameLst>
                                          <p:attrName>style.visibility</p:attrName>
                                        </p:attrNameLst>
                                      </p:cBhvr>
                                      <p:to>
                                        <p:strVal val="visible"/>
                                      </p:to>
                                    </p:set>
                                    <p:anim calcmode="lin" valueType="num">
                                      <p:cBhvr>
                                        <p:cTn id="44" dur="750" fill="hold"/>
                                        <p:tgtEl>
                                          <p:spTgt spid="72"/>
                                        </p:tgtEl>
                                        <p:attrNameLst>
                                          <p:attrName>ppt_w</p:attrName>
                                        </p:attrNameLst>
                                      </p:cBhvr>
                                      <p:tavLst>
                                        <p:tav tm="0">
                                          <p:val>
                                            <p:fltVal val="0"/>
                                          </p:val>
                                        </p:tav>
                                        <p:tav tm="100000">
                                          <p:val>
                                            <p:strVal val="#ppt_w"/>
                                          </p:val>
                                        </p:tav>
                                      </p:tavLst>
                                    </p:anim>
                                    <p:anim calcmode="lin" valueType="num">
                                      <p:cBhvr>
                                        <p:cTn id="45" dur="750" fill="hold"/>
                                        <p:tgtEl>
                                          <p:spTgt spid="72"/>
                                        </p:tgtEl>
                                        <p:attrNameLst>
                                          <p:attrName>ppt_h</p:attrName>
                                        </p:attrNameLst>
                                      </p:cBhvr>
                                      <p:tavLst>
                                        <p:tav tm="0">
                                          <p:val>
                                            <p:fltVal val="0"/>
                                          </p:val>
                                        </p:tav>
                                        <p:tav tm="100000">
                                          <p:val>
                                            <p:strVal val="#ppt_h"/>
                                          </p:val>
                                        </p:tav>
                                      </p:tavLst>
                                    </p:anim>
                                    <p:animEffect transition="in" filter="fade">
                                      <p:cBhvr>
                                        <p:cTn id="46" dur="750"/>
                                        <p:tgtEl>
                                          <p:spTgt spid="72"/>
                                        </p:tgtEl>
                                      </p:cBhvr>
                                    </p:animEffect>
                                  </p:childTnLst>
                                </p:cTn>
                              </p:par>
                              <p:par>
                                <p:cTn id="47" presetID="53" presetClass="entr" presetSubtype="16" fill="hold" grpId="0" nodeType="withEffect">
                                  <p:stCondLst>
                                    <p:cond delay="1750"/>
                                  </p:stCondLst>
                                  <p:childTnLst>
                                    <p:set>
                                      <p:cBhvr>
                                        <p:cTn id="48" dur="1" fill="hold">
                                          <p:stCondLst>
                                            <p:cond delay="0"/>
                                          </p:stCondLst>
                                        </p:cTn>
                                        <p:tgtEl>
                                          <p:spTgt spid="71"/>
                                        </p:tgtEl>
                                        <p:attrNameLst>
                                          <p:attrName>style.visibility</p:attrName>
                                        </p:attrNameLst>
                                      </p:cBhvr>
                                      <p:to>
                                        <p:strVal val="visible"/>
                                      </p:to>
                                    </p:set>
                                    <p:anim calcmode="lin" valueType="num">
                                      <p:cBhvr>
                                        <p:cTn id="49" dur="750" fill="hold"/>
                                        <p:tgtEl>
                                          <p:spTgt spid="71"/>
                                        </p:tgtEl>
                                        <p:attrNameLst>
                                          <p:attrName>ppt_w</p:attrName>
                                        </p:attrNameLst>
                                      </p:cBhvr>
                                      <p:tavLst>
                                        <p:tav tm="0">
                                          <p:val>
                                            <p:fltVal val="0"/>
                                          </p:val>
                                        </p:tav>
                                        <p:tav tm="100000">
                                          <p:val>
                                            <p:strVal val="#ppt_w"/>
                                          </p:val>
                                        </p:tav>
                                      </p:tavLst>
                                    </p:anim>
                                    <p:anim calcmode="lin" valueType="num">
                                      <p:cBhvr>
                                        <p:cTn id="50" dur="750" fill="hold"/>
                                        <p:tgtEl>
                                          <p:spTgt spid="71"/>
                                        </p:tgtEl>
                                        <p:attrNameLst>
                                          <p:attrName>ppt_h</p:attrName>
                                        </p:attrNameLst>
                                      </p:cBhvr>
                                      <p:tavLst>
                                        <p:tav tm="0">
                                          <p:val>
                                            <p:fltVal val="0"/>
                                          </p:val>
                                        </p:tav>
                                        <p:tav tm="100000">
                                          <p:val>
                                            <p:strVal val="#ppt_h"/>
                                          </p:val>
                                        </p:tav>
                                      </p:tavLst>
                                    </p:anim>
                                    <p:animEffect transition="in" filter="fade">
                                      <p:cBhvr>
                                        <p:cTn id="51" dur="75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7" grpId="0" animBg="1"/>
      <p:bldP spid="67" grpId="1" animBg="1"/>
      <p:bldP spid="67" grpId="2" animBg="1"/>
      <p:bldP spid="68" grpId="0" animBg="1"/>
      <p:bldP spid="69" grpId="0"/>
      <p:bldP spid="70" grpId="0"/>
      <p:bldP spid="71" grpId="0"/>
      <p:bldP spid="7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294357" y="288258"/>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744451"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14" name="矩形 13"/>
          <p:cNvSpPr/>
          <p:nvPr/>
        </p:nvSpPr>
        <p:spPr>
          <a:xfrm>
            <a:off x="773480" y="2498937"/>
            <a:ext cx="3658291" cy="1077218"/>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a:t>
            </a:r>
          </a:p>
        </p:txBody>
      </p:sp>
      <p:sp>
        <p:nvSpPr>
          <p:cNvPr id="15" name="矩形 14"/>
          <p:cNvSpPr/>
          <p:nvPr/>
        </p:nvSpPr>
        <p:spPr>
          <a:xfrm>
            <a:off x="773480" y="3795904"/>
            <a:ext cx="3658292" cy="1754326"/>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16" name="椭圆 15"/>
          <p:cNvSpPr/>
          <p:nvPr/>
        </p:nvSpPr>
        <p:spPr>
          <a:xfrm>
            <a:off x="7991400" y="2571665"/>
            <a:ext cx="1900129" cy="1900128"/>
          </a:xfrm>
          <a:prstGeom prst="ellipse">
            <a:avLst/>
          </a:prstGeom>
          <a:solidFill>
            <a:srgbClr val="234983"/>
          </a:solidFill>
          <a:ln w="25400">
            <a:solidFill>
              <a:srgbClr val="234983"/>
            </a:soli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17" name="任意多边形 16"/>
          <p:cNvSpPr/>
          <p:nvPr/>
        </p:nvSpPr>
        <p:spPr>
          <a:xfrm rot="10800000">
            <a:off x="8349644" y="4666798"/>
            <a:ext cx="1183639" cy="1426587"/>
          </a:xfrm>
          <a:custGeom>
            <a:avLst/>
            <a:gdLst>
              <a:gd name="connsiteX0" fmla="*/ 1222016 w 2444032"/>
              <a:gd name="connsiteY0" fmla="*/ 0 h 2945682"/>
              <a:gd name="connsiteX1" fmla="*/ 2444032 w 2444032"/>
              <a:gd name="connsiteY1" fmla="*/ 1222016 h 2945682"/>
              <a:gd name="connsiteX2" fmla="*/ 1697680 w 2444032"/>
              <a:gd name="connsiteY2" fmla="*/ 2348000 h 2945682"/>
              <a:gd name="connsiteX3" fmla="*/ 1624728 w 2444032"/>
              <a:gd name="connsiteY3" fmla="*/ 2374701 h 2945682"/>
              <a:gd name="connsiteX4" fmla="*/ 1624728 w 2444032"/>
              <a:gd name="connsiteY4" fmla="*/ 2548807 h 2945682"/>
              <a:gd name="connsiteX5" fmla="*/ 1222016 w 2444032"/>
              <a:gd name="connsiteY5" fmla="*/ 2945682 h 2945682"/>
              <a:gd name="connsiteX6" fmla="*/ 819305 w 2444032"/>
              <a:gd name="connsiteY6" fmla="*/ 2548807 h 2945682"/>
              <a:gd name="connsiteX7" fmla="*/ 819305 w 2444032"/>
              <a:gd name="connsiteY7" fmla="*/ 2374701 h 2945682"/>
              <a:gd name="connsiteX8" fmla="*/ 746352 w 2444032"/>
              <a:gd name="connsiteY8" fmla="*/ 2348000 h 2945682"/>
              <a:gd name="connsiteX9" fmla="*/ 0 w 2444032"/>
              <a:gd name="connsiteY9" fmla="*/ 1222016 h 2945682"/>
              <a:gd name="connsiteX10" fmla="*/ 1222016 w 2444032"/>
              <a:gd name="connsiteY10" fmla="*/ 0 h 2945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4032" h="2945682">
                <a:moveTo>
                  <a:pt x="1222016" y="0"/>
                </a:moveTo>
                <a:cubicBezTo>
                  <a:pt x="1896917" y="0"/>
                  <a:pt x="2444032" y="547115"/>
                  <a:pt x="2444032" y="1222016"/>
                </a:cubicBezTo>
                <a:cubicBezTo>
                  <a:pt x="2444032" y="1728192"/>
                  <a:pt x="2136280" y="2162488"/>
                  <a:pt x="1697680" y="2348000"/>
                </a:cubicBezTo>
                <a:lnTo>
                  <a:pt x="1624728" y="2374701"/>
                </a:lnTo>
                <a:lnTo>
                  <a:pt x="1624728" y="2548807"/>
                </a:lnTo>
                <a:lnTo>
                  <a:pt x="1222016" y="2945682"/>
                </a:lnTo>
                <a:lnTo>
                  <a:pt x="819305" y="2548807"/>
                </a:lnTo>
                <a:lnTo>
                  <a:pt x="819305" y="2374701"/>
                </a:lnTo>
                <a:lnTo>
                  <a:pt x="746352" y="2348000"/>
                </a:lnTo>
                <a:cubicBezTo>
                  <a:pt x="307752" y="2162488"/>
                  <a:pt x="0" y="1728192"/>
                  <a:pt x="0" y="1222016"/>
                </a:cubicBezTo>
                <a:cubicBezTo>
                  <a:pt x="0" y="547115"/>
                  <a:pt x="547115" y="0"/>
                  <a:pt x="1222016" y="0"/>
                </a:cubicBezTo>
                <a:close/>
              </a:path>
            </a:pathLst>
          </a:custGeom>
          <a:gradFill flip="none" rotWithShape="1">
            <a:gsLst>
              <a:gs pos="0">
                <a:schemeClr val="bg1"/>
              </a:gs>
              <a:gs pos="100000">
                <a:srgbClr val="C8C8C8"/>
              </a:gs>
            </a:gsLst>
            <a:lin ang="9600000" scaled="0"/>
            <a:tileRect/>
          </a:gradFill>
          <a:ln w="25400">
            <a:gradFill flip="none" rotWithShape="1">
              <a:gsLst>
                <a:gs pos="53000">
                  <a:schemeClr val="bg1">
                    <a:alpha val="90000"/>
                  </a:schemeClr>
                </a:gs>
                <a:gs pos="100000">
                  <a:schemeClr val="tx1">
                    <a:lumMod val="50000"/>
                    <a:lumOff val="50000"/>
                  </a:schemeClr>
                </a:gs>
              </a:gsLst>
              <a:lin ang="1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chemeClr val="tx1"/>
              </a:solidFill>
              <a:ea typeface="方正兰亭特黑简体" panose="02000000000000000000" pitchFamily="2" charset="-122"/>
            </a:endParaRPr>
          </a:p>
        </p:txBody>
      </p:sp>
      <p:sp>
        <p:nvSpPr>
          <p:cNvPr id="18" name="任意多边形 17"/>
          <p:cNvSpPr/>
          <p:nvPr/>
        </p:nvSpPr>
        <p:spPr>
          <a:xfrm rot="10800000" flipV="1">
            <a:off x="8349643" y="950072"/>
            <a:ext cx="1183639" cy="1426587"/>
          </a:xfrm>
          <a:custGeom>
            <a:avLst/>
            <a:gdLst>
              <a:gd name="connsiteX0" fmla="*/ 1222016 w 2444032"/>
              <a:gd name="connsiteY0" fmla="*/ 0 h 2945682"/>
              <a:gd name="connsiteX1" fmla="*/ 2444032 w 2444032"/>
              <a:gd name="connsiteY1" fmla="*/ 1222016 h 2945682"/>
              <a:gd name="connsiteX2" fmla="*/ 1697680 w 2444032"/>
              <a:gd name="connsiteY2" fmla="*/ 2348000 h 2945682"/>
              <a:gd name="connsiteX3" fmla="*/ 1624728 w 2444032"/>
              <a:gd name="connsiteY3" fmla="*/ 2374701 h 2945682"/>
              <a:gd name="connsiteX4" fmla="*/ 1624728 w 2444032"/>
              <a:gd name="connsiteY4" fmla="*/ 2548807 h 2945682"/>
              <a:gd name="connsiteX5" fmla="*/ 1222016 w 2444032"/>
              <a:gd name="connsiteY5" fmla="*/ 2945682 h 2945682"/>
              <a:gd name="connsiteX6" fmla="*/ 819305 w 2444032"/>
              <a:gd name="connsiteY6" fmla="*/ 2548807 h 2945682"/>
              <a:gd name="connsiteX7" fmla="*/ 819305 w 2444032"/>
              <a:gd name="connsiteY7" fmla="*/ 2374701 h 2945682"/>
              <a:gd name="connsiteX8" fmla="*/ 746352 w 2444032"/>
              <a:gd name="connsiteY8" fmla="*/ 2348000 h 2945682"/>
              <a:gd name="connsiteX9" fmla="*/ 0 w 2444032"/>
              <a:gd name="connsiteY9" fmla="*/ 1222016 h 2945682"/>
              <a:gd name="connsiteX10" fmla="*/ 1222016 w 2444032"/>
              <a:gd name="connsiteY10" fmla="*/ 0 h 2945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4032" h="2945682">
                <a:moveTo>
                  <a:pt x="1222016" y="0"/>
                </a:moveTo>
                <a:cubicBezTo>
                  <a:pt x="1896917" y="0"/>
                  <a:pt x="2444032" y="547115"/>
                  <a:pt x="2444032" y="1222016"/>
                </a:cubicBezTo>
                <a:cubicBezTo>
                  <a:pt x="2444032" y="1728192"/>
                  <a:pt x="2136280" y="2162488"/>
                  <a:pt x="1697680" y="2348000"/>
                </a:cubicBezTo>
                <a:lnTo>
                  <a:pt x="1624728" y="2374701"/>
                </a:lnTo>
                <a:lnTo>
                  <a:pt x="1624728" y="2548807"/>
                </a:lnTo>
                <a:lnTo>
                  <a:pt x="1222016" y="2945682"/>
                </a:lnTo>
                <a:lnTo>
                  <a:pt x="819305" y="2548807"/>
                </a:lnTo>
                <a:lnTo>
                  <a:pt x="819305" y="2374701"/>
                </a:lnTo>
                <a:lnTo>
                  <a:pt x="746352" y="2348000"/>
                </a:lnTo>
                <a:cubicBezTo>
                  <a:pt x="307752" y="2162488"/>
                  <a:pt x="0" y="1728192"/>
                  <a:pt x="0" y="1222016"/>
                </a:cubicBezTo>
                <a:cubicBezTo>
                  <a:pt x="0" y="547115"/>
                  <a:pt x="547115" y="0"/>
                  <a:pt x="1222016" y="0"/>
                </a:cubicBezTo>
                <a:close/>
              </a:path>
            </a:pathLst>
          </a:custGeom>
          <a:gradFill flip="none" rotWithShape="1">
            <a:gsLst>
              <a:gs pos="0">
                <a:schemeClr val="bg1"/>
              </a:gs>
              <a:gs pos="100000">
                <a:srgbClr val="C8C8C8"/>
              </a:gs>
            </a:gsLst>
            <a:lin ang="14400000" scaled="0"/>
            <a:tileRect/>
          </a:gradFill>
          <a:ln w="25400">
            <a:gradFill flip="none" rotWithShape="1">
              <a:gsLst>
                <a:gs pos="53000">
                  <a:schemeClr val="bg1">
                    <a:alpha val="90000"/>
                  </a:schemeClr>
                </a:gs>
                <a:gs pos="100000">
                  <a:schemeClr val="tx1">
                    <a:lumMod val="50000"/>
                    <a:lumOff val="50000"/>
                  </a:schemeClr>
                </a:gs>
              </a:gsLst>
              <a:lin ang="36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rgbClr val="181818"/>
              </a:solidFill>
              <a:ea typeface="方正兰亭特黑简体" panose="02000000000000000000" pitchFamily="2" charset="-122"/>
            </a:endParaRPr>
          </a:p>
        </p:txBody>
      </p:sp>
      <p:sp>
        <p:nvSpPr>
          <p:cNvPr id="21" name="任意多边形 20"/>
          <p:cNvSpPr/>
          <p:nvPr/>
        </p:nvSpPr>
        <p:spPr>
          <a:xfrm rot="16200000" flipV="1">
            <a:off x="10262273" y="2808435"/>
            <a:ext cx="1183639" cy="1426587"/>
          </a:xfrm>
          <a:custGeom>
            <a:avLst/>
            <a:gdLst>
              <a:gd name="connsiteX0" fmla="*/ 1222016 w 2444032"/>
              <a:gd name="connsiteY0" fmla="*/ 0 h 2945682"/>
              <a:gd name="connsiteX1" fmla="*/ 2444032 w 2444032"/>
              <a:gd name="connsiteY1" fmla="*/ 1222016 h 2945682"/>
              <a:gd name="connsiteX2" fmla="*/ 1697680 w 2444032"/>
              <a:gd name="connsiteY2" fmla="*/ 2348000 h 2945682"/>
              <a:gd name="connsiteX3" fmla="*/ 1624728 w 2444032"/>
              <a:gd name="connsiteY3" fmla="*/ 2374701 h 2945682"/>
              <a:gd name="connsiteX4" fmla="*/ 1624728 w 2444032"/>
              <a:gd name="connsiteY4" fmla="*/ 2548807 h 2945682"/>
              <a:gd name="connsiteX5" fmla="*/ 1222016 w 2444032"/>
              <a:gd name="connsiteY5" fmla="*/ 2945682 h 2945682"/>
              <a:gd name="connsiteX6" fmla="*/ 819305 w 2444032"/>
              <a:gd name="connsiteY6" fmla="*/ 2548807 h 2945682"/>
              <a:gd name="connsiteX7" fmla="*/ 819305 w 2444032"/>
              <a:gd name="connsiteY7" fmla="*/ 2374701 h 2945682"/>
              <a:gd name="connsiteX8" fmla="*/ 746352 w 2444032"/>
              <a:gd name="connsiteY8" fmla="*/ 2348000 h 2945682"/>
              <a:gd name="connsiteX9" fmla="*/ 0 w 2444032"/>
              <a:gd name="connsiteY9" fmla="*/ 1222016 h 2945682"/>
              <a:gd name="connsiteX10" fmla="*/ 1222016 w 2444032"/>
              <a:gd name="connsiteY10" fmla="*/ 0 h 2945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4032" h="2945682">
                <a:moveTo>
                  <a:pt x="1222016" y="0"/>
                </a:moveTo>
                <a:cubicBezTo>
                  <a:pt x="1896917" y="0"/>
                  <a:pt x="2444032" y="547115"/>
                  <a:pt x="2444032" y="1222016"/>
                </a:cubicBezTo>
                <a:cubicBezTo>
                  <a:pt x="2444032" y="1728192"/>
                  <a:pt x="2136280" y="2162488"/>
                  <a:pt x="1697680" y="2348000"/>
                </a:cubicBezTo>
                <a:lnTo>
                  <a:pt x="1624728" y="2374701"/>
                </a:lnTo>
                <a:lnTo>
                  <a:pt x="1624728" y="2548807"/>
                </a:lnTo>
                <a:lnTo>
                  <a:pt x="1222016" y="2945682"/>
                </a:lnTo>
                <a:lnTo>
                  <a:pt x="819305" y="2548807"/>
                </a:lnTo>
                <a:lnTo>
                  <a:pt x="819305" y="2374701"/>
                </a:lnTo>
                <a:lnTo>
                  <a:pt x="746352" y="2348000"/>
                </a:lnTo>
                <a:cubicBezTo>
                  <a:pt x="307752" y="2162488"/>
                  <a:pt x="0" y="1728192"/>
                  <a:pt x="0" y="1222016"/>
                </a:cubicBezTo>
                <a:cubicBezTo>
                  <a:pt x="0" y="547115"/>
                  <a:pt x="547115" y="0"/>
                  <a:pt x="1222016" y="0"/>
                </a:cubicBezTo>
                <a:close/>
              </a:path>
            </a:pathLst>
          </a:cu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rgbClr val="181818"/>
              </a:solidFill>
              <a:ea typeface="方正兰亭特黑简体" panose="02000000000000000000" pitchFamily="2" charset="-122"/>
            </a:endParaRPr>
          </a:p>
        </p:txBody>
      </p:sp>
      <p:sp>
        <p:nvSpPr>
          <p:cNvPr id="22" name="流程图: 库存数据 21"/>
          <p:cNvSpPr/>
          <p:nvPr/>
        </p:nvSpPr>
        <p:spPr>
          <a:xfrm>
            <a:off x="4508883" y="2571665"/>
            <a:ext cx="3878262" cy="1900128"/>
          </a:xfrm>
          <a:prstGeom prst="flowChartOnlineStorag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rgbClr val="181818"/>
              </a:solidFill>
              <a:ea typeface="方正兰亭特黑简体" panose="02000000000000000000" pitchFamily="2" charset="-122"/>
            </a:endParaRPr>
          </a:p>
        </p:txBody>
      </p:sp>
      <p:sp>
        <p:nvSpPr>
          <p:cNvPr id="23" name="矩形 22"/>
          <p:cNvSpPr/>
          <p:nvPr/>
        </p:nvSpPr>
        <p:spPr>
          <a:xfrm>
            <a:off x="5036497" y="3023606"/>
            <a:ext cx="2465389" cy="1149033"/>
          </a:xfrm>
          <a:prstGeom prst="rect">
            <a:avLst/>
          </a:prstGeom>
        </p:spPr>
        <p:txBody>
          <a:bodyPr wrap="square">
            <a:spAutoFit/>
          </a:bodyPr>
          <a:lstStyle/>
          <a:p>
            <a:r>
              <a:rPr lang="en-US" altLang="zh-CN" sz="1100" dirty="0"/>
              <a:t>Love, and the same charcoal, burning, need to find ways to ask cooling. Allow an arbitrary, it is necessary to heart charred </a:t>
            </a:r>
          </a:p>
          <a:p>
            <a:endParaRPr lang="en-US" altLang="zh-CN" sz="800" b="1" dirty="0"/>
          </a:p>
          <a:p>
            <a:pPr>
              <a:lnSpc>
                <a:spcPts val="2000"/>
              </a:lnSpc>
            </a:pPr>
            <a:r>
              <a:rPr lang="en-US" altLang="zh-CN" sz="2400" b="1" dirty="0">
                <a:solidFill>
                  <a:srgbClr val="234983"/>
                </a:solidFill>
              </a:rPr>
              <a:t>FOR EXAMPLE</a:t>
            </a:r>
            <a:endParaRPr lang="zh-CN" altLang="en-US" sz="2400" b="1" dirty="0">
              <a:solidFill>
                <a:srgbClr val="234983"/>
              </a:solidFill>
            </a:endParaRPr>
          </a:p>
        </p:txBody>
      </p:sp>
      <p:sp>
        <p:nvSpPr>
          <p:cNvPr id="24" name="矩形 23"/>
          <p:cNvSpPr/>
          <p:nvPr/>
        </p:nvSpPr>
        <p:spPr>
          <a:xfrm>
            <a:off x="8708402" y="1419335"/>
            <a:ext cx="646331" cy="369332"/>
          </a:xfrm>
          <a:prstGeom prst="rect">
            <a:avLst/>
          </a:prstGeom>
        </p:spPr>
        <p:txBody>
          <a:bodyPr wrap="none">
            <a:spAutoFit/>
          </a:bodyPr>
          <a:lstStyle/>
          <a:p>
            <a:pPr algn="ctr"/>
            <a:r>
              <a:rPr lang="zh-CN" altLang="en-US" b="1" dirty="0">
                <a:solidFill>
                  <a:srgbClr val="234983"/>
                </a:solidFill>
                <a:ea typeface="方正兰亭特黑简体" panose="02000000000000000000" pitchFamily="2" charset="-122"/>
              </a:rPr>
              <a:t>标题</a:t>
            </a:r>
            <a:endParaRPr lang="en-US" altLang="zh-CN" b="1" dirty="0">
              <a:solidFill>
                <a:srgbClr val="234983"/>
              </a:solidFill>
              <a:ea typeface="方正兰亭特黑简体" panose="02000000000000000000" pitchFamily="2" charset="-122"/>
            </a:endParaRPr>
          </a:p>
        </p:txBody>
      </p:sp>
      <p:sp>
        <p:nvSpPr>
          <p:cNvPr id="25" name="矩形 24"/>
          <p:cNvSpPr/>
          <p:nvPr/>
        </p:nvSpPr>
        <p:spPr>
          <a:xfrm>
            <a:off x="10729541" y="3389462"/>
            <a:ext cx="646331" cy="369332"/>
          </a:xfrm>
          <a:prstGeom prst="rect">
            <a:avLst/>
          </a:prstGeom>
        </p:spPr>
        <p:txBody>
          <a:bodyPr wrap="none">
            <a:spAutoFit/>
          </a:bodyPr>
          <a:lstStyle/>
          <a:p>
            <a:pPr algn="ctr"/>
            <a:r>
              <a:rPr lang="zh-CN" altLang="en-US" b="1" dirty="0">
                <a:solidFill>
                  <a:srgbClr val="234983"/>
                </a:solidFill>
                <a:ea typeface="方正兰亭特黑简体" panose="02000000000000000000" pitchFamily="2" charset="-122"/>
              </a:rPr>
              <a:t>标题</a:t>
            </a:r>
            <a:endParaRPr lang="en-US" altLang="zh-CN" b="1" dirty="0">
              <a:solidFill>
                <a:srgbClr val="234983"/>
              </a:solidFill>
              <a:ea typeface="方正兰亭特黑简体" panose="02000000000000000000" pitchFamily="2" charset="-122"/>
            </a:endParaRPr>
          </a:p>
        </p:txBody>
      </p:sp>
      <p:sp>
        <p:nvSpPr>
          <p:cNvPr id="26" name="矩形 25"/>
          <p:cNvSpPr/>
          <p:nvPr/>
        </p:nvSpPr>
        <p:spPr>
          <a:xfrm>
            <a:off x="8695703" y="5380092"/>
            <a:ext cx="646331" cy="369332"/>
          </a:xfrm>
          <a:prstGeom prst="rect">
            <a:avLst/>
          </a:prstGeom>
        </p:spPr>
        <p:txBody>
          <a:bodyPr wrap="none">
            <a:spAutoFit/>
          </a:bodyPr>
          <a:lstStyle/>
          <a:p>
            <a:pPr algn="ctr"/>
            <a:r>
              <a:rPr lang="zh-CN" altLang="en-US" b="1" dirty="0">
                <a:solidFill>
                  <a:srgbClr val="234983"/>
                </a:solidFill>
                <a:ea typeface="方正兰亭特黑简体" panose="02000000000000000000" pitchFamily="2" charset="-122"/>
              </a:rPr>
              <a:t>标题</a:t>
            </a:r>
            <a:endParaRPr lang="en-US" altLang="zh-CN" b="1" dirty="0">
              <a:solidFill>
                <a:srgbClr val="234983"/>
              </a:solidFill>
              <a:ea typeface="方正兰亭特黑简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10" dur="1000" fill="hold"/>
                                        <p:tgtEl>
                                          <p:spTgt spid="1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3"/>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21" dur="1000" fill="hold"/>
                                        <p:tgtEl>
                                          <p:spTgt spid="14"/>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4"/>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32" dur="1000" fill="hold"/>
                                        <p:tgtEl>
                                          <p:spTgt spid="15"/>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15"/>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43" dur="1000" fill="hold"/>
                                        <p:tgtEl>
                                          <p:spTgt spid="16"/>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16"/>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54" dur="1000" fill="hold"/>
                                        <p:tgtEl>
                                          <p:spTgt spid="17"/>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7"/>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65" dur="1000" fill="hold"/>
                                        <p:tgtEl>
                                          <p:spTgt spid="18"/>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18"/>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p:cTn id="73"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76" dur="1000" fill="hold"/>
                                        <p:tgtEl>
                                          <p:spTgt spid="21"/>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21"/>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22"/>
                                        </p:tgtEl>
                                        <p:attrNameLst>
                                          <p:attrName>style.visibility</p:attrName>
                                        </p:attrNameLst>
                                      </p:cBhvr>
                                      <p:to>
                                        <p:strVal val="visible"/>
                                      </p:to>
                                    </p:set>
                                    <p:anim calcmode="lin" valueType="num">
                                      <p:cBhvr>
                                        <p:cTn id="84"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87" dur="1000" fill="hold"/>
                                        <p:tgtEl>
                                          <p:spTgt spid="22"/>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22"/>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 calcmode="lin" valueType="num">
                                      <p:cBhvr>
                                        <p:cTn id="95"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98" dur="1000" fill="hold"/>
                                        <p:tgtEl>
                                          <p:spTgt spid="23"/>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23"/>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24"/>
                                        </p:tgtEl>
                                        <p:attrNameLst>
                                          <p:attrName>style.visibility</p:attrName>
                                        </p:attrNameLst>
                                      </p:cBhvr>
                                      <p:to>
                                        <p:strVal val="visible"/>
                                      </p:to>
                                    </p:set>
                                    <p:anim calcmode="lin" valueType="num">
                                      <p:cBhvr>
                                        <p:cTn id="106"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109" dur="1000" fill="hold"/>
                                        <p:tgtEl>
                                          <p:spTgt spid="2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24"/>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25"/>
                                        </p:tgtEl>
                                        <p:attrNameLst>
                                          <p:attrName>style.visibility</p:attrName>
                                        </p:attrNameLst>
                                      </p:cBhvr>
                                      <p:to>
                                        <p:strVal val="visible"/>
                                      </p:to>
                                    </p:set>
                                    <p:anim calcmode="lin" valueType="num">
                                      <p:cBhvr>
                                        <p:cTn id="117"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120" dur="1000" fill="hold"/>
                                        <p:tgtEl>
                                          <p:spTgt spid="25"/>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25"/>
                                        </p:tgtEl>
                                      </p:cBhvr>
                                    </p:animEffect>
                                  </p:childTnLst>
                                </p:cTn>
                              </p:par>
                            </p:childTnLst>
                          </p:cTn>
                        </p:par>
                        <p:par>
                          <p:cTn id="125" fill="hold">
                            <p:stCondLst>
                              <p:cond delay="11000"/>
                            </p:stCondLst>
                            <p:childTnLst>
                              <p:par>
                                <p:cTn id="126" presetID="25" presetClass="entr" presetSubtype="0" fill="hold" grpId="0" nodeType="afterEffect">
                                  <p:stCondLst>
                                    <p:cond delay="0"/>
                                  </p:stCondLst>
                                  <p:childTnLst>
                                    <p:set>
                                      <p:cBhvr>
                                        <p:cTn id="127" dur="1" fill="hold">
                                          <p:stCondLst>
                                            <p:cond delay="0"/>
                                          </p:stCondLst>
                                        </p:cTn>
                                        <p:tgtEl>
                                          <p:spTgt spid="26"/>
                                        </p:tgtEl>
                                        <p:attrNameLst>
                                          <p:attrName>style.visibility</p:attrName>
                                        </p:attrNameLst>
                                      </p:cBhvr>
                                      <p:to>
                                        <p:strVal val="visible"/>
                                      </p:to>
                                    </p:set>
                                    <p:anim calcmode="lin" valueType="num">
                                      <p:cBhvr>
                                        <p:cTn id="128" dur="500" decel="50000" fill="hold">
                                          <p:stCondLst>
                                            <p:cond delay="0"/>
                                          </p:stCondLst>
                                        </p:cTn>
                                        <p:tgtEl>
                                          <p:spTgt spid="26"/>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26"/>
                                        </p:tgtEl>
                                        <p:attrNameLst>
                                          <p:attrName>ppt_w</p:attrName>
                                        </p:attrNameLst>
                                      </p:cBhvr>
                                      <p:tavLst>
                                        <p:tav tm="0">
                                          <p:val>
                                            <p:strVal val="#ppt_w*.05"/>
                                          </p:val>
                                        </p:tav>
                                        <p:tav tm="100000">
                                          <p:val>
                                            <p:strVal val="#ppt_w"/>
                                          </p:val>
                                        </p:tav>
                                      </p:tavLst>
                                    </p:anim>
                                    <p:anim calcmode="lin" valueType="num">
                                      <p:cBhvr>
                                        <p:cTn id="131" dur="1000" fill="hold"/>
                                        <p:tgtEl>
                                          <p:spTgt spid="26"/>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26"/>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26"/>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26"/>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animBg="1"/>
      <p:bldP spid="17" grpId="0" animBg="1"/>
      <p:bldP spid="18" grpId="0" animBg="1"/>
      <p:bldP spid="21" grpId="0" animBg="1"/>
      <p:bldP spid="22" grpId="0" animBg="1"/>
      <p:bldP spid="23" grpId="0"/>
      <p:bldP spid="24" grpId="0"/>
      <p:bldP spid="25"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304037" y="243913"/>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文本框 51"/>
          <p:cNvSpPr txBox="1"/>
          <p:nvPr/>
        </p:nvSpPr>
        <p:spPr>
          <a:xfrm>
            <a:off x="7043655"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53" name="矩形 52"/>
          <p:cNvSpPr/>
          <p:nvPr/>
        </p:nvSpPr>
        <p:spPr>
          <a:xfrm>
            <a:off x="7072683"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54" name="矩形 53"/>
          <p:cNvSpPr/>
          <p:nvPr/>
        </p:nvSpPr>
        <p:spPr>
          <a:xfrm>
            <a:off x="7072683"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55" name="任意多边形 54"/>
          <p:cNvSpPr/>
          <p:nvPr/>
        </p:nvSpPr>
        <p:spPr>
          <a:xfrm rot="5400000">
            <a:off x="3687542" y="2407413"/>
            <a:ext cx="3141261" cy="2379683"/>
          </a:xfrm>
          <a:custGeom>
            <a:avLst/>
            <a:gdLst>
              <a:gd name="connsiteX0" fmla="*/ 1599178 w 3201976"/>
              <a:gd name="connsiteY0" fmla="*/ 0 h 2425678"/>
              <a:gd name="connsiteX1" fmla="*/ 3119687 w 3201976"/>
              <a:gd name="connsiteY1" fmla="*/ 717068 h 2425678"/>
              <a:gd name="connsiteX2" fmla="*/ 3201976 w 3201976"/>
              <a:gd name="connsiteY2" fmla="*/ 827110 h 2425678"/>
              <a:gd name="connsiteX3" fmla="*/ 1603408 w 3201976"/>
              <a:gd name="connsiteY3" fmla="*/ 2425678 h 2425678"/>
              <a:gd name="connsiteX4" fmla="*/ 0 w 3201976"/>
              <a:gd name="connsiteY4" fmla="*/ 822270 h 2425678"/>
              <a:gd name="connsiteX5" fmla="*/ 78670 w 3201976"/>
              <a:gd name="connsiteY5" fmla="*/ 717068 h 2425678"/>
              <a:gd name="connsiteX6" fmla="*/ 1599178 w 3201976"/>
              <a:gd name="connsiteY6" fmla="*/ 0 h 242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1976" h="2425678">
                <a:moveTo>
                  <a:pt x="1599178" y="0"/>
                </a:moveTo>
                <a:cubicBezTo>
                  <a:pt x="2211324" y="0"/>
                  <a:pt x="2758274" y="279137"/>
                  <a:pt x="3119687" y="717068"/>
                </a:cubicBezTo>
                <a:lnTo>
                  <a:pt x="3201976" y="827110"/>
                </a:lnTo>
                <a:lnTo>
                  <a:pt x="1603408" y="2425678"/>
                </a:lnTo>
                <a:lnTo>
                  <a:pt x="0" y="822270"/>
                </a:lnTo>
                <a:lnTo>
                  <a:pt x="78670" y="717068"/>
                </a:lnTo>
                <a:cubicBezTo>
                  <a:pt x="440082" y="279137"/>
                  <a:pt x="987033" y="0"/>
                  <a:pt x="1599178" y="0"/>
                </a:cubicBezTo>
                <a:close/>
              </a:path>
            </a:pathLst>
          </a:cu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rgbClr val="181818"/>
              </a:solidFill>
              <a:ea typeface="方正兰亭特黑简体" panose="02000000000000000000" pitchFamily="2" charset="-122"/>
            </a:endParaRPr>
          </a:p>
        </p:txBody>
      </p:sp>
      <p:sp>
        <p:nvSpPr>
          <p:cNvPr id="56" name="任意多边形 55"/>
          <p:cNvSpPr/>
          <p:nvPr/>
        </p:nvSpPr>
        <p:spPr>
          <a:xfrm rot="14538406">
            <a:off x="359278" y="2647123"/>
            <a:ext cx="3694433" cy="2798742"/>
          </a:xfrm>
          <a:custGeom>
            <a:avLst/>
            <a:gdLst>
              <a:gd name="connsiteX0" fmla="*/ 1599178 w 3201976"/>
              <a:gd name="connsiteY0" fmla="*/ 0 h 2425678"/>
              <a:gd name="connsiteX1" fmla="*/ 3119687 w 3201976"/>
              <a:gd name="connsiteY1" fmla="*/ 717068 h 2425678"/>
              <a:gd name="connsiteX2" fmla="*/ 3201976 w 3201976"/>
              <a:gd name="connsiteY2" fmla="*/ 827110 h 2425678"/>
              <a:gd name="connsiteX3" fmla="*/ 1603408 w 3201976"/>
              <a:gd name="connsiteY3" fmla="*/ 2425678 h 2425678"/>
              <a:gd name="connsiteX4" fmla="*/ 0 w 3201976"/>
              <a:gd name="connsiteY4" fmla="*/ 822270 h 2425678"/>
              <a:gd name="connsiteX5" fmla="*/ 78670 w 3201976"/>
              <a:gd name="connsiteY5" fmla="*/ 717068 h 2425678"/>
              <a:gd name="connsiteX6" fmla="*/ 1599178 w 3201976"/>
              <a:gd name="connsiteY6" fmla="*/ 0 h 242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1976" h="2425678">
                <a:moveTo>
                  <a:pt x="1599178" y="0"/>
                </a:moveTo>
                <a:cubicBezTo>
                  <a:pt x="2211324" y="0"/>
                  <a:pt x="2758274" y="279137"/>
                  <a:pt x="3119687" y="717068"/>
                </a:cubicBezTo>
                <a:lnTo>
                  <a:pt x="3201976" y="827110"/>
                </a:lnTo>
                <a:lnTo>
                  <a:pt x="1603408" y="2425678"/>
                </a:lnTo>
                <a:lnTo>
                  <a:pt x="0" y="822270"/>
                </a:lnTo>
                <a:lnTo>
                  <a:pt x="78670" y="717068"/>
                </a:lnTo>
                <a:cubicBezTo>
                  <a:pt x="440082" y="279137"/>
                  <a:pt x="987033" y="0"/>
                  <a:pt x="1599178" y="0"/>
                </a:cubicBezTo>
                <a:close/>
              </a:path>
            </a:pathLst>
          </a:cu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rgbClr val="181818"/>
              </a:solidFill>
              <a:ea typeface="方正兰亭特黑简体" panose="02000000000000000000" pitchFamily="2" charset="-122"/>
            </a:endParaRPr>
          </a:p>
        </p:txBody>
      </p:sp>
      <p:sp>
        <p:nvSpPr>
          <p:cNvPr id="57" name="任意多边形 56"/>
          <p:cNvSpPr/>
          <p:nvPr/>
        </p:nvSpPr>
        <p:spPr>
          <a:xfrm>
            <a:off x="2398492" y="1528385"/>
            <a:ext cx="2626216" cy="1989507"/>
          </a:xfrm>
          <a:custGeom>
            <a:avLst/>
            <a:gdLst>
              <a:gd name="connsiteX0" fmla="*/ 1599178 w 3201976"/>
              <a:gd name="connsiteY0" fmla="*/ 0 h 2425678"/>
              <a:gd name="connsiteX1" fmla="*/ 3119687 w 3201976"/>
              <a:gd name="connsiteY1" fmla="*/ 717068 h 2425678"/>
              <a:gd name="connsiteX2" fmla="*/ 3201976 w 3201976"/>
              <a:gd name="connsiteY2" fmla="*/ 827110 h 2425678"/>
              <a:gd name="connsiteX3" fmla="*/ 1603408 w 3201976"/>
              <a:gd name="connsiteY3" fmla="*/ 2425678 h 2425678"/>
              <a:gd name="connsiteX4" fmla="*/ 0 w 3201976"/>
              <a:gd name="connsiteY4" fmla="*/ 822270 h 2425678"/>
              <a:gd name="connsiteX5" fmla="*/ 78670 w 3201976"/>
              <a:gd name="connsiteY5" fmla="*/ 717068 h 2425678"/>
              <a:gd name="connsiteX6" fmla="*/ 1599178 w 3201976"/>
              <a:gd name="connsiteY6" fmla="*/ 0 h 242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1976" h="2425678">
                <a:moveTo>
                  <a:pt x="1599178" y="0"/>
                </a:moveTo>
                <a:cubicBezTo>
                  <a:pt x="2211324" y="0"/>
                  <a:pt x="2758274" y="279137"/>
                  <a:pt x="3119687" y="717068"/>
                </a:cubicBezTo>
                <a:lnTo>
                  <a:pt x="3201976" y="827110"/>
                </a:lnTo>
                <a:lnTo>
                  <a:pt x="1603408" y="2425678"/>
                </a:lnTo>
                <a:lnTo>
                  <a:pt x="0" y="822270"/>
                </a:lnTo>
                <a:lnTo>
                  <a:pt x="78670" y="717068"/>
                </a:lnTo>
                <a:cubicBezTo>
                  <a:pt x="440082" y="279137"/>
                  <a:pt x="987033" y="0"/>
                  <a:pt x="1599178" y="0"/>
                </a:cubicBezTo>
                <a:close/>
              </a:path>
            </a:pathLst>
          </a:cu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rgbClr val="181818"/>
              </a:solidFill>
              <a:ea typeface="方正兰亭特黑简体" panose="02000000000000000000" pitchFamily="2" charset="-122"/>
            </a:endParaRPr>
          </a:p>
        </p:txBody>
      </p:sp>
      <p:sp>
        <p:nvSpPr>
          <p:cNvPr id="58" name="椭圆 57"/>
          <p:cNvSpPr/>
          <p:nvPr/>
        </p:nvSpPr>
        <p:spPr>
          <a:xfrm>
            <a:off x="2928729" y="2693064"/>
            <a:ext cx="1574645" cy="1574645"/>
          </a:xfrm>
          <a:prstGeom prst="ellipse">
            <a:avLst/>
          </a:prstGeom>
          <a:solidFill>
            <a:srgbClr val="234983"/>
          </a:solidFill>
          <a:ln w="25400">
            <a:solidFill>
              <a:srgbClr val="234983"/>
            </a:soli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chemeClr val="bg1"/>
              </a:solidFill>
              <a:ea typeface="方正兰亭特黑简体" panose="02000000000000000000" pitchFamily="2" charset="-122"/>
            </a:endParaRPr>
          </a:p>
        </p:txBody>
      </p:sp>
      <p:sp>
        <p:nvSpPr>
          <p:cNvPr id="59" name="矩形 58"/>
          <p:cNvSpPr/>
          <p:nvPr/>
        </p:nvSpPr>
        <p:spPr>
          <a:xfrm>
            <a:off x="3181796" y="3250756"/>
            <a:ext cx="1151277" cy="502702"/>
          </a:xfrm>
          <a:prstGeom prst="rect">
            <a:avLst/>
          </a:prstGeom>
        </p:spPr>
        <p:txBody>
          <a:bodyPr wrap="none">
            <a:spAutoFit/>
          </a:bodyPr>
          <a:lstStyle/>
          <a:p>
            <a:pPr>
              <a:lnSpc>
                <a:spcPts val="1600"/>
              </a:lnSpc>
            </a:pPr>
            <a:r>
              <a:rPr lang="en-US" altLang="zh-CN" b="1" dirty="0">
                <a:solidFill>
                  <a:schemeClr val="bg1"/>
                </a:solidFill>
              </a:rPr>
              <a:t>FOR </a:t>
            </a:r>
          </a:p>
          <a:p>
            <a:pPr>
              <a:lnSpc>
                <a:spcPts val="1600"/>
              </a:lnSpc>
            </a:pPr>
            <a:r>
              <a:rPr lang="en-US" altLang="zh-CN" b="1" dirty="0">
                <a:solidFill>
                  <a:schemeClr val="bg1"/>
                </a:solidFill>
              </a:rPr>
              <a:t>EXAMPLE </a:t>
            </a:r>
            <a:endParaRPr lang="zh-CN" altLang="en-US" dirty="0">
              <a:solidFill>
                <a:schemeClr val="bg1"/>
              </a:solidFill>
            </a:endParaRPr>
          </a:p>
        </p:txBody>
      </p:sp>
      <p:sp>
        <p:nvSpPr>
          <p:cNvPr id="60" name="椭圆 59"/>
          <p:cNvSpPr/>
          <p:nvPr/>
        </p:nvSpPr>
        <p:spPr>
          <a:xfrm>
            <a:off x="2283845" y="1331101"/>
            <a:ext cx="858875" cy="85887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61" name="椭圆 60"/>
          <p:cNvSpPr/>
          <p:nvPr/>
        </p:nvSpPr>
        <p:spPr>
          <a:xfrm>
            <a:off x="3294424" y="1062970"/>
            <a:ext cx="858875" cy="85887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62" name="椭圆 61"/>
          <p:cNvSpPr/>
          <p:nvPr/>
        </p:nvSpPr>
        <p:spPr>
          <a:xfrm>
            <a:off x="4305003" y="1331101"/>
            <a:ext cx="858875" cy="85887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63" name="椭圆 62"/>
          <p:cNvSpPr/>
          <p:nvPr/>
        </p:nvSpPr>
        <p:spPr>
          <a:xfrm>
            <a:off x="246979" y="2621512"/>
            <a:ext cx="858875" cy="85887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64" name="椭圆 63"/>
          <p:cNvSpPr/>
          <p:nvPr/>
        </p:nvSpPr>
        <p:spPr>
          <a:xfrm>
            <a:off x="246979" y="3719176"/>
            <a:ext cx="858875" cy="85887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65" name="椭圆 64"/>
          <p:cNvSpPr/>
          <p:nvPr/>
        </p:nvSpPr>
        <p:spPr>
          <a:xfrm>
            <a:off x="739084" y="4752088"/>
            <a:ext cx="858875" cy="85887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66" name="椭圆 65"/>
          <p:cNvSpPr/>
          <p:nvPr/>
        </p:nvSpPr>
        <p:spPr>
          <a:xfrm>
            <a:off x="1655729" y="5278298"/>
            <a:ext cx="858875" cy="85887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67" name="椭圆 66"/>
          <p:cNvSpPr/>
          <p:nvPr/>
        </p:nvSpPr>
        <p:spPr>
          <a:xfrm>
            <a:off x="5772032" y="2244095"/>
            <a:ext cx="858875" cy="85887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68" name="椭圆 67"/>
          <p:cNvSpPr/>
          <p:nvPr/>
        </p:nvSpPr>
        <p:spPr>
          <a:xfrm>
            <a:off x="5915533" y="3719176"/>
            <a:ext cx="858875" cy="85887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69" name="矩形 68"/>
          <p:cNvSpPr/>
          <p:nvPr/>
        </p:nvSpPr>
        <p:spPr>
          <a:xfrm>
            <a:off x="1655729" y="4054913"/>
            <a:ext cx="1116011" cy="307135"/>
          </a:xfrm>
          <a:prstGeom prst="rect">
            <a:avLst/>
          </a:prstGeom>
        </p:spPr>
        <p:txBody>
          <a:bodyPr wrap="none">
            <a:spAutoFit/>
          </a:bodyPr>
          <a:lstStyle/>
          <a:p>
            <a:pPr>
              <a:lnSpc>
                <a:spcPts val="1600"/>
              </a:lnSpc>
            </a:pPr>
            <a:r>
              <a:rPr lang="en-US" altLang="zh-CN" b="1" dirty="0">
                <a:solidFill>
                  <a:srgbClr val="234983"/>
                </a:solidFill>
              </a:rPr>
              <a:t>Opinion 1</a:t>
            </a:r>
            <a:endParaRPr lang="zh-CN" altLang="en-US" b="1" dirty="0">
              <a:solidFill>
                <a:srgbClr val="234983"/>
              </a:solidFill>
            </a:endParaRPr>
          </a:p>
        </p:txBody>
      </p:sp>
      <p:sp>
        <p:nvSpPr>
          <p:cNvPr id="70" name="矩形 69"/>
          <p:cNvSpPr/>
          <p:nvPr/>
        </p:nvSpPr>
        <p:spPr>
          <a:xfrm>
            <a:off x="3261771" y="2235351"/>
            <a:ext cx="1116011" cy="307135"/>
          </a:xfrm>
          <a:prstGeom prst="rect">
            <a:avLst/>
          </a:prstGeom>
        </p:spPr>
        <p:txBody>
          <a:bodyPr wrap="none">
            <a:spAutoFit/>
          </a:bodyPr>
          <a:lstStyle/>
          <a:p>
            <a:pPr>
              <a:lnSpc>
                <a:spcPts val="1600"/>
              </a:lnSpc>
            </a:pPr>
            <a:r>
              <a:rPr lang="en-US" altLang="zh-CN" b="1" dirty="0">
                <a:solidFill>
                  <a:srgbClr val="234983"/>
                </a:solidFill>
              </a:rPr>
              <a:t>Opinion 1</a:t>
            </a:r>
            <a:endParaRPr lang="zh-CN" altLang="en-US" b="1" dirty="0">
              <a:solidFill>
                <a:srgbClr val="234983"/>
              </a:solidFill>
            </a:endParaRPr>
          </a:p>
        </p:txBody>
      </p:sp>
      <p:sp>
        <p:nvSpPr>
          <p:cNvPr id="71" name="矩形 70"/>
          <p:cNvSpPr/>
          <p:nvPr/>
        </p:nvSpPr>
        <p:spPr>
          <a:xfrm>
            <a:off x="4928654" y="3497090"/>
            <a:ext cx="1116011" cy="307135"/>
          </a:xfrm>
          <a:prstGeom prst="rect">
            <a:avLst/>
          </a:prstGeom>
        </p:spPr>
        <p:txBody>
          <a:bodyPr wrap="none">
            <a:spAutoFit/>
          </a:bodyPr>
          <a:lstStyle/>
          <a:p>
            <a:pPr>
              <a:lnSpc>
                <a:spcPts val="1600"/>
              </a:lnSpc>
            </a:pPr>
            <a:r>
              <a:rPr lang="en-US" altLang="zh-CN" b="1" dirty="0">
                <a:solidFill>
                  <a:srgbClr val="234983"/>
                </a:solidFill>
              </a:rPr>
              <a:t>Opinion 1</a:t>
            </a:r>
            <a:endParaRPr lang="zh-CN" altLang="en-US" b="1" dirty="0">
              <a:solidFill>
                <a:srgbClr val="234983"/>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decel="50000" fill="hold">
                                          <p:stCondLst>
                                            <p:cond delay="0"/>
                                          </p:stCondLst>
                                        </p:cTn>
                                        <p:tgtEl>
                                          <p:spTgt spid="5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2"/>
                                        </p:tgtEl>
                                        <p:attrNameLst>
                                          <p:attrName>ppt_w</p:attrName>
                                        </p:attrNameLst>
                                      </p:cBhvr>
                                      <p:tavLst>
                                        <p:tav tm="0">
                                          <p:val>
                                            <p:strVal val="#ppt_w*.05"/>
                                          </p:val>
                                        </p:tav>
                                        <p:tav tm="100000">
                                          <p:val>
                                            <p:strVal val="#ppt_w"/>
                                          </p:val>
                                        </p:tav>
                                      </p:tavLst>
                                    </p:anim>
                                    <p:anim calcmode="lin" valueType="num">
                                      <p:cBhvr>
                                        <p:cTn id="10" dur="1000" fill="hold"/>
                                        <p:tgtEl>
                                          <p:spTgt spid="5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2"/>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3"/>
                                        </p:tgtEl>
                                        <p:attrNameLst>
                                          <p:attrName>style.visibility</p:attrName>
                                        </p:attrNameLst>
                                      </p:cBhvr>
                                      <p:to>
                                        <p:strVal val="visible"/>
                                      </p:to>
                                    </p:set>
                                    <p:anim calcmode="lin" valueType="num">
                                      <p:cBhvr>
                                        <p:cTn id="18" dur="500" decel="50000" fill="hold">
                                          <p:stCondLst>
                                            <p:cond delay="0"/>
                                          </p:stCondLst>
                                        </p:cTn>
                                        <p:tgtEl>
                                          <p:spTgt spid="53"/>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3"/>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3"/>
                                        </p:tgtEl>
                                        <p:attrNameLst>
                                          <p:attrName>ppt_w</p:attrName>
                                        </p:attrNameLst>
                                      </p:cBhvr>
                                      <p:tavLst>
                                        <p:tav tm="0">
                                          <p:val>
                                            <p:strVal val="#ppt_w*.05"/>
                                          </p:val>
                                        </p:tav>
                                        <p:tav tm="100000">
                                          <p:val>
                                            <p:strVal val="#ppt_w"/>
                                          </p:val>
                                        </p:tav>
                                      </p:tavLst>
                                    </p:anim>
                                    <p:anim calcmode="lin" valueType="num">
                                      <p:cBhvr>
                                        <p:cTn id="21" dur="1000" fill="hold"/>
                                        <p:tgtEl>
                                          <p:spTgt spid="53"/>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3"/>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3"/>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3"/>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3"/>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54"/>
                                        </p:tgtEl>
                                        <p:attrNameLst>
                                          <p:attrName>style.visibility</p:attrName>
                                        </p:attrNameLst>
                                      </p:cBhvr>
                                      <p:to>
                                        <p:strVal val="visible"/>
                                      </p:to>
                                    </p:set>
                                    <p:anim calcmode="lin" valueType="num">
                                      <p:cBhvr>
                                        <p:cTn id="29" dur="500" decel="50000" fill="hold">
                                          <p:stCondLst>
                                            <p:cond delay="0"/>
                                          </p:stCondLst>
                                        </p:cTn>
                                        <p:tgtEl>
                                          <p:spTgt spid="54"/>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54"/>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54"/>
                                        </p:tgtEl>
                                        <p:attrNameLst>
                                          <p:attrName>ppt_w</p:attrName>
                                        </p:attrNameLst>
                                      </p:cBhvr>
                                      <p:tavLst>
                                        <p:tav tm="0">
                                          <p:val>
                                            <p:strVal val="#ppt_w*.05"/>
                                          </p:val>
                                        </p:tav>
                                        <p:tav tm="100000">
                                          <p:val>
                                            <p:strVal val="#ppt_w"/>
                                          </p:val>
                                        </p:tav>
                                      </p:tavLst>
                                    </p:anim>
                                    <p:anim calcmode="lin" valueType="num">
                                      <p:cBhvr>
                                        <p:cTn id="32" dur="1000" fill="hold"/>
                                        <p:tgtEl>
                                          <p:spTgt spid="54"/>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54"/>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54"/>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54"/>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54"/>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55"/>
                                        </p:tgtEl>
                                        <p:attrNameLst>
                                          <p:attrName>style.visibility</p:attrName>
                                        </p:attrNameLst>
                                      </p:cBhvr>
                                      <p:to>
                                        <p:strVal val="visible"/>
                                      </p:to>
                                    </p:set>
                                    <p:anim calcmode="lin" valueType="num">
                                      <p:cBhvr>
                                        <p:cTn id="40" dur="500" decel="50000" fill="hold">
                                          <p:stCondLst>
                                            <p:cond delay="0"/>
                                          </p:stCondLst>
                                        </p:cTn>
                                        <p:tgtEl>
                                          <p:spTgt spid="55"/>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55"/>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55"/>
                                        </p:tgtEl>
                                        <p:attrNameLst>
                                          <p:attrName>ppt_w</p:attrName>
                                        </p:attrNameLst>
                                      </p:cBhvr>
                                      <p:tavLst>
                                        <p:tav tm="0">
                                          <p:val>
                                            <p:strVal val="#ppt_w*.05"/>
                                          </p:val>
                                        </p:tav>
                                        <p:tav tm="100000">
                                          <p:val>
                                            <p:strVal val="#ppt_w"/>
                                          </p:val>
                                        </p:tav>
                                      </p:tavLst>
                                    </p:anim>
                                    <p:anim calcmode="lin" valueType="num">
                                      <p:cBhvr>
                                        <p:cTn id="43" dur="1000" fill="hold"/>
                                        <p:tgtEl>
                                          <p:spTgt spid="55"/>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55"/>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55"/>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55"/>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55"/>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p:cTn id="51" dur="500" decel="50000" fill="hold">
                                          <p:stCondLst>
                                            <p:cond delay="0"/>
                                          </p:stCondLst>
                                        </p:cTn>
                                        <p:tgtEl>
                                          <p:spTgt spid="56"/>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56"/>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56"/>
                                        </p:tgtEl>
                                        <p:attrNameLst>
                                          <p:attrName>ppt_w</p:attrName>
                                        </p:attrNameLst>
                                      </p:cBhvr>
                                      <p:tavLst>
                                        <p:tav tm="0">
                                          <p:val>
                                            <p:strVal val="#ppt_w*.05"/>
                                          </p:val>
                                        </p:tav>
                                        <p:tav tm="100000">
                                          <p:val>
                                            <p:strVal val="#ppt_w"/>
                                          </p:val>
                                        </p:tav>
                                      </p:tavLst>
                                    </p:anim>
                                    <p:anim calcmode="lin" valueType="num">
                                      <p:cBhvr>
                                        <p:cTn id="54" dur="1000" fill="hold"/>
                                        <p:tgtEl>
                                          <p:spTgt spid="56"/>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56"/>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56"/>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56"/>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56"/>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57"/>
                                        </p:tgtEl>
                                        <p:attrNameLst>
                                          <p:attrName>style.visibility</p:attrName>
                                        </p:attrNameLst>
                                      </p:cBhvr>
                                      <p:to>
                                        <p:strVal val="visible"/>
                                      </p:to>
                                    </p:set>
                                    <p:anim calcmode="lin" valueType="num">
                                      <p:cBhvr>
                                        <p:cTn id="62" dur="500" decel="50000" fill="hold">
                                          <p:stCondLst>
                                            <p:cond delay="0"/>
                                          </p:stCondLst>
                                        </p:cTn>
                                        <p:tgtEl>
                                          <p:spTgt spid="57"/>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57"/>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57"/>
                                        </p:tgtEl>
                                        <p:attrNameLst>
                                          <p:attrName>ppt_w</p:attrName>
                                        </p:attrNameLst>
                                      </p:cBhvr>
                                      <p:tavLst>
                                        <p:tav tm="0">
                                          <p:val>
                                            <p:strVal val="#ppt_w*.05"/>
                                          </p:val>
                                        </p:tav>
                                        <p:tav tm="100000">
                                          <p:val>
                                            <p:strVal val="#ppt_w"/>
                                          </p:val>
                                        </p:tav>
                                      </p:tavLst>
                                    </p:anim>
                                    <p:anim calcmode="lin" valueType="num">
                                      <p:cBhvr>
                                        <p:cTn id="65" dur="1000" fill="hold"/>
                                        <p:tgtEl>
                                          <p:spTgt spid="57"/>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57"/>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57"/>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57"/>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57"/>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58"/>
                                        </p:tgtEl>
                                        <p:attrNameLst>
                                          <p:attrName>style.visibility</p:attrName>
                                        </p:attrNameLst>
                                      </p:cBhvr>
                                      <p:to>
                                        <p:strVal val="visible"/>
                                      </p:to>
                                    </p:set>
                                    <p:anim calcmode="lin" valueType="num">
                                      <p:cBhvr>
                                        <p:cTn id="73" dur="500" decel="50000" fill="hold">
                                          <p:stCondLst>
                                            <p:cond delay="0"/>
                                          </p:stCondLst>
                                        </p:cTn>
                                        <p:tgtEl>
                                          <p:spTgt spid="58"/>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58"/>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58"/>
                                        </p:tgtEl>
                                        <p:attrNameLst>
                                          <p:attrName>ppt_w</p:attrName>
                                        </p:attrNameLst>
                                      </p:cBhvr>
                                      <p:tavLst>
                                        <p:tav tm="0">
                                          <p:val>
                                            <p:strVal val="#ppt_w*.05"/>
                                          </p:val>
                                        </p:tav>
                                        <p:tav tm="100000">
                                          <p:val>
                                            <p:strVal val="#ppt_w"/>
                                          </p:val>
                                        </p:tav>
                                      </p:tavLst>
                                    </p:anim>
                                    <p:anim calcmode="lin" valueType="num">
                                      <p:cBhvr>
                                        <p:cTn id="76" dur="1000" fill="hold"/>
                                        <p:tgtEl>
                                          <p:spTgt spid="58"/>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58"/>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58"/>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58"/>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58"/>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59"/>
                                        </p:tgtEl>
                                        <p:attrNameLst>
                                          <p:attrName>style.visibility</p:attrName>
                                        </p:attrNameLst>
                                      </p:cBhvr>
                                      <p:to>
                                        <p:strVal val="visible"/>
                                      </p:to>
                                    </p:set>
                                    <p:anim calcmode="lin" valueType="num">
                                      <p:cBhvr>
                                        <p:cTn id="84" dur="500" decel="50000" fill="hold">
                                          <p:stCondLst>
                                            <p:cond delay="0"/>
                                          </p:stCondLst>
                                        </p:cTn>
                                        <p:tgtEl>
                                          <p:spTgt spid="59"/>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59"/>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59"/>
                                        </p:tgtEl>
                                        <p:attrNameLst>
                                          <p:attrName>ppt_w</p:attrName>
                                        </p:attrNameLst>
                                      </p:cBhvr>
                                      <p:tavLst>
                                        <p:tav tm="0">
                                          <p:val>
                                            <p:strVal val="#ppt_w*.05"/>
                                          </p:val>
                                        </p:tav>
                                        <p:tav tm="100000">
                                          <p:val>
                                            <p:strVal val="#ppt_w"/>
                                          </p:val>
                                        </p:tav>
                                      </p:tavLst>
                                    </p:anim>
                                    <p:anim calcmode="lin" valueType="num">
                                      <p:cBhvr>
                                        <p:cTn id="87" dur="1000" fill="hold"/>
                                        <p:tgtEl>
                                          <p:spTgt spid="59"/>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59"/>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59"/>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59"/>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59"/>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60"/>
                                        </p:tgtEl>
                                        <p:attrNameLst>
                                          <p:attrName>style.visibility</p:attrName>
                                        </p:attrNameLst>
                                      </p:cBhvr>
                                      <p:to>
                                        <p:strVal val="visible"/>
                                      </p:to>
                                    </p:set>
                                    <p:anim calcmode="lin" valueType="num">
                                      <p:cBhvr>
                                        <p:cTn id="95" dur="500" decel="50000" fill="hold">
                                          <p:stCondLst>
                                            <p:cond delay="0"/>
                                          </p:stCondLst>
                                        </p:cTn>
                                        <p:tgtEl>
                                          <p:spTgt spid="60"/>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60"/>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60"/>
                                        </p:tgtEl>
                                        <p:attrNameLst>
                                          <p:attrName>ppt_w</p:attrName>
                                        </p:attrNameLst>
                                      </p:cBhvr>
                                      <p:tavLst>
                                        <p:tav tm="0">
                                          <p:val>
                                            <p:strVal val="#ppt_w*.05"/>
                                          </p:val>
                                        </p:tav>
                                        <p:tav tm="100000">
                                          <p:val>
                                            <p:strVal val="#ppt_w"/>
                                          </p:val>
                                        </p:tav>
                                      </p:tavLst>
                                    </p:anim>
                                    <p:anim calcmode="lin" valueType="num">
                                      <p:cBhvr>
                                        <p:cTn id="98" dur="1000" fill="hold"/>
                                        <p:tgtEl>
                                          <p:spTgt spid="60"/>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60"/>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60"/>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60"/>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60"/>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61"/>
                                        </p:tgtEl>
                                        <p:attrNameLst>
                                          <p:attrName>style.visibility</p:attrName>
                                        </p:attrNameLst>
                                      </p:cBhvr>
                                      <p:to>
                                        <p:strVal val="visible"/>
                                      </p:to>
                                    </p:set>
                                    <p:anim calcmode="lin" valueType="num">
                                      <p:cBhvr>
                                        <p:cTn id="106" dur="500" decel="50000" fill="hold">
                                          <p:stCondLst>
                                            <p:cond delay="0"/>
                                          </p:stCondLst>
                                        </p:cTn>
                                        <p:tgtEl>
                                          <p:spTgt spid="61"/>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61"/>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61"/>
                                        </p:tgtEl>
                                        <p:attrNameLst>
                                          <p:attrName>ppt_w</p:attrName>
                                        </p:attrNameLst>
                                      </p:cBhvr>
                                      <p:tavLst>
                                        <p:tav tm="0">
                                          <p:val>
                                            <p:strVal val="#ppt_w*.05"/>
                                          </p:val>
                                        </p:tav>
                                        <p:tav tm="100000">
                                          <p:val>
                                            <p:strVal val="#ppt_w"/>
                                          </p:val>
                                        </p:tav>
                                      </p:tavLst>
                                    </p:anim>
                                    <p:anim calcmode="lin" valueType="num">
                                      <p:cBhvr>
                                        <p:cTn id="109" dur="1000" fill="hold"/>
                                        <p:tgtEl>
                                          <p:spTgt spid="61"/>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61"/>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61"/>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61"/>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61"/>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62"/>
                                        </p:tgtEl>
                                        <p:attrNameLst>
                                          <p:attrName>style.visibility</p:attrName>
                                        </p:attrNameLst>
                                      </p:cBhvr>
                                      <p:to>
                                        <p:strVal val="visible"/>
                                      </p:to>
                                    </p:set>
                                    <p:anim calcmode="lin" valueType="num">
                                      <p:cBhvr>
                                        <p:cTn id="117" dur="500" decel="50000" fill="hold">
                                          <p:stCondLst>
                                            <p:cond delay="0"/>
                                          </p:stCondLst>
                                        </p:cTn>
                                        <p:tgtEl>
                                          <p:spTgt spid="62"/>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62"/>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62"/>
                                        </p:tgtEl>
                                        <p:attrNameLst>
                                          <p:attrName>ppt_w</p:attrName>
                                        </p:attrNameLst>
                                      </p:cBhvr>
                                      <p:tavLst>
                                        <p:tav tm="0">
                                          <p:val>
                                            <p:strVal val="#ppt_w*.05"/>
                                          </p:val>
                                        </p:tav>
                                        <p:tav tm="100000">
                                          <p:val>
                                            <p:strVal val="#ppt_w"/>
                                          </p:val>
                                        </p:tav>
                                      </p:tavLst>
                                    </p:anim>
                                    <p:anim calcmode="lin" valueType="num">
                                      <p:cBhvr>
                                        <p:cTn id="120" dur="1000" fill="hold"/>
                                        <p:tgtEl>
                                          <p:spTgt spid="62"/>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62"/>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62"/>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62"/>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62"/>
                                        </p:tgtEl>
                                      </p:cBhvr>
                                    </p:animEffect>
                                  </p:childTnLst>
                                </p:cTn>
                              </p:par>
                            </p:childTnLst>
                          </p:cTn>
                        </p:par>
                        <p:par>
                          <p:cTn id="125" fill="hold">
                            <p:stCondLst>
                              <p:cond delay="11000"/>
                            </p:stCondLst>
                            <p:childTnLst>
                              <p:par>
                                <p:cTn id="126" presetID="25" presetClass="entr" presetSubtype="0" fill="hold" grpId="0" nodeType="afterEffect">
                                  <p:stCondLst>
                                    <p:cond delay="0"/>
                                  </p:stCondLst>
                                  <p:childTnLst>
                                    <p:set>
                                      <p:cBhvr>
                                        <p:cTn id="127" dur="1" fill="hold">
                                          <p:stCondLst>
                                            <p:cond delay="0"/>
                                          </p:stCondLst>
                                        </p:cTn>
                                        <p:tgtEl>
                                          <p:spTgt spid="63"/>
                                        </p:tgtEl>
                                        <p:attrNameLst>
                                          <p:attrName>style.visibility</p:attrName>
                                        </p:attrNameLst>
                                      </p:cBhvr>
                                      <p:to>
                                        <p:strVal val="visible"/>
                                      </p:to>
                                    </p:set>
                                    <p:anim calcmode="lin" valueType="num">
                                      <p:cBhvr>
                                        <p:cTn id="128" dur="500" decel="50000" fill="hold">
                                          <p:stCondLst>
                                            <p:cond delay="0"/>
                                          </p:stCondLst>
                                        </p:cTn>
                                        <p:tgtEl>
                                          <p:spTgt spid="63"/>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63"/>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63"/>
                                        </p:tgtEl>
                                        <p:attrNameLst>
                                          <p:attrName>ppt_w</p:attrName>
                                        </p:attrNameLst>
                                      </p:cBhvr>
                                      <p:tavLst>
                                        <p:tav tm="0">
                                          <p:val>
                                            <p:strVal val="#ppt_w*.05"/>
                                          </p:val>
                                        </p:tav>
                                        <p:tav tm="100000">
                                          <p:val>
                                            <p:strVal val="#ppt_w"/>
                                          </p:val>
                                        </p:tav>
                                      </p:tavLst>
                                    </p:anim>
                                    <p:anim calcmode="lin" valueType="num">
                                      <p:cBhvr>
                                        <p:cTn id="131" dur="1000" fill="hold"/>
                                        <p:tgtEl>
                                          <p:spTgt spid="63"/>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63"/>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63"/>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63"/>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63"/>
                                        </p:tgtEl>
                                      </p:cBhvr>
                                    </p:animEffect>
                                  </p:childTnLst>
                                </p:cTn>
                              </p:par>
                            </p:childTnLst>
                          </p:cTn>
                        </p:par>
                        <p:par>
                          <p:cTn id="136" fill="hold">
                            <p:stCondLst>
                              <p:cond delay="12000"/>
                            </p:stCondLst>
                            <p:childTnLst>
                              <p:par>
                                <p:cTn id="137" presetID="25" presetClass="entr" presetSubtype="0" fill="hold" grpId="0" nodeType="afterEffect">
                                  <p:stCondLst>
                                    <p:cond delay="0"/>
                                  </p:stCondLst>
                                  <p:childTnLst>
                                    <p:set>
                                      <p:cBhvr>
                                        <p:cTn id="138" dur="1" fill="hold">
                                          <p:stCondLst>
                                            <p:cond delay="0"/>
                                          </p:stCondLst>
                                        </p:cTn>
                                        <p:tgtEl>
                                          <p:spTgt spid="64"/>
                                        </p:tgtEl>
                                        <p:attrNameLst>
                                          <p:attrName>style.visibility</p:attrName>
                                        </p:attrNameLst>
                                      </p:cBhvr>
                                      <p:to>
                                        <p:strVal val="visible"/>
                                      </p:to>
                                    </p:set>
                                    <p:anim calcmode="lin" valueType="num">
                                      <p:cBhvr>
                                        <p:cTn id="139" dur="500" decel="50000" fill="hold">
                                          <p:stCondLst>
                                            <p:cond delay="0"/>
                                          </p:stCondLst>
                                        </p:cTn>
                                        <p:tgtEl>
                                          <p:spTgt spid="64"/>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64"/>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64"/>
                                        </p:tgtEl>
                                        <p:attrNameLst>
                                          <p:attrName>ppt_w</p:attrName>
                                        </p:attrNameLst>
                                      </p:cBhvr>
                                      <p:tavLst>
                                        <p:tav tm="0">
                                          <p:val>
                                            <p:strVal val="#ppt_w*.05"/>
                                          </p:val>
                                        </p:tav>
                                        <p:tav tm="100000">
                                          <p:val>
                                            <p:strVal val="#ppt_w"/>
                                          </p:val>
                                        </p:tav>
                                      </p:tavLst>
                                    </p:anim>
                                    <p:anim calcmode="lin" valueType="num">
                                      <p:cBhvr>
                                        <p:cTn id="142" dur="1000" fill="hold"/>
                                        <p:tgtEl>
                                          <p:spTgt spid="64"/>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64"/>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64"/>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64"/>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64"/>
                                        </p:tgtEl>
                                      </p:cBhvr>
                                    </p:animEffect>
                                  </p:childTnLst>
                                </p:cTn>
                              </p:par>
                            </p:childTnLst>
                          </p:cTn>
                        </p:par>
                        <p:par>
                          <p:cTn id="147" fill="hold">
                            <p:stCondLst>
                              <p:cond delay="13000"/>
                            </p:stCondLst>
                            <p:childTnLst>
                              <p:par>
                                <p:cTn id="148" presetID="25" presetClass="entr" presetSubtype="0" fill="hold" grpId="0" nodeType="afterEffect">
                                  <p:stCondLst>
                                    <p:cond delay="0"/>
                                  </p:stCondLst>
                                  <p:childTnLst>
                                    <p:set>
                                      <p:cBhvr>
                                        <p:cTn id="149" dur="1" fill="hold">
                                          <p:stCondLst>
                                            <p:cond delay="0"/>
                                          </p:stCondLst>
                                        </p:cTn>
                                        <p:tgtEl>
                                          <p:spTgt spid="65"/>
                                        </p:tgtEl>
                                        <p:attrNameLst>
                                          <p:attrName>style.visibility</p:attrName>
                                        </p:attrNameLst>
                                      </p:cBhvr>
                                      <p:to>
                                        <p:strVal val="visible"/>
                                      </p:to>
                                    </p:set>
                                    <p:anim calcmode="lin" valueType="num">
                                      <p:cBhvr>
                                        <p:cTn id="150" dur="500" decel="50000" fill="hold">
                                          <p:stCondLst>
                                            <p:cond delay="0"/>
                                          </p:stCondLst>
                                        </p:cTn>
                                        <p:tgtEl>
                                          <p:spTgt spid="65"/>
                                        </p:tgtEl>
                                        <p:attrNameLst>
                                          <p:attrName>style.rotation</p:attrName>
                                        </p:attrNameLst>
                                      </p:cBhvr>
                                      <p:tavLst>
                                        <p:tav tm="0">
                                          <p:val>
                                            <p:fltVal val="-90"/>
                                          </p:val>
                                        </p:tav>
                                        <p:tav tm="100000">
                                          <p:val>
                                            <p:fltVal val="0"/>
                                          </p:val>
                                        </p:tav>
                                      </p:tavLst>
                                    </p:anim>
                                    <p:anim calcmode="lin" valueType="num">
                                      <p:cBhvr>
                                        <p:cTn id="151" dur="500" decel="50000" fill="hold">
                                          <p:stCondLst>
                                            <p:cond delay="0"/>
                                          </p:stCondLst>
                                        </p:cTn>
                                        <p:tgtEl>
                                          <p:spTgt spid="65"/>
                                        </p:tgtEl>
                                        <p:attrNameLst>
                                          <p:attrName>ppt_w</p:attrName>
                                        </p:attrNameLst>
                                      </p:cBhvr>
                                      <p:tavLst>
                                        <p:tav tm="0">
                                          <p:val>
                                            <p:strVal val="#ppt_w"/>
                                          </p:val>
                                        </p:tav>
                                        <p:tav tm="100000">
                                          <p:val>
                                            <p:strVal val="#ppt_w*.05"/>
                                          </p:val>
                                        </p:tav>
                                      </p:tavLst>
                                    </p:anim>
                                    <p:anim calcmode="lin" valueType="num">
                                      <p:cBhvr>
                                        <p:cTn id="152" dur="500" accel="50000" fill="hold">
                                          <p:stCondLst>
                                            <p:cond delay="500"/>
                                          </p:stCondLst>
                                        </p:cTn>
                                        <p:tgtEl>
                                          <p:spTgt spid="65"/>
                                        </p:tgtEl>
                                        <p:attrNameLst>
                                          <p:attrName>ppt_w</p:attrName>
                                        </p:attrNameLst>
                                      </p:cBhvr>
                                      <p:tavLst>
                                        <p:tav tm="0">
                                          <p:val>
                                            <p:strVal val="#ppt_w*.05"/>
                                          </p:val>
                                        </p:tav>
                                        <p:tav tm="100000">
                                          <p:val>
                                            <p:strVal val="#ppt_w"/>
                                          </p:val>
                                        </p:tav>
                                      </p:tavLst>
                                    </p:anim>
                                    <p:anim calcmode="lin" valueType="num">
                                      <p:cBhvr>
                                        <p:cTn id="153" dur="1000" fill="hold"/>
                                        <p:tgtEl>
                                          <p:spTgt spid="65"/>
                                        </p:tgtEl>
                                        <p:attrNameLst>
                                          <p:attrName>ppt_h</p:attrName>
                                        </p:attrNameLst>
                                      </p:cBhvr>
                                      <p:tavLst>
                                        <p:tav tm="0">
                                          <p:val>
                                            <p:strVal val="#ppt_h"/>
                                          </p:val>
                                        </p:tav>
                                        <p:tav tm="100000">
                                          <p:val>
                                            <p:strVal val="#ppt_h"/>
                                          </p:val>
                                        </p:tav>
                                      </p:tavLst>
                                    </p:anim>
                                    <p:anim calcmode="lin" valueType="num">
                                      <p:cBhvr>
                                        <p:cTn id="154" dur="500" decel="50000" fill="hold">
                                          <p:stCondLst>
                                            <p:cond delay="0"/>
                                          </p:stCondLst>
                                        </p:cTn>
                                        <p:tgtEl>
                                          <p:spTgt spid="65"/>
                                        </p:tgtEl>
                                        <p:attrNameLst>
                                          <p:attrName>ppt_x</p:attrName>
                                        </p:attrNameLst>
                                      </p:cBhvr>
                                      <p:tavLst>
                                        <p:tav tm="0">
                                          <p:val>
                                            <p:strVal val="#ppt_x+.4"/>
                                          </p:val>
                                        </p:tav>
                                        <p:tav tm="100000">
                                          <p:val>
                                            <p:strVal val="#ppt_x"/>
                                          </p:val>
                                        </p:tav>
                                      </p:tavLst>
                                    </p:anim>
                                    <p:anim calcmode="lin" valueType="num">
                                      <p:cBhvr>
                                        <p:cTn id="155" dur="500" decel="50000" fill="hold">
                                          <p:stCondLst>
                                            <p:cond delay="0"/>
                                          </p:stCondLst>
                                        </p:cTn>
                                        <p:tgtEl>
                                          <p:spTgt spid="65"/>
                                        </p:tgtEl>
                                        <p:attrNameLst>
                                          <p:attrName>ppt_y</p:attrName>
                                        </p:attrNameLst>
                                      </p:cBhvr>
                                      <p:tavLst>
                                        <p:tav tm="0">
                                          <p:val>
                                            <p:strVal val="#ppt_y-.2"/>
                                          </p:val>
                                        </p:tav>
                                        <p:tav tm="100000">
                                          <p:val>
                                            <p:strVal val="#ppt_y+.1"/>
                                          </p:val>
                                        </p:tav>
                                      </p:tavLst>
                                    </p:anim>
                                    <p:anim calcmode="lin" valueType="num">
                                      <p:cBhvr>
                                        <p:cTn id="156" dur="500" accel="50000" fill="hold">
                                          <p:stCondLst>
                                            <p:cond delay="500"/>
                                          </p:stCondLst>
                                        </p:cTn>
                                        <p:tgtEl>
                                          <p:spTgt spid="65"/>
                                        </p:tgtEl>
                                        <p:attrNameLst>
                                          <p:attrName>ppt_y</p:attrName>
                                        </p:attrNameLst>
                                      </p:cBhvr>
                                      <p:tavLst>
                                        <p:tav tm="0">
                                          <p:val>
                                            <p:strVal val="#ppt_y+.1"/>
                                          </p:val>
                                        </p:tav>
                                        <p:tav tm="100000">
                                          <p:val>
                                            <p:strVal val="#ppt_y"/>
                                          </p:val>
                                        </p:tav>
                                      </p:tavLst>
                                    </p:anim>
                                    <p:animEffect transition="in" filter="fade">
                                      <p:cBhvr>
                                        <p:cTn id="157" dur="1000" decel="50000">
                                          <p:stCondLst>
                                            <p:cond delay="0"/>
                                          </p:stCondLst>
                                        </p:cTn>
                                        <p:tgtEl>
                                          <p:spTgt spid="65"/>
                                        </p:tgtEl>
                                      </p:cBhvr>
                                    </p:animEffect>
                                  </p:childTnLst>
                                </p:cTn>
                              </p:par>
                            </p:childTnLst>
                          </p:cTn>
                        </p:par>
                        <p:par>
                          <p:cTn id="158" fill="hold">
                            <p:stCondLst>
                              <p:cond delay="14000"/>
                            </p:stCondLst>
                            <p:childTnLst>
                              <p:par>
                                <p:cTn id="159" presetID="25" presetClass="entr" presetSubtype="0" fill="hold" grpId="0" nodeType="afterEffect">
                                  <p:stCondLst>
                                    <p:cond delay="0"/>
                                  </p:stCondLst>
                                  <p:childTnLst>
                                    <p:set>
                                      <p:cBhvr>
                                        <p:cTn id="160" dur="1" fill="hold">
                                          <p:stCondLst>
                                            <p:cond delay="0"/>
                                          </p:stCondLst>
                                        </p:cTn>
                                        <p:tgtEl>
                                          <p:spTgt spid="66"/>
                                        </p:tgtEl>
                                        <p:attrNameLst>
                                          <p:attrName>style.visibility</p:attrName>
                                        </p:attrNameLst>
                                      </p:cBhvr>
                                      <p:to>
                                        <p:strVal val="visible"/>
                                      </p:to>
                                    </p:set>
                                    <p:anim calcmode="lin" valueType="num">
                                      <p:cBhvr>
                                        <p:cTn id="161" dur="500" decel="50000" fill="hold">
                                          <p:stCondLst>
                                            <p:cond delay="0"/>
                                          </p:stCondLst>
                                        </p:cTn>
                                        <p:tgtEl>
                                          <p:spTgt spid="66"/>
                                        </p:tgtEl>
                                        <p:attrNameLst>
                                          <p:attrName>style.rotation</p:attrName>
                                        </p:attrNameLst>
                                      </p:cBhvr>
                                      <p:tavLst>
                                        <p:tav tm="0">
                                          <p:val>
                                            <p:fltVal val="-90"/>
                                          </p:val>
                                        </p:tav>
                                        <p:tav tm="100000">
                                          <p:val>
                                            <p:fltVal val="0"/>
                                          </p:val>
                                        </p:tav>
                                      </p:tavLst>
                                    </p:anim>
                                    <p:anim calcmode="lin" valueType="num">
                                      <p:cBhvr>
                                        <p:cTn id="162" dur="500" decel="50000" fill="hold">
                                          <p:stCondLst>
                                            <p:cond delay="0"/>
                                          </p:stCondLst>
                                        </p:cTn>
                                        <p:tgtEl>
                                          <p:spTgt spid="66"/>
                                        </p:tgtEl>
                                        <p:attrNameLst>
                                          <p:attrName>ppt_w</p:attrName>
                                        </p:attrNameLst>
                                      </p:cBhvr>
                                      <p:tavLst>
                                        <p:tav tm="0">
                                          <p:val>
                                            <p:strVal val="#ppt_w"/>
                                          </p:val>
                                        </p:tav>
                                        <p:tav tm="100000">
                                          <p:val>
                                            <p:strVal val="#ppt_w*.05"/>
                                          </p:val>
                                        </p:tav>
                                      </p:tavLst>
                                    </p:anim>
                                    <p:anim calcmode="lin" valueType="num">
                                      <p:cBhvr>
                                        <p:cTn id="163" dur="500" accel="50000" fill="hold">
                                          <p:stCondLst>
                                            <p:cond delay="500"/>
                                          </p:stCondLst>
                                        </p:cTn>
                                        <p:tgtEl>
                                          <p:spTgt spid="66"/>
                                        </p:tgtEl>
                                        <p:attrNameLst>
                                          <p:attrName>ppt_w</p:attrName>
                                        </p:attrNameLst>
                                      </p:cBhvr>
                                      <p:tavLst>
                                        <p:tav tm="0">
                                          <p:val>
                                            <p:strVal val="#ppt_w*.05"/>
                                          </p:val>
                                        </p:tav>
                                        <p:tav tm="100000">
                                          <p:val>
                                            <p:strVal val="#ppt_w"/>
                                          </p:val>
                                        </p:tav>
                                      </p:tavLst>
                                    </p:anim>
                                    <p:anim calcmode="lin" valueType="num">
                                      <p:cBhvr>
                                        <p:cTn id="164" dur="1000" fill="hold"/>
                                        <p:tgtEl>
                                          <p:spTgt spid="66"/>
                                        </p:tgtEl>
                                        <p:attrNameLst>
                                          <p:attrName>ppt_h</p:attrName>
                                        </p:attrNameLst>
                                      </p:cBhvr>
                                      <p:tavLst>
                                        <p:tav tm="0">
                                          <p:val>
                                            <p:strVal val="#ppt_h"/>
                                          </p:val>
                                        </p:tav>
                                        <p:tav tm="100000">
                                          <p:val>
                                            <p:strVal val="#ppt_h"/>
                                          </p:val>
                                        </p:tav>
                                      </p:tavLst>
                                    </p:anim>
                                    <p:anim calcmode="lin" valueType="num">
                                      <p:cBhvr>
                                        <p:cTn id="165" dur="500" decel="50000" fill="hold">
                                          <p:stCondLst>
                                            <p:cond delay="0"/>
                                          </p:stCondLst>
                                        </p:cTn>
                                        <p:tgtEl>
                                          <p:spTgt spid="66"/>
                                        </p:tgtEl>
                                        <p:attrNameLst>
                                          <p:attrName>ppt_x</p:attrName>
                                        </p:attrNameLst>
                                      </p:cBhvr>
                                      <p:tavLst>
                                        <p:tav tm="0">
                                          <p:val>
                                            <p:strVal val="#ppt_x+.4"/>
                                          </p:val>
                                        </p:tav>
                                        <p:tav tm="100000">
                                          <p:val>
                                            <p:strVal val="#ppt_x"/>
                                          </p:val>
                                        </p:tav>
                                      </p:tavLst>
                                    </p:anim>
                                    <p:anim calcmode="lin" valueType="num">
                                      <p:cBhvr>
                                        <p:cTn id="166" dur="500" decel="50000" fill="hold">
                                          <p:stCondLst>
                                            <p:cond delay="0"/>
                                          </p:stCondLst>
                                        </p:cTn>
                                        <p:tgtEl>
                                          <p:spTgt spid="66"/>
                                        </p:tgtEl>
                                        <p:attrNameLst>
                                          <p:attrName>ppt_y</p:attrName>
                                        </p:attrNameLst>
                                      </p:cBhvr>
                                      <p:tavLst>
                                        <p:tav tm="0">
                                          <p:val>
                                            <p:strVal val="#ppt_y-.2"/>
                                          </p:val>
                                        </p:tav>
                                        <p:tav tm="100000">
                                          <p:val>
                                            <p:strVal val="#ppt_y+.1"/>
                                          </p:val>
                                        </p:tav>
                                      </p:tavLst>
                                    </p:anim>
                                    <p:anim calcmode="lin" valueType="num">
                                      <p:cBhvr>
                                        <p:cTn id="167" dur="500" accel="50000" fill="hold">
                                          <p:stCondLst>
                                            <p:cond delay="500"/>
                                          </p:stCondLst>
                                        </p:cTn>
                                        <p:tgtEl>
                                          <p:spTgt spid="66"/>
                                        </p:tgtEl>
                                        <p:attrNameLst>
                                          <p:attrName>ppt_y</p:attrName>
                                        </p:attrNameLst>
                                      </p:cBhvr>
                                      <p:tavLst>
                                        <p:tav tm="0">
                                          <p:val>
                                            <p:strVal val="#ppt_y+.1"/>
                                          </p:val>
                                        </p:tav>
                                        <p:tav tm="100000">
                                          <p:val>
                                            <p:strVal val="#ppt_y"/>
                                          </p:val>
                                        </p:tav>
                                      </p:tavLst>
                                    </p:anim>
                                    <p:animEffect transition="in" filter="fade">
                                      <p:cBhvr>
                                        <p:cTn id="168" dur="1000" decel="50000">
                                          <p:stCondLst>
                                            <p:cond delay="0"/>
                                          </p:stCondLst>
                                        </p:cTn>
                                        <p:tgtEl>
                                          <p:spTgt spid="66"/>
                                        </p:tgtEl>
                                      </p:cBhvr>
                                    </p:animEffect>
                                  </p:childTnLst>
                                </p:cTn>
                              </p:par>
                            </p:childTnLst>
                          </p:cTn>
                        </p:par>
                        <p:par>
                          <p:cTn id="169" fill="hold">
                            <p:stCondLst>
                              <p:cond delay="15000"/>
                            </p:stCondLst>
                            <p:childTnLst>
                              <p:par>
                                <p:cTn id="170" presetID="25" presetClass="entr" presetSubtype="0" fill="hold" grpId="0" nodeType="afterEffect">
                                  <p:stCondLst>
                                    <p:cond delay="0"/>
                                  </p:stCondLst>
                                  <p:childTnLst>
                                    <p:set>
                                      <p:cBhvr>
                                        <p:cTn id="171" dur="1" fill="hold">
                                          <p:stCondLst>
                                            <p:cond delay="0"/>
                                          </p:stCondLst>
                                        </p:cTn>
                                        <p:tgtEl>
                                          <p:spTgt spid="67"/>
                                        </p:tgtEl>
                                        <p:attrNameLst>
                                          <p:attrName>style.visibility</p:attrName>
                                        </p:attrNameLst>
                                      </p:cBhvr>
                                      <p:to>
                                        <p:strVal val="visible"/>
                                      </p:to>
                                    </p:set>
                                    <p:anim calcmode="lin" valueType="num">
                                      <p:cBhvr>
                                        <p:cTn id="172" dur="500" decel="50000" fill="hold">
                                          <p:stCondLst>
                                            <p:cond delay="0"/>
                                          </p:stCondLst>
                                        </p:cTn>
                                        <p:tgtEl>
                                          <p:spTgt spid="67"/>
                                        </p:tgtEl>
                                        <p:attrNameLst>
                                          <p:attrName>style.rotation</p:attrName>
                                        </p:attrNameLst>
                                      </p:cBhvr>
                                      <p:tavLst>
                                        <p:tav tm="0">
                                          <p:val>
                                            <p:fltVal val="-90"/>
                                          </p:val>
                                        </p:tav>
                                        <p:tav tm="100000">
                                          <p:val>
                                            <p:fltVal val="0"/>
                                          </p:val>
                                        </p:tav>
                                      </p:tavLst>
                                    </p:anim>
                                    <p:anim calcmode="lin" valueType="num">
                                      <p:cBhvr>
                                        <p:cTn id="173" dur="500" decel="50000" fill="hold">
                                          <p:stCondLst>
                                            <p:cond delay="0"/>
                                          </p:stCondLst>
                                        </p:cTn>
                                        <p:tgtEl>
                                          <p:spTgt spid="67"/>
                                        </p:tgtEl>
                                        <p:attrNameLst>
                                          <p:attrName>ppt_w</p:attrName>
                                        </p:attrNameLst>
                                      </p:cBhvr>
                                      <p:tavLst>
                                        <p:tav tm="0">
                                          <p:val>
                                            <p:strVal val="#ppt_w"/>
                                          </p:val>
                                        </p:tav>
                                        <p:tav tm="100000">
                                          <p:val>
                                            <p:strVal val="#ppt_w*.05"/>
                                          </p:val>
                                        </p:tav>
                                      </p:tavLst>
                                    </p:anim>
                                    <p:anim calcmode="lin" valueType="num">
                                      <p:cBhvr>
                                        <p:cTn id="174" dur="500" accel="50000" fill="hold">
                                          <p:stCondLst>
                                            <p:cond delay="500"/>
                                          </p:stCondLst>
                                        </p:cTn>
                                        <p:tgtEl>
                                          <p:spTgt spid="67"/>
                                        </p:tgtEl>
                                        <p:attrNameLst>
                                          <p:attrName>ppt_w</p:attrName>
                                        </p:attrNameLst>
                                      </p:cBhvr>
                                      <p:tavLst>
                                        <p:tav tm="0">
                                          <p:val>
                                            <p:strVal val="#ppt_w*.05"/>
                                          </p:val>
                                        </p:tav>
                                        <p:tav tm="100000">
                                          <p:val>
                                            <p:strVal val="#ppt_w"/>
                                          </p:val>
                                        </p:tav>
                                      </p:tavLst>
                                    </p:anim>
                                    <p:anim calcmode="lin" valueType="num">
                                      <p:cBhvr>
                                        <p:cTn id="175" dur="1000" fill="hold"/>
                                        <p:tgtEl>
                                          <p:spTgt spid="67"/>
                                        </p:tgtEl>
                                        <p:attrNameLst>
                                          <p:attrName>ppt_h</p:attrName>
                                        </p:attrNameLst>
                                      </p:cBhvr>
                                      <p:tavLst>
                                        <p:tav tm="0">
                                          <p:val>
                                            <p:strVal val="#ppt_h"/>
                                          </p:val>
                                        </p:tav>
                                        <p:tav tm="100000">
                                          <p:val>
                                            <p:strVal val="#ppt_h"/>
                                          </p:val>
                                        </p:tav>
                                      </p:tavLst>
                                    </p:anim>
                                    <p:anim calcmode="lin" valueType="num">
                                      <p:cBhvr>
                                        <p:cTn id="176" dur="500" decel="50000" fill="hold">
                                          <p:stCondLst>
                                            <p:cond delay="0"/>
                                          </p:stCondLst>
                                        </p:cTn>
                                        <p:tgtEl>
                                          <p:spTgt spid="67"/>
                                        </p:tgtEl>
                                        <p:attrNameLst>
                                          <p:attrName>ppt_x</p:attrName>
                                        </p:attrNameLst>
                                      </p:cBhvr>
                                      <p:tavLst>
                                        <p:tav tm="0">
                                          <p:val>
                                            <p:strVal val="#ppt_x+.4"/>
                                          </p:val>
                                        </p:tav>
                                        <p:tav tm="100000">
                                          <p:val>
                                            <p:strVal val="#ppt_x"/>
                                          </p:val>
                                        </p:tav>
                                      </p:tavLst>
                                    </p:anim>
                                    <p:anim calcmode="lin" valueType="num">
                                      <p:cBhvr>
                                        <p:cTn id="177" dur="500" decel="50000" fill="hold">
                                          <p:stCondLst>
                                            <p:cond delay="0"/>
                                          </p:stCondLst>
                                        </p:cTn>
                                        <p:tgtEl>
                                          <p:spTgt spid="67"/>
                                        </p:tgtEl>
                                        <p:attrNameLst>
                                          <p:attrName>ppt_y</p:attrName>
                                        </p:attrNameLst>
                                      </p:cBhvr>
                                      <p:tavLst>
                                        <p:tav tm="0">
                                          <p:val>
                                            <p:strVal val="#ppt_y-.2"/>
                                          </p:val>
                                        </p:tav>
                                        <p:tav tm="100000">
                                          <p:val>
                                            <p:strVal val="#ppt_y+.1"/>
                                          </p:val>
                                        </p:tav>
                                      </p:tavLst>
                                    </p:anim>
                                    <p:anim calcmode="lin" valueType="num">
                                      <p:cBhvr>
                                        <p:cTn id="178" dur="500" accel="50000" fill="hold">
                                          <p:stCondLst>
                                            <p:cond delay="500"/>
                                          </p:stCondLst>
                                        </p:cTn>
                                        <p:tgtEl>
                                          <p:spTgt spid="67"/>
                                        </p:tgtEl>
                                        <p:attrNameLst>
                                          <p:attrName>ppt_y</p:attrName>
                                        </p:attrNameLst>
                                      </p:cBhvr>
                                      <p:tavLst>
                                        <p:tav tm="0">
                                          <p:val>
                                            <p:strVal val="#ppt_y+.1"/>
                                          </p:val>
                                        </p:tav>
                                        <p:tav tm="100000">
                                          <p:val>
                                            <p:strVal val="#ppt_y"/>
                                          </p:val>
                                        </p:tav>
                                      </p:tavLst>
                                    </p:anim>
                                    <p:animEffect transition="in" filter="fade">
                                      <p:cBhvr>
                                        <p:cTn id="179" dur="1000" decel="50000">
                                          <p:stCondLst>
                                            <p:cond delay="0"/>
                                          </p:stCondLst>
                                        </p:cTn>
                                        <p:tgtEl>
                                          <p:spTgt spid="67"/>
                                        </p:tgtEl>
                                      </p:cBhvr>
                                    </p:animEffect>
                                  </p:childTnLst>
                                </p:cTn>
                              </p:par>
                            </p:childTnLst>
                          </p:cTn>
                        </p:par>
                        <p:par>
                          <p:cTn id="180" fill="hold">
                            <p:stCondLst>
                              <p:cond delay="16000"/>
                            </p:stCondLst>
                            <p:childTnLst>
                              <p:par>
                                <p:cTn id="181" presetID="25" presetClass="entr" presetSubtype="0" fill="hold" grpId="0" nodeType="afterEffect">
                                  <p:stCondLst>
                                    <p:cond delay="0"/>
                                  </p:stCondLst>
                                  <p:childTnLst>
                                    <p:set>
                                      <p:cBhvr>
                                        <p:cTn id="182" dur="1" fill="hold">
                                          <p:stCondLst>
                                            <p:cond delay="0"/>
                                          </p:stCondLst>
                                        </p:cTn>
                                        <p:tgtEl>
                                          <p:spTgt spid="68"/>
                                        </p:tgtEl>
                                        <p:attrNameLst>
                                          <p:attrName>style.visibility</p:attrName>
                                        </p:attrNameLst>
                                      </p:cBhvr>
                                      <p:to>
                                        <p:strVal val="visible"/>
                                      </p:to>
                                    </p:set>
                                    <p:anim calcmode="lin" valueType="num">
                                      <p:cBhvr>
                                        <p:cTn id="183" dur="500" decel="50000" fill="hold">
                                          <p:stCondLst>
                                            <p:cond delay="0"/>
                                          </p:stCondLst>
                                        </p:cTn>
                                        <p:tgtEl>
                                          <p:spTgt spid="68"/>
                                        </p:tgtEl>
                                        <p:attrNameLst>
                                          <p:attrName>style.rotation</p:attrName>
                                        </p:attrNameLst>
                                      </p:cBhvr>
                                      <p:tavLst>
                                        <p:tav tm="0">
                                          <p:val>
                                            <p:fltVal val="-90"/>
                                          </p:val>
                                        </p:tav>
                                        <p:tav tm="100000">
                                          <p:val>
                                            <p:fltVal val="0"/>
                                          </p:val>
                                        </p:tav>
                                      </p:tavLst>
                                    </p:anim>
                                    <p:anim calcmode="lin" valueType="num">
                                      <p:cBhvr>
                                        <p:cTn id="184" dur="500" decel="50000" fill="hold">
                                          <p:stCondLst>
                                            <p:cond delay="0"/>
                                          </p:stCondLst>
                                        </p:cTn>
                                        <p:tgtEl>
                                          <p:spTgt spid="68"/>
                                        </p:tgtEl>
                                        <p:attrNameLst>
                                          <p:attrName>ppt_w</p:attrName>
                                        </p:attrNameLst>
                                      </p:cBhvr>
                                      <p:tavLst>
                                        <p:tav tm="0">
                                          <p:val>
                                            <p:strVal val="#ppt_w"/>
                                          </p:val>
                                        </p:tav>
                                        <p:tav tm="100000">
                                          <p:val>
                                            <p:strVal val="#ppt_w*.05"/>
                                          </p:val>
                                        </p:tav>
                                      </p:tavLst>
                                    </p:anim>
                                    <p:anim calcmode="lin" valueType="num">
                                      <p:cBhvr>
                                        <p:cTn id="185" dur="500" accel="50000" fill="hold">
                                          <p:stCondLst>
                                            <p:cond delay="500"/>
                                          </p:stCondLst>
                                        </p:cTn>
                                        <p:tgtEl>
                                          <p:spTgt spid="68"/>
                                        </p:tgtEl>
                                        <p:attrNameLst>
                                          <p:attrName>ppt_w</p:attrName>
                                        </p:attrNameLst>
                                      </p:cBhvr>
                                      <p:tavLst>
                                        <p:tav tm="0">
                                          <p:val>
                                            <p:strVal val="#ppt_w*.05"/>
                                          </p:val>
                                        </p:tav>
                                        <p:tav tm="100000">
                                          <p:val>
                                            <p:strVal val="#ppt_w"/>
                                          </p:val>
                                        </p:tav>
                                      </p:tavLst>
                                    </p:anim>
                                    <p:anim calcmode="lin" valueType="num">
                                      <p:cBhvr>
                                        <p:cTn id="186" dur="1000" fill="hold"/>
                                        <p:tgtEl>
                                          <p:spTgt spid="68"/>
                                        </p:tgtEl>
                                        <p:attrNameLst>
                                          <p:attrName>ppt_h</p:attrName>
                                        </p:attrNameLst>
                                      </p:cBhvr>
                                      <p:tavLst>
                                        <p:tav tm="0">
                                          <p:val>
                                            <p:strVal val="#ppt_h"/>
                                          </p:val>
                                        </p:tav>
                                        <p:tav tm="100000">
                                          <p:val>
                                            <p:strVal val="#ppt_h"/>
                                          </p:val>
                                        </p:tav>
                                      </p:tavLst>
                                    </p:anim>
                                    <p:anim calcmode="lin" valueType="num">
                                      <p:cBhvr>
                                        <p:cTn id="187" dur="500" decel="50000" fill="hold">
                                          <p:stCondLst>
                                            <p:cond delay="0"/>
                                          </p:stCondLst>
                                        </p:cTn>
                                        <p:tgtEl>
                                          <p:spTgt spid="68"/>
                                        </p:tgtEl>
                                        <p:attrNameLst>
                                          <p:attrName>ppt_x</p:attrName>
                                        </p:attrNameLst>
                                      </p:cBhvr>
                                      <p:tavLst>
                                        <p:tav tm="0">
                                          <p:val>
                                            <p:strVal val="#ppt_x+.4"/>
                                          </p:val>
                                        </p:tav>
                                        <p:tav tm="100000">
                                          <p:val>
                                            <p:strVal val="#ppt_x"/>
                                          </p:val>
                                        </p:tav>
                                      </p:tavLst>
                                    </p:anim>
                                    <p:anim calcmode="lin" valueType="num">
                                      <p:cBhvr>
                                        <p:cTn id="188" dur="500" decel="50000" fill="hold">
                                          <p:stCondLst>
                                            <p:cond delay="0"/>
                                          </p:stCondLst>
                                        </p:cTn>
                                        <p:tgtEl>
                                          <p:spTgt spid="68"/>
                                        </p:tgtEl>
                                        <p:attrNameLst>
                                          <p:attrName>ppt_y</p:attrName>
                                        </p:attrNameLst>
                                      </p:cBhvr>
                                      <p:tavLst>
                                        <p:tav tm="0">
                                          <p:val>
                                            <p:strVal val="#ppt_y-.2"/>
                                          </p:val>
                                        </p:tav>
                                        <p:tav tm="100000">
                                          <p:val>
                                            <p:strVal val="#ppt_y+.1"/>
                                          </p:val>
                                        </p:tav>
                                      </p:tavLst>
                                    </p:anim>
                                    <p:anim calcmode="lin" valueType="num">
                                      <p:cBhvr>
                                        <p:cTn id="189" dur="500" accel="50000" fill="hold">
                                          <p:stCondLst>
                                            <p:cond delay="500"/>
                                          </p:stCondLst>
                                        </p:cTn>
                                        <p:tgtEl>
                                          <p:spTgt spid="68"/>
                                        </p:tgtEl>
                                        <p:attrNameLst>
                                          <p:attrName>ppt_y</p:attrName>
                                        </p:attrNameLst>
                                      </p:cBhvr>
                                      <p:tavLst>
                                        <p:tav tm="0">
                                          <p:val>
                                            <p:strVal val="#ppt_y+.1"/>
                                          </p:val>
                                        </p:tav>
                                        <p:tav tm="100000">
                                          <p:val>
                                            <p:strVal val="#ppt_y"/>
                                          </p:val>
                                        </p:tav>
                                      </p:tavLst>
                                    </p:anim>
                                    <p:animEffect transition="in" filter="fade">
                                      <p:cBhvr>
                                        <p:cTn id="190" dur="1000" decel="50000">
                                          <p:stCondLst>
                                            <p:cond delay="0"/>
                                          </p:stCondLst>
                                        </p:cTn>
                                        <p:tgtEl>
                                          <p:spTgt spid="68"/>
                                        </p:tgtEl>
                                      </p:cBhvr>
                                    </p:animEffect>
                                  </p:childTnLst>
                                </p:cTn>
                              </p:par>
                            </p:childTnLst>
                          </p:cTn>
                        </p:par>
                        <p:par>
                          <p:cTn id="191" fill="hold">
                            <p:stCondLst>
                              <p:cond delay="17000"/>
                            </p:stCondLst>
                            <p:childTnLst>
                              <p:par>
                                <p:cTn id="192" presetID="25" presetClass="entr" presetSubtype="0" fill="hold" grpId="0" nodeType="afterEffect">
                                  <p:stCondLst>
                                    <p:cond delay="0"/>
                                  </p:stCondLst>
                                  <p:childTnLst>
                                    <p:set>
                                      <p:cBhvr>
                                        <p:cTn id="193" dur="1" fill="hold">
                                          <p:stCondLst>
                                            <p:cond delay="0"/>
                                          </p:stCondLst>
                                        </p:cTn>
                                        <p:tgtEl>
                                          <p:spTgt spid="69"/>
                                        </p:tgtEl>
                                        <p:attrNameLst>
                                          <p:attrName>style.visibility</p:attrName>
                                        </p:attrNameLst>
                                      </p:cBhvr>
                                      <p:to>
                                        <p:strVal val="visible"/>
                                      </p:to>
                                    </p:set>
                                    <p:anim calcmode="lin" valueType="num">
                                      <p:cBhvr>
                                        <p:cTn id="194" dur="500" decel="50000" fill="hold">
                                          <p:stCondLst>
                                            <p:cond delay="0"/>
                                          </p:stCondLst>
                                        </p:cTn>
                                        <p:tgtEl>
                                          <p:spTgt spid="69"/>
                                        </p:tgtEl>
                                        <p:attrNameLst>
                                          <p:attrName>style.rotation</p:attrName>
                                        </p:attrNameLst>
                                      </p:cBhvr>
                                      <p:tavLst>
                                        <p:tav tm="0">
                                          <p:val>
                                            <p:fltVal val="-90"/>
                                          </p:val>
                                        </p:tav>
                                        <p:tav tm="100000">
                                          <p:val>
                                            <p:fltVal val="0"/>
                                          </p:val>
                                        </p:tav>
                                      </p:tavLst>
                                    </p:anim>
                                    <p:anim calcmode="lin" valueType="num">
                                      <p:cBhvr>
                                        <p:cTn id="195" dur="500" decel="50000" fill="hold">
                                          <p:stCondLst>
                                            <p:cond delay="0"/>
                                          </p:stCondLst>
                                        </p:cTn>
                                        <p:tgtEl>
                                          <p:spTgt spid="69"/>
                                        </p:tgtEl>
                                        <p:attrNameLst>
                                          <p:attrName>ppt_w</p:attrName>
                                        </p:attrNameLst>
                                      </p:cBhvr>
                                      <p:tavLst>
                                        <p:tav tm="0">
                                          <p:val>
                                            <p:strVal val="#ppt_w"/>
                                          </p:val>
                                        </p:tav>
                                        <p:tav tm="100000">
                                          <p:val>
                                            <p:strVal val="#ppt_w*.05"/>
                                          </p:val>
                                        </p:tav>
                                      </p:tavLst>
                                    </p:anim>
                                    <p:anim calcmode="lin" valueType="num">
                                      <p:cBhvr>
                                        <p:cTn id="196" dur="500" accel="50000" fill="hold">
                                          <p:stCondLst>
                                            <p:cond delay="500"/>
                                          </p:stCondLst>
                                        </p:cTn>
                                        <p:tgtEl>
                                          <p:spTgt spid="69"/>
                                        </p:tgtEl>
                                        <p:attrNameLst>
                                          <p:attrName>ppt_w</p:attrName>
                                        </p:attrNameLst>
                                      </p:cBhvr>
                                      <p:tavLst>
                                        <p:tav tm="0">
                                          <p:val>
                                            <p:strVal val="#ppt_w*.05"/>
                                          </p:val>
                                        </p:tav>
                                        <p:tav tm="100000">
                                          <p:val>
                                            <p:strVal val="#ppt_w"/>
                                          </p:val>
                                        </p:tav>
                                      </p:tavLst>
                                    </p:anim>
                                    <p:anim calcmode="lin" valueType="num">
                                      <p:cBhvr>
                                        <p:cTn id="197" dur="1000" fill="hold"/>
                                        <p:tgtEl>
                                          <p:spTgt spid="69"/>
                                        </p:tgtEl>
                                        <p:attrNameLst>
                                          <p:attrName>ppt_h</p:attrName>
                                        </p:attrNameLst>
                                      </p:cBhvr>
                                      <p:tavLst>
                                        <p:tav tm="0">
                                          <p:val>
                                            <p:strVal val="#ppt_h"/>
                                          </p:val>
                                        </p:tav>
                                        <p:tav tm="100000">
                                          <p:val>
                                            <p:strVal val="#ppt_h"/>
                                          </p:val>
                                        </p:tav>
                                      </p:tavLst>
                                    </p:anim>
                                    <p:anim calcmode="lin" valueType="num">
                                      <p:cBhvr>
                                        <p:cTn id="198" dur="500" decel="50000" fill="hold">
                                          <p:stCondLst>
                                            <p:cond delay="0"/>
                                          </p:stCondLst>
                                        </p:cTn>
                                        <p:tgtEl>
                                          <p:spTgt spid="69"/>
                                        </p:tgtEl>
                                        <p:attrNameLst>
                                          <p:attrName>ppt_x</p:attrName>
                                        </p:attrNameLst>
                                      </p:cBhvr>
                                      <p:tavLst>
                                        <p:tav tm="0">
                                          <p:val>
                                            <p:strVal val="#ppt_x+.4"/>
                                          </p:val>
                                        </p:tav>
                                        <p:tav tm="100000">
                                          <p:val>
                                            <p:strVal val="#ppt_x"/>
                                          </p:val>
                                        </p:tav>
                                      </p:tavLst>
                                    </p:anim>
                                    <p:anim calcmode="lin" valueType="num">
                                      <p:cBhvr>
                                        <p:cTn id="199" dur="500" decel="50000" fill="hold">
                                          <p:stCondLst>
                                            <p:cond delay="0"/>
                                          </p:stCondLst>
                                        </p:cTn>
                                        <p:tgtEl>
                                          <p:spTgt spid="69"/>
                                        </p:tgtEl>
                                        <p:attrNameLst>
                                          <p:attrName>ppt_y</p:attrName>
                                        </p:attrNameLst>
                                      </p:cBhvr>
                                      <p:tavLst>
                                        <p:tav tm="0">
                                          <p:val>
                                            <p:strVal val="#ppt_y-.2"/>
                                          </p:val>
                                        </p:tav>
                                        <p:tav tm="100000">
                                          <p:val>
                                            <p:strVal val="#ppt_y+.1"/>
                                          </p:val>
                                        </p:tav>
                                      </p:tavLst>
                                    </p:anim>
                                    <p:anim calcmode="lin" valueType="num">
                                      <p:cBhvr>
                                        <p:cTn id="200" dur="500" accel="50000" fill="hold">
                                          <p:stCondLst>
                                            <p:cond delay="500"/>
                                          </p:stCondLst>
                                        </p:cTn>
                                        <p:tgtEl>
                                          <p:spTgt spid="69"/>
                                        </p:tgtEl>
                                        <p:attrNameLst>
                                          <p:attrName>ppt_y</p:attrName>
                                        </p:attrNameLst>
                                      </p:cBhvr>
                                      <p:tavLst>
                                        <p:tav tm="0">
                                          <p:val>
                                            <p:strVal val="#ppt_y+.1"/>
                                          </p:val>
                                        </p:tav>
                                        <p:tav tm="100000">
                                          <p:val>
                                            <p:strVal val="#ppt_y"/>
                                          </p:val>
                                        </p:tav>
                                      </p:tavLst>
                                    </p:anim>
                                    <p:animEffect transition="in" filter="fade">
                                      <p:cBhvr>
                                        <p:cTn id="201" dur="1000" decel="50000">
                                          <p:stCondLst>
                                            <p:cond delay="0"/>
                                          </p:stCondLst>
                                        </p:cTn>
                                        <p:tgtEl>
                                          <p:spTgt spid="69"/>
                                        </p:tgtEl>
                                      </p:cBhvr>
                                    </p:animEffect>
                                  </p:childTnLst>
                                </p:cTn>
                              </p:par>
                            </p:childTnLst>
                          </p:cTn>
                        </p:par>
                        <p:par>
                          <p:cTn id="202" fill="hold">
                            <p:stCondLst>
                              <p:cond delay="18000"/>
                            </p:stCondLst>
                            <p:childTnLst>
                              <p:par>
                                <p:cTn id="203" presetID="25" presetClass="entr" presetSubtype="0" fill="hold" grpId="0" nodeType="afterEffect">
                                  <p:stCondLst>
                                    <p:cond delay="0"/>
                                  </p:stCondLst>
                                  <p:childTnLst>
                                    <p:set>
                                      <p:cBhvr>
                                        <p:cTn id="204" dur="1" fill="hold">
                                          <p:stCondLst>
                                            <p:cond delay="0"/>
                                          </p:stCondLst>
                                        </p:cTn>
                                        <p:tgtEl>
                                          <p:spTgt spid="70"/>
                                        </p:tgtEl>
                                        <p:attrNameLst>
                                          <p:attrName>style.visibility</p:attrName>
                                        </p:attrNameLst>
                                      </p:cBhvr>
                                      <p:to>
                                        <p:strVal val="visible"/>
                                      </p:to>
                                    </p:set>
                                    <p:anim calcmode="lin" valueType="num">
                                      <p:cBhvr>
                                        <p:cTn id="205" dur="500" decel="50000" fill="hold">
                                          <p:stCondLst>
                                            <p:cond delay="0"/>
                                          </p:stCondLst>
                                        </p:cTn>
                                        <p:tgtEl>
                                          <p:spTgt spid="70"/>
                                        </p:tgtEl>
                                        <p:attrNameLst>
                                          <p:attrName>style.rotation</p:attrName>
                                        </p:attrNameLst>
                                      </p:cBhvr>
                                      <p:tavLst>
                                        <p:tav tm="0">
                                          <p:val>
                                            <p:fltVal val="-90"/>
                                          </p:val>
                                        </p:tav>
                                        <p:tav tm="100000">
                                          <p:val>
                                            <p:fltVal val="0"/>
                                          </p:val>
                                        </p:tav>
                                      </p:tavLst>
                                    </p:anim>
                                    <p:anim calcmode="lin" valueType="num">
                                      <p:cBhvr>
                                        <p:cTn id="206" dur="500" decel="50000" fill="hold">
                                          <p:stCondLst>
                                            <p:cond delay="0"/>
                                          </p:stCondLst>
                                        </p:cTn>
                                        <p:tgtEl>
                                          <p:spTgt spid="70"/>
                                        </p:tgtEl>
                                        <p:attrNameLst>
                                          <p:attrName>ppt_w</p:attrName>
                                        </p:attrNameLst>
                                      </p:cBhvr>
                                      <p:tavLst>
                                        <p:tav tm="0">
                                          <p:val>
                                            <p:strVal val="#ppt_w"/>
                                          </p:val>
                                        </p:tav>
                                        <p:tav tm="100000">
                                          <p:val>
                                            <p:strVal val="#ppt_w*.05"/>
                                          </p:val>
                                        </p:tav>
                                      </p:tavLst>
                                    </p:anim>
                                    <p:anim calcmode="lin" valueType="num">
                                      <p:cBhvr>
                                        <p:cTn id="207" dur="500" accel="50000" fill="hold">
                                          <p:stCondLst>
                                            <p:cond delay="500"/>
                                          </p:stCondLst>
                                        </p:cTn>
                                        <p:tgtEl>
                                          <p:spTgt spid="70"/>
                                        </p:tgtEl>
                                        <p:attrNameLst>
                                          <p:attrName>ppt_w</p:attrName>
                                        </p:attrNameLst>
                                      </p:cBhvr>
                                      <p:tavLst>
                                        <p:tav tm="0">
                                          <p:val>
                                            <p:strVal val="#ppt_w*.05"/>
                                          </p:val>
                                        </p:tav>
                                        <p:tav tm="100000">
                                          <p:val>
                                            <p:strVal val="#ppt_w"/>
                                          </p:val>
                                        </p:tav>
                                      </p:tavLst>
                                    </p:anim>
                                    <p:anim calcmode="lin" valueType="num">
                                      <p:cBhvr>
                                        <p:cTn id="208" dur="1000" fill="hold"/>
                                        <p:tgtEl>
                                          <p:spTgt spid="70"/>
                                        </p:tgtEl>
                                        <p:attrNameLst>
                                          <p:attrName>ppt_h</p:attrName>
                                        </p:attrNameLst>
                                      </p:cBhvr>
                                      <p:tavLst>
                                        <p:tav tm="0">
                                          <p:val>
                                            <p:strVal val="#ppt_h"/>
                                          </p:val>
                                        </p:tav>
                                        <p:tav tm="100000">
                                          <p:val>
                                            <p:strVal val="#ppt_h"/>
                                          </p:val>
                                        </p:tav>
                                      </p:tavLst>
                                    </p:anim>
                                    <p:anim calcmode="lin" valueType="num">
                                      <p:cBhvr>
                                        <p:cTn id="209" dur="500" decel="50000" fill="hold">
                                          <p:stCondLst>
                                            <p:cond delay="0"/>
                                          </p:stCondLst>
                                        </p:cTn>
                                        <p:tgtEl>
                                          <p:spTgt spid="70"/>
                                        </p:tgtEl>
                                        <p:attrNameLst>
                                          <p:attrName>ppt_x</p:attrName>
                                        </p:attrNameLst>
                                      </p:cBhvr>
                                      <p:tavLst>
                                        <p:tav tm="0">
                                          <p:val>
                                            <p:strVal val="#ppt_x+.4"/>
                                          </p:val>
                                        </p:tav>
                                        <p:tav tm="100000">
                                          <p:val>
                                            <p:strVal val="#ppt_x"/>
                                          </p:val>
                                        </p:tav>
                                      </p:tavLst>
                                    </p:anim>
                                    <p:anim calcmode="lin" valueType="num">
                                      <p:cBhvr>
                                        <p:cTn id="210" dur="500" decel="50000" fill="hold">
                                          <p:stCondLst>
                                            <p:cond delay="0"/>
                                          </p:stCondLst>
                                        </p:cTn>
                                        <p:tgtEl>
                                          <p:spTgt spid="70"/>
                                        </p:tgtEl>
                                        <p:attrNameLst>
                                          <p:attrName>ppt_y</p:attrName>
                                        </p:attrNameLst>
                                      </p:cBhvr>
                                      <p:tavLst>
                                        <p:tav tm="0">
                                          <p:val>
                                            <p:strVal val="#ppt_y-.2"/>
                                          </p:val>
                                        </p:tav>
                                        <p:tav tm="100000">
                                          <p:val>
                                            <p:strVal val="#ppt_y+.1"/>
                                          </p:val>
                                        </p:tav>
                                      </p:tavLst>
                                    </p:anim>
                                    <p:anim calcmode="lin" valueType="num">
                                      <p:cBhvr>
                                        <p:cTn id="211" dur="500" accel="50000" fill="hold">
                                          <p:stCondLst>
                                            <p:cond delay="500"/>
                                          </p:stCondLst>
                                        </p:cTn>
                                        <p:tgtEl>
                                          <p:spTgt spid="70"/>
                                        </p:tgtEl>
                                        <p:attrNameLst>
                                          <p:attrName>ppt_y</p:attrName>
                                        </p:attrNameLst>
                                      </p:cBhvr>
                                      <p:tavLst>
                                        <p:tav tm="0">
                                          <p:val>
                                            <p:strVal val="#ppt_y+.1"/>
                                          </p:val>
                                        </p:tav>
                                        <p:tav tm="100000">
                                          <p:val>
                                            <p:strVal val="#ppt_y"/>
                                          </p:val>
                                        </p:tav>
                                      </p:tavLst>
                                    </p:anim>
                                    <p:animEffect transition="in" filter="fade">
                                      <p:cBhvr>
                                        <p:cTn id="212" dur="1000" decel="50000">
                                          <p:stCondLst>
                                            <p:cond delay="0"/>
                                          </p:stCondLst>
                                        </p:cTn>
                                        <p:tgtEl>
                                          <p:spTgt spid="70"/>
                                        </p:tgtEl>
                                      </p:cBhvr>
                                    </p:animEffect>
                                  </p:childTnLst>
                                </p:cTn>
                              </p:par>
                            </p:childTnLst>
                          </p:cTn>
                        </p:par>
                        <p:par>
                          <p:cTn id="213" fill="hold">
                            <p:stCondLst>
                              <p:cond delay="19000"/>
                            </p:stCondLst>
                            <p:childTnLst>
                              <p:par>
                                <p:cTn id="214" presetID="25" presetClass="entr" presetSubtype="0" fill="hold" grpId="0" nodeType="afterEffect">
                                  <p:stCondLst>
                                    <p:cond delay="0"/>
                                  </p:stCondLst>
                                  <p:childTnLst>
                                    <p:set>
                                      <p:cBhvr>
                                        <p:cTn id="215" dur="1" fill="hold">
                                          <p:stCondLst>
                                            <p:cond delay="0"/>
                                          </p:stCondLst>
                                        </p:cTn>
                                        <p:tgtEl>
                                          <p:spTgt spid="71"/>
                                        </p:tgtEl>
                                        <p:attrNameLst>
                                          <p:attrName>style.visibility</p:attrName>
                                        </p:attrNameLst>
                                      </p:cBhvr>
                                      <p:to>
                                        <p:strVal val="visible"/>
                                      </p:to>
                                    </p:set>
                                    <p:anim calcmode="lin" valueType="num">
                                      <p:cBhvr>
                                        <p:cTn id="216" dur="500" decel="50000" fill="hold">
                                          <p:stCondLst>
                                            <p:cond delay="0"/>
                                          </p:stCondLst>
                                        </p:cTn>
                                        <p:tgtEl>
                                          <p:spTgt spid="71"/>
                                        </p:tgtEl>
                                        <p:attrNameLst>
                                          <p:attrName>style.rotation</p:attrName>
                                        </p:attrNameLst>
                                      </p:cBhvr>
                                      <p:tavLst>
                                        <p:tav tm="0">
                                          <p:val>
                                            <p:fltVal val="-90"/>
                                          </p:val>
                                        </p:tav>
                                        <p:tav tm="100000">
                                          <p:val>
                                            <p:fltVal val="0"/>
                                          </p:val>
                                        </p:tav>
                                      </p:tavLst>
                                    </p:anim>
                                    <p:anim calcmode="lin" valueType="num">
                                      <p:cBhvr>
                                        <p:cTn id="217" dur="500" decel="50000" fill="hold">
                                          <p:stCondLst>
                                            <p:cond delay="0"/>
                                          </p:stCondLst>
                                        </p:cTn>
                                        <p:tgtEl>
                                          <p:spTgt spid="71"/>
                                        </p:tgtEl>
                                        <p:attrNameLst>
                                          <p:attrName>ppt_w</p:attrName>
                                        </p:attrNameLst>
                                      </p:cBhvr>
                                      <p:tavLst>
                                        <p:tav tm="0">
                                          <p:val>
                                            <p:strVal val="#ppt_w"/>
                                          </p:val>
                                        </p:tav>
                                        <p:tav tm="100000">
                                          <p:val>
                                            <p:strVal val="#ppt_w*.05"/>
                                          </p:val>
                                        </p:tav>
                                      </p:tavLst>
                                    </p:anim>
                                    <p:anim calcmode="lin" valueType="num">
                                      <p:cBhvr>
                                        <p:cTn id="218" dur="500" accel="50000" fill="hold">
                                          <p:stCondLst>
                                            <p:cond delay="500"/>
                                          </p:stCondLst>
                                        </p:cTn>
                                        <p:tgtEl>
                                          <p:spTgt spid="71"/>
                                        </p:tgtEl>
                                        <p:attrNameLst>
                                          <p:attrName>ppt_w</p:attrName>
                                        </p:attrNameLst>
                                      </p:cBhvr>
                                      <p:tavLst>
                                        <p:tav tm="0">
                                          <p:val>
                                            <p:strVal val="#ppt_w*.05"/>
                                          </p:val>
                                        </p:tav>
                                        <p:tav tm="100000">
                                          <p:val>
                                            <p:strVal val="#ppt_w"/>
                                          </p:val>
                                        </p:tav>
                                      </p:tavLst>
                                    </p:anim>
                                    <p:anim calcmode="lin" valueType="num">
                                      <p:cBhvr>
                                        <p:cTn id="219" dur="1000" fill="hold"/>
                                        <p:tgtEl>
                                          <p:spTgt spid="71"/>
                                        </p:tgtEl>
                                        <p:attrNameLst>
                                          <p:attrName>ppt_h</p:attrName>
                                        </p:attrNameLst>
                                      </p:cBhvr>
                                      <p:tavLst>
                                        <p:tav tm="0">
                                          <p:val>
                                            <p:strVal val="#ppt_h"/>
                                          </p:val>
                                        </p:tav>
                                        <p:tav tm="100000">
                                          <p:val>
                                            <p:strVal val="#ppt_h"/>
                                          </p:val>
                                        </p:tav>
                                      </p:tavLst>
                                    </p:anim>
                                    <p:anim calcmode="lin" valueType="num">
                                      <p:cBhvr>
                                        <p:cTn id="220" dur="500" decel="50000" fill="hold">
                                          <p:stCondLst>
                                            <p:cond delay="0"/>
                                          </p:stCondLst>
                                        </p:cTn>
                                        <p:tgtEl>
                                          <p:spTgt spid="71"/>
                                        </p:tgtEl>
                                        <p:attrNameLst>
                                          <p:attrName>ppt_x</p:attrName>
                                        </p:attrNameLst>
                                      </p:cBhvr>
                                      <p:tavLst>
                                        <p:tav tm="0">
                                          <p:val>
                                            <p:strVal val="#ppt_x+.4"/>
                                          </p:val>
                                        </p:tav>
                                        <p:tav tm="100000">
                                          <p:val>
                                            <p:strVal val="#ppt_x"/>
                                          </p:val>
                                        </p:tav>
                                      </p:tavLst>
                                    </p:anim>
                                    <p:anim calcmode="lin" valueType="num">
                                      <p:cBhvr>
                                        <p:cTn id="221" dur="500" decel="50000" fill="hold">
                                          <p:stCondLst>
                                            <p:cond delay="0"/>
                                          </p:stCondLst>
                                        </p:cTn>
                                        <p:tgtEl>
                                          <p:spTgt spid="71"/>
                                        </p:tgtEl>
                                        <p:attrNameLst>
                                          <p:attrName>ppt_y</p:attrName>
                                        </p:attrNameLst>
                                      </p:cBhvr>
                                      <p:tavLst>
                                        <p:tav tm="0">
                                          <p:val>
                                            <p:strVal val="#ppt_y-.2"/>
                                          </p:val>
                                        </p:tav>
                                        <p:tav tm="100000">
                                          <p:val>
                                            <p:strVal val="#ppt_y+.1"/>
                                          </p:val>
                                        </p:tav>
                                      </p:tavLst>
                                    </p:anim>
                                    <p:anim calcmode="lin" valueType="num">
                                      <p:cBhvr>
                                        <p:cTn id="222" dur="500" accel="50000" fill="hold">
                                          <p:stCondLst>
                                            <p:cond delay="500"/>
                                          </p:stCondLst>
                                        </p:cTn>
                                        <p:tgtEl>
                                          <p:spTgt spid="71"/>
                                        </p:tgtEl>
                                        <p:attrNameLst>
                                          <p:attrName>ppt_y</p:attrName>
                                        </p:attrNameLst>
                                      </p:cBhvr>
                                      <p:tavLst>
                                        <p:tav tm="0">
                                          <p:val>
                                            <p:strVal val="#ppt_y+.1"/>
                                          </p:val>
                                        </p:tav>
                                        <p:tav tm="100000">
                                          <p:val>
                                            <p:strVal val="#ppt_y"/>
                                          </p:val>
                                        </p:tav>
                                      </p:tavLst>
                                    </p:anim>
                                    <p:animEffect transition="in" filter="fade">
                                      <p:cBhvr>
                                        <p:cTn id="223" dur="1000" decel="50000">
                                          <p:stCondLst>
                                            <p:cond delay="0"/>
                                          </p:stCondLst>
                                        </p:cTn>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P spid="55" grpId="0" animBg="1"/>
      <p:bldP spid="56" grpId="0" animBg="1"/>
      <p:bldP spid="57" grpId="0" animBg="1"/>
      <p:bldP spid="58" grpId="0" animBg="1"/>
      <p:bldP spid="59" grpId="0"/>
      <p:bldP spid="60" grpId="0" animBg="1"/>
      <p:bldP spid="61" grpId="0" animBg="1"/>
      <p:bldP spid="62" grpId="0" animBg="1"/>
      <p:bldP spid="63" grpId="0" animBg="1"/>
      <p:bldP spid="64" grpId="0" animBg="1"/>
      <p:bldP spid="65" grpId="0" animBg="1"/>
      <p:bldP spid="66" grpId="0" animBg="1"/>
      <p:bldP spid="67" grpId="0" animBg="1"/>
      <p:bldP spid="68" grpId="0" animBg="1"/>
      <p:bldP spid="69" grpId="0"/>
      <p:bldP spid="70" grpId="0"/>
      <p:bldP spid="7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212825" y="49440"/>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nvSpPr>
        <p:spPr>
          <a:xfrm>
            <a:off x="4992207" y="5377162"/>
            <a:ext cx="2031325" cy="461665"/>
          </a:xfrm>
          <a:prstGeom prst="rect">
            <a:avLst/>
          </a:prstGeom>
          <a:noFill/>
        </p:spPr>
        <p:txBody>
          <a:bodyPr wrap="none" rtlCol="0">
            <a:spAutoFit/>
          </a:bodyPr>
          <a:lstStyle/>
          <a:p>
            <a:r>
              <a:rPr lang="zh-CN" altLang="en-US" sz="24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36" name="矩形 35"/>
          <p:cNvSpPr/>
          <p:nvPr/>
        </p:nvSpPr>
        <p:spPr>
          <a:xfrm>
            <a:off x="2629426" y="5903879"/>
            <a:ext cx="7019781" cy="523220"/>
          </a:xfrm>
          <a:prstGeom prst="rect">
            <a:avLst/>
          </a:prstGeom>
        </p:spPr>
        <p:txBody>
          <a:bodyPr wrap="square">
            <a:spAutoFit/>
          </a:bodyPr>
          <a:lstStyle/>
          <a:p>
            <a:pPr algn="ctr"/>
            <a:r>
              <a:rPr lang="zh-CN" altLang="en-US" sz="1400" dirty="0"/>
              <a:t>Lorem ipsum dolor sit amet, consectetuer adipiscing elit, sed diam nonummy nibh euismod tincidunt ut laoreet dolore magna aliquam erat volutpat</a:t>
            </a:r>
            <a:r>
              <a:rPr lang="en-US" altLang="zh-CN" sz="1400" dirty="0"/>
              <a:t>.</a:t>
            </a:r>
            <a:endParaRPr lang="zh-CN" altLang="en-US" sz="1400" dirty="0"/>
          </a:p>
        </p:txBody>
      </p:sp>
      <p:sp>
        <p:nvSpPr>
          <p:cNvPr id="37" name="椭圆 36"/>
          <p:cNvSpPr/>
          <p:nvPr/>
        </p:nvSpPr>
        <p:spPr>
          <a:xfrm>
            <a:off x="3038193" y="788220"/>
            <a:ext cx="1937487" cy="1937487"/>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38" name="椭圆 37"/>
          <p:cNvSpPr/>
          <p:nvPr/>
        </p:nvSpPr>
        <p:spPr>
          <a:xfrm>
            <a:off x="5103849" y="789311"/>
            <a:ext cx="1937487" cy="1937487"/>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39" name="椭圆 38"/>
          <p:cNvSpPr/>
          <p:nvPr/>
        </p:nvSpPr>
        <p:spPr>
          <a:xfrm>
            <a:off x="7169505" y="788219"/>
            <a:ext cx="1937487" cy="1937487"/>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b="1" dirty="0">
                <a:solidFill>
                  <a:srgbClr val="234983"/>
                </a:solidFill>
                <a:ea typeface="方正兰亭特黑简体" panose="02000000000000000000" pitchFamily="2" charset="-122"/>
              </a:rPr>
              <a:t>标题</a:t>
            </a:r>
            <a:endParaRPr lang="en-US" altLang="zh-CN" sz="1600" b="1" dirty="0">
              <a:solidFill>
                <a:srgbClr val="234983"/>
              </a:solidFill>
              <a:ea typeface="方正兰亭特黑简体" panose="02000000000000000000" pitchFamily="2" charset="-122"/>
            </a:endParaRPr>
          </a:p>
        </p:txBody>
      </p:sp>
      <p:sp>
        <p:nvSpPr>
          <p:cNvPr id="40" name="椭圆 39"/>
          <p:cNvSpPr/>
          <p:nvPr/>
        </p:nvSpPr>
        <p:spPr>
          <a:xfrm>
            <a:off x="3800516" y="1756964"/>
            <a:ext cx="2206901" cy="2206901"/>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8000" b="1" dirty="0">
                <a:solidFill>
                  <a:srgbClr val="234983"/>
                </a:solidFill>
                <a:latin typeface="Helvetica-Black-SemiBold" pitchFamily="2" charset="0"/>
                <a:ea typeface="方正兰亭特黑简体" panose="02000000000000000000" pitchFamily="2" charset="-122"/>
              </a:rPr>
              <a:t>A</a:t>
            </a:r>
            <a:endParaRPr lang="zh-CN" altLang="en-US" sz="8000" b="1" dirty="0">
              <a:solidFill>
                <a:srgbClr val="234983"/>
              </a:solidFill>
              <a:latin typeface="Helvetica-Black-SemiBold" pitchFamily="2" charset="0"/>
              <a:ea typeface="方正兰亭特黑简体" panose="02000000000000000000" pitchFamily="2" charset="-122"/>
            </a:endParaRPr>
          </a:p>
        </p:txBody>
      </p:sp>
      <p:sp>
        <p:nvSpPr>
          <p:cNvPr id="41" name="椭圆 40"/>
          <p:cNvSpPr/>
          <p:nvPr/>
        </p:nvSpPr>
        <p:spPr>
          <a:xfrm>
            <a:off x="6135587" y="1756964"/>
            <a:ext cx="2206901" cy="2206901"/>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8000" b="1" dirty="0">
                <a:solidFill>
                  <a:srgbClr val="234983"/>
                </a:solidFill>
                <a:latin typeface="Helvetica-Black-SemiBold" pitchFamily="2" charset="0"/>
                <a:ea typeface="方正兰亭特黑简体" panose="02000000000000000000" pitchFamily="2" charset="-122"/>
              </a:rPr>
              <a:t>B</a:t>
            </a:r>
            <a:endParaRPr lang="zh-CN" altLang="en-US" sz="8000" b="1" dirty="0">
              <a:solidFill>
                <a:srgbClr val="234983"/>
              </a:solidFill>
              <a:latin typeface="Helvetica-Black-SemiBold" pitchFamily="2" charset="0"/>
              <a:ea typeface="方正兰亭特黑简体" panose="02000000000000000000" pitchFamily="2" charset="-122"/>
            </a:endParaRPr>
          </a:p>
        </p:txBody>
      </p:sp>
      <p:sp>
        <p:nvSpPr>
          <p:cNvPr id="42" name="椭圆 41"/>
          <p:cNvSpPr/>
          <p:nvPr/>
        </p:nvSpPr>
        <p:spPr>
          <a:xfrm>
            <a:off x="4834435" y="2726798"/>
            <a:ext cx="2474134" cy="2474134"/>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dirty="0">
              <a:solidFill>
                <a:srgbClr val="234983"/>
              </a:solidFill>
              <a:ea typeface="方正兰亭特黑简体" panose="02000000000000000000" pitchFamily="2" charset="-122"/>
            </a:endParaRPr>
          </a:p>
        </p:txBody>
      </p:sp>
      <p:sp>
        <p:nvSpPr>
          <p:cNvPr id="43" name="文本框 42"/>
          <p:cNvSpPr txBox="1"/>
          <p:nvPr/>
        </p:nvSpPr>
        <p:spPr>
          <a:xfrm>
            <a:off x="5803004" y="3485469"/>
            <a:ext cx="697627" cy="400110"/>
          </a:xfrm>
          <a:prstGeom prst="rect">
            <a:avLst/>
          </a:prstGeom>
          <a:noFill/>
        </p:spPr>
        <p:txBody>
          <a:bodyPr wrap="none" rtlCol="0">
            <a:spAutoFit/>
          </a:bodyPr>
          <a:lstStyle/>
          <a:p>
            <a:pPr algn="ctr"/>
            <a:r>
              <a:rPr lang="zh-CN" altLang="en-US" sz="2000" b="1" dirty="0">
                <a:solidFill>
                  <a:srgbClr val="234983"/>
                </a:solidFill>
                <a:ea typeface="方正兰亭特黑简体" panose="02000000000000000000" pitchFamily="2" charset="-122"/>
              </a:rPr>
              <a:t>标题</a:t>
            </a:r>
            <a:endParaRPr lang="en-US" altLang="zh-CN" sz="2000" b="1" dirty="0">
              <a:solidFill>
                <a:srgbClr val="234983"/>
              </a:solidFill>
              <a:ea typeface="方正兰亭特黑简体" panose="02000000000000000000" pitchFamily="2" charset="-122"/>
            </a:endParaRPr>
          </a:p>
        </p:txBody>
      </p:sp>
      <p:sp>
        <p:nvSpPr>
          <p:cNvPr id="45" name="文本框 44"/>
          <p:cNvSpPr txBox="1"/>
          <p:nvPr/>
        </p:nvSpPr>
        <p:spPr>
          <a:xfrm>
            <a:off x="5465200" y="3793975"/>
            <a:ext cx="1280985" cy="599832"/>
          </a:xfrm>
          <a:prstGeom prst="rect">
            <a:avLst/>
          </a:prstGeom>
          <a:noFill/>
        </p:spPr>
        <p:txBody>
          <a:bodyPr wrap="square" rtlCol="0">
            <a:spAutoFit/>
          </a:bodyPr>
          <a:lstStyle/>
          <a:p>
            <a:r>
              <a:rPr lang="en-US" altLang="zh-CN" sz="1200" dirty="0"/>
              <a:t>The empty vessels make the greatest sound . </a:t>
            </a:r>
            <a:endParaRPr lang="zh-CN" altLang="en-US" sz="1200" dirty="0"/>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5"/>
                                        </p:tgtEl>
                                        <p:attrNameLst>
                                          <p:attrName>ppt_w</p:attrName>
                                        </p:attrNameLst>
                                      </p:cBhvr>
                                      <p:tavLst>
                                        <p:tav tm="0">
                                          <p:val>
                                            <p:strVal val="#ppt_w*.05"/>
                                          </p:val>
                                        </p:tav>
                                        <p:tav tm="100000">
                                          <p:val>
                                            <p:strVal val="#ppt_w"/>
                                          </p:val>
                                        </p:tav>
                                      </p:tavLst>
                                    </p:anim>
                                    <p:anim calcmode="lin" valueType="num">
                                      <p:cBhvr>
                                        <p:cTn id="10" dur="1000" fill="hold"/>
                                        <p:tgtEl>
                                          <p:spTgt spid="3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5"/>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p:cTn id="18" dur="500" decel="50000" fill="hold">
                                          <p:stCondLst>
                                            <p:cond delay="0"/>
                                          </p:stCondLst>
                                        </p:cTn>
                                        <p:tgtEl>
                                          <p:spTgt spid="36"/>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6"/>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6"/>
                                        </p:tgtEl>
                                        <p:attrNameLst>
                                          <p:attrName>ppt_w</p:attrName>
                                        </p:attrNameLst>
                                      </p:cBhvr>
                                      <p:tavLst>
                                        <p:tav tm="0">
                                          <p:val>
                                            <p:strVal val="#ppt_w*.05"/>
                                          </p:val>
                                        </p:tav>
                                        <p:tav tm="100000">
                                          <p:val>
                                            <p:strVal val="#ppt_w"/>
                                          </p:val>
                                        </p:tav>
                                      </p:tavLst>
                                    </p:anim>
                                    <p:anim calcmode="lin" valueType="num">
                                      <p:cBhvr>
                                        <p:cTn id="21" dur="1000" fill="hold"/>
                                        <p:tgtEl>
                                          <p:spTgt spid="36"/>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6"/>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6"/>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6"/>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6"/>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p:cTn id="29" dur="500" decel="50000" fill="hold">
                                          <p:stCondLst>
                                            <p:cond delay="0"/>
                                          </p:stCondLst>
                                        </p:cTn>
                                        <p:tgtEl>
                                          <p:spTgt spid="37"/>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7"/>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7"/>
                                        </p:tgtEl>
                                        <p:attrNameLst>
                                          <p:attrName>ppt_w</p:attrName>
                                        </p:attrNameLst>
                                      </p:cBhvr>
                                      <p:tavLst>
                                        <p:tav tm="0">
                                          <p:val>
                                            <p:strVal val="#ppt_w*.05"/>
                                          </p:val>
                                        </p:tav>
                                        <p:tav tm="100000">
                                          <p:val>
                                            <p:strVal val="#ppt_w"/>
                                          </p:val>
                                        </p:tav>
                                      </p:tavLst>
                                    </p:anim>
                                    <p:anim calcmode="lin" valueType="num">
                                      <p:cBhvr>
                                        <p:cTn id="32" dur="1000" fill="hold"/>
                                        <p:tgtEl>
                                          <p:spTgt spid="37"/>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7"/>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7"/>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7"/>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7"/>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38"/>
                                        </p:tgtEl>
                                        <p:attrNameLst>
                                          <p:attrName>style.visibility</p:attrName>
                                        </p:attrNameLst>
                                      </p:cBhvr>
                                      <p:to>
                                        <p:strVal val="visible"/>
                                      </p:to>
                                    </p:set>
                                    <p:anim calcmode="lin" valueType="num">
                                      <p:cBhvr>
                                        <p:cTn id="40" dur="500" decel="50000" fill="hold">
                                          <p:stCondLst>
                                            <p:cond delay="0"/>
                                          </p:stCondLst>
                                        </p:cTn>
                                        <p:tgtEl>
                                          <p:spTgt spid="38"/>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38"/>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38"/>
                                        </p:tgtEl>
                                        <p:attrNameLst>
                                          <p:attrName>ppt_w</p:attrName>
                                        </p:attrNameLst>
                                      </p:cBhvr>
                                      <p:tavLst>
                                        <p:tav tm="0">
                                          <p:val>
                                            <p:strVal val="#ppt_w*.05"/>
                                          </p:val>
                                        </p:tav>
                                        <p:tav tm="100000">
                                          <p:val>
                                            <p:strVal val="#ppt_w"/>
                                          </p:val>
                                        </p:tav>
                                      </p:tavLst>
                                    </p:anim>
                                    <p:anim calcmode="lin" valueType="num">
                                      <p:cBhvr>
                                        <p:cTn id="43" dur="1000" fill="hold"/>
                                        <p:tgtEl>
                                          <p:spTgt spid="38"/>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38"/>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38"/>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38"/>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38"/>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p:cTn id="51" dur="500" decel="50000" fill="hold">
                                          <p:stCondLst>
                                            <p:cond delay="0"/>
                                          </p:stCondLst>
                                        </p:cTn>
                                        <p:tgtEl>
                                          <p:spTgt spid="39"/>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9"/>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9"/>
                                        </p:tgtEl>
                                        <p:attrNameLst>
                                          <p:attrName>ppt_w</p:attrName>
                                        </p:attrNameLst>
                                      </p:cBhvr>
                                      <p:tavLst>
                                        <p:tav tm="0">
                                          <p:val>
                                            <p:strVal val="#ppt_w*.05"/>
                                          </p:val>
                                        </p:tav>
                                        <p:tav tm="100000">
                                          <p:val>
                                            <p:strVal val="#ppt_w"/>
                                          </p:val>
                                        </p:tav>
                                      </p:tavLst>
                                    </p:anim>
                                    <p:anim calcmode="lin" valueType="num">
                                      <p:cBhvr>
                                        <p:cTn id="54" dur="1000" fill="hold"/>
                                        <p:tgtEl>
                                          <p:spTgt spid="39"/>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9"/>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9"/>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9"/>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9"/>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40"/>
                                        </p:tgtEl>
                                        <p:attrNameLst>
                                          <p:attrName>style.visibility</p:attrName>
                                        </p:attrNameLst>
                                      </p:cBhvr>
                                      <p:to>
                                        <p:strVal val="visible"/>
                                      </p:to>
                                    </p:set>
                                    <p:anim calcmode="lin" valueType="num">
                                      <p:cBhvr>
                                        <p:cTn id="62" dur="500" decel="50000" fill="hold">
                                          <p:stCondLst>
                                            <p:cond delay="0"/>
                                          </p:stCondLst>
                                        </p:cTn>
                                        <p:tgtEl>
                                          <p:spTgt spid="40"/>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40"/>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40"/>
                                        </p:tgtEl>
                                        <p:attrNameLst>
                                          <p:attrName>ppt_w</p:attrName>
                                        </p:attrNameLst>
                                      </p:cBhvr>
                                      <p:tavLst>
                                        <p:tav tm="0">
                                          <p:val>
                                            <p:strVal val="#ppt_w*.05"/>
                                          </p:val>
                                        </p:tav>
                                        <p:tav tm="100000">
                                          <p:val>
                                            <p:strVal val="#ppt_w"/>
                                          </p:val>
                                        </p:tav>
                                      </p:tavLst>
                                    </p:anim>
                                    <p:anim calcmode="lin" valueType="num">
                                      <p:cBhvr>
                                        <p:cTn id="65" dur="1000" fill="hold"/>
                                        <p:tgtEl>
                                          <p:spTgt spid="40"/>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40"/>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40"/>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40"/>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40"/>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41"/>
                                        </p:tgtEl>
                                        <p:attrNameLst>
                                          <p:attrName>style.visibility</p:attrName>
                                        </p:attrNameLst>
                                      </p:cBhvr>
                                      <p:to>
                                        <p:strVal val="visible"/>
                                      </p:to>
                                    </p:set>
                                    <p:anim calcmode="lin" valueType="num">
                                      <p:cBhvr>
                                        <p:cTn id="73" dur="500" decel="50000" fill="hold">
                                          <p:stCondLst>
                                            <p:cond delay="0"/>
                                          </p:stCondLst>
                                        </p:cTn>
                                        <p:tgtEl>
                                          <p:spTgt spid="41"/>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41"/>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41"/>
                                        </p:tgtEl>
                                        <p:attrNameLst>
                                          <p:attrName>ppt_w</p:attrName>
                                        </p:attrNameLst>
                                      </p:cBhvr>
                                      <p:tavLst>
                                        <p:tav tm="0">
                                          <p:val>
                                            <p:strVal val="#ppt_w*.05"/>
                                          </p:val>
                                        </p:tav>
                                        <p:tav tm="100000">
                                          <p:val>
                                            <p:strVal val="#ppt_w"/>
                                          </p:val>
                                        </p:tav>
                                      </p:tavLst>
                                    </p:anim>
                                    <p:anim calcmode="lin" valueType="num">
                                      <p:cBhvr>
                                        <p:cTn id="76" dur="1000" fill="hold"/>
                                        <p:tgtEl>
                                          <p:spTgt spid="41"/>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41"/>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41"/>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41"/>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41"/>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 calcmode="lin" valueType="num">
                                      <p:cBhvr>
                                        <p:cTn id="84" dur="500" decel="50000" fill="hold">
                                          <p:stCondLst>
                                            <p:cond delay="0"/>
                                          </p:stCondLst>
                                        </p:cTn>
                                        <p:tgtEl>
                                          <p:spTgt spid="42"/>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42"/>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42"/>
                                        </p:tgtEl>
                                        <p:attrNameLst>
                                          <p:attrName>ppt_w</p:attrName>
                                        </p:attrNameLst>
                                      </p:cBhvr>
                                      <p:tavLst>
                                        <p:tav tm="0">
                                          <p:val>
                                            <p:strVal val="#ppt_w*.05"/>
                                          </p:val>
                                        </p:tav>
                                        <p:tav tm="100000">
                                          <p:val>
                                            <p:strVal val="#ppt_w"/>
                                          </p:val>
                                        </p:tav>
                                      </p:tavLst>
                                    </p:anim>
                                    <p:anim calcmode="lin" valueType="num">
                                      <p:cBhvr>
                                        <p:cTn id="87" dur="1000" fill="hold"/>
                                        <p:tgtEl>
                                          <p:spTgt spid="42"/>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42"/>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42"/>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42"/>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42"/>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43"/>
                                        </p:tgtEl>
                                        <p:attrNameLst>
                                          <p:attrName>style.visibility</p:attrName>
                                        </p:attrNameLst>
                                      </p:cBhvr>
                                      <p:to>
                                        <p:strVal val="visible"/>
                                      </p:to>
                                    </p:set>
                                    <p:anim calcmode="lin" valueType="num">
                                      <p:cBhvr>
                                        <p:cTn id="95" dur="500" decel="50000" fill="hold">
                                          <p:stCondLst>
                                            <p:cond delay="0"/>
                                          </p:stCondLst>
                                        </p:cTn>
                                        <p:tgtEl>
                                          <p:spTgt spid="43"/>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43"/>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43"/>
                                        </p:tgtEl>
                                        <p:attrNameLst>
                                          <p:attrName>ppt_w</p:attrName>
                                        </p:attrNameLst>
                                      </p:cBhvr>
                                      <p:tavLst>
                                        <p:tav tm="0">
                                          <p:val>
                                            <p:strVal val="#ppt_w*.05"/>
                                          </p:val>
                                        </p:tav>
                                        <p:tav tm="100000">
                                          <p:val>
                                            <p:strVal val="#ppt_w"/>
                                          </p:val>
                                        </p:tav>
                                      </p:tavLst>
                                    </p:anim>
                                    <p:anim calcmode="lin" valueType="num">
                                      <p:cBhvr>
                                        <p:cTn id="98" dur="1000" fill="hold"/>
                                        <p:tgtEl>
                                          <p:spTgt spid="43"/>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43"/>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43"/>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43"/>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43"/>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45"/>
                                        </p:tgtEl>
                                        <p:attrNameLst>
                                          <p:attrName>style.visibility</p:attrName>
                                        </p:attrNameLst>
                                      </p:cBhvr>
                                      <p:to>
                                        <p:strVal val="visible"/>
                                      </p:to>
                                    </p:set>
                                    <p:anim calcmode="lin" valueType="num">
                                      <p:cBhvr>
                                        <p:cTn id="106"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109" dur="1000" fill="hold"/>
                                        <p:tgtEl>
                                          <p:spTgt spid="45"/>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animBg="1"/>
      <p:bldP spid="38" grpId="0" animBg="1"/>
      <p:bldP spid="39" grpId="0" animBg="1"/>
      <p:bldP spid="40" grpId="0" animBg="1"/>
      <p:bldP spid="41" grpId="0" animBg="1"/>
      <p:bldP spid="42" grpId="0" animBg="1"/>
      <p:bldP spid="43" grpId="0"/>
      <p:bldP spid="4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299865" y="266404"/>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21920"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nvSpPr>
        <p:spPr>
          <a:xfrm>
            <a:off x="7043655"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37" name="矩形 36"/>
          <p:cNvSpPr/>
          <p:nvPr/>
        </p:nvSpPr>
        <p:spPr>
          <a:xfrm>
            <a:off x="7072683"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39" name="矩形 38"/>
          <p:cNvSpPr/>
          <p:nvPr/>
        </p:nvSpPr>
        <p:spPr>
          <a:xfrm>
            <a:off x="7072683"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40" name="梯形 39"/>
          <p:cNvSpPr/>
          <p:nvPr/>
        </p:nvSpPr>
        <p:spPr>
          <a:xfrm rot="12634210">
            <a:off x="4961962" y="3573761"/>
            <a:ext cx="326154" cy="1623537"/>
          </a:xfrm>
          <a:prstGeom prst="trapezoid">
            <a:avLst>
              <a:gd name="adj" fmla="val 45118"/>
            </a:avLst>
          </a:prstGeom>
          <a:solidFill>
            <a:srgbClr val="2349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梯形 45"/>
          <p:cNvSpPr/>
          <p:nvPr/>
        </p:nvSpPr>
        <p:spPr>
          <a:xfrm rot="8965790" flipV="1">
            <a:off x="5001971" y="1879599"/>
            <a:ext cx="326154" cy="1623537"/>
          </a:xfrm>
          <a:prstGeom prst="trapezoid">
            <a:avLst>
              <a:gd name="adj" fmla="val 45118"/>
            </a:avLst>
          </a:prstGeom>
          <a:solidFill>
            <a:srgbClr val="2349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流程图: 或者 46"/>
          <p:cNvSpPr/>
          <p:nvPr/>
        </p:nvSpPr>
        <p:spPr>
          <a:xfrm>
            <a:off x="404765" y="1909839"/>
            <a:ext cx="3203132" cy="3203132"/>
          </a:xfrm>
          <a:prstGeom prst="flowChartOr">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rgbClr val="181818"/>
              </a:solidFill>
              <a:ea typeface="方正兰亭特黑简体" panose="02000000000000000000" pitchFamily="2" charset="-122"/>
            </a:endParaRPr>
          </a:p>
        </p:txBody>
      </p:sp>
      <p:sp>
        <p:nvSpPr>
          <p:cNvPr id="48" name="椭圆 47"/>
          <p:cNvSpPr/>
          <p:nvPr/>
        </p:nvSpPr>
        <p:spPr>
          <a:xfrm>
            <a:off x="4032125" y="1153932"/>
            <a:ext cx="1261965" cy="126196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1600" b="1" dirty="0">
                <a:solidFill>
                  <a:srgbClr val="234983"/>
                </a:solidFill>
                <a:ea typeface="方正兰亭特黑简体" panose="02000000000000000000" pitchFamily="2" charset="-122"/>
              </a:rPr>
              <a:t>TEXT HERE</a:t>
            </a:r>
          </a:p>
        </p:txBody>
      </p:sp>
      <p:sp>
        <p:nvSpPr>
          <p:cNvPr id="49" name="椭圆 48"/>
          <p:cNvSpPr/>
          <p:nvPr/>
        </p:nvSpPr>
        <p:spPr>
          <a:xfrm>
            <a:off x="4032125" y="4606912"/>
            <a:ext cx="1261965" cy="1261965"/>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1600" b="1">
                <a:solidFill>
                  <a:srgbClr val="234983"/>
                </a:solidFill>
                <a:ea typeface="方正兰亭特黑简体" panose="02000000000000000000" pitchFamily="2" charset="-122"/>
              </a:rPr>
              <a:t>TEXT HERE</a:t>
            </a:r>
            <a:endParaRPr lang="en-US" altLang="zh-CN" sz="1600" b="1" dirty="0">
              <a:solidFill>
                <a:srgbClr val="234983"/>
              </a:solidFill>
              <a:ea typeface="方正兰亭特黑简体" panose="02000000000000000000" pitchFamily="2" charset="-122"/>
            </a:endParaRPr>
          </a:p>
        </p:txBody>
      </p:sp>
      <p:sp>
        <p:nvSpPr>
          <p:cNvPr id="50" name="矩形 49"/>
          <p:cNvSpPr/>
          <p:nvPr/>
        </p:nvSpPr>
        <p:spPr>
          <a:xfrm>
            <a:off x="1152489" y="2490944"/>
            <a:ext cx="500458" cy="923330"/>
          </a:xfrm>
          <a:prstGeom prst="rect">
            <a:avLst/>
          </a:prstGeom>
        </p:spPr>
        <p:txBody>
          <a:bodyPr wrap="none">
            <a:spAutoFit/>
          </a:bodyPr>
          <a:lstStyle/>
          <a:p>
            <a:r>
              <a:rPr lang="en-US" altLang="zh-CN" sz="5400" b="1" dirty="0">
                <a:solidFill>
                  <a:srgbClr val="234983"/>
                </a:solidFill>
                <a:latin typeface="HelveticaNeueLT Pro 95 Blk" panose="020B0904020202020204" pitchFamily="34" charset="0"/>
              </a:rPr>
              <a:t>S</a:t>
            </a:r>
            <a:endParaRPr lang="zh-CN" altLang="en-US" sz="5400" b="1" dirty="0">
              <a:solidFill>
                <a:srgbClr val="234983"/>
              </a:solidFill>
              <a:latin typeface="HelveticaNeueLT Pro 95 Blk" panose="020B0904020202020204" pitchFamily="34" charset="0"/>
            </a:endParaRPr>
          </a:p>
        </p:txBody>
      </p:sp>
      <p:sp>
        <p:nvSpPr>
          <p:cNvPr id="51" name="矩形 50"/>
          <p:cNvSpPr/>
          <p:nvPr/>
        </p:nvSpPr>
        <p:spPr>
          <a:xfrm>
            <a:off x="2289851" y="2501294"/>
            <a:ext cx="619080" cy="923330"/>
          </a:xfrm>
          <a:prstGeom prst="rect">
            <a:avLst/>
          </a:prstGeom>
        </p:spPr>
        <p:txBody>
          <a:bodyPr wrap="none">
            <a:spAutoFit/>
          </a:bodyPr>
          <a:lstStyle/>
          <a:p>
            <a:r>
              <a:rPr lang="en-US" altLang="zh-CN" sz="5400" b="1" dirty="0">
                <a:solidFill>
                  <a:srgbClr val="234983"/>
                </a:solidFill>
                <a:latin typeface="HelveticaNeueLT Pro 95 Blk" panose="020B0904020202020204" pitchFamily="34" charset="0"/>
              </a:rPr>
              <a:t>W</a:t>
            </a:r>
            <a:endParaRPr lang="zh-CN" altLang="en-US" sz="5400" b="1" dirty="0">
              <a:solidFill>
                <a:srgbClr val="234983"/>
              </a:solidFill>
              <a:latin typeface="HelveticaNeueLT Pro 95 Blk" panose="020B0904020202020204" pitchFamily="34" charset="0"/>
            </a:endParaRPr>
          </a:p>
        </p:txBody>
      </p:sp>
      <p:sp>
        <p:nvSpPr>
          <p:cNvPr id="52" name="矩形 51"/>
          <p:cNvSpPr/>
          <p:nvPr/>
        </p:nvSpPr>
        <p:spPr>
          <a:xfrm>
            <a:off x="1103708" y="3873041"/>
            <a:ext cx="514885" cy="923330"/>
          </a:xfrm>
          <a:prstGeom prst="rect">
            <a:avLst/>
          </a:prstGeom>
        </p:spPr>
        <p:txBody>
          <a:bodyPr wrap="none">
            <a:spAutoFit/>
          </a:bodyPr>
          <a:lstStyle/>
          <a:p>
            <a:r>
              <a:rPr lang="en-US" altLang="zh-CN" sz="5400" b="1" dirty="0">
                <a:solidFill>
                  <a:srgbClr val="234983"/>
                </a:solidFill>
                <a:latin typeface="HelveticaNeueLT Pro 95 Blk" panose="020B0904020202020204" pitchFamily="34" charset="0"/>
              </a:rPr>
              <a:t>O</a:t>
            </a:r>
            <a:endParaRPr lang="zh-CN" altLang="en-US" sz="5400" b="1" dirty="0">
              <a:solidFill>
                <a:srgbClr val="234983"/>
              </a:solidFill>
              <a:latin typeface="HelveticaNeueLT Pro 95 Blk" panose="020B0904020202020204" pitchFamily="34" charset="0"/>
            </a:endParaRPr>
          </a:p>
        </p:txBody>
      </p:sp>
      <p:sp>
        <p:nvSpPr>
          <p:cNvPr id="53" name="矩形 52"/>
          <p:cNvSpPr/>
          <p:nvPr/>
        </p:nvSpPr>
        <p:spPr>
          <a:xfrm>
            <a:off x="2400494" y="3873041"/>
            <a:ext cx="455574" cy="923330"/>
          </a:xfrm>
          <a:prstGeom prst="rect">
            <a:avLst/>
          </a:prstGeom>
        </p:spPr>
        <p:txBody>
          <a:bodyPr wrap="none">
            <a:spAutoFit/>
          </a:bodyPr>
          <a:lstStyle/>
          <a:p>
            <a:r>
              <a:rPr lang="en-US" altLang="zh-CN" sz="5400" b="1" dirty="0">
                <a:solidFill>
                  <a:srgbClr val="234983"/>
                </a:solidFill>
                <a:latin typeface="HelveticaNeueLT Pro 95 Blk" panose="020B0904020202020204" pitchFamily="34" charset="0"/>
              </a:rPr>
              <a:t>T</a:t>
            </a:r>
            <a:endParaRPr lang="zh-CN" altLang="en-US" sz="5400" b="1" dirty="0">
              <a:solidFill>
                <a:srgbClr val="234983"/>
              </a:solidFill>
              <a:latin typeface="HelveticaNeueLT Pro 95 Blk" panose="020B0904020202020204" pitchFamily="34" charset="0"/>
            </a:endParaRPr>
          </a:p>
        </p:txBody>
      </p:sp>
      <p:sp>
        <p:nvSpPr>
          <p:cNvPr id="54" name="椭圆 53"/>
          <p:cNvSpPr/>
          <p:nvPr/>
        </p:nvSpPr>
        <p:spPr>
          <a:xfrm>
            <a:off x="1601679" y="3104647"/>
            <a:ext cx="840817" cy="840817"/>
          </a:xfrm>
          <a:prstGeom prst="ellipse">
            <a:avLst/>
          </a:prstGeom>
          <a:solidFill>
            <a:srgbClr val="2349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梯形 54"/>
          <p:cNvSpPr/>
          <p:nvPr/>
        </p:nvSpPr>
        <p:spPr>
          <a:xfrm rot="16200000" flipV="1">
            <a:off x="3869048" y="1514087"/>
            <a:ext cx="326154" cy="4030766"/>
          </a:xfrm>
          <a:prstGeom prst="trapezoid">
            <a:avLst>
              <a:gd name="adj" fmla="val 45118"/>
            </a:avLst>
          </a:prstGeom>
          <a:solidFill>
            <a:srgbClr val="2349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4745260" y="2725950"/>
            <a:ext cx="1570908" cy="1570908"/>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ltLang="zh-CN" sz="1600" b="1" dirty="0">
              <a:solidFill>
                <a:srgbClr val="181818"/>
              </a:solidFill>
              <a:ea typeface="方正兰亭特黑简体" panose="02000000000000000000" pitchFamily="2" charset="-122"/>
            </a:endParaRPr>
          </a:p>
        </p:txBody>
      </p:sp>
      <p:sp>
        <p:nvSpPr>
          <p:cNvPr id="57" name="文本框 56"/>
          <p:cNvSpPr txBox="1"/>
          <p:nvPr/>
        </p:nvSpPr>
        <p:spPr>
          <a:xfrm>
            <a:off x="4953074" y="3074253"/>
            <a:ext cx="1268296" cy="369332"/>
          </a:xfrm>
          <a:prstGeom prst="rect">
            <a:avLst/>
          </a:prstGeom>
          <a:noFill/>
        </p:spPr>
        <p:txBody>
          <a:bodyPr wrap="none" rtlCol="0">
            <a:spAutoFit/>
          </a:bodyPr>
          <a:lstStyle/>
          <a:p>
            <a:r>
              <a:rPr lang="en-US" altLang="zh-CN" b="1" dirty="0">
                <a:solidFill>
                  <a:srgbClr val="234983"/>
                </a:solidFill>
              </a:rPr>
              <a:t>EXAMPLE 2</a:t>
            </a:r>
          </a:p>
        </p:txBody>
      </p:sp>
      <p:sp>
        <p:nvSpPr>
          <p:cNvPr id="58" name="文本框 57"/>
          <p:cNvSpPr txBox="1"/>
          <p:nvPr/>
        </p:nvSpPr>
        <p:spPr>
          <a:xfrm>
            <a:off x="4959535" y="3335064"/>
            <a:ext cx="1221455" cy="600164"/>
          </a:xfrm>
          <a:prstGeom prst="rect">
            <a:avLst/>
          </a:prstGeom>
          <a:noFill/>
        </p:spPr>
        <p:txBody>
          <a:bodyPr wrap="square" rtlCol="0">
            <a:spAutoFit/>
          </a:bodyPr>
          <a:lstStyle/>
          <a:p>
            <a:r>
              <a:rPr lang="en-US" altLang="zh-CN" sz="1100" dirty="0"/>
              <a:t>The empty vessels make the greatest sound . </a:t>
            </a:r>
            <a:endParaRPr lang="zh-CN" altLang="en-US" sz="1100" dirty="0"/>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5"/>
                                        </p:tgtEl>
                                        <p:attrNameLst>
                                          <p:attrName>ppt_w</p:attrName>
                                        </p:attrNameLst>
                                      </p:cBhvr>
                                      <p:tavLst>
                                        <p:tav tm="0">
                                          <p:val>
                                            <p:strVal val="#ppt_w*.05"/>
                                          </p:val>
                                        </p:tav>
                                        <p:tav tm="100000">
                                          <p:val>
                                            <p:strVal val="#ppt_w"/>
                                          </p:val>
                                        </p:tav>
                                      </p:tavLst>
                                    </p:anim>
                                    <p:anim calcmode="lin" valueType="num">
                                      <p:cBhvr>
                                        <p:cTn id="10" dur="1000" fill="hold"/>
                                        <p:tgtEl>
                                          <p:spTgt spid="3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5"/>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 calcmode="lin" valueType="num">
                                      <p:cBhvr>
                                        <p:cTn id="18" dur="500" decel="50000" fill="hold">
                                          <p:stCondLst>
                                            <p:cond delay="0"/>
                                          </p:stCondLst>
                                        </p:cTn>
                                        <p:tgtEl>
                                          <p:spTgt spid="37"/>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7"/>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7"/>
                                        </p:tgtEl>
                                        <p:attrNameLst>
                                          <p:attrName>ppt_w</p:attrName>
                                        </p:attrNameLst>
                                      </p:cBhvr>
                                      <p:tavLst>
                                        <p:tav tm="0">
                                          <p:val>
                                            <p:strVal val="#ppt_w*.05"/>
                                          </p:val>
                                        </p:tav>
                                        <p:tav tm="100000">
                                          <p:val>
                                            <p:strVal val="#ppt_w"/>
                                          </p:val>
                                        </p:tav>
                                      </p:tavLst>
                                    </p:anim>
                                    <p:anim calcmode="lin" valueType="num">
                                      <p:cBhvr>
                                        <p:cTn id="21" dur="1000" fill="hold"/>
                                        <p:tgtEl>
                                          <p:spTgt spid="37"/>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7"/>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7"/>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7"/>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7"/>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decel="50000" fill="hold">
                                          <p:stCondLst>
                                            <p:cond delay="0"/>
                                          </p:stCondLst>
                                        </p:cTn>
                                        <p:tgtEl>
                                          <p:spTgt spid="39"/>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9"/>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9"/>
                                        </p:tgtEl>
                                        <p:attrNameLst>
                                          <p:attrName>ppt_w</p:attrName>
                                        </p:attrNameLst>
                                      </p:cBhvr>
                                      <p:tavLst>
                                        <p:tav tm="0">
                                          <p:val>
                                            <p:strVal val="#ppt_w*.05"/>
                                          </p:val>
                                        </p:tav>
                                        <p:tav tm="100000">
                                          <p:val>
                                            <p:strVal val="#ppt_w"/>
                                          </p:val>
                                        </p:tav>
                                      </p:tavLst>
                                    </p:anim>
                                    <p:anim calcmode="lin" valueType="num">
                                      <p:cBhvr>
                                        <p:cTn id="32" dur="1000" fill="hold"/>
                                        <p:tgtEl>
                                          <p:spTgt spid="39"/>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9"/>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9"/>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9"/>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9"/>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decel="50000" fill="hold">
                                          <p:stCondLst>
                                            <p:cond delay="0"/>
                                          </p:stCondLst>
                                        </p:cTn>
                                        <p:tgtEl>
                                          <p:spTgt spid="40"/>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40"/>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40"/>
                                        </p:tgtEl>
                                        <p:attrNameLst>
                                          <p:attrName>ppt_w</p:attrName>
                                        </p:attrNameLst>
                                      </p:cBhvr>
                                      <p:tavLst>
                                        <p:tav tm="0">
                                          <p:val>
                                            <p:strVal val="#ppt_w*.05"/>
                                          </p:val>
                                        </p:tav>
                                        <p:tav tm="100000">
                                          <p:val>
                                            <p:strVal val="#ppt_w"/>
                                          </p:val>
                                        </p:tav>
                                      </p:tavLst>
                                    </p:anim>
                                    <p:anim calcmode="lin" valueType="num">
                                      <p:cBhvr>
                                        <p:cTn id="43" dur="1000" fill="hold"/>
                                        <p:tgtEl>
                                          <p:spTgt spid="40"/>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40"/>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40"/>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40"/>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40"/>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 calcmode="lin" valueType="num">
                                      <p:cBhvr>
                                        <p:cTn id="51" dur="500" decel="50000" fill="hold">
                                          <p:stCondLst>
                                            <p:cond delay="0"/>
                                          </p:stCondLst>
                                        </p:cTn>
                                        <p:tgtEl>
                                          <p:spTgt spid="46"/>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46"/>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46"/>
                                        </p:tgtEl>
                                        <p:attrNameLst>
                                          <p:attrName>ppt_w</p:attrName>
                                        </p:attrNameLst>
                                      </p:cBhvr>
                                      <p:tavLst>
                                        <p:tav tm="0">
                                          <p:val>
                                            <p:strVal val="#ppt_w*.05"/>
                                          </p:val>
                                        </p:tav>
                                        <p:tav tm="100000">
                                          <p:val>
                                            <p:strVal val="#ppt_w"/>
                                          </p:val>
                                        </p:tav>
                                      </p:tavLst>
                                    </p:anim>
                                    <p:anim calcmode="lin" valueType="num">
                                      <p:cBhvr>
                                        <p:cTn id="54" dur="1000" fill="hold"/>
                                        <p:tgtEl>
                                          <p:spTgt spid="46"/>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46"/>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46"/>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46"/>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46"/>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47"/>
                                        </p:tgtEl>
                                        <p:attrNameLst>
                                          <p:attrName>style.visibility</p:attrName>
                                        </p:attrNameLst>
                                      </p:cBhvr>
                                      <p:to>
                                        <p:strVal val="visible"/>
                                      </p:to>
                                    </p:set>
                                    <p:anim calcmode="lin" valueType="num">
                                      <p:cBhvr>
                                        <p:cTn id="62" dur="500" decel="50000" fill="hold">
                                          <p:stCondLst>
                                            <p:cond delay="0"/>
                                          </p:stCondLst>
                                        </p:cTn>
                                        <p:tgtEl>
                                          <p:spTgt spid="47"/>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47"/>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47"/>
                                        </p:tgtEl>
                                        <p:attrNameLst>
                                          <p:attrName>ppt_w</p:attrName>
                                        </p:attrNameLst>
                                      </p:cBhvr>
                                      <p:tavLst>
                                        <p:tav tm="0">
                                          <p:val>
                                            <p:strVal val="#ppt_w*.05"/>
                                          </p:val>
                                        </p:tav>
                                        <p:tav tm="100000">
                                          <p:val>
                                            <p:strVal val="#ppt_w"/>
                                          </p:val>
                                        </p:tav>
                                      </p:tavLst>
                                    </p:anim>
                                    <p:anim calcmode="lin" valueType="num">
                                      <p:cBhvr>
                                        <p:cTn id="65" dur="1000" fill="hold"/>
                                        <p:tgtEl>
                                          <p:spTgt spid="47"/>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47"/>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47"/>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47"/>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47"/>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48"/>
                                        </p:tgtEl>
                                        <p:attrNameLst>
                                          <p:attrName>style.visibility</p:attrName>
                                        </p:attrNameLst>
                                      </p:cBhvr>
                                      <p:to>
                                        <p:strVal val="visible"/>
                                      </p:to>
                                    </p:set>
                                    <p:anim calcmode="lin" valueType="num">
                                      <p:cBhvr>
                                        <p:cTn id="73" dur="500" decel="50000" fill="hold">
                                          <p:stCondLst>
                                            <p:cond delay="0"/>
                                          </p:stCondLst>
                                        </p:cTn>
                                        <p:tgtEl>
                                          <p:spTgt spid="48"/>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48"/>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48"/>
                                        </p:tgtEl>
                                        <p:attrNameLst>
                                          <p:attrName>ppt_w</p:attrName>
                                        </p:attrNameLst>
                                      </p:cBhvr>
                                      <p:tavLst>
                                        <p:tav tm="0">
                                          <p:val>
                                            <p:strVal val="#ppt_w*.05"/>
                                          </p:val>
                                        </p:tav>
                                        <p:tav tm="100000">
                                          <p:val>
                                            <p:strVal val="#ppt_w"/>
                                          </p:val>
                                        </p:tav>
                                      </p:tavLst>
                                    </p:anim>
                                    <p:anim calcmode="lin" valueType="num">
                                      <p:cBhvr>
                                        <p:cTn id="76" dur="1000" fill="hold"/>
                                        <p:tgtEl>
                                          <p:spTgt spid="48"/>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48"/>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48"/>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48"/>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48"/>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49"/>
                                        </p:tgtEl>
                                        <p:attrNameLst>
                                          <p:attrName>style.visibility</p:attrName>
                                        </p:attrNameLst>
                                      </p:cBhvr>
                                      <p:to>
                                        <p:strVal val="visible"/>
                                      </p:to>
                                    </p:set>
                                    <p:anim calcmode="lin" valueType="num">
                                      <p:cBhvr>
                                        <p:cTn id="84" dur="500" decel="50000" fill="hold">
                                          <p:stCondLst>
                                            <p:cond delay="0"/>
                                          </p:stCondLst>
                                        </p:cTn>
                                        <p:tgtEl>
                                          <p:spTgt spid="49"/>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49"/>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49"/>
                                        </p:tgtEl>
                                        <p:attrNameLst>
                                          <p:attrName>ppt_w</p:attrName>
                                        </p:attrNameLst>
                                      </p:cBhvr>
                                      <p:tavLst>
                                        <p:tav tm="0">
                                          <p:val>
                                            <p:strVal val="#ppt_w*.05"/>
                                          </p:val>
                                        </p:tav>
                                        <p:tav tm="100000">
                                          <p:val>
                                            <p:strVal val="#ppt_w"/>
                                          </p:val>
                                        </p:tav>
                                      </p:tavLst>
                                    </p:anim>
                                    <p:anim calcmode="lin" valueType="num">
                                      <p:cBhvr>
                                        <p:cTn id="87" dur="1000" fill="hold"/>
                                        <p:tgtEl>
                                          <p:spTgt spid="49"/>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49"/>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49"/>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49"/>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49"/>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500" decel="50000" fill="hold">
                                          <p:stCondLst>
                                            <p:cond delay="0"/>
                                          </p:stCondLst>
                                        </p:cTn>
                                        <p:tgtEl>
                                          <p:spTgt spid="50"/>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50"/>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50"/>
                                        </p:tgtEl>
                                        <p:attrNameLst>
                                          <p:attrName>ppt_w</p:attrName>
                                        </p:attrNameLst>
                                      </p:cBhvr>
                                      <p:tavLst>
                                        <p:tav tm="0">
                                          <p:val>
                                            <p:strVal val="#ppt_w*.05"/>
                                          </p:val>
                                        </p:tav>
                                        <p:tav tm="100000">
                                          <p:val>
                                            <p:strVal val="#ppt_w"/>
                                          </p:val>
                                        </p:tav>
                                      </p:tavLst>
                                    </p:anim>
                                    <p:anim calcmode="lin" valueType="num">
                                      <p:cBhvr>
                                        <p:cTn id="98" dur="1000" fill="hold"/>
                                        <p:tgtEl>
                                          <p:spTgt spid="50"/>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50"/>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50"/>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50"/>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50"/>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51"/>
                                        </p:tgtEl>
                                        <p:attrNameLst>
                                          <p:attrName>style.visibility</p:attrName>
                                        </p:attrNameLst>
                                      </p:cBhvr>
                                      <p:to>
                                        <p:strVal val="visible"/>
                                      </p:to>
                                    </p:set>
                                    <p:anim calcmode="lin" valueType="num">
                                      <p:cBhvr>
                                        <p:cTn id="106" dur="500" decel="50000" fill="hold">
                                          <p:stCondLst>
                                            <p:cond delay="0"/>
                                          </p:stCondLst>
                                        </p:cTn>
                                        <p:tgtEl>
                                          <p:spTgt spid="51"/>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51"/>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51"/>
                                        </p:tgtEl>
                                        <p:attrNameLst>
                                          <p:attrName>ppt_w</p:attrName>
                                        </p:attrNameLst>
                                      </p:cBhvr>
                                      <p:tavLst>
                                        <p:tav tm="0">
                                          <p:val>
                                            <p:strVal val="#ppt_w*.05"/>
                                          </p:val>
                                        </p:tav>
                                        <p:tav tm="100000">
                                          <p:val>
                                            <p:strVal val="#ppt_w"/>
                                          </p:val>
                                        </p:tav>
                                      </p:tavLst>
                                    </p:anim>
                                    <p:anim calcmode="lin" valueType="num">
                                      <p:cBhvr>
                                        <p:cTn id="109" dur="1000" fill="hold"/>
                                        <p:tgtEl>
                                          <p:spTgt spid="51"/>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51"/>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51"/>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51"/>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51"/>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52"/>
                                        </p:tgtEl>
                                        <p:attrNameLst>
                                          <p:attrName>style.visibility</p:attrName>
                                        </p:attrNameLst>
                                      </p:cBhvr>
                                      <p:to>
                                        <p:strVal val="visible"/>
                                      </p:to>
                                    </p:set>
                                    <p:anim calcmode="lin" valueType="num">
                                      <p:cBhvr>
                                        <p:cTn id="117" dur="500" decel="50000" fill="hold">
                                          <p:stCondLst>
                                            <p:cond delay="0"/>
                                          </p:stCondLst>
                                        </p:cTn>
                                        <p:tgtEl>
                                          <p:spTgt spid="52"/>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52"/>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52"/>
                                        </p:tgtEl>
                                        <p:attrNameLst>
                                          <p:attrName>ppt_w</p:attrName>
                                        </p:attrNameLst>
                                      </p:cBhvr>
                                      <p:tavLst>
                                        <p:tav tm="0">
                                          <p:val>
                                            <p:strVal val="#ppt_w*.05"/>
                                          </p:val>
                                        </p:tav>
                                        <p:tav tm="100000">
                                          <p:val>
                                            <p:strVal val="#ppt_w"/>
                                          </p:val>
                                        </p:tav>
                                      </p:tavLst>
                                    </p:anim>
                                    <p:anim calcmode="lin" valueType="num">
                                      <p:cBhvr>
                                        <p:cTn id="120" dur="1000" fill="hold"/>
                                        <p:tgtEl>
                                          <p:spTgt spid="52"/>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52"/>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52"/>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52"/>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52"/>
                                        </p:tgtEl>
                                      </p:cBhvr>
                                    </p:animEffect>
                                  </p:childTnLst>
                                </p:cTn>
                              </p:par>
                            </p:childTnLst>
                          </p:cTn>
                        </p:par>
                        <p:par>
                          <p:cTn id="125" fill="hold">
                            <p:stCondLst>
                              <p:cond delay="11000"/>
                            </p:stCondLst>
                            <p:childTnLst>
                              <p:par>
                                <p:cTn id="126" presetID="25" presetClass="entr" presetSubtype="0" fill="hold" grpId="0" nodeType="afterEffect">
                                  <p:stCondLst>
                                    <p:cond delay="0"/>
                                  </p:stCondLst>
                                  <p:childTnLst>
                                    <p:set>
                                      <p:cBhvr>
                                        <p:cTn id="127" dur="1" fill="hold">
                                          <p:stCondLst>
                                            <p:cond delay="0"/>
                                          </p:stCondLst>
                                        </p:cTn>
                                        <p:tgtEl>
                                          <p:spTgt spid="53"/>
                                        </p:tgtEl>
                                        <p:attrNameLst>
                                          <p:attrName>style.visibility</p:attrName>
                                        </p:attrNameLst>
                                      </p:cBhvr>
                                      <p:to>
                                        <p:strVal val="visible"/>
                                      </p:to>
                                    </p:set>
                                    <p:anim calcmode="lin" valueType="num">
                                      <p:cBhvr>
                                        <p:cTn id="128" dur="500" decel="50000" fill="hold">
                                          <p:stCondLst>
                                            <p:cond delay="0"/>
                                          </p:stCondLst>
                                        </p:cTn>
                                        <p:tgtEl>
                                          <p:spTgt spid="53"/>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53"/>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53"/>
                                        </p:tgtEl>
                                        <p:attrNameLst>
                                          <p:attrName>ppt_w</p:attrName>
                                        </p:attrNameLst>
                                      </p:cBhvr>
                                      <p:tavLst>
                                        <p:tav tm="0">
                                          <p:val>
                                            <p:strVal val="#ppt_w*.05"/>
                                          </p:val>
                                        </p:tav>
                                        <p:tav tm="100000">
                                          <p:val>
                                            <p:strVal val="#ppt_w"/>
                                          </p:val>
                                        </p:tav>
                                      </p:tavLst>
                                    </p:anim>
                                    <p:anim calcmode="lin" valueType="num">
                                      <p:cBhvr>
                                        <p:cTn id="131" dur="1000" fill="hold"/>
                                        <p:tgtEl>
                                          <p:spTgt spid="53"/>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53"/>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53"/>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53"/>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53"/>
                                        </p:tgtEl>
                                      </p:cBhvr>
                                    </p:animEffect>
                                  </p:childTnLst>
                                </p:cTn>
                              </p:par>
                            </p:childTnLst>
                          </p:cTn>
                        </p:par>
                        <p:par>
                          <p:cTn id="136" fill="hold">
                            <p:stCondLst>
                              <p:cond delay="12000"/>
                            </p:stCondLst>
                            <p:childTnLst>
                              <p:par>
                                <p:cTn id="137" presetID="25" presetClass="entr" presetSubtype="0" fill="hold" grpId="0" nodeType="afterEffect">
                                  <p:stCondLst>
                                    <p:cond delay="0"/>
                                  </p:stCondLst>
                                  <p:childTnLst>
                                    <p:set>
                                      <p:cBhvr>
                                        <p:cTn id="138" dur="1" fill="hold">
                                          <p:stCondLst>
                                            <p:cond delay="0"/>
                                          </p:stCondLst>
                                        </p:cTn>
                                        <p:tgtEl>
                                          <p:spTgt spid="54"/>
                                        </p:tgtEl>
                                        <p:attrNameLst>
                                          <p:attrName>style.visibility</p:attrName>
                                        </p:attrNameLst>
                                      </p:cBhvr>
                                      <p:to>
                                        <p:strVal val="visible"/>
                                      </p:to>
                                    </p:set>
                                    <p:anim calcmode="lin" valueType="num">
                                      <p:cBhvr>
                                        <p:cTn id="139" dur="500" decel="50000" fill="hold">
                                          <p:stCondLst>
                                            <p:cond delay="0"/>
                                          </p:stCondLst>
                                        </p:cTn>
                                        <p:tgtEl>
                                          <p:spTgt spid="54"/>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54"/>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54"/>
                                        </p:tgtEl>
                                        <p:attrNameLst>
                                          <p:attrName>ppt_w</p:attrName>
                                        </p:attrNameLst>
                                      </p:cBhvr>
                                      <p:tavLst>
                                        <p:tav tm="0">
                                          <p:val>
                                            <p:strVal val="#ppt_w*.05"/>
                                          </p:val>
                                        </p:tav>
                                        <p:tav tm="100000">
                                          <p:val>
                                            <p:strVal val="#ppt_w"/>
                                          </p:val>
                                        </p:tav>
                                      </p:tavLst>
                                    </p:anim>
                                    <p:anim calcmode="lin" valueType="num">
                                      <p:cBhvr>
                                        <p:cTn id="142" dur="1000" fill="hold"/>
                                        <p:tgtEl>
                                          <p:spTgt spid="54"/>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54"/>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54"/>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54"/>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54"/>
                                        </p:tgtEl>
                                      </p:cBhvr>
                                    </p:animEffect>
                                  </p:childTnLst>
                                </p:cTn>
                              </p:par>
                            </p:childTnLst>
                          </p:cTn>
                        </p:par>
                        <p:par>
                          <p:cTn id="147" fill="hold">
                            <p:stCondLst>
                              <p:cond delay="13000"/>
                            </p:stCondLst>
                            <p:childTnLst>
                              <p:par>
                                <p:cTn id="148" presetID="25" presetClass="entr" presetSubtype="0" fill="hold" grpId="0" nodeType="afterEffect">
                                  <p:stCondLst>
                                    <p:cond delay="0"/>
                                  </p:stCondLst>
                                  <p:childTnLst>
                                    <p:set>
                                      <p:cBhvr>
                                        <p:cTn id="149" dur="1" fill="hold">
                                          <p:stCondLst>
                                            <p:cond delay="0"/>
                                          </p:stCondLst>
                                        </p:cTn>
                                        <p:tgtEl>
                                          <p:spTgt spid="55"/>
                                        </p:tgtEl>
                                        <p:attrNameLst>
                                          <p:attrName>style.visibility</p:attrName>
                                        </p:attrNameLst>
                                      </p:cBhvr>
                                      <p:to>
                                        <p:strVal val="visible"/>
                                      </p:to>
                                    </p:set>
                                    <p:anim calcmode="lin" valueType="num">
                                      <p:cBhvr>
                                        <p:cTn id="150" dur="500" decel="50000" fill="hold">
                                          <p:stCondLst>
                                            <p:cond delay="0"/>
                                          </p:stCondLst>
                                        </p:cTn>
                                        <p:tgtEl>
                                          <p:spTgt spid="55"/>
                                        </p:tgtEl>
                                        <p:attrNameLst>
                                          <p:attrName>style.rotation</p:attrName>
                                        </p:attrNameLst>
                                      </p:cBhvr>
                                      <p:tavLst>
                                        <p:tav tm="0">
                                          <p:val>
                                            <p:fltVal val="-90"/>
                                          </p:val>
                                        </p:tav>
                                        <p:tav tm="100000">
                                          <p:val>
                                            <p:fltVal val="0"/>
                                          </p:val>
                                        </p:tav>
                                      </p:tavLst>
                                    </p:anim>
                                    <p:anim calcmode="lin" valueType="num">
                                      <p:cBhvr>
                                        <p:cTn id="151" dur="500" decel="50000" fill="hold">
                                          <p:stCondLst>
                                            <p:cond delay="0"/>
                                          </p:stCondLst>
                                        </p:cTn>
                                        <p:tgtEl>
                                          <p:spTgt spid="55"/>
                                        </p:tgtEl>
                                        <p:attrNameLst>
                                          <p:attrName>ppt_w</p:attrName>
                                        </p:attrNameLst>
                                      </p:cBhvr>
                                      <p:tavLst>
                                        <p:tav tm="0">
                                          <p:val>
                                            <p:strVal val="#ppt_w"/>
                                          </p:val>
                                        </p:tav>
                                        <p:tav tm="100000">
                                          <p:val>
                                            <p:strVal val="#ppt_w*.05"/>
                                          </p:val>
                                        </p:tav>
                                      </p:tavLst>
                                    </p:anim>
                                    <p:anim calcmode="lin" valueType="num">
                                      <p:cBhvr>
                                        <p:cTn id="152" dur="500" accel="50000" fill="hold">
                                          <p:stCondLst>
                                            <p:cond delay="500"/>
                                          </p:stCondLst>
                                        </p:cTn>
                                        <p:tgtEl>
                                          <p:spTgt spid="55"/>
                                        </p:tgtEl>
                                        <p:attrNameLst>
                                          <p:attrName>ppt_w</p:attrName>
                                        </p:attrNameLst>
                                      </p:cBhvr>
                                      <p:tavLst>
                                        <p:tav tm="0">
                                          <p:val>
                                            <p:strVal val="#ppt_w*.05"/>
                                          </p:val>
                                        </p:tav>
                                        <p:tav tm="100000">
                                          <p:val>
                                            <p:strVal val="#ppt_w"/>
                                          </p:val>
                                        </p:tav>
                                      </p:tavLst>
                                    </p:anim>
                                    <p:anim calcmode="lin" valueType="num">
                                      <p:cBhvr>
                                        <p:cTn id="153" dur="1000" fill="hold"/>
                                        <p:tgtEl>
                                          <p:spTgt spid="55"/>
                                        </p:tgtEl>
                                        <p:attrNameLst>
                                          <p:attrName>ppt_h</p:attrName>
                                        </p:attrNameLst>
                                      </p:cBhvr>
                                      <p:tavLst>
                                        <p:tav tm="0">
                                          <p:val>
                                            <p:strVal val="#ppt_h"/>
                                          </p:val>
                                        </p:tav>
                                        <p:tav tm="100000">
                                          <p:val>
                                            <p:strVal val="#ppt_h"/>
                                          </p:val>
                                        </p:tav>
                                      </p:tavLst>
                                    </p:anim>
                                    <p:anim calcmode="lin" valueType="num">
                                      <p:cBhvr>
                                        <p:cTn id="154" dur="500" decel="50000" fill="hold">
                                          <p:stCondLst>
                                            <p:cond delay="0"/>
                                          </p:stCondLst>
                                        </p:cTn>
                                        <p:tgtEl>
                                          <p:spTgt spid="55"/>
                                        </p:tgtEl>
                                        <p:attrNameLst>
                                          <p:attrName>ppt_x</p:attrName>
                                        </p:attrNameLst>
                                      </p:cBhvr>
                                      <p:tavLst>
                                        <p:tav tm="0">
                                          <p:val>
                                            <p:strVal val="#ppt_x+.4"/>
                                          </p:val>
                                        </p:tav>
                                        <p:tav tm="100000">
                                          <p:val>
                                            <p:strVal val="#ppt_x"/>
                                          </p:val>
                                        </p:tav>
                                      </p:tavLst>
                                    </p:anim>
                                    <p:anim calcmode="lin" valueType="num">
                                      <p:cBhvr>
                                        <p:cTn id="155" dur="500" decel="50000" fill="hold">
                                          <p:stCondLst>
                                            <p:cond delay="0"/>
                                          </p:stCondLst>
                                        </p:cTn>
                                        <p:tgtEl>
                                          <p:spTgt spid="55"/>
                                        </p:tgtEl>
                                        <p:attrNameLst>
                                          <p:attrName>ppt_y</p:attrName>
                                        </p:attrNameLst>
                                      </p:cBhvr>
                                      <p:tavLst>
                                        <p:tav tm="0">
                                          <p:val>
                                            <p:strVal val="#ppt_y-.2"/>
                                          </p:val>
                                        </p:tav>
                                        <p:tav tm="100000">
                                          <p:val>
                                            <p:strVal val="#ppt_y+.1"/>
                                          </p:val>
                                        </p:tav>
                                      </p:tavLst>
                                    </p:anim>
                                    <p:anim calcmode="lin" valueType="num">
                                      <p:cBhvr>
                                        <p:cTn id="156" dur="500" accel="50000" fill="hold">
                                          <p:stCondLst>
                                            <p:cond delay="500"/>
                                          </p:stCondLst>
                                        </p:cTn>
                                        <p:tgtEl>
                                          <p:spTgt spid="55"/>
                                        </p:tgtEl>
                                        <p:attrNameLst>
                                          <p:attrName>ppt_y</p:attrName>
                                        </p:attrNameLst>
                                      </p:cBhvr>
                                      <p:tavLst>
                                        <p:tav tm="0">
                                          <p:val>
                                            <p:strVal val="#ppt_y+.1"/>
                                          </p:val>
                                        </p:tav>
                                        <p:tav tm="100000">
                                          <p:val>
                                            <p:strVal val="#ppt_y"/>
                                          </p:val>
                                        </p:tav>
                                      </p:tavLst>
                                    </p:anim>
                                    <p:animEffect transition="in" filter="fade">
                                      <p:cBhvr>
                                        <p:cTn id="157" dur="1000" decel="50000">
                                          <p:stCondLst>
                                            <p:cond delay="0"/>
                                          </p:stCondLst>
                                        </p:cTn>
                                        <p:tgtEl>
                                          <p:spTgt spid="55"/>
                                        </p:tgtEl>
                                      </p:cBhvr>
                                    </p:animEffect>
                                  </p:childTnLst>
                                </p:cTn>
                              </p:par>
                            </p:childTnLst>
                          </p:cTn>
                        </p:par>
                        <p:par>
                          <p:cTn id="158" fill="hold">
                            <p:stCondLst>
                              <p:cond delay="14000"/>
                            </p:stCondLst>
                            <p:childTnLst>
                              <p:par>
                                <p:cTn id="159" presetID="25" presetClass="entr" presetSubtype="0" fill="hold" grpId="0" nodeType="afterEffect">
                                  <p:stCondLst>
                                    <p:cond delay="0"/>
                                  </p:stCondLst>
                                  <p:childTnLst>
                                    <p:set>
                                      <p:cBhvr>
                                        <p:cTn id="160" dur="1" fill="hold">
                                          <p:stCondLst>
                                            <p:cond delay="0"/>
                                          </p:stCondLst>
                                        </p:cTn>
                                        <p:tgtEl>
                                          <p:spTgt spid="56"/>
                                        </p:tgtEl>
                                        <p:attrNameLst>
                                          <p:attrName>style.visibility</p:attrName>
                                        </p:attrNameLst>
                                      </p:cBhvr>
                                      <p:to>
                                        <p:strVal val="visible"/>
                                      </p:to>
                                    </p:set>
                                    <p:anim calcmode="lin" valueType="num">
                                      <p:cBhvr>
                                        <p:cTn id="161" dur="500" decel="50000" fill="hold">
                                          <p:stCondLst>
                                            <p:cond delay="0"/>
                                          </p:stCondLst>
                                        </p:cTn>
                                        <p:tgtEl>
                                          <p:spTgt spid="56"/>
                                        </p:tgtEl>
                                        <p:attrNameLst>
                                          <p:attrName>style.rotation</p:attrName>
                                        </p:attrNameLst>
                                      </p:cBhvr>
                                      <p:tavLst>
                                        <p:tav tm="0">
                                          <p:val>
                                            <p:fltVal val="-90"/>
                                          </p:val>
                                        </p:tav>
                                        <p:tav tm="100000">
                                          <p:val>
                                            <p:fltVal val="0"/>
                                          </p:val>
                                        </p:tav>
                                      </p:tavLst>
                                    </p:anim>
                                    <p:anim calcmode="lin" valueType="num">
                                      <p:cBhvr>
                                        <p:cTn id="162" dur="500" decel="50000" fill="hold">
                                          <p:stCondLst>
                                            <p:cond delay="0"/>
                                          </p:stCondLst>
                                        </p:cTn>
                                        <p:tgtEl>
                                          <p:spTgt spid="56"/>
                                        </p:tgtEl>
                                        <p:attrNameLst>
                                          <p:attrName>ppt_w</p:attrName>
                                        </p:attrNameLst>
                                      </p:cBhvr>
                                      <p:tavLst>
                                        <p:tav tm="0">
                                          <p:val>
                                            <p:strVal val="#ppt_w"/>
                                          </p:val>
                                        </p:tav>
                                        <p:tav tm="100000">
                                          <p:val>
                                            <p:strVal val="#ppt_w*.05"/>
                                          </p:val>
                                        </p:tav>
                                      </p:tavLst>
                                    </p:anim>
                                    <p:anim calcmode="lin" valueType="num">
                                      <p:cBhvr>
                                        <p:cTn id="163" dur="500" accel="50000" fill="hold">
                                          <p:stCondLst>
                                            <p:cond delay="500"/>
                                          </p:stCondLst>
                                        </p:cTn>
                                        <p:tgtEl>
                                          <p:spTgt spid="56"/>
                                        </p:tgtEl>
                                        <p:attrNameLst>
                                          <p:attrName>ppt_w</p:attrName>
                                        </p:attrNameLst>
                                      </p:cBhvr>
                                      <p:tavLst>
                                        <p:tav tm="0">
                                          <p:val>
                                            <p:strVal val="#ppt_w*.05"/>
                                          </p:val>
                                        </p:tav>
                                        <p:tav tm="100000">
                                          <p:val>
                                            <p:strVal val="#ppt_w"/>
                                          </p:val>
                                        </p:tav>
                                      </p:tavLst>
                                    </p:anim>
                                    <p:anim calcmode="lin" valueType="num">
                                      <p:cBhvr>
                                        <p:cTn id="164" dur="1000" fill="hold"/>
                                        <p:tgtEl>
                                          <p:spTgt spid="56"/>
                                        </p:tgtEl>
                                        <p:attrNameLst>
                                          <p:attrName>ppt_h</p:attrName>
                                        </p:attrNameLst>
                                      </p:cBhvr>
                                      <p:tavLst>
                                        <p:tav tm="0">
                                          <p:val>
                                            <p:strVal val="#ppt_h"/>
                                          </p:val>
                                        </p:tav>
                                        <p:tav tm="100000">
                                          <p:val>
                                            <p:strVal val="#ppt_h"/>
                                          </p:val>
                                        </p:tav>
                                      </p:tavLst>
                                    </p:anim>
                                    <p:anim calcmode="lin" valueType="num">
                                      <p:cBhvr>
                                        <p:cTn id="165" dur="500" decel="50000" fill="hold">
                                          <p:stCondLst>
                                            <p:cond delay="0"/>
                                          </p:stCondLst>
                                        </p:cTn>
                                        <p:tgtEl>
                                          <p:spTgt spid="56"/>
                                        </p:tgtEl>
                                        <p:attrNameLst>
                                          <p:attrName>ppt_x</p:attrName>
                                        </p:attrNameLst>
                                      </p:cBhvr>
                                      <p:tavLst>
                                        <p:tav tm="0">
                                          <p:val>
                                            <p:strVal val="#ppt_x+.4"/>
                                          </p:val>
                                        </p:tav>
                                        <p:tav tm="100000">
                                          <p:val>
                                            <p:strVal val="#ppt_x"/>
                                          </p:val>
                                        </p:tav>
                                      </p:tavLst>
                                    </p:anim>
                                    <p:anim calcmode="lin" valueType="num">
                                      <p:cBhvr>
                                        <p:cTn id="166" dur="500" decel="50000" fill="hold">
                                          <p:stCondLst>
                                            <p:cond delay="0"/>
                                          </p:stCondLst>
                                        </p:cTn>
                                        <p:tgtEl>
                                          <p:spTgt spid="56"/>
                                        </p:tgtEl>
                                        <p:attrNameLst>
                                          <p:attrName>ppt_y</p:attrName>
                                        </p:attrNameLst>
                                      </p:cBhvr>
                                      <p:tavLst>
                                        <p:tav tm="0">
                                          <p:val>
                                            <p:strVal val="#ppt_y-.2"/>
                                          </p:val>
                                        </p:tav>
                                        <p:tav tm="100000">
                                          <p:val>
                                            <p:strVal val="#ppt_y+.1"/>
                                          </p:val>
                                        </p:tav>
                                      </p:tavLst>
                                    </p:anim>
                                    <p:anim calcmode="lin" valueType="num">
                                      <p:cBhvr>
                                        <p:cTn id="167" dur="500" accel="50000" fill="hold">
                                          <p:stCondLst>
                                            <p:cond delay="500"/>
                                          </p:stCondLst>
                                        </p:cTn>
                                        <p:tgtEl>
                                          <p:spTgt spid="56"/>
                                        </p:tgtEl>
                                        <p:attrNameLst>
                                          <p:attrName>ppt_y</p:attrName>
                                        </p:attrNameLst>
                                      </p:cBhvr>
                                      <p:tavLst>
                                        <p:tav tm="0">
                                          <p:val>
                                            <p:strVal val="#ppt_y+.1"/>
                                          </p:val>
                                        </p:tav>
                                        <p:tav tm="100000">
                                          <p:val>
                                            <p:strVal val="#ppt_y"/>
                                          </p:val>
                                        </p:tav>
                                      </p:tavLst>
                                    </p:anim>
                                    <p:animEffect transition="in" filter="fade">
                                      <p:cBhvr>
                                        <p:cTn id="168" dur="1000" decel="50000">
                                          <p:stCondLst>
                                            <p:cond delay="0"/>
                                          </p:stCondLst>
                                        </p:cTn>
                                        <p:tgtEl>
                                          <p:spTgt spid="56"/>
                                        </p:tgtEl>
                                      </p:cBhvr>
                                    </p:animEffect>
                                  </p:childTnLst>
                                </p:cTn>
                              </p:par>
                            </p:childTnLst>
                          </p:cTn>
                        </p:par>
                        <p:par>
                          <p:cTn id="169" fill="hold">
                            <p:stCondLst>
                              <p:cond delay="15000"/>
                            </p:stCondLst>
                            <p:childTnLst>
                              <p:par>
                                <p:cTn id="170" presetID="25" presetClass="entr" presetSubtype="0" fill="hold" grpId="0" nodeType="afterEffect">
                                  <p:stCondLst>
                                    <p:cond delay="0"/>
                                  </p:stCondLst>
                                  <p:childTnLst>
                                    <p:set>
                                      <p:cBhvr>
                                        <p:cTn id="171" dur="1" fill="hold">
                                          <p:stCondLst>
                                            <p:cond delay="0"/>
                                          </p:stCondLst>
                                        </p:cTn>
                                        <p:tgtEl>
                                          <p:spTgt spid="57"/>
                                        </p:tgtEl>
                                        <p:attrNameLst>
                                          <p:attrName>style.visibility</p:attrName>
                                        </p:attrNameLst>
                                      </p:cBhvr>
                                      <p:to>
                                        <p:strVal val="visible"/>
                                      </p:to>
                                    </p:set>
                                    <p:anim calcmode="lin" valueType="num">
                                      <p:cBhvr>
                                        <p:cTn id="172" dur="500" decel="50000" fill="hold">
                                          <p:stCondLst>
                                            <p:cond delay="0"/>
                                          </p:stCondLst>
                                        </p:cTn>
                                        <p:tgtEl>
                                          <p:spTgt spid="57"/>
                                        </p:tgtEl>
                                        <p:attrNameLst>
                                          <p:attrName>style.rotation</p:attrName>
                                        </p:attrNameLst>
                                      </p:cBhvr>
                                      <p:tavLst>
                                        <p:tav tm="0">
                                          <p:val>
                                            <p:fltVal val="-90"/>
                                          </p:val>
                                        </p:tav>
                                        <p:tav tm="100000">
                                          <p:val>
                                            <p:fltVal val="0"/>
                                          </p:val>
                                        </p:tav>
                                      </p:tavLst>
                                    </p:anim>
                                    <p:anim calcmode="lin" valueType="num">
                                      <p:cBhvr>
                                        <p:cTn id="173" dur="500" decel="50000" fill="hold">
                                          <p:stCondLst>
                                            <p:cond delay="0"/>
                                          </p:stCondLst>
                                        </p:cTn>
                                        <p:tgtEl>
                                          <p:spTgt spid="57"/>
                                        </p:tgtEl>
                                        <p:attrNameLst>
                                          <p:attrName>ppt_w</p:attrName>
                                        </p:attrNameLst>
                                      </p:cBhvr>
                                      <p:tavLst>
                                        <p:tav tm="0">
                                          <p:val>
                                            <p:strVal val="#ppt_w"/>
                                          </p:val>
                                        </p:tav>
                                        <p:tav tm="100000">
                                          <p:val>
                                            <p:strVal val="#ppt_w*.05"/>
                                          </p:val>
                                        </p:tav>
                                      </p:tavLst>
                                    </p:anim>
                                    <p:anim calcmode="lin" valueType="num">
                                      <p:cBhvr>
                                        <p:cTn id="174" dur="500" accel="50000" fill="hold">
                                          <p:stCondLst>
                                            <p:cond delay="500"/>
                                          </p:stCondLst>
                                        </p:cTn>
                                        <p:tgtEl>
                                          <p:spTgt spid="57"/>
                                        </p:tgtEl>
                                        <p:attrNameLst>
                                          <p:attrName>ppt_w</p:attrName>
                                        </p:attrNameLst>
                                      </p:cBhvr>
                                      <p:tavLst>
                                        <p:tav tm="0">
                                          <p:val>
                                            <p:strVal val="#ppt_w*.05"/>
                                          </p:val>
                                        </p:tav>
                                        <p:tav tm="100000">
                                          <p:val>
                                            <p:strVal val="#ppt_w"/>
                                          </p:val>
                                        </p:tav>
                                      </p:tavLst>
                                    </p:anim>
                                    <p:anim calcmode="lin" valueType="num">
                                      <p:cBhvr>
                                        <p:cTn id="175" dur="1000" fill="hold"/>
                                        <p:tgtEl>
                                          <p:spTgt spid="57"/>
                                        </p:tgtEl>
                                        <p:attrNameLst>
                                          <p:attrName>ppt_h</p:attrName>
                                        </p:attrNameLst>
                                      </p:cBhvr>
                                      <p:tavLst>
                                        <p:tav tm="0">
                                          <p:val>
                                            <p:strVal val="#ppt_h"/>
                                          </p:val>
                                        </p:tav>
                                        <p:tav tm="100000">
                                          <p:val>
                                            <p:strVal val="#ppt_h"/>
                                          </p:val>
                                        </p:tav>
                                      </p:tavLst>
                                    </p:anim>
                                    <p:anim calcmode="lin" valueType="num">
                                      <p:cBhvr>
                                        <p:cTn id="176" dur="500" decel="50000" fill="hold">
                                          <p:stCondLst>
                                            <p:cond delay="0"/>
                                          </p:stCondLst>
                                        </p:cTn>
                                        <p:tgtEl>
                                          <p:spTgt spid="57"/>
                                        </p:tgtEl>
                                        <p:attrNameLst>
                                          <p:attrName>ppt_x</p:attrName>
                                        </p:attrNameLst>
                                      </p:cBhvr>
                                      <p:tavLst>
                                        <p:tav tm="0">
                                          <p:val>
                                            <p:strVal val="#ppt_x+.4"/>
                                          </p:val>
                                        </p:tav>
                                        <p:tav tm="100000">
                                          <p:val>
                                            <p:strVal val="#ppt_x"/>
                                          </p:val>
                                        </p:tav>
                                      </p:tavLst>
                                    </p:anim>
                                    <p:anim calcmode="lin" valueType="num">
                                      <p:cBhvr>
                                        <p:cTn id="177" dur="500" decel="50000" fill="hold">
                                          <p:stCondLst>
                                            <p:cond delay="0"/>
                                          </p:stCondLst>
                                        </p:cTn>
                                        <p:tgtEl>
                                          <p:spTgt spid="57"/>
                                        </p:tgtEl>
                                        <p:attrNameLst>
                                          <p:attrName>ppt_y</p:attrName>
                                        </p:attrNameLst>
                                      </p:cBhvr>
                                      <p:tavLst>
                                        <p:tav tm="0">
                                          <p:val>
                                            <p:strVal val="#ppt_y-.2"/>
                                          </p:val>
                                        </p:tav>
                                        <p:tav tm="100000">
                                          <p:val>
                                            <p:strVal val="#ppt_y+.1"/>
                                          </p:val>
                                        </p:tav>
                                      </p:tavLst>
                                    </p:anim>
                                    <p:anim calcmode="lin" valueType="num">
                                      <p:cBhvr>
                                        <p:cTn id="178" dur="500" accel="50000" fill="hold">
                                          <p:stCondLst>
                                            <p:cond delay="500"/>
                                          </p:stCondLst>
                                        </p:cTn>
                                        <p:tgtEl>
                                          <p:spTgt spid="57"/>
                                        </p:tgtEl>
                                        <p:attrNameLst>
                                          <p:attrName>ppt_y</p:attrName>
                                        </p:attrNameLst>
                                      </p:cBhvr>
                                      <p:tavLst>
                                        <p:tav tm="0">
                                          <p:val>
                                            <p:strVal val="#ppt_y+.1"/>
                                          </p:val>
                                        </p:tav>
                                        <p:tav tm="100000">
                                          <p:val>
                                            <p:strVal val="#ppt_y"/>
                                          </p:val>
                                        </p:tav>
                                      </p:tavLst>
                                    </p:anim>
                                    <p:animEffect transition="in" filter="fade">
                                      <p:cBhvr>
                                        <p:cTn id="179" dur="1000" decel="50000">
                                          <p:stCondLst>
                                            <p:cond delay="0"/>
                                          </p:stCondLst>
                                        </p:cTn>
                                        <p:tgtEl>
                                          <p:spTgt spid="57"/>
                                        </p:tgtEl>
                                      </p:cBhvr>
                                    </p:animEffect>
                                  </p:childTnLst>
                                </p:cTn>
                              </p:par>
                            </p:childTnLst>
                          </p:cTn>
                        </p:par>
                        <p:par>
                          <p:cTn id="180" fill="hold">
                            <p:stCondLst>
                              <p:cond delay="16000"/>
                            </p:stCondLst>
                            <p:childTnLst>
                              <p:par>
                                <p:cTn id="181" presetID="25" presetClass="entr" presetSubtype="0" fill="hold" grpId="0" nodeType="afterEffect">
                                  <p:stCondLst>
                                    <p:cond delay="0"/>
                                  </p:stCondLst>
                                  <p:childTnLst>
                                    <p:set>
                                      <p:cBhvr>
                                        <p:cTn id="182" dur="1" fill="hold">
                                          <p:stCondLst>
                                            <p:cond delay="0"/>
                                          </p:stCondLst>
                                        </p:cTn>
                                        <p:tgtEl>
                                          <p:spTgt spid="58"/>
                                        </p:tgtEl>
                                        <p:attrNameLst>
                                          <p:attrName>style.visibility</p:attrName>
                                        </p:attrNameLst>
                                      </p:cBhvr>
                                      <p:to>
                                        <p:strVal val="visible"/>
                                      </p:to>
                                    </p:set>
                                    <p:anim calcmode="lin" valueType="num">
                                      <p:cBhvr>
                                        <p:cTn id="183" dur="500" decel="50000" fill="hold">
                                          <p:stCondLst>
                                            <p:cond delay="0"/>
                                          </p:stCondLst>
                                        </p:cTn>
                                        <p:tgtEl>
                                          <p:spTgt spid="58"/>
                                        </p:tgtEl>
                                        <p:attrNameLst>
                                          <p:attrName>style.rotation</p:attrName>
                                        </p:attrNameLst>
                                      </p:cBhvr>
                                      <p:tavLst>
                                        <p:tav tm="0">
                                          <p:val>
                                            <p:fltVal val="-90"/>
                                          </p:val>
                                        </p:tav>
                                        <p:tav tm="100000">
                                          <p:val>
                                            <p:fltVal val="0"/>
                                          </p:val>
                                        </p:tav>
                                      </p:tavLst>
                                    </p:anim>
                                    <p:anim calcmode="lin" valueType="num">
                                      <p:cBhvr>
                                        <p:cTn id="184" dur="500" decel="50000" fill="hold">
                                          <p:stCondLst>
                                            <p:cond delay="0"/>
                                          </p:stCondLst>
                                        </p:cTn>
                                        <p:tgtEl>
                                          <p:spTgt spid="58"/>
                                        </p:tgtEl>
                                        <p:attrNameLst>
                                          <p:attrName>ppt_w</p:attrName>
                                        </p:attrNameLst>
                                      </p:cBhvr>
                                      <p:tavLst>
                                        <p:tav tm="0">
                                          <p:val>
                                            <p:strVal val="#ppt_w"/>
                                          </p:val>
                                        </p:tav>
                                        <p:tav tm="100000">
                                          <p:val>
                                            <p:strVal val="#ppt_w*.05"/>
                                          </p:val>
                                        </p:tav>
                                      </p:tavLst>
                                    </p:anim>
                                    <p:anim calcmode="lin" valueType="num">
                                      <p:cBhvr>
                                        <p:cTn id="185" dur="500" accel="50000" fill="hold">
                                          <p:stCondLst>
                                            <p:cond delay="500"/>
                                          </p:stCondLst>
                                        </p:cTn>
                                        <p:tgtEl>
                                          <p:spTgt spid="58"/>
                                        </p:tgtEl>
                                        <p:attrNameLst>
                                          <p:attrName>ppt_w</p:attrName>
                                        </p:attrNameLst>
                                      </p:cBhvr>
                                      <p:tavLst>
                                        <p:tav tm="0">
                                          <p:val>
                                            <p:strVal val="#ppt_w*.05"/>
                                          </p:val>
                                        </p:tav>
                                        <p:tav tm="100000">
                                          <p:val>
                                            <p:strVal val="#ppt_w"/>
                                          </p:val>
                                        </p:tav>
                                      </p:tavLst>
                                    </p:anim>
                                    <p:anim calcmode="lin" valueType="num">
                                      <p:cBhvr>
                                        <p:cTn id="186" dur="1000" fill="hold"/>
                                        <p:tgtEl>
                                          <p:spTgt spid="58"/>
                                        </p:tgtEl>
                                        <p:attrNameLst>
                                          <p:attrName>ppt_h</p:attrName>
                                        </p:attrNameLst>
                                      </p:cBhvr>
                                      <p:tavLst>
                                        <p:tav tm="0">
                                          <p:val>
                                            <p:strVal val="#ppt_h"/>
                                          </p:val>
                                        </p:tav>
                                        <p:tav tm="100000">
                                          <p:val>
                                            <p:strVal val="#ppt_h"/>
                                          </p:val>
                                        </p:tav>
                                      </p:tavLst>
                                    </p:anim>
                                    <p:anim calcmode="lin" valueType="num">
                                      <p:cBhvr>
                                        <p:cTn id="187" dur="500" decel="50000" fill="hold">
                                          <p:stCondLst>
                                            <p:cond delay="0"/>
                                          </p:stCondLst>
                                        </p:cTn>
                                        <p:tgtEl>
                                          <p:spTgt spid="58"/>
                                        </p:tgtEl>
                                        <p:attrNameLst>
                                          <p:attrName>ppt_x</p:attrName>
                                        </p:attrNameLst>
                                      </p:cBhvr>
                                      <p:tavLst>
                                        <p:tav tm="0">
                                          <p:val>
                                            <p:strVal val="#ppt_x+.4"/>
                                          </p:val>
                                        </p:tav>
                                        <p:tav tm="100000">
                                          <p:val>
                                            <p:strVal val="#ppt_x"/>
                                          </p:val>
                                        </p:tav>
                                      </p:tavLst>
                                    </p:anim>
                                    <p:anim calcmode="lin" valueType="num">
                                      <p:cBhvr>
                                        <p:cTn id="188" dur="500" decel="50000" fill="hold">
                                          <p:stCondLst>
                                            <p:cond delay="0"/>
                                          </p:stCondLst>
                                        </p:cTn>
                                        <p:tgtEl>
                                          <p:spTgt spid="58"/>
                                        </p:tgtEl>
                                        <p:attrNameLst>
                                          <p:attrName>ppt_y</p:attrName>
                                        </p:attrNameLst>
                                      </p:cBhvr>
                                      <p:tavLst>
                                        <p:tav tm="0">
                                          <p:val>
                                            <p:strVal val="#ppt_y-.2"/>
                                          </p:val>
                                        </p:tav>
                                        <p:tav tm="100000">
                                          <p:val>
                                            <p:strVal val="#ppt_y+.1"/>
                                          </p:val>
                                        </p:tav>
                                      </p:tavLst>
                                    </p:anim>
                                    <p:anim calcmode="lin" valueType="num">
                                      <p:cBhvr>
                                        <p:cTn id="189" dur="500" accel="50000" fill="hold">
                                          <p:stCondLst>
                                            <p:cond delay="500"/>
                                          </p:stCondLst>
                                        </p:cTn>
                                        <p:tgtEl>
                                          <p:spTgt spid="58"/>
                                        </p:tgtEl>
                                        <p:attrNameLst>
                                          <p:attrName>ppt_y</p:attrName>
                                        </p:attrNameLst>
                                      </p:cBhvr>
                                      <p:tavLst>
                                        <p:tav tm="0">
                                          <p:val>
                                            <p:strVal val="#ppt_y+.1"/>
                                          </p:val>
                                        </p:tav>
                                        <p:tav tm="100000">
                                          <p:val>
                                            <p:strVal val="#ppt_y"/>
                                          </p:val>
                                        </p:tav>
                                      </p:tavLst>
                                    </p:anim>
                                    <p:animEffect transition="in" filter="fade">
                                      <p:cBhvr>
                                        <p:cTn id="190" dur="1000" decel="50000">
                                          <p:stCondLst>
                                            <p:cond delay="0"/>
                                          </p:stCondLst>
                                        </p:cTn>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p:bldP spid="39" grpId="0"/>
      <p:bldP spid="40" grpId="0" animBg="1"/>
      <p:bldP spid="46" grpId="0" animBg="1"/>
      <p:bldP spid="47" grpId="0" animBg="1"/>
      <p:bldP spid="48" grpId="0" animBg="1"/>
      <p:bldP spid="49" grpId="0" animBg="1"/>
      <p:bldP spid="50" grpId="0"/>
      <p:bldP spid="51" grpId="0"/>
      <p:bldP spid="52" grpId="0"/>
      <p:bldP spid="53" grpId="0"/>
      <p:bldP spid="54" grpId="0" animBg="1"/>
      <p:bldP spid="55" grpId="0" animBg="1"/>
      <p:bldP spid="56" grpId="0" animBg="1"/>
      <p:bldP spid="57" grpId="0"/>
      <p:bldP spid="5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473330" y="269730"/>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文本框 40"/>
          <p:cNvSpPr txBox="1"/>
          <p:nvPr/>
        </p:nvSpPr>
        <p:spPr>
          <a:xfrm>
            <a:off x="7043655"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42" name="矩形 41"/>
          <p:cNvSpPr/>
          <p:nvPr/>
        </p:nvSpPr>
        <p:spPr>
          <a:xfrm>
            <a:off x="7072683"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43" name="矩形 42"/>
          <p:cNvSpPr/>
          <p:nvPr/>
        </p:nvSpPr>
        <p:spPr>
          <a:xfrm>
            <a:off x="7072683"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45" name="任意多边形 44"/>
          <p:cNvSpPr/>
          <p:nvPr/>
        </p:nvSpPr>
        <p:spPr>
          <a:xfrm>
            <a:off x="806174" y="1017659"/>
            <a:ext cx="5512393" cy="4175950"/>
          </a:xfrm>
          <a:custGeom>
            <a:avLst/>
            <a:gdLst>
              <a:gd name="connsiteX0" fmla="*/ 1599178 w 3201976"/>
              <a:gd name="connsiteY0" fmla="*/ 0 h 2425678"/>
              <a:gd name="connsiteX1" fmla="*/ 3119687 w 3201976"/>
              <a:gd name="connsiteY1" fmla="*/ 717068 h 2425678"/>
              <a:gd name="connsiteX2" fmla="*/ 3201976 w 3201976"/>
              <a:gd name="connsiteY2" fmla="*/ 827110 h 2425678"/>
              <a:gd name="connsiteX3" fmla="*/ 1603408 w 3201976"/>
              <a:gd name="connsiteY3" fmla="*/ 2425678 h 2425678"/>
              <a:gd name="connsiteX4" fmla="*/ 0 w 3201976"/>
              <a:gd name="connsiteY4" fmla="*/ 822270 h 2425678"/>
              <a:gd name="connsiteX5" fmla="*/ 78670 w 3201976"/>
              <a:gd name="connsiteY5" fmla="*/ 717068 h 2425678"/>
              <a:gd name="connsiteX6" fmla="*/ 1599178 w 3201976"/>
              <a:gd name="connsiteY6" fmla="*/ 0 h 242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1976" h="2425678">
                <a:moveTo>
                  <a:pt x="1599178" y="0"/>
                </a:moveTo>
                <a:cubicBezTo>
                  <a:pt x="2211324" y="0"/>
                  <a:pt x="2758274" y="279137"/>
                  <a:pt x="3119687" y="717068"/>
                </a:cubicBezTo>
                <a:lnTo>
                  <a:pt x="3201976" y="827110"/>
                </a:lnTo>
                <a:lnTo>
                  <a:pt x="1603408" y="2425678"/>
                </a:lnTo>
                <a:lnTo>
                  <a:pt x="0" y="822270"/>
                </a:lnTo>
                <a:lnTo>
                  <a:pt x="78670" y="717068"/>
                </a:lnTo>
                <a:cubicBezTo>
                  <a:pt x="440082" y="279137"/>
                  <a:pt x="987033" y="0"/>
                  <a:pt x="1599178" y="0"/>
                </a:cubicBezTo>
                <a:close/>
              </a:path>
            </a:pathLst>
          </a:cu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rgbClr val="181818"/>
              </a:solidFill>
              <a:ea typeface="方正兰亭特黑简体" panose="02000000000000000000" pitchFamily="2" charset="-122"/>
            </a:endParaRPr>
          </a:p>
        </p:txBody>
      </p:sp>
      <p:sp>
        <p:nvSpPr>
          <p:cNvPr id="46" name="任意多边形 45"/>
          <p:cNvSpPr/>
          <p:nvPr/>
        </p:nvSpPr>
        <p:spPr>
          <a:xfrm>
            <a:off x="2160862" y="3073846"/>
            <a:ext cx="2803016" cy="2123443"/>
          </a:xfrm>
          <a:custGeom>
            <a:avLst/>
            <a:gdLst>
              <a:gd name="connsiteX0" fmla="*/ 1599178 w 3201976"/>
              <a:gd name="connsiteY0" fmla="*/ 0 h 2425678"/>
              <a:gd name="connsiteX1" fmla="*/ 3119687 w 3201976"/>
              <a:gd name="connsiteY1" fmla="*/ 717068 h 2425678"/>
              <a:gd name="connsiteX2" fmla="*/ 3201976 w 3201976"/>
              <a:gd name="connsiteY2" fmla="*/ 827110 h 2425678"/>
              <a:gd name="connsiteX3" fmla="*/ 1603408 w 3201976"/>
              <a:gd name="connsiteY3" fmla="*/ 2425678 h 2425678"/>
              <a:gd name="connsiteX4" fmla="*/ 0 w 3201976"/>
              <a:gd name="connsiteY4" fmla="*/ 822270 h 2425678"/>
              <a:gd name="connsiteX5" fmla="*/ 78670 w 3201976"/>
              <a:gd name="connsiteY5" fmla="*/ 717068 h 2425678"/>
              <a:gd name="connsiteX6" fmla="*/ 1599178 w 3201976"/>
              <a:gd name="connsiteY6" fmla="*/ 0 h 242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1976" h="2425678">
                <a:moveTo>
                  <a:pt x="1599178" y="0"/>
                </a:moveTo>
                <a:cubicBezTo>
                  <a:pt x="2211324" y="0"/>
                  <a:pt x="2758274" y="279137"/>
                  <a:pt x="3119687" y="717068"/>
                </a:cubicBezTo>
                <a:lnTo>
                  <a:pt x="3201976" y="827110"/>
                </a:lnTo>
                <a:lnTo>
                  <a:pt x="1603408" y="2425678"/>
                </a:lnTo>
                <a:lnTo>
                  <a:pt x="0" y="822270"/>
                </a:lnTo>
                <a:lnTo>
                  <a:pt x="78670" y="717068"/>
                </a:lnTo>
                <a:cubicBezTo>
                  <a:pt x="440082" y="279137"/>
                  <a:pt x="987033" y="0"/>
                  <a:pt x="1599178" y="0"/>
                </a:cubicBezTo>
                <a:close/>
              </a:path>
            </a:pathLst>
          </a:cu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rgbClr val="181818"/>
              </a:solidFill>
              <a:ea typeface="方正兰亭特黑简体" panose="02000000000000000000" pitchFamily="2" charset="-122"/>
            </a:endParaRPr>
          </a:p>
        </p:txBody>
      </p:sp>
      <p:sp>
        <p:nvSpPr>
          <p:cNvPr id="47" name="椭圆 46"/>
          <p:cNvSpPr/>
          <p:nvPr/>
        </p:nvSpPr>
        <p:spPr>
          <a:xfrm>
            <a:off x="2561257" y="4153848"/>
            <a:ext cx="2002226" cy="2002226"/>
          </a:xfrm>
          <a:prstGeom prst="ellipse">
            <a:avLst/>
          </a:prstGeom>
          <a:solidFill>
            <a:srgbClr val="234983"/>
          </a:solidFill>
          <a:ln w="25400">
            <a:solidFill>
              <a:srgbClr val="234983"/>
            </a:soli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ltLang="zh-CN" sz="1400" b="1" dirty="0">
              <a:solidFill>
                <a:schemeClr val="bg1"/>
              </a:solidFill>
              <a:ea typeface="方正兰亭特黑简体" panose="02000000000000000000" pitchFamily="2" charset="-122"/>
            </a:endParaRPr>
          </a:p>
        </p:txBody>
      </p:sp>
      <p:sp>
        <p:nvSpPr>
          <p:cNvPr id="48" name="文本框 47"/>
          <p:cNvSpPr txBox="1"/>
          <p:nvPr/>
        </p:nvSpPr>
        <p:spPr>
          <a:xfrm>
            <a:off x="2868109" y="4729104"/>
            <a:ext cx="1388522" cy="400110"/>
          </a:xfrm>
          <a:prstGeom prst="rect">
            <a:avLst/>
          </a:prstGeom>
          <a:noFill/>
        </p:spPr>
        <p:txBody>
          <a:bodyPr wrap="none" rtlCol="0">
            <a:spAutoFit/>
          </a:bodyPr>
          <a:lstStyle/>
          <a:p>
            <a:r>
              <a:rPr lang="en-US" altLang="zh-CN" sz="2000" b="1" dirty="0">
                <a:solidFill>
                  <a:schemeClr val="bg1"/>
                </a:solidFill>
              </a:rPr>
              <a:t>EXAMPLE 2</a:t>
            </a:r>
          </a:p>
        </p:txBody>
      </p:sp>
      <p:sp>
        <p:nvSpPr>
          <p:cNvPr id="49" name="文本框 48"/>
          <p:cNvSpPr txBox="1"/>
          <p:nvPr/>
        </p:nvSpPr>
        <p:spPr>
          <a:xfrm>
            <a:off x="2872227" y="5061525"/>
            <a:ext cx="1380286" cy="646331"/>
          </a:xfrm>
          <a:prstGeom prst="rect">
            <a:avLst/>
          </a:prstGeom>
          <a:noFill/>
        </p:spPr>
        <p:txBody>
          <a:bodyPr wrap="square" rtlCol="0">
            <a:spAutoFit/>
          </a:bodyPr>
          <a:lstStyle/>
          <a:p>
            <a:r>
              <a:rPr lang="en-US" altLang="zh-CN" sz="1200" dirty="0">
                <a:solidFill>
                  <a:schemeClr val="bg1"/>
                </a:solidFill>
              </a:rPr>
              <a:t>The empty vessels make the greatest sound . </a:t>
            </a:r>
            <a:endParaRPr lang="zh-CN" altLang="en-US" sz="1200" dirty="0">
              <a:solidFill>
                <a:schemeClr val="bg1"/>
              </a:solidFill>
            </a:endParaRPr>
          </a:p>
        </p:txBody>
      </p:sp>
      <p:sp>
        <p:nvSpPr>
          <p:cNvPr id="50" name="矩形 49"/>
          <p:cNvSpPr/>
          <p:nvPr/>
        </p:nvSpPr>
        <p:spPr>
          <a:xfrm>
            <a:off x="3004364" y="3559085"/>
            <a:ext cx="1116011" cy="307135"/>
          </a:xfrm>
          <a:prstGeom prst="rect">
            <a:avLst/>
          </a:prstGeom>
        </p:spPr>
        <p:txBody>
          <a:bodyPr wrap="none">
            <a:spAutoFit/>
          </a:bodyPr>
          <a:lstStyle/>
          <a:p>
            <a:pPr>
              <a:lnSpc>
                <a:spcPts val="1600"/>
              </a:lnSpc>
            </a:pPr>
            <a:r>
              <a:rPr lang="en-US" altLang="zh-CN" b="1" dirty="0">
                <a:solidFill>
                  <a:srgbClr val="234983"/>
                </a:solidFill>
              </a:rPr>
              <a:t>Opinion 1</a:t>
            </a:r>
            <a:endParaRPr lang="zh-CN" altLang="en-US" b="1" dirty="0">
              <a:solidFill>
                <a:srgbClr val="234983"/>
              </a:solidFill>
            </a:endParaRPr>
          </a:p>
        </p:txBody>
      </p:sp>
      <p:sp>
        <p:nvSpPr>
          <p:cNvPr id="51" name="矩形 50"/>
          <p:cNvSpPr/>
          <p:nvPr/>
        </p:nvSpPr>
        <p:spPr>
          <a:xfrm>
            <a:off x="2733863" y="1327666"/>
            <a:ext cx="1739467" cy="1574790"/>
          </a:xfrm>
          <a:prstGeom prst="rect">
            <a:avLst/>
          </a:prstGeom>
        </p:spPr>
        <p:txBody>
          <a:bodyPr wrap="square">
            <a:spAutoFit/>
          </a:bodyPr>
          <a:lstStyle/>
          <a:p>
            <a:r>
              <a:rPr lang="en-US" altLang="zh-CN" sz="1100" dirty="0"/>
              <a:t>Love, and the same charcoal, burning, need to find ways to ask cooling. Allow an arbitrary, it is necessary to heart charred </a:t>
            </a:r>
          </a:p>
          <a:p>
            <a:endParaRPr lang="en-US" altLang="zh-CN" sz="800" b="1" dirty="0"/>
          </a:p>
          <a:p>
            <a:pPr>
              <a:lnSpc>
                <a:spcPts val="2000"/>
              </a:lnSpc>
            </a:pPr>
            <a:r>
              <a:rPr lang="en-US" altLang="zh-CN" sz="2400" b="1" dirty="0">
                <a:solidFill>
                  <a:srgbClr val="234983"/>
                </a:solidFill>
              </a:rPr>
              <a:t>FOR EXAMPLE</a:t>
            </a:r>
            <a:endParaRPr lang="zh-CN" altLang="en-US" sz="2400" b="1" dirty="0">
              <a:solidFill>
                <a:srgbClr val="234983"/>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500" decel="50000" fill="hold">
                                          <p:stCondLst>
                                            <p:cond delay="0"/>
                                          </p:stCondLst>
                                        </p:cTn>
                                        <p:tgtEl>
                                          <p:spTgt spid="4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1"/>
                                        </p:tgtEl>
                                        <p:attrNameLst>
                                          <p:attrName>ppt_w</p:attrName>
                                        </p:attrNameLst>
                                      </p:cBhvr>
                                      <p:tavLst>
                                        <p:tav tm="0">
                                          <p:val>
                                            <p:strVal val="#ppt_w*.05"/>
                                          </p:val>
                                        </p:tav>
                                        <p:tav tm="100000">
                                          <p:val>
                                            <p:strVal val="#ppt_w"/>
                                          </p:val>
                                        </p:tav>
                                      </p:tavLst>
                                    </p:anim>
                                    <p:anim calcmode="lin" valueType="num">
                                      <p:cBhvr>
                                        <p:cTn id="10" dur="1000" fill="hold"/>
                                        <p:tgtEl>
                                          <p:spTgt spid="4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1"/>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p:cTn id="18" dur="500" decel="50000" fill="hold">
                                          <p:stCondLst>
                                            <p:cond delay="0"/>
                                          </p:stCondLst>
                                        </p:cTn>
                                        <p:tgtEl>
                                          <p:spTgt spid="42"/>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42"/>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42"/>
                                        </p:tgtEl>
                                        <p:attrNameLst>
                                          <p:attrName>ppt_w</p:attrName>
                                        </p:attrNameLst>
                                      </p:cBhvr>
                                      <p:tavLst>
                                        <p:tav tm="0">
                                          <p:val>
                                            <p:strVal val="#ppt_w*.05"/>
                                          </p:val>
                                        </p:tav>
                                        <p:tav tm="100000">
                                          <p:val>
                                            <p:strVal val="#ppt_w"/>
                                          </p:val>
                                        </p:tav>
                                      </p:tavLst>
                                    </p:anim>
                                    <p:anim calcmode="lin" valueType="num">
                                      <p:cBhvr>
                                        <p:cTn id="21" dur="1000" fill="hold"/>
                                        <p:tgtEl>
                                          <p:spTgt spid="42"/>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42"/>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42"/>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42"/>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42"/>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p:cTn id="29" dur="500" decel="50000" fill="hold">
                                          <p:stCondLst>
                                            <p:cond delay="0"/>
                                          </p:stCondLst>
                                        </p:cTn>
                                        <p:tgtEl>
                                          <p:spTgt spid="43"/>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43"/>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43"/>
                                        </p:tgtEl>
                                        <p:attrNameLst>
                                          <p:attrName>ppt_w</p:attrName>
                                        </p:attrNameLst>
                                      </p:cBhvr>
                                      <p:tavLst>
                                        <p:tav tm="0">
                                          <p:val>
                                            <p:strVal val="#ppt_w*.05"/>
                                          </p:val>
                                        </p:tav>
                                        <p:tav tm="100000">
                                          <p:val>
                                            <p:strVal val="#ppt_w"/>
                                          </p:val>
                                        </p:tav>
                                      </p:tavLst>
                                    </p:anim>
                                    <p:anim calcmode="lin" valueType="num">
                                      <p:cBhvr>
                                        <p:cTn id="32" dur="1000" fill="hold"/>
                                        <p:tgtEl>
                                          <p:spTgt spid="43"/>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43"/>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43"/>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43"/>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43"/>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45"/>
                                        </p:tgtEl>
                                        <p:attrNameLst>
                                          <p:attrName>style.visibility</p:attrName>
                                        </p:attrNameLst>
                                      </p:cBhvr>
                                      <p:to>
                                        <p:strVal val="visible"/>
                                      </p:to>
                                    </p:set>
                                    <p:anim calcmode="lin" valueType="num">
                                      <p:cBhvr>
                                        <p:cTn id="40"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43" dur="1000" fill="hold"/>
                                        <p:tgtEl>
                                          <p:spTgt spid="45"/>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45"/>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 calcmode="lin" valueType="num">
                                      <p:cBhvr>
                                        <p:cTn id="51" dur="500" decel="50000" fill="hold">
                                          <p:stCondLst>
                                            <p:cond delay="0"/>
                                          </p:stCondLst>
                                        </p:cTn>
                                        <p:tgtEl>
                                          <p:spTgt spid="46"/>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46"/>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46"/>
                                        </p:tgtEl>
                                        <p:attrNameLst>
                                          <p:attrName>ppt_w</p:attrName>
                                        </p:attrNameLst>
                                      </p:cBhvr>
                                      <p:tavLst>
                                        <p:tav tm="0">
                                          <p:val>
                                            <p:strVal val="#ppt_w*.05"/>
                                          </p:val>
                                        </p:tav>
                                        <p:tav tm="100000">
                                          <p:val>
                                            <p:strVal val="#ppt_w"/>
                                          </p:val>
                                        </p:tav>
                                      </p:tavLst>
                                    </p:anim>
                                    <p:anim calcmode="lin" valueType="num">
                                      <p:cBhvr>
                                        <p:cTn id="54" dur="1000" fill="hold"/>
                                        <p:tgtEl>
                                          <p:spTgt spid="46"/>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46"/>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46"/>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46"/>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46"/>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47"/>
                                        </p:tgtEl>
                                        <p:attrNameLst>
                                          <p:attrName>style.visibility</p:attrName>
                                        </p:attrNameLst>
                                      </p:cBhvr>
                                      <p:to>
                                        <p:strVal val="visible"/>
                                      </p:to>
                                    </p:set>
                                    <p:anim calcmode="lin" valueType="num">
                                      <p:cBhvr>
                                        <p:cTn id="62" dur="500" decel="50000" fill="hold">
                                          <p:stCondLst>
                                            <p:cond delay="0"/>
                                          </p:stCondLst>
                                        </p:cTn>
                                        <p:tgtEl>
                                          <p:spTgt spid="47"/>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47"/>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47"/>
                                        </p:tgtEl>
                                        <p:attrNameLst>
                                          <p:attrName>ppt_w</p:attrName>
                                        </p:attrNameLst>
                                      </p:cBhvr>
                                      <p:tavLst>
                                        <p:tav tm="0">
                                          <p:val>
                                            <p:strVal val="#ppt_w*.05"/>
                                          </p:val>
                                        </p:tav>
                                        <p:tav tm="100000">
                                          <p:val>
                                            <p:strVal val="#ppt_w"/>
                                          </p:val>
                                        </p:tav>
                                      </p:tavLst>
                                    </p:anim>
                                    <p:anim calcmode="lin" valueType="num">
                                      <p:cBhvr>
                                        <p:cTn id="65" dur="1000" fill="hold"/>
                                        <p:tgtEl>
                                          <p:spTgt spid="47"/>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47"/>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47"/>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47"/>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47"/>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48"/>
                                        </p:tgtEl>
                                        <p:attrNameLst>
                                          <p:attrName>style.visibility</p:attrName>
                                        </p:attrNameLst>
                                      </p:cBhvr>
                                      <p:to>
                                        <p:strVal val="visible"/>
                                      </p:to>
                                    </p:set>
                                    <p:anim calcmode="lin" valueType="num">
                                      <p:cBhvr>
                                        <p:cTn id="73" dur="500" decel="50000" fill="hold">
                                          <p:stCondLst>
                                            <p:cond delay="0"/>
                                          </p:stCondLst>
                                        </p:cTn>
                                        <p:tgtEl>
                                          <p:spTgt spid="48"/>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48"/>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48"/>
                                        </p:tgtEl>
                                        <p:attrNameLst>
                                          <p:attrName>ppt_w</p:attrName>
                                        </p:attrNameLst>
                                      </p:cBhvr>
                                      <p:tavLst>
                                        <p:tav tm="0">
                                          <p:val>
                                            <p:strVal val="#ppt_w*.05"/>
                                          </p:val>
                                        </p:tav>
                                        <p:tav tm="100000">
                                          <p:val>
                                            <p:strVal val="#ppt_w"/>
                                          </p:val>
                                        </p:tav>
                                      </p:tavLst>
                                    </p:anim>
                                    <p:anim calcmode="lin" valueType="num">
                                      <p:cBhvr>
                                        <p:cTn id="76" dur="1000" fill="hold"/>
                                        <p:tgtEl>
                                          <p:spTgt spid="48"/>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48"/>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48"/>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48"/>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48"/>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49"/>
                                        </p:tgtEl>
                                        <p:attrNameLst>
                                          <p:attrName>style.visibility</p:attrName>
                                        </p:attrNameLst>
                                      </p:cBhvr>
                                      <p:to>
                                        <p:strVal val="visible"/>
                                      </p:to>
                                    </p:set>
                                    <p:anim calcmode="lin" valueType="num">
                                      <p:cBhvr>
                                        <p:cTn id="84" dur="500" decel="50000" fill="hold">
                                          <p:stCondLst>
                                            <p:cond delay="0"/>
                                          </p:stCondLst>
                                        </p:cTn>
                                        <p:tgtEl>
                                          <p:spTgt spid="49"/>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49"/>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49"/>
                                        </p:tgtEl>
                                        <p:attrNameLst>
                                          <p:attrName>ppt_w</p:attrName>
                                        </p:attrNameLst>
                                      </p:cBhvr>
                                      <p:tavLst>
                                        <p:tav tm="0">
                                          <p:val>
                                            <p:strVal val="#ppt_w*.05"/>
                                          </p:val>
                                        </p:tav>
                                        <p:tav tm="100000">
                                          <p:val>
                                            <p:strVal val="#ppt_w"/>
                                          </p:val>
                                        </p:tav>
                                      </p:tavLst>
                                    </p:anim>
                                    <p:anim calcmode="lin" valueType="num">
                                      <p:cBhvr>
                                        <p:cTn id="87" dur="1000" fill="hold"/>
                                        <p:tgtEl>
                                          <p:spTgt spid="49"/>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49"/>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49"/>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49"/>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49"/>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500" decel="50000" fill="hold">
                                          <p:stCondLst>
                                            <p:cond delay="0"/>
                                          </p:stCondLst>
                                        </p:cTn>
                                        <p:tgtEl>
                                          <p:spTgt spid="50"/>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50"/>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50"/>
                                        </p:tgtEl>
                                        <p:attrNameLst>
                                          <p:attrName>ppt_w</p:attrName>
                                        </p:attrNameLst>
                                      </p:cBhvr>
                                      <p:tavLst>
                                        <p:tav tm="0">
                                          <p:val>
                                            <p:strVal val="#ppt_w*.05"/>
                                          </p:val>
                                        </p:tav>
                                        <p:tav tm="100000">
                                          <p:val>
                                            <p:strVal val="#ppt_w"/>
                                          </p:val>
                                        </p:tav>
                                      </p:tavLst>
                                    </p:anim>
                                    <p:anim calcmode="lin" valueType="num">
                                      <p:cBhvr>
                                        <p:cTn id="98" dur="1000" fill="hold"/>
                                        <p:tgtEl>
                                          <p:spTgt spid="50"/>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50"/>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50"/>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50"/>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50"/>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51"/>
                                        </p:tgtEl>
                                        <p:attrNameLst>
                                          <p:attrName>style.visibility</p:attrName>
                                        </p:attrNameLst>
                                      </p:cBhvr>
                                      <p:to>
                                        <p:strVal val="visible"/>
                                      </p:to>
                                    </p:set>
                                    <p:anim calcmode="lin" valueType="num">
                                      <p:cBhvr>
                                        <p:cTn id="106" dur="500" decel="50000" fill="hold">
                                          <p:stCondLst>
                                            <p:cond delay="0"/>
                                          </p:stCondLst>
                                        </p:cTn>
                                        <p:tgtEl>
                                          <p:spTgt spid="51"/>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51"/>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51"/>
                                        </p:tgtEl>
                                        <p:attrNameLst>
                                          <p:attrName>ppt_w</p:attrName>
                                        </p:attrNameLst>
                                      </p:cBhvr>
                                      <p:tavLst>
                                        <p:tav tm="0">
                                          <p:val>
                                            <p:strVal val="#ppt_w*.05"/>
                                          </p:val>
                                        </p:tav>
                                        <p:tav tm="100000">
                                          <p:val>
                                            <p:strVal val="#ppt_w"/>
                                          </p:val>
                                        </p:tav>
                                      </p:tavLst>
                                    </p:anim>
                                    <p:anim calcmode="lin" valueType="num">
                                      <p:cBhvr>
                                        <p:cTn id="109" dur="1000" fill="hold"/>
                                        <p:tgtEl>
                                          <p:spTgt spid="51"/>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51"/>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51"/>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51"/>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5" grpId="0" animBg="1"/>
      <p:bldP spid="46" grpId="0" animBg="1"/>
      <p:bldP spid="47" grpId="0" animBg="1"/>
      <p:bldP spid="48" grpId="0"/>
      <p:bldP spid="49" grpId="0"/>
      <p:bldP spid="50" grpId="0"/>
      <p:bldP spid="5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19"/>
          <p:cNvSpPr/>
          <p:nvPr/>
        </p:nvSpPr>
        <p:spPr bwMode="auto">
          <a:xfrm rot="5400000">
            <a:off x="6387365" y="2827442"/>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Freeform 19"/>
          <p:cNvSpPr>
            <a:spLocks noChangeAspect="1"/>
          </p:cNvSpPr>
          <p:nvPr/>
        </p:nvSpPr>
        <p:spPr bwMode="auto">
          <a:xfrm rot="5400000">
            <a:off x="6357694" y="2787114"/>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4" name="Freeform 19"/>
          <p:cNvSpPr/>
          <p:nvPr/>
        </p:nvSpPr>
        <p:spPr bwMode="auto">
          <a:xfrm rot="5400000">
            <a:off x="6950065" y="3208524"/>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19"/>
          <p:cNvSpPr>
            <a:spLocks noChangeAspect="1"/>
          </p:cNvSpPr>
          <p:nvPr/>
        </p:nvSpPr>
        <p:spPr bwMode="auto">
          <a:xfrm rot="5400000">
            <a:off x="6931051" y="3187209"/>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Freeform 19"/>
          <p:cNvSpPr/>
          <p:nvPr/>
        </p:nvSpPr>
        <p:spPr bwMode="auto">
          <a:xfrm rot="5400000">
            <a:off x="6408680" y="3544617"/>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Freeform 19"/>
          <p:cNvSpPr>
            <a:spLocks noChangeAspect="1"/>
          </p:cNvSpPr>
          <p:nvPr/>
        </p:nvSpPr>
        <p:spPr bwMode="auto">
          <a:xfrm rot="5400000">
            <a:off x="6389666" y="3523302"/>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Freeform 19"/>
          <p:cNvSpPr/>
          <p:nvPr/>
        </p:nvSpPr>
        <p:spPr bwMode="auto">
          <a:xfrm rot="5400000">
            <a:off x="5825582" y="3915570"/>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19"/>
          <p:cNvSpPr>
            <a:spLocks noChangeAspect="1"/>
          </p:cNvSpPr>
          <p:nvPr/>
        </p:nvSpPr>
        <p:spPr bwMode="auto">
          <a:xfrm rot="5400000">
            <a:off x="5806568" y="3894255"/>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0" name="Freeform 19"/>
          <p:cNvSpPr/>
          <p:nvPr/>
        </p:nvSpPr>
        <p:spPr bwMode="auto">
          <a:xfrm rot="5400000">
            <a:off x="5232987" y="3564883"/>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a:spLocks noChangeAspect="1"/>
          </p:cNvSpPr>
          <p:nvPr/>
        </p:nvSpPr>
        <p:spPr bwMode="auto">
          <a:xfrm rot="5400000">
            <a:off x="5213973" y="3543568"/>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3F2F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2" name="Freeform 19"/>
          <p:cNvSpPr/>
          <p:nvPr/>
        </p:nvSpPr>
        <p:spPr bwMode="auto">
          <a:xfrm rot="5400000">
            <a:off x="6442499" y="4277637"/>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a:spLocks noChangeAspect="1"/>
          </p:cNvSpPr>
          <p:nvPr/>
        </p:nvSpPr>
        <p:spPr bwMode="auto">
          <a:xfrm rot="5400000">
            <a:off x="6423485" y="4256322"/>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4" name="Freeform 19"/>
          <p:cNvSpPr/>
          <p:nvPr/>
        </p:nvSpPr>
        <p:spPr bwMode="auto">
          <a:xfrm rot="5400000">
            <a:off x="5804266" y="4640378"/>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Freeform 19"/>
          <p:cNvSpPr>
            <a:spLocks noChangeAspect="1"/>
          </p:cNvSpPr>
          <p:nvPr/>
        </p:nvSpPr>
        <p:spPr bwMode="auto">
          <a:xfrm rot="5400000">
            <a:off x="5785252" y="4619063"/>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3F2F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6" name="Freeform 19"/>
          <p:cNvSpPr/>
          <p:nvPr/>
        </p:nvSpPr>
        <p:spPr bwMode="auto">
          <a:xfrm rot="5400000">
            <a:off x="4561130" y="3911151"/>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Freeform 19"/>
          <p:cNvSpPr>
            <a:spLocks noChangeAspect="1"/>
          </p:cNvSpPr>
          <p:nvPr/>
        </p:nvSpPr>
        <p:spPr bwMode="auto">
          <a:xfrm rot="5400000">
            <a:off x="4542116" y="3889836"/>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8" name="Freeform 19"/>
          <p:cNvSpPr/>
          <p:nvPr/>
        </p:nvSpPr>
        <p:spPr bwMode="auto">
          <a:xfrm rot="5400000">
            <a:off x="6437600" y="5004993"/>
            <a:ext cx="710214" cy="7961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Freeform 19"/>
          <p:cNvSpPr>
            <a:spLocks noChangeAspect="1"/>
          </p:cNvSpPr>
          <p:nvPr/>
        </p:nvSpPr>
        <p:spPr bwMode="auto">
          <a:xfrm rot="5400000">
            <a:off x="6418586" y="4983678"/>
            <a:ext cx="748241" cy="83880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rgbClr val="FAF9F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19"/>
          <p:cNvSpPr/>
          <p:nvPr/>
        </p:nvSpPr>
        <p:spPr bwMode="auto">
          <a:xfrm rot="16200000" flipV="1">
            <a:off x="8572431" y="-112821"/>
            <a:ext cx="1796856" cy="201432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3200000" scaled="0"/>
          </a:gradFill>
          <a:ln w="19050">
            <a:gradFill>
              <a:gsLst>
                <a:gs pos="0">
                  <a:schemeClr val="accent1">
                    <a:lumMod val="5000"/>
                    <a:lumOff val="95000"/>
                  </a:schemeClr>
                </a:gs>
                <a:gs pos="100000">
                  <a:srgbClr val="FEFEFE"/>
                </a:gs>
              </a:gsLst>
              <a:lin ang="3600000" scaled="0"/>
            </a:gradFill>
          </a:ln>
          <a:effectLst>
            <a:outerShdw blurRad="1905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a:off x="6763786" y="-16709"/>
            <a:ext cx="5428214" cy="911052"/>
            <a:chOff x="6763786" y="-16709"/>
            <a:chExt cx="5428214" cy="911052"/>
          </a:xfrm>
        </p:grpSpPr>
        <p:sp>
          <p:nvSpPr>
            <p:cNvPr id="9" name="任意多边形 8"/>
            <p:cNvSpPr/>
            <p:nvPr/>
          </p:nvSpPr>
          <p:spPr bwMode="auto">
            <a:xfrm rot="16200000" flipV="1">
              <a:off x="10738625" y="-559032"/>
              <a:ext cx="911052" cy="1995698"/>
            </a:xfrm>
            <a:custGeom>
              <a:avLst/>
              <a:gdLst>
                <a:gd name="connsiteX0" fmla="*/ 0 w 911052"/>
                <a:gd name="connsiteY0" fmla="*/ 1378592 h 1995698"/>
                <a:gd name="connsiteX1" fmla="*/ 0 w 911052"/>
                <a:gd name="connsiteY1" fmla="*/ 614778 h 1995698"/>
                <a:gd name="connsiteX2" fmla="*/ 118704 w 911052"/>
                <a:gd name="connsiteY2" fmla="*/ 409852 h 1995698"/>
                <a:gd name="connsiteX3" fmla="*/ 779724 w 911052"/>
                <a:gd name="connsiteY3" fmla="*/ 27944 h 1995698"/>
                <a:gd name="connsiteX4" fmla="*/ 898428 w 911052"/>
                <a:gd name="connsiteY4" fmla="*/ 0 h 1995698"/>
                <a:gd name="connsiteX5" fmla="*/ 911052 w 911052"/>
                <a:gd name="connsiteY5" fmla="*/ 1394 h 1995698"/>
                <a:gd name="connsiteX6" fmla="*/ 911052 w 911052"/>
                <a:gd name="connsiteY6" fmla="*/ 1994305 h 1995698"/>
                <a:gd name="connsiteX7" fmla="*/ 898428 w 911052"/>
                <a:gd name="connsiteY7" fmla="*/ 1995698 h 1995698"/>
                <a:gd name="connsiteX8" fmla="*/ 779724 w 911052"/>
                <a:gd name="connsiteY8" fmla="*/ 1967754 h 1995698"/>
                <a:gd name="connsiteX9" fmla="*/ 118704 w 911052"/>
                <a:gd name="connsiteY9" fmla="*/ 1585847 h 1995698"/>
                <a:gd name="connsiteX10" fmla="*/ 0 w 911052"/>
                <a:gd name="connsiteY10" fmla="*/ 1378592 h 199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1052" h="1995698">
                  <a:moveTo>
                    <a:pt x="0" y="1378592"/>
                  </a:moveTo>
                  <a:cubicBezTo>
                    <a:pt x="0" y="614778"/>
                    <a:pt x="0" y="614778"/>
                    <a:pt x="0" y="614778"/>
                  </a:cubicBezTo>
                  <a:cubicBezTo>
                    <a:pt x="0" y="540259"/>
                    <a:pt x="53534" y="447111"/>
                    <a:pt x="118704" y="409852"/>
                  </a:cubicBezTo>
                  <a:cubicBezTo>
                    <a:pt x="779724" y="27944"/>
                    <a:pt x="779724" y="27944"/>
                    <a:pt x="779724" y="27944"/>
                  </a:cubicBezTo>
                  <a:cubicBezTo>
                    <a:pt x="812310" y="9315"/>
                    <a:pt x="855369" y="0"/>
                    <a:pt x="898428" y="0"/>
                  </a:cubicBezTo>
                  <a:lnTo>
                    <a:pt x="911052" y="1394"/>
                  </a:lnTo>
                  <a:lnTo>
                    <a:pt x="911052" y="1994305"/>
                  </a:lnTo>
                  <a:lnTo>
                    <a:pt x="898428" y="1995698"/>
                  </a:lnTo>
                  <a:cubicBezTo>
                    <a:pt x="855369" y="1995698"/>
                    <a:pt x="812310" y="1986384"/>
                    <a:pt x="779724" y="1967754"/>
                  </a:cubicBezTo>
                  <a:cubicBezTo>
                    <a:pt x="118704" y="1585847"/>
                    <a:pt x="118704" y="1585847"/>
                    <a:pt x="118704" y="1585847"/>
                  </a:cubicBezTo>
                  <a:cubicBezTo>
                    <a:pt x="53534" y="1546259"/>
                    <a:pt x="0" y="1455439"/>
                    <a:pt x="0" y="1378592"/>
                  </a:cubicBez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 name="任意多边形 9"/>
            <p:cNvSpPr/>
            <p:nvPr/>
          </p:nvSpPr>
          <p:spPr bwMode="auto">
            <a:xfrm rot="16200000" flipV="1">
              <a:off x="7312421" y="-565344"/>
              <a:ext cx="898428" cy="1995698"/>
            </a:xfrm>
            <a:custGeom>
              <a:avLst/>
              <a:gdLst>
                <a:gd name="connsiteX0" fmla="*/ 0 w 898428"/>
                <a:gd name="connsiteY0" fmla="*/ 1378592 h 1995698"/>
                <a:gd name="connsiteX1" fmla="*/ 0 w 898428"/>
                <a:gd name="connsiteY1" fmla="*/ 614777 h 1995698"/>
                <a:gd name="connsiteX2" fmla="*/ 118704 w 898428"/>
                <a:gd name="connsiteY2" fmla="*/ 409852 h 1995698"/>
                <a:gd name="connsiteX3" fmla="*/ 779724 w 898428"/>
                <a:gd name="connsiteY3" fmla="*/ 27944 h 1995698"/>
                <a:gd name="connsiteX4" fmla="*/ 898428 w 898428"/>
                <a:gd name="connsiteY4" fmla="*/ 0 h 1995698"/>
                <a:gd name="connsiteX5" fmla="*/ 898428 w 898428"/>
                <a:gd name="connsiteY5" fmla="*/ 1995698 h 1995698"/>
                <a:gd name="connsiteX6" fmla="*/ 779724 w 898428"/>
                <a:gd name="connsiteY6" fmla="*/ 1967754 h 1995698"/>
                <a:gd name="connsiteX7" fmla="*/ 118704 w 898428"/>
                <a:gd name="connsiteY7" fmla="*/ 1585847 h 1995698"/>
                <a:gd name="connsiteX8" fmla="*/ 0 w 898428"/>
                <a:gd name="connsiteY8" fmla="*/ 1378592 h 199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8428" h="1995698">
                  <a:moveTo>
                    <a:pt x="0" y="1378592"/>
                  </a:moveTo>
                  <a:cubicBezTo>
                    <a:pt x="0" y="614777"/>
                    <a:pt x="0" y="614777"/>
                    <a:pt x="0" y="614777"/>
                  </a:cubicBezTo>
                  <a:cubicBezTo>
                    <a:pt x="0" y="540259"/>
                    <a:pt x="53534" y="447111"/>
                    <a:pt x="118704" y="409852"/>
                  </a:cubicBezTo>
                  <a:cubicBezTo>
                    <a:pt x="779724" y="27944"/>
                    <a:pt x="779724" y="27944"/>
                    <a:pt x="779724" y="27944"/>
                  </a:cubicBezTo>
                  <a:cubicBezTo>
                    <a:pt x="812310" y="9315"/>
                    <a:pt x="855369" y="0"/>
                    <a:pt x="898428" y="0"/>
                  </a:cubicBezTo>
                  <a:lnTo>
                    <a:pt x="898428" y="1995698"/>
                  </a:lnTo>
                  <a:cubicBezTo>
                    <a:pt x="855369" y="1995698"/>
                    <a:pt x="812310" y="1986383"/>
                    <a:pt x="779724" y="1967754"/>
                  </a:cubicBezTo>
                  <a:cubicBezTo>
                    <a:pt x="118704" y="1585847"/>
                    <a:pt x="118704" y="1585847"/>
                    <a:pt x="118704" y="1585847"/>
                  </a:cubicBezTo>
                  <a:cubicBezTo>
                    <a:pt x="53534" y="1546258"/>
                    <a:pt x="0" y="1455439"/>
                    <a:pt x="0" y="1378592"/>
                  </a:cubicBez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3" name="组合 2"/>
          <p:cNvGrpSpPr/>
          <p:nvPr/>
        </p:nvGrpSpPr>
        <p:grpSpPr>
          <a:xfrm>
            <a:off x="9698698" y="4882763"/>
            <a:ext cx="1565793" cy="1396746"/>
            <a:chOff x="2207307" y="1329904"/>
            <a:chExt cx="2014328" cy="1796856"/>
          </a:xfrm>
        </p:grpSpPr>
        <p:sp>
          <p:nvSpPr>
            <p:cNvPr id="4" name="Freeform 19"/>
            <p:cNvSpPr/>
            <p:nvPr/>
          </p:nvSpPr>
          <p:spPr bwMode="auto">
            <a:xfrm rot="5400000">
              <a:off x="2316043" y="1221168"/>
              <a:ext cx="1796856" cy="201432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540713" y="1965834"/>
              <a:ext cx="1336717" cy="514725"/>
            </a:xfrm>
            <a:prstGeom prst="rect">
              <a:avLst/>
            </a:prstGeom>
            <a:noFill/>
          </p:spPr>
          <p:txBody>
            <a:bodyPr wrap="none" rtlCol="0">
              <a:spAutoFit/>
            </a:bodyPr>
            <a:lstStyle/>
            <a:p>
              <a:r>
                <a:rPr lang="en-US" altLang="zh-CN" sz="2000" b="1" dirty="0">
                  <a:solidFill>
                    <a:schemeClr val="bg1"/>
                  </a:solidFill>
                  <a:latin typeface="方正兰亭超细黑简体" panose="02000000000000000000" pitchFamily="2" charset="-122"/>
                  <a:ea typeface="方正兰亭超细黑简体" panose="02000000000000000000" pitchFamily="2" charset="-122"/>
                </a:rPr>
                <a:t>LOGO</a:t>
              </a:r>
              <a:endParaRPr lang="zh-CN" altLang="en-US" sz="2000" b="1" dirty="0">
                <a:solidFill>
                  <a:schemeClr val="bg1"/>
                </a:solidFill>
                <a:latin typeface="方正兰亭超细黑简体" panose="02000000000000000000" pitchFamily="2" charset="-122"/>
                <a:ea typeface="方正兰亭超细黑简体" panose="02000000000000000000" pitchFamily="2" charset="-122"/>
              </a:endParaRPr>
            </a:p>
          </p:txBody>
        </p:sp>
      </p:grpSp>
      <p:sp>
        <p:nvSpPr>
          <p:cNvPr id="12" name="文本框 11"/>
          <p:cNvSpPr txBox="1"/>
          <p:nvPr/>
        </p:nvSpPr>
        <p:spPr>
          <a:xfrm>
            <a:off x="4151706" y="3032905"/>
            <a:ext cx="3877985" cy="1200329"/>
          </a:xfrm>
          <a:prstGeom prst="rect">
            <a:avLst/>
          </a:prstGeom>
          <a:noFill/>
          <a:effectLst/>
        </p:spPr>
        <p:txBody>
          <a:bodyPr wrap="none" rtlCol="0">
            <a:spAutoFit/>
          </a:bodyPr>
          <a:lstStyle/>
          <a:p>
            <a:r>
              <a:rPr lang="zh-CN" altLang="en-US" sz="7200" dirty="0">
                <a:gradFill>
                  <a:gsLst>
                    <a:gs pos="0">
                      <a:srgbClr val="1B2C45"/>
                    </a:gs>
                    <a:gs pos="100000">
                      <a:srgbClr val="254E8C"/>
                    </a:gs>
                  </a:gsLst>
                  <a:lin ang="19200000" scaled="0"/>
                </a:gradFill>
                <a:latin typeface="Kartika" panose="02020503030404060203" pitchFamily="18" charset="0"/>
                <a:ea typeface="方正姚体" panose="02010601030101010101" pitchFamily="2" charset="-122"/>
                <a:cs typeface="Kartika" panose="02020503030404060203" pitchFamily="18" charset="0"/>
              </a:rPr>
              <a:t>谢谢观看</a:t>
            </a:r>
          </a:p>
        </p:txBody>
      </p:sp>
      <p:grpSp>
        <p:nvGrpSpPr>
          <p:cNvPr id="2" name="组合 1"/>
          <p:cNvGrpSpPr/>
          <p:nvPr/>
        </p:nvGrpSpPr>
        <p:grpSpPr>
          <a:xfrm>
            <a:off x="323556" y="1249183"/>
            <a:ext cx="2422970" cy="2161380"/>
            <a:chOff x="323556" y="1249183"/>
            <a:chExt cx="2422970" cy="2161380"/>
          </a:xfrm>
        </p:grpSpPr>
        <p:sp>
          <p:nvSpPr>
            <p:cNvPr id="7" name="Freeform 19"/>
            <p:cNvSpPr/>
            <p:nvPr/>
          </p:nvSpPr>
          <p:spPr bwMode="auto">
            <a:xfrm rot="5400000">
              <a:off x="454351" y="1118388"/>
              <a:ext cx="2161380" cy="2422970"/>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653229" y="1914374"/>
              <a:ext cx="1412240" cy="829945"/>
            </a:xfrm>
            <a:prstGeom prst="rect">
              <a:avLst/>
            </a:prstGeom>
            <a:noFill/>
          </p:spPr>
          <p:txBody>
            <a:bodyPr wrap="none" rtlCol="0">
              <a:spAutoFit/>
            </a:bodyPr>
            <a:lstStyle/>
            <a:p>
              <a:r>
                <a:rPr lang="en-US" altLang="zh-CN" sz="4800" b="1" dirty="0">
                  <a:gradFill>
                    <a:gsLst>
                      <a:gs pos="0">
                        <a:srgbClr val="1B2C45"/>
                      </a:gs>
                      <a:gs pos="100000">
                        <a:srgbClr val="254E8C"/>
                      </a:gs>
                    </a:gsLst>
                    <a:lin ang="19200000" scaled="0"/>
                  </a:gradFill>
                  <a:latin typeface="方正兰亭超细黑简体" panose="02000000000000000000" pitchFamily="2" charset="-122"/>
                  <a:ea typeface="方正兰亭超细黑简体" panose="02000000000000000000" pitchFamily="2" charset="-122"/>
                </a:rPr>
                <a:t>202X</a:t>
              </a:r>
              <a:endParaRPr lang="zh-CN" altLang="en-US" sz="4800" b="1" dirty="0">
                <a:gradFill>
                  <a:gsLst>
                    <a:gs pos="0">
                      <a:srgbClr val="1B2C45"/>
                    </a:gs>
                    <a:gs pos="100000">
                      <a:srgbClr val="254E8C"/>
                    </a:gs>
                  </a:gsLst>
                  <a:lin ang="19200000" scaled="0"/>
                </a:gradFill>
                <a:latin typeface="方正兰亭超细黑简体" panose="02000000000000000000" pitchFamily="2" charset="-122"/>
                <a:ea typeface="方正兰亭超细黑简体" panose="02000000000000000000" pitchFamily="2" charset="-122"/>
              </a:endParaRPr>
            </a:p>
          </p:txBody>
        </p:sp>
      </p:grpSp>
      <p:cxnSp>
        <p:nvCxnSpPr>
          <p:cNvPr id="15" name="直接连接符 14"/>
          <p:cNvCxnSpPr/>
          <p:nvPr/>
        </p:nvCxnSpPr>
        <p:spPr>
          <a:xfrm>
            <a:off x="3214471" y="4160893"/>
            <a:ext cx="5760000" cy="0"/>
          </a:xfrm>
          <a:prstGeom prst="line">
            <a:avLst/>
          </a:prstGeom>
          <a:ln>
            <a:gradFill>
              <a:gsLst>
                <a:gs pos="0">
                  <a:srgbClr val="254E8C"/>
                </a:gs>
                <a:gs pos="100000">
                  <a:srgbClr val="1B2C45"/>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14:presetBounceEnd="6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60000">
                                          <p:cBhvr additive="base">
                                            <p:cTn id="7" dur="1000" fill="hold"/>
                                            <p:tgtEl>
                                              <p:spTgt spid="2"/>
                                            </p:tgtEl>
                                            <p:attrNameLst>
                                              <p:attrName>ppt_x</p:attrName>
                                            </p:attrNameLst>
                                          </p:cBhvr>
                                          <p:tavLst>
                                            <p:tav tm="0">
                                              <p:val>
                                                <p:strVal val="#ppt_x"/>
                                              </p:val>
                                            </p:tav>
                                            <p:tav tm="100000">
                                              <p:val>
                                                <p:strVal val="#ppt_x"/>
                                              </p:val>
                                            </p:tav>
                                          </p:tavLst>
                                        </p:anim>
                                        <p:anim calcmode="lin" valueType="num" p14:bounceEnd="60000">
                                          <p:cBhvr additive="base">
                                            <p:cTn id="8" dur="10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14:presetBounceEnd="60000">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14:bounceEnd="60000">
                                          <p:cBhvr additive="base">
                                            <p:cTn id="11" dur="1000" fill="hold"/>
                                            <p:tgtEl>
                                              <p:spTgt spid="3"/>
                                            </p:tgtEl>
                                            <p:attrNameLst>
                                              <p:attrName>ppt_x</p:attrName>
                                            </p:attrNameLst>
                                          </p:cBhvr>
                                          <p:tavLst>
                                            <p:tav tm="0">
                                              <p:val>
                                                <p:strVal val="#ppt_x"/>
                                              </p:val>
                                            </p:tav>
                                            <p:tav tm="100000">
                                              <p:val>
                                                <p:strVal val="#ppt_x"/>
                                              </p:val>
                                            </p:tav>
                                          </p:tavLst>
                                        </p:anim>
                                        <p:anim calcmode="lin" valueType="num" p14:bounceEnd="60000">
                                          <p:cBhvr additive="base">
                                            <p:cTn id="12" dur="10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1" fill="hold" grpId="0" nodeType="afterEffect" p14:presetBounceEnd="60000">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14:bounceEnd="60000">
                                          <p:cBhvr additive="base">
                                            <p:cTn id="16" dur="1000" fill="hold"/>
                                            <p:tgtEl>
                                              <p:spTgt spid="8"/>
                                            </p:tgtEl>
                                            <p:attrNameLst>
                                              <p:attrName>ppt_x</p:attrName>
                                            </p:attrNameLst>
                                          </p:cBhvr>
                                          <p:tavLst>
                                            <p:tav tm="0">
                                              <p:val>
                                                <p:strVal val="#ppt_x"/>
                                              </p:val>
                                            </p:tav>
                                            <p:tav tm="100000">
                                              <p:val>
                                                <p:strVal val="#ppt_x"/>
                                              </p:val>
                                            </p:tav>
                                          </p:tavLst>
                                        </p:anim>
                                        <p:anim calcmode="lin" valueType="num" p14:bounceEnd="60000">
                                          <p:cBhvr additive="base">
                                            <p:cTn id="17" dur="1000" fill="hold"/>
                                            <p:tgtEl>
                                              <p:spTgt spid="8"/>
                                            </p:tgtEl>
                                            <p:attrNameLst>
                                              <p:attrName>ppt_y</p:attrName>
                                            </p:attrNameLst>
                                          </p:cBhvr>
                                          <p:tavLst>
                                            <p:tav tm="0">
                                              <p:val>
                                                <p:strVal val="0-#ppt_h/2"/>
                                              </p:val>
                                            </p:tav>
                                            <p:tav tm="100000">
                                              <p:val>
                                                <p:strVal val="#ppt_y"/>
                                              </p:val>
                                            </p:tav>
                                          </p:tavLst>
                                        </p:anim>
                                      </p:childTnLst>
                                    </p:cTn>
                                  </p:par>
                                  <p:par>
                                    <p:cTn id="18" presetID="2" presetClass="entr" presetSubtype="1" fill="hold" nodeType="withEffect" p14:presetBounceEnd="60000">
                                      <p:stCondLst>
                                        <p:cond delay="250"/>
                                      </p:stCondLst>
                                      <p:childTnLst>
                                        <p:set>
                                          <p:cBhvr>
                                            <p:cTn id="19" dur="1" fill="hold">
                                              <p:stCondLst>
                                                <p:cond delay="0"/>
                                              </p:stCondLst>
                                            </p:cTn>
                                            <p:tgtEl>
                                              <p:spTgt spid="21"/>
                                            </p:tgtEl>
                                            <p:attrNameLst>
                                              <p:attrName>style.visibility</p:attrName>
                                            </p:attrNameLst>
                                          </p:cBhvr>
                                          <p:to>
                                            <p:strVal val="visible"/>
                                          </p:to>
                                        </p:set>
                                        <p:anim calcmode="lin" valueType="num" p14:bounceEnd="60000">
                                          <p:cBhvr additive="base">
                                            <p:cTn id="20" dur="1000" fill="hold"/>
                                            <p:tgtEl>
                                              <p:spTgt spid="21"/>
                                            </p:tgtEl>
                                            <p:attrNameLst>
                                              <p:attrName>ppt_x</p:attrName>
                                            </p:attrNameLst>
                                          </p:cBhvr>
                                          <p:tavLst>
                                            <p:tav tm="0">
                                              <p:val>
                                                <p:strVal val="#ppt_x"/>
                                              </p:val>
                                            </p:tav>
                                            <p:tav tm="100000">
                                              <p:val>
                                                <p:strVal val="#ppt_x"/>
                                              </p:val>
                                            </p:tav>
                                          </p:tavLst>
                                        </p:anim>
                                        <p:anim calcmode="lin" valueType="num" p14:bounceEnd="60000">
                                          <p:cBhvr additive="base">
                                            <p:cTn id="21" dur="1000" fill="hold"/>
                                            <p:tgtEl>
                                              <p:spTgt spid="21"/>
                                            </p:tgtEl>
                                            <p:attrNameLst>
                                              <p:attrName>ppt_y</p:attrName>
                                            </p:attrNameLst>
                                          </p:cBhvr>
                                          <p:tavLst>
                                            <p:tav tm="0">
                                              <p:val>
                                                <p:strVal val="0-#ppt_h/2"/>
                                              </p:val>
                                            </p:tav>
                                            <p:tav tm="100000">
                                              <p:val>
                                                <p:strVal val="#ppt_y"/>
                                              </p:val>
                                            </p:tav>
                                          </p:tavLst>
                                        </p:anim>
                                      </p:childTnLst>
                                    </p:cTn>
                                  </p:par>
                                </p:childTnLst>
                              </p:cTn>
                            </p:par>
                            <p:par>
                              <p:cTn id="22" fill="hold">
                                <p:stCondLst>
                                  <p:cond delay="2000"/>
                                </p:stCondLst>
                                <p:childTnLst>
                                  <p:par>
                                    <p:cTn id="23" presetID="16" presetClass="entr" presetSubtype="37"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outVertical)">
                                          <p:cBhvr>
                                            <p:cTn id="25" dur="500"/>
                                            <p:tgtEl>
                                              <p:spTgt spid="1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200" fill="hold"/>
                                            <p:tgtEl>
                                              <p:spTgt spid="22"/>
                                            </p:tgtEl>
                                            <p:attrNameLst>
                                              <p:attrName>ppt_w</p:attrName>
                                            </p:attrNameLst>
                                          </p:cBhvr>
                                          <p:tavLst>
                                            <p:tav tm="0">
                                              <p:val>
                                                <p:fltVal val="0"/>
                                              </p:val>
                                            </p:tav>
                                            <p:tav tm="100000">
                                              <p:val>
                                                <p:strVal val="#ppt_w"/>
                                              </p:val>
                                            </p:tav>
                                          </p:tavLst>
                                        </p:anim>
                                        <p:anim calcmode="lin" valueType="num">
                                          <p:cBhvr>
                                            <p:cTn id="29" dur="200" fill="hold"/>
                                            <p:tgtEl>
                                              <p:spTgt spid="22"/>
                                            </p:tgtEl>
                                            <p:attrNameLst>
                                              <p:attrName>ppt_h</p:attrName>
                                            </p:attrNameLst>
                                          </p:cBhvr>
                                          <p:tavLst>
                                            <p:tav tm="0">
                                              <p:val>
                                                <p:fltVal val="0"/>
                                              </p:val>
                                            </p:tav>
                                            <p:tav tm="100000">
                                              <p:val>
                                                <p:strVal val="#ppt_h"/>
                                              </p:val>
                                            </p:tav>
                                          </p:tavLst>
                                        </p:anim>
                                        <p:animEffect transition="in" filter="fade">
                                          <p:cBhvr>
                                            <p:cTn id="30" dur="200"/>
                                            <p:tgtEl>
                                              <p:spTgt spid="22"/>
                                            </p:tgtEl>
                                          </p:cBhvr>
                                        </p:animEffect>
                                      </p:childTnLst>
                                    </p:cTn>
                                  </p:par>
                                  <p:par>
                                    <p:cTn id="31" presetID="53" presetClass="entr" presetSubtype="16" fill="hold" grpId="0" nodeType="withEffect">
                                      <p:stCondLst>
                                        <p:cond delay="100"/>
                                      </p:stCondLst>
                                      <p:childTnLst>
                                        <p:set>
                                          <p:cBhvr>
                                            <p:cTn id="32" dur="1" fill="hold">
                                              <p:stCondLst>
                                                <p:cond delay="0"/>
                                              </p:stCondLst>
                                            </p:cTn>
                                            <p:tgtEl>
                                              <p:spTgt spid="23"/>
                                            </p:tgtEl>
                                            <p:attrNameLst>
                                              <p:attrName>style.visibility</p:attrName>
                                            </p:attrNameLst>
                                          </p:cBhvr>
                                          <p:to>
                                            <p:strVal val="visible"/>
                                          </p:to>
                                        </p:set>
                                        <p:anim calcmode="lin" valueType="num">
                                          <p:cBhvr>
                                            <p:cTn id="33" dur="200" fill="hold"/>
                                            <p:tgtEl>
                                              <p:spTgt spid="23"/>
                                            </p:tgtEl>
                                            <p:attrNameLst>
                                              <p:attrName>ppt_w</p:attrName>
                                            </p:attrNameLst>
                                          </p:cBhvr>
                                          <p:tavLst>
                                            <p:tav tm="0">
                                              <p:val>
                                                <p:fltVal val="0"/>
                                              </p:val>
                                            </p:tav>
                                            <p:tav tm="100000">
                                              <p:val>
                                                <p:strVal val="#ppt_w"/>
                                              </p:val>
                                            </p:tav>
                                          </p:tavLst>
                                        </p:anim>
                                        <p:anim calcmode="lin" valueType="num">
                                          <p:cBhvr>
                                            <p:cTn id="34" dur="200" fill="hold"/>
                                            <p:tgtEl>
                                              <p:spTgt spid="23"/>
                                            </p:tgtEl>
                                            <p:attrNameLst>
                                              <p:attrName>ppt_h</p:attrName>
                                            </p:attrNameLst>
                                          </p:cBhvr>
                                          <p:tavLst>
                                            <p:tav tm="0">
                                              <p:val>
                                                <p:fltVal val="0"/>
                                              </p:val>
                                            </p:tav>
                                            <p:tav tm="100000">
                                              <p:val>
                                                <p:strVal val="#ppt_h"/>
                                              </p:val>
                                            </p:tav>
                                          </p:tavLst>
                                        </p:anim>
                                        <p:animEffect transition="in" filter="fade">
                                          <p:cBhvr>
                                            <p:cTn id="35" dur="200"/>
                                            <p:tgtEl>
                                              <p:spTgt spid="23"/>
                                            </p:tgtEl>
                                          </p:cBhvr>
                                        </p:animEffect>
                                      </p:childTnLst>
                                    </p:cTn>
                                  </p:par>
                                  <p:par>
                                    <p:cTn id="36" presetID="53" presetClass="entr" presetSubtype="16" fill="hold" grpId="0" nodeType="withEffect">
                                      <p:stCondLst>
                                        <p:cond delay="100"/>
                                      </p:stCondLst>
                                      <p:childTnLst>
                                        <p:set>
                                          <p:cBhvr>
                                            <p:cTn id="37" dur="1" fill="hold">
                                              <p:stCondLst>
                                                <p:cond delay="0"/>
                                              </p:stCondLst>
                                            </p:cTn>
                                            <p:tgtEl>
                                              <p:spTgt spid="24"/>
                                            </p:tgtEl>
                                            <p:attrNameLst>
                                              <p:attrName>style.visibility</p:attrName>
                                            </p:attrNameLst>
                                          </p:cBhvr>
                                          <p:to>
                                            <p:strVal val="visible"/>
                                          </p:to>
                                        </p:set>
                                        <p:anim calcmode="lin" valueType="num">
                                          <p:cBhvr>
                                            <p:cTn id="38" dur="200" fill="hold"/>
                                            <p:tgtEl>
                                              <p:spTgt spid="24"/>
                                            </p:tgtEl>
                                            <p:attrNameLst>
                                              <p:attrName>ppt_w</p:attrName>
                                            </p:attrNameLst>
                                          </p:cBhvr>
                                          <p:tavLst>
                                            <p:tav tm="0">
                                              <p:val>
                                                <p:fltVal val="0"/>
                                              </p:val>
                                            </p:tav>
                                            <p:tav tm="100000">
                                              <p:val>
                                                <p:strVal val="#ppt_w"/>
                                              </p:val>
                                            </p:tav>
                                          </p:tavLst>
                                        </p:anim>
                                        <p:anim calcmode="lin" valueType="num">
                                          <p:cBhvr>
                                            <p:cTn id="39" dur="200" fill="hold"/>
                                            <p:tgtEl>
                                              <p:spTgt spid="24"/>
                                            </p:tgtEl>
                                            <p:attrNameLst>
                                              <p:attrName>ppt_h</p:attrName>
                                            </p:attrNameLst>
                                          </p:cBhvr>
                                          <p:tavLst>
                                            <p:tav tm="0">
                                              <p:val>
                                                <p:fltVal val="0"/>
                                              </p:val>
                                            </p:tav>
                                            <p:tav tm="100000">
                                              <p:val>
                                                <p:strVal val="#ppt_h"/>
                                              </p:val>
                                            </p:tav>
                                          </p:tavLst>
                                        </p:anim>
                                        <p:animEffect transition="in" filter="fade">
                                          <p:cBhvr>
                                            <p:cTn id="40" dur="200"/>
                                            <p:tgtEl>
                                              <p:spTgt spid="24"/>
                                            </p:tgtEl>
                                          </p:cBhvr>
                                        </p:animEffect>
                                      </p:childTnLst>
                                    </p:cTn>
                                  </p:par>
                                  <p:par>
                                    <p:cTn id="41" presetID="53" presetClass="entr" presetSubtype="16" fill="hold" grpId="0" nodeType="withEffect">
                                      <p:stCondLst>
                                        <p:cond delay="2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200" fill="hold"/>
                                            <p:tgtEl>
                                              <p:spTgt spid="25"/>
                                            </p:tgtEl>
                                            <p:attrNameLst>
                                              <p:attrName>ppt_w</p:attrName>
                                            </p:attrNameLst>
                                          </p:cBhvr>
                                          <p:tavLst>
                                            <p:tav tm="0">
                                              <p:val>
                                                <p:fltVal val="0"/>
                                              </p:val>
                                            </p:tav>
                                            <p:tav tm="100000">
                                              <p:val>
                                                <p:strVal val="#ppt_w"/>
                                              </p:val>
                                            </p:tav>
                                          </p:tavLst>
                                        </p:anim>
                                        <p:anim calcmode="lin" valueType="num">
                                          <p:cBhvr>
                                            <p:cTn id="44" dur="200" fill="hold"/>
                                            <p:tgtEl>
                                              <p:spTgt spid="25"/>
                                            </p:tgtEl>
                                            <p:attrNameLst>
                                              <p:attrName>ppt_h</p:attrName>
                                            </p:attrNameLst>
                                          </p:cBhvr>
                                          <p:tavLst>
                                            <p:tav tm="0">
                                              <p:val>
                                                <p:fltVal val="0"/>
                                              </p:val>
                                            </p:tav>
                                            <p:tav tm="100000">
                                              <p:val>
                                                <p:strVal val="#ppt_h"/>
                                              </p:val>
                                            </p:tav>
                                          </p:tavLst>
                                        </p:anim>
                                        <p:animEffect transition="in" filter="fade">
                                          <p:cBhvr>
                                            <p:cTn id="45" dur="200"/>
                                            <p:tgtEl>
                                              <p:spTgt spid="25"/>
                                            </p:tgtEl>
                                          </p:cBhvr>
                                        </p:animEffect>
                                      </p:childTnLst>
                                    </p:cTn>
                                  </p:par>
                                  <p:par>
                                    <p:cTn id="46" presetID="53" presetClass="entr" presetSubtype="16" fill="hold" grpId="0" nodeType="withEffect">
                                      <p:stCondLst>
                                        <p:cond delay="200"/>
                                      </p:stCondLst>
                                      <p:childTnLst>
                                        <p:set>
                                          <p:cBhvr>
                                            <p:cTn id="47" dur="1" fill="hold">
                                              <p:stCondLst>
                                                <p:cond delay="0"/>
                                              </p:stCondLst>
                                            </p:cTn>
                                            <p:tgtEl>
                                              <p:spTgt spid="26"/>
                                            </p:tgtEl>
                                            <p:attrNameLst>
                                              <p:attrName>style.visibility</p:attrName>
                                            </p:attrNameLst>
                                          </p:cBhvr>
                                          <p:to>
                                            <p:strVal val="visible"/>
                                          </p:to>
                                        </p:set>
                                        <p:anim calcmode="lin" valueType="num">
                                          <p:cBhvr>
                                            <p:cTn id="48" dur="200" fill="hold"/>
                                            <p:tgtEl>
                                              <p:spTgt spid="26"/>
                                            </p:tgtEl>
                                            <p:attrNameLst>
                                              <p:attrName>ppt_w</p:attrName>
                                            </p:attrNameLst>
                                          </p:cBhvr>
                                          <p:tavLst>
                                            <p:tav tm="0">
                                              <p:val>
                                                <p:fltVal val="0"/>
                                              </p:val>
                                            </p:tav>
                                            <p:tav tm="100000">
                                              <p:val>
                                                <p:strVal val="#ppt_w"/>
                                              </p:val>
                                            </p:tav>
                                          </p:tavLst>
                                        </p:anim>
                                        <p:anim calcmode="lin" valueType="num">
                                          <p:cBhvr>
                                            <p:cTn id="49" dur="200" fill="hold"/>
                                            <p:tgtEl>
                                              <p:spTgt spid="26"/>
                                            </p:tgtEl>
                                            <p:attrNameLst>
                                              <p:attrName>ppt_h</p:attrName>
                                            </p:attrNameLst>
                                          </p:cBhvr>
                                          <p:tavLst>
                                            <p:tav tm="0">
                                              <p:val>
                                                <p:fltVal val="0"/>
                                              </p:val>
                                            </p:tav>
                                            <p:tav tm="100000">
                                              <p:val>
                                                <p:strVal val="#ppt_h"/>
                                              </p:val>
                                            </p:tav>
                                          </p:tavLst>
                                        </p:anim>
                                        <p:animEffect transition="in" filter="fade">
                                          <p:cBhvr>
                                            <p:cTn id="50" dur="200"/>
                                            <p:tgtEl>
                                              <p:spTgt spid="26"/>
                                            </p:tgtEl>
                                          </p:cBhvr>
                                        </p:animEffect>
                                      </p:childTnLst>
                                    </p:cTn>
                                  </p:par>
                                  <p:par>
                                    <p:cTn id="51" presetID="53" presetClass="entr" presetSubtype="16" fill="hold" grpId="0" nodeType="withEffect">
                                      <p:stCondLst>
                                        <p:cond delay="300"/>
                                      </p:stCondLst>
                                      <p:childTnLst>
                                        <p:set>
                                          <p:cBhvr>
                                            <p:cTn id="52" dur="1" fill="hold">
                                              <p:stCondLst>
                                                <p:cond delay="0"/>
                                              </p:stCondLst>
                                            </p:cTn>
                                            <p:tgtEl>
                                              <p:spTgt spid="27"/>
                                            </p:tgtEl>
                                            <p:attrNameLst>
                                              <p:attrName>style.visibility</p:attrName>
                                            </p:attrNameLst>
                                          </p:cBhvr>
                                          <p:to>
                                            <p:strVal val="visible"/>
                                          </p:to>
                                        </p:set>
                                        <p:anim calcmode="lin" valueType="num">
                                          <p:cBhvr>
                                            <p:cTn id="53" dur="200" fill="hold"/>
                                            <p:tgtEl>
                                              <p:spTgt spid="27"/>
                                            </p:tgtEl>
                                            <p:attrNameLst>
                                              <p:attrName>ppt_w</p:attrName>
                                            </p:attrNameLst>
                                          </p:cBhvr>
                                          <p:tavLst>
                                            <p:tav tm="0">
                                              <p:val>
                                                <p:fltVal val="0"/>
                                              </p:val>
                                            </p:tav>
                                            <p:tav tm="100000">
                                              <p:val>
                                                <p:strVal val="#ppt_w"/>
                                              </p:val>
                                            </p:tav>
                                          </p:tavLst>
                                        </p:anim>
                                        <p:anim calcmode="lin" valueType="num">
                                          <p:cBhvr>
                                            <p:cTn id="54" dur="200" fill="hold"/>
                                            <p:tgtEl>
                                              <p:spTgt spid="27"/>
                                            </p:tgtEl>
                                            <p:attrNameLst>
                                              <p:attrName>ppt_h</p:attrName>
                                            </p:attrNameLst>
                                          </p:cBhvr>
                                          <p:tavLst>
                                            <p:tav tm="0">
                                              <p:val>
                                                <p:fltVal val="0"/>
                                              </p:val>
                                            </p:tav>
                                            <p:tav tm="100000">
                                              <p:val>
                                                <p:strVal val="#ppt_h"/>
                                              </p:val>
                                            </p:tav>
                                          </p:tavLst>
                                        </p:anim>
                                        <p:animEffect transition="in" filter="fade">
                                          <p:cBhvr>
                                            <p:cTn id="55" dur="200"/>
                                            <p:tgtEl>
                                              <p:spTgt spid="27"/>
                                            </p:tgtEl>
                                          </p:cBhvr>
                                        </p:animEffect>
                                      </p:childTnLst>
                                    </p:cTn>
                                  </p:par>
                                  <p:par>
                                    <p:cTn id="56" presetID="53" presetClass="entr" presetSubtype="16" fill="hold" grpId="0" nodeType="withEffect">
                                      <p:stCondLst>
                                        <p:cond delay="300"/>
                                      </p:stCondLst>
                                      <p:childTnLst>
                                        <p:set>
                                          <p:cBhvr>
                                            <p:cTn id="57" dur="1" fill="hold">
                                              <p:stCondLst>
                                                <p:cond delay="0"/>
                                              </p:stCondLst>
                                            </p:cTn>
                                            <p:tgtEl>
                                              <p:spTgt spid="28"/>
                                            </p:tgtEl>
                                            <p:attrNameLst>
                                              <p:attrName>style.visibility</p:attrName>
                                            </p:attrNameLst>
                                          </p:cBhvr>
                                          <p:to>
                                            <p:strVal val="visible"/>
                                          </p:to>
                                        </p:set>
                                        <p:anim calcmode="lin" valueType="num">
                                          <p:cBhvr>
                                            <p:cTn id="58" dur="200" fill="hold"/>
                                            <p:tgtEl>
                                              <p:spTgt spid="28"/>
                                            </p:tgtEl>
                                            <p:attrNameLst>
                                              <p:attrName>ppt_w</p:attrName>
                                            </p:attrNameLst>
                                          </p:cBhvr>
                                          <p:tavLst>
                                            <p:tav tm="0">
                                              <p:val>
                                                <p:fltVal val="0"/>
                                              </p:val>
                                            </p:tav>
                                            <p:tav tm="100000">
                                              <p:val>
                                                <p:strVal val="#ppt_w"/>
                                              </p:val>
                                            </p:tav>
                                          </p:tavLst>
                                        </p:anim>
                                        <p:anim calcmode="lin" valueType="num">
                                          <p:cBhvr>
                                            <p:cTn id="59" dur="200" fill="hold"/>
                                            <p:tgtEl>
                                              <p:spTgt spid="28"/>
                                            </p:tgtEl>
                                            <p:attrNameLst>
                                              <p:attrName>ppt_h</p:attrName>
                                            </p:attrNameLst>
                                          </p:cBhvr>
                                          <p:tavLst>
                                            <p:tav tm="0">
                                              <p:val>
                                                <p:fltVal val="0"/>
                                              </p:val>
                                            </p:tav>
                                            <p:tav tm="100000">
                                              <p:val>
                                                <p:strVal val="#ppt_h"/>
                                              </p:val>
                                            </p:tav>
                                          </p:tavLst>
                                        </p:anim>
                                        <p:animEffect transition="in" filter="fade">
                                          <p:cBhvr>
                                            <p:cTn id="60" dur="200"/>
                                            <p:tgtEl>
                                              <p:spTgt spid="28"/>
                                            </p:tgtEl>
                                          </p:cBhvr>
                                        </p:animEffect>
                                      </p:childTnLst>
                                    </p:cTn>
                                  </p:par>
                                  <p:par>
                                    <p:cTn id="61" presetID="53" presetClass="entr" presetSubtype="16" fill="hold" grpId="0" nodeType="withEffect">
                                      <p:stCondLst>
                                        <p:cond delay="400"/>
                                      </p:stCondLst>
                                      <p:childTnLst>
                                        <p:set>
                                          <p:cBhvr>
                                            <p:cTn id="62" dur="1" fill="hold">
                                              <p:stCondLst>
                                                <p:cond delay="0"/>
                                              </p:stCondLst>
                                            </p:cTn>
                                            <p:tgtEl>
                                              <p:spTgt spid="29"/>
                                            </p:tgtEl>
                                            <p:attrNameLst>
                                              <p:attrName>style.visibility</p:attrName>
                                            </p:attrNameLst>
                                          </p:cBhvr>
                                          <p:to>
                                            <p:strVal val="visible"/>
                                          </p:to>
                                        </p:set>
                                        <p:anim calcmode="lin" valueType="num">
                                          <p:cBhvr>
                                            <p:cTn id="63" dur="200" fill="hold"/>
                                            <p:tgtEl>
                                              <p:spTgt spid="29"/>
                                            </p:tgtEl>
                                            <p:attrNameLst>
                                              <p:attrName>ppt_w</p:attrName>
                                            </p:attrNameLst>
                                          </p:cBhvr>
                                          <p:tavLst>
                                            <p:tav tm="0">
                                              <p:val>
                                                <p:fltVal val="0"/>
                                              </p:val>
                                            </p:tav>
                                            <p:tav tm="100000">
                                              <p:val>
                                                <p:strVal val="#ppt_w"/>
                                              </p:val>
                                            </p:tav>
                                          </p:tavLst>
                                        </p:anim>
                                        <p:anim calcmode="lin" valueType="num">
                                          <p:cBhvr>
                                            <p:cTn id="64" dur="200" fill="hold"/>
                                            <p:tgtEl>
                                              <p:spTgt spid="29"/>
                                            </p:tgtEl>
                                            <p:attrNameLst>
                                              <p:attrName>ppt_h</p:attrName>
                                            </p:attrNameLst>
                                          </p:cBhvr>
                                          <p:tavLst>
                                            <p:tav tm="0">
                                              <p:val>
                                                <p:fltVal val="0"/>
                                              </p:val>
                                            </p:tav>
                                            <p:tav tm="100000">
                                              <p:val>
                                                <p:strVal val="#ppt_h"/>
                                              </p:val>
                                            </p:tav>
                                          </p:tavLst>
                                        </p:anim>
                                        <p:animEffect transition="in" filter="fade">
                                          <p:cBhvr>
                                            <p:cTn id="65" dur="200"/>
                                            <p:tgtEl>
                                              <p:spTgt spid="29"/>
                                            </p:tgtEl>
                                          </p:cBhvr>
                                        </p:animEffect>
                                      </p:childTnLst>
                                    </p:cTn>
                                  </p:par>
                                  <p:par>
                                    <p:cTn id="66" presetID="53" presetClass="entr" presetSubtype="16" fill="hold" grpId="0" nodeType="withEffect">
                                      <p:stCondLst>
                                        <p:cond delay="400"/>
                                      </p:stCondLst>
                                      <p:childTnLst>
                                        <p:set>
                                          <p:cBhvr>
                                            <p:cTn id="67" dur="1" fill="hold">
                                              <p:stCondLst>
                                                <p:cond delay="0"/>
                                              </p:stCondLst>
                                            </p:cTn>
                                            <p:tgtEl>
                                              <p:spTgt spid="30"/>
                                            </p:tgtEl>
                                            <p:attrNameLst>
                                              <p:attrName>style.visibility</p:attrName>
                                            </p:attrNameLst>
                                          </p:cBhvr>
                                          <p:to>
                                            <p:strVal val="visible"/>
                                          </p:to>
                                        </p:set>
                                        <p:anim calcmode="lin" valueType="num">
                                          <p:cBhvr>
                                            <p:cTn id="68" dur="200" fill="hold"/>
                                            <p:tgtEl>
                                              <p:spTgt spid="30"/>
                                            </p:tgtEl>
                                            <p:attrNameLst>
                                              <p:attrName>ppt_w</p:attrName>
                                            </p:attrNameLst>
                                          </p:cBhvr>
                                          <p:tavLst>
                                            <p:tav tm="0">
                                              <p:val>
                                                <p:fltVal val="0"/>
                                              </p:val>
                                            </p:tav>
                                            <p:tav tm="100000">
                                              <p:val>
                                                <p:strVal val="#ppt_w"/>
                                              </p:val>
                                            </p:tav>
                                          </p:tavLst>
                                        </p:anim>
                                        <p:anim calcmode="lin" valueType="num">
                                          <p:cBhvr>
                                            <p:cTn id="69" dur="200" fill="hold"/>
                                            <p:tgtEl>
                                              <p:spTgt spid="30"/>
                                            </p:tgtEl>
                                            <p:attrNameLst>
                                              <p:attrName>ppt_h</p:attrName>
                                            </p:attrNameLst>
                                          </p:cBhvr>
                                          <p:tavLst>
                                            <p:tav tm="0">
                                              <p:val>
                                                <p:fltVal val="0"/>
                                              </p:val>
                                            </p:tav>
                                            <p:tav tm="100000">
                                              <p:val>
                                                <p:strVal val="#ppt_h"/>
                                              </p:val>
                                            </p:tav>
                                          </p:tavLst>
                                        </p:anim>
                                        <p:animEffect transition="in" filter="fade">
                                          <p:cBhvr>
                                            <p:cTn id="70" dur="200"/>
                                            <p:tgtEl>
                                              <p:spTgt spid="30"/>
                                            </p:tgtEl>
                                          </p:cBhvr>
                                        </p:animEffect>
                                      </p:childTnLst>
                                    </p:cTn>
                                  </p:par>
                                  <p:par>
                                    <p:cTn id="71" presetID="53" presetClass="entr" presetSubtype="16" fill="hold" grpId="0" nodeType="withEffect">
                                      <p:stCondLst>
                                        <p:cond delay="500"/>
                                      </p:stCondLst>
                                      <p:childTnLst>
                                        <p:set>
                                          <p:cBhvr>
                                            <p:cTn id="72" dur="1" fill="hold">
                                              <p:stCondLst>
                                                <p:cond delay="0"/>
                                              </p:stCondLst>
                                            </p:cTn>
                                            <p:tgtEl>
                                              <p:spTgt spid="31"/>
                                            </p:tgtEl>
                                            <p:attrNameLst>
                                              <p:attrName>style.visibility</p:attrName>
                                            </p:attrNameLst>
                                          </p:cBhvr>
                                          <p:to>
                                            <p:strVal val="visible"/>
                                          </p:to>
                                        </p:set>
                                        <p:anim calcmode="lin" valueType="num">
                                          <p:cBhvr>
                                            <p:cTn id="73" dur="200" fill="hold"/>
                                            <p:tgtEl>
                                              <p:spTgt spid="31"/>
                                            </p:tgtEl>
                                            <p:attrNameLst>
                                              <p:attrName>ppt_w</p:attrName>
                                            </p:attrNameLst>
                                          </p:cBhvr>
                                          <p:tavLst>
                                            <p:tav tm="0">
                                              <p:val>
                                                <p:fltVal val="0"/>
                                              </p:val>
                                            </p:tav>
                                            <p:tav tm="100000">
                                              <p:val>
                                                <p:strVal val="#ppt_w"/>
                                              </p:val>
                                            </p:tav>
                                          </p:tavLst>
                                        </p:anim>
                                        <p:anim calcmode="lin" valueType="num">
                                          <p:cBhvr>
                                            <p:cTn id="74" dur="200" fill="hold"/>
                                            <p:tgtEl>
                                              <p:spTgt spid="31"/>
                                            </p:tgtEl>
                                            <p:attrNameLst>
                                              <p:attrName>ppt_h</p:attrName>
                                            </p:attrNameLst>
                                          </p:cBhvr>
                                          <p:tavLst>
                                            <p:tav tm="0">
                                              <p:val>
                                                <p:fltVal val="0"/>
                                              </p:val>
                                            </p:tav>
                                            <p:tav tm="100000">
                                              <p:val>
                                                <p:strVal val="#ppt_h"/>
                                              </p:val>
                                            </p:tav>
                                          </p:tavLst>
                                        </p:anim>
                                        <p:animEffect transition="in" filter="fade">
                                          <p:cBhvr>
                                            <p:cTn id="75" dur="200"/>
                                            <p:tgtEl>
                                              <p:spTgt spid="31"/>
                                            </p:tgtEl>
                                          </p:cBhvr>
                                        </p:animEffect>
                                      </p:childTnLst>
                                    </p:cTn>
                                  </p:par>
                                  <p:par>
                                    <p:cTn id="76" presetID="53" presetClass="entr" presetSubtype="16" fill="hold" grpId="0" nodeType="withEffect">
                                      <p:stCondLst>
                                        <p:cond delay="500"/>
                                      </p:stCondLst>
                                      <p:childTnLst>
                                        <p:set>
                                          <p:cBhvr>
                                            <p:cTn id="77" dur="1" fill="hold">
                                              <p:stCondLst>
                                                <p:cond delay="0"/>
                                              </p:stCondLst>
                                            </p:cTn>
                                            <p:tgtEl>
                                              <p:spTgt spid="32"/>
                                            </p:tgtEl>
                                            <p:attrNameLst>
                                              <p:attrName>style.visibility</p:attrName>
                                            </p:attrNameLst>
                                          </p:cBhvr>
                                          <p:to>
                                            <p:strVal val="visible"/>
                                          </p:to>
                                        </p:set>
                                        <p:anim calcmode="lin" valueType="num">
                                          <p:cBhvr>
                                            <p:cTn id="78" dur="200" fill="hold"/>
                                            <p:tgtEl>
                                              <p:spTgt spid="32"/>
                                            </p:tgtEl>
                                            <p:attrNameLst>
                                              <p:attrName>ppt_w</p:attrName>
                                            </p:attrNameLst>
                                          </p:cBhvr>
                                          <p:tavLst>
                                            <p:tav tm="0">
                                              <p:val>
                                                <p:fltVal val="0"/>
                                              </p:val>
                                            </p:tav>
                                            <p:tav tm="100000">
                                              <p:val>
                                                <p:strVal val="#ppt_w"/>
                                              </p:val>
                                            </p:tav>
                                          </p:tavLst>
                                        </p:anim>
                                        <p:anim calcmode="lin" valueType="num">
                                          <p:cBhvr>
                                            <p:cTn id="79" dur="200" fill="hold"/>
                                            <p:tgtEl>
                                              <p:spTgt spid="32"/>
                                            </p:tgtEl>
                                            <p:attrNameLst>
                                              <p:attrName>ppt_h</p:attrName>
                                            </p:attrNameLst>
                                          </p:cBhvr>
                                          <p:tavLst>
                                            <p:tav tm="0">
                                              <p:val>
                                                <p:fltVal val="0"/>
                                              </p:val>
                                            </p:tav>
                                            <p:tav tm="100000">
                                              <p:val>
                                                <p:strVal val="#ppt_h"/>
                                              </p:val>
                                            </p:tav>
                                          </p:tavLst>
                                        </p:anim>
                                        <p:animEffect transition="in" filter="fade">
                                          <p:cBhvr>
                                            <p:cTn id="80" dur="200"/>
                                            <p:tgtEl>
                                              <p:spTgt spid="32"/>
                                            </p:tgtEl>
                                          </p:cBhvr>
                                        </p:animEffect>
                                      </p:childTnLst>
                                    </p:cTn>
                                  </p:par>
                                  <p:par>
                                    <p:cTn id="81" presetID="53" presetClass="entr" presetSubtype="16" fill="hold" grpId="0" nodeType="withEffect">
                                      <p:stCondLst>
                                        <p:cond delay="600"/>
                                      </p:stCondLst>
                                      <p:childTnLst>
                                        <p:set>
                                          <p:cBhvr>
                                            <p:cTn id="82" dur="1" fill="hold">
                                              <p:stCondLst>
                                                <p:cond delay="0"/>
                                              </p:stCondLst>
                                            </p:cTn>
                                            <p:tgtEl>
                                              <p:spTgt spid="33"/>
                                            </p:tgtEl>
                                            <p:attrNameLst>
                                              <p:attrName>style.visibility</p:attrName>
                                            </p:attrNameLst>
                                          </p:cBhvr>
                                          <p:to>
                                            <p:strVal val="visible"/>
                                          </p:to>
                                        </p:set>
                                        <p:anim calcmode="lin" valueType="num">
                                          <p:cBhvr>
                                            <p:cTn id="83" dur="200" fill="hold"/>
                                            <p:tgtEl>
                                              <p:spTgt spid="33"/>
                                            </p:tgtEl>
                                            <p:attrNameLst>
                                              <p:attrName>ppt_w</p:attrName>
                                            </p:attrNameLst>
                                          </p:cBhvr>
                                          <p:tavLst>
                                            <p:tav tm="0">
                                              <p:val>
                                                <p:fltVal val="0"/>
                                              </p:val>
                                            </p:tav>
                                            <p:tav tm="100000">
                                              <p:val>
                                                <p:strVal val="#ppt_w"/>
                                              </p:val>
                                            </p:tav>
                                          </p:tavLst>
                                        </p:anim>
                                        <p:anim calcmode="lin" valueType="num">
                                          <p:cBhvr>
                                            <p:cTn id="84" dur="200" fill="hold"/>
                                            <p:tgtEl>
                                              <p:spTgt spid="33"/>
                                            </p:tgtEl>
                                            <p:attrNameLst>
                                              <p:attrName>ppt_h</p:attrName>
                                            </p:attrNameLst>
                                          </p:cBhvr>
                                          <p:tavLst>
                                            <p:tav tm="0">
                                              <p:val>
                                                <p:fltVal val="0"/>
                                              </p:val>
                                            </p:tav>
                                            <p:tav tm="100000">
                                              <p:val>
                                                <p:strVal val="#ppt_h"/>
                                              </p:val>
                                            </p:tav>
                                          </p:tavLst>
                                        </p:anim>
                                        <p:animEffect transition="in" filter="fade">
                                          <p:cBhvr>
                                            <p:cTn id="85" dur="200"/>
                                            <p:tgtEl>
                                              <p:spTgt spid="33"/>
                                            </p:tgtEl>
                                          </p:cBhvr>
                                        </p:animEffect>
                                      </p:childTnLst>
                                    </p:cTn>
                                  </p:par>
                                  <p:par>
                                    <p:cTn id="86" presetID="53" presetClass="entr" presetSubtype="16" fill="hold" grpId="0" nodeType="withEffect">
                                      <p:stCondLst>
                                        <p:cond delay="600"/>
                                      </p:stCondLst>
                                      <p:childTnLst>
                                        <p:set>
                                          <p:cBhvr>
                                            <p:cTn id="87" dur="1" fill="hold">
                                              <p:stCondLst>
                                                <p:cond delay="0"/>
                                              </p:stCondLst>
                                            </p:cTn>
                                            <p:tgtEl>
                                              <p:spTgt spid="34"/>
                                            </p:tgtEl>
                                            <p:attrNameLst>
                                              <p:attrName>style.visibility</p:attrName>
                                            </p:attrNameLst>
                                          </p:cBhvr>
                                          <p:to>
                                            <p:strVal val="visible"/>
                                          </p:to>
                                        </p:set>
                                        <p:anim calcmode="lin" valueType="num">
                                          <p:cBhvr>
                                            <p:cTn id="88" dur="200" fill="hold"/>
                                            <p:tgtEl>
                                              <p:spTgt spid="34"/>
                                            </p:tgtEl>
                                            <p:attrNameLst>
                                              <p:attrName>ppt_w</p:attrName>
                                            </p:attrNameLst>
                                          </p:cBhvr>
                                          <p:tavLst>
                                            <p:tav tm="0">
                                              <p:val>
                                                <p:fltVal val="0"/>
                                              </p:val>
                                            </p:tav>
                                            <p:tav tm="100000">
                                              <p:val>
                                                <p:strVal val="#ppt_w"/>
                                              </p:val>
                                            </p:tav>
                                          </p:tavLst>
                                        </p:anim>
                                        <p:anim calcmode="lin" valueType="num">
                                          <p:cBhvr>
                                            <p:cTn id="89" dur="200" fill="hold"/>
                                            <p:tgtEl>
                                              <p:spTgt spid="34"/>
                                            </p:tgtEl>
                                            <p:attrNameLst>
                                              <p:attrName>ppt_h</p:attrName>
                                            </p:attrNameLst>
                                          </p:cBhvr>
                                          <p:tavLst>
                                            <p:tav tm="0">
                                              <p:val>
                                                <p:fltVal val="0"/>
                                              </p:val>
                                            </p:tav>
                                            <p:tav tm="100000">
                                              <p:val>
                                                <p:strVal val="#ppt_h"/>
                                              </p:val>
                                            </p:tav>
                                          </p:tavLst>
                                        </p:anim>
                                        <p:animEffect transition="in" filter="fade">
                                          <p:cBhvr>
                                            <p:cTn id="90" dur="200"/>
                                            <p:tgtEl>
                                              <p:spTgt spid="34"/>
                                            </p:tgtEl>
                                          </p:cBhvr>
                                        </p:animEffect>
                                      </p:childTnLst>
                                    </p:cTn>
                                  </p:par>
                                  <p:par>
                                    <p:cTn id="91" presetID="53" presetClass="entr" presetSubtype="16" fill="hold" grpId="0" nodeType="withEffect">
                                      <p:stCondLst>
                                        <p:cond delay="700"/>
                                      </p:stCondLst>
                                      <p:childTnLst>
                                        <p:set>
                                          <p:cBhvr>
                                            <p:cTn id="92" dur="1" fill="hold">
                                              <p:stCondLst>
                                                <p:cond delay="0"/>
                                              </p:stCondLst>
                                            </p:cTn>
                                            <p:tgtEl>
                                              <p:spTgt spid="35"/>
                                            </p:tgtEl>
                                            <p:attrNameLst>
                                              <p:attrName>style.visibility</p:attrName>
                                            </p:attrNameLst>
                                          </p:cBhvr>
                                          <p:to>
                                            <p:strVal val="visible"/>
                                          </p:to>
                                        </p:set>
                                        <p:anim calcmode="lin" valueType="num">
                                          <p:cBhvr>
                                            <p:cTn id="93" dur="200" fill="hold"/>
                                            <p:tgtEl>
                                              <p:spTgt spid="35"/>
                                            </p:tgtEl>
                                            <p:attrNameLst>
                                              <p:attrName>ppt_w</p:attrName>
                                            </p:attrNameLst>
                                          </p:cBhvr>
                                          <p:tavLst>
                                            <p:tav tm="0">
                                              <p:val>
                                                <p:fltVal val="0"/>
                                              </p:val>
                                            </p:tav>
                                            <p:tav tm="100000">
                                              <p:val>
                                                <p:strVal val="#ppt_w"/>
                                              </p:val>
                                            </p:tav>
                                          </p:tavLst>
                                        </p:anim>
                                        <p:anim calcmode="lin" valueType="num">
                                          <p:cBhvr>
                                            <p:cTn id="94" dur="200" fill="hold"/>
                                            <p:tgtEl>
                                              <p:spTgt spid="35"/>
                                            </p:tgtEl>
                                            <p:attrNameLst>
                                              <p:attrName>ppt_h</p:attrName>
                                            </p:attrNameLst>
                                          </p:cBhvr>
                                          <p:tavLst>
                                            <p:tav tm="0">
                                              <p:val>
                                                <p:fltVal val="0"/>
                                              </p:val>
                                            </p:tav>
                                            <p:tav tm="100000">
                                              <p:val>
                                                <p:strVal val="#ppt_h"/>
                                              </p:val>
                                            </p:tav>
                                          </p:tavLst>
                                        </p:anim>
                                        <p:animEffect transition="in" filter="fade">
                                          <p:cBhvr>
                                            <p:cTn id="95" dur="200"/>
                                            <p:tgtEl>
                                              <p:spTgt spid="35"/>
                                            </p:tgtEl>
                                          </p:cBhvr>
                                        </p:animEffect>
                                      </p:childTnLst>
                                    </p:cTn>
                                  </p:par>
                                  <p:par>
                                    <p:cTn id="96" presetID="53" presetClass="entr" presetSubtype="16" fill="hold" grpId="0" nodeType="withEffect">
                                      <p:stCondLst>
                                        <p:cond delay="700"/>
                                      </p:stCondLst>
                                      <p:childTnLst>
                                        <p:set>
                                          <p:cBhvr>
                                            <p:cTn id="97" dur="1" fill="hold">
                                              <p:stCondLst>
                                                <p:cond delay="0"/>
                                              </p:stCondLst>
                                            </p:cTn>
                                            <p:tgtEl>
                                              <p:spTgt spid="36"/>
                                            </p:tgtEl>
                                            <p:attrNameLst>
                                              <p:attrName>style.visibility</p:attrName>
                                            </p:attrNameLst>
                                          </p:cBhvr>
                                          <p:to>
                                            <p:strVal val="visible"/>
                                          </p:to>
                                        </p:set>
                                        <p:anim calcmode="lin" valueType="num">
                                          <p:cBhvr>
                                            <p:cTn id="98" dur="200" fill="hold"/>
                                            <p:tgtEl>
                                              <p:spTgt spid="36"/>
                                            </p:tgtEl>
                                            <p:attrNameLst>
                                              <p:attrName>ppt_w</p:attrName>
                                            </p:attrNameLst>
                                          </p:cBhvr>
                                          <p:tavLst>
                                            <p:tav tm="0">
                                              <p:val>
                                                <p:fltVal val="0"/>
                                              </p:val>
                                            </p:tav>
                                            <p:tav tm="100000">
                                              <p:val>
                                                <p:strVal val="#ppt_w"/>
                                              </p:val>
                                            </p:tav>
                                          </p:tavLst>
                                        </p:anim>
                                        <p:anim calcmode="lin" valueType="num">
                                          <p:cBhvr>
                                            <p:cTn id="99" dur="200" fill="hold"/>
                                            <p:tgtEl>
                                              <p:spTgt spid="36"/>
                                            </p:tgtEl>
                                            <p:attrNameLst>
                                              <p:attrName>ppt_h</p:attrName>
                                            </p:attrNameLst>
                                          </p:cBhvr>
                                          <p:tavLst>
                                            <p:tav tm="0">
                                              <p:val>
                                                <p:fltVal val="0"/>
                                              </p:val>
                                            </p:tav>
                                            <p:tav tm="100000">
                                              <p:val>
                                                <p:strVal val="#ppt_h"/>
                                              </p:val>
                                            </p:tav>
                                          </p:tavLst>
                                        </p:anim>
                                        <p:animEffect transition="in" filter="fade">
                                          <p:cBhvr>
                                            <p:cTn id="100" dur="200"/>
                                            <p:tgtEl>
                                              <p:spTgt spid="36"/>
                                            </p:tgtEl>
                                          </p:cBhvr>
                                        </p:animEffect>
                                      </p:childTnLst>
                                    </p:cTn>
                                  </p:par>
                                  <p:par>
                                    <p:cTn id="101" presetID="53" presetClass="entr" presetSubtype="16" fill="hold" grpId="0" nodeType="withEffect">
                                      <p:stCondLst>
                                        <p:cond delay="800"/>
                                      </p:stCondLst>
                                      <p:childTnLst>
                                        <p:set>
                                          <p:cBhvr>
                                            <p:cTn id="102" dur="1" fill="hold">
                                              <p:stCondLst>
                                                <p:cond delay="0"/>
                                              </p:stCondLst>
                                            </p:cTn>
                                            <p:tgtEl>
                                              <p:spTgt spid="37"/>
                                            </p:tgtEl>
                                            <p:attrNameLst>
                                              <p:attrName>style.visibility</p:attrName>
                                            </p:attrNameLst>
                                          </p:cBhvr>
                                          <p:to>
                                            <p:strVal val="visible"/>
                                          </p:to>
                                        </p:set>
                                        <p:anim calcmode="lin" valueType="num">
                                          <p:cBhvr>
                                            <p:cTn id="103" dur="200" fill="hold"/>
                                            <p:tgtEl>
                                              <p:spTgt spid="37"/>
                                            </p:tgtEl>
                                            <p:attrNameLst>
                                              <p:attrName>ppt_w</p:attrName>
                                            </p:attrNameLst>
                                          </p:cBhvr>
                                          <p:tavLst>
                                            <p:tav tm="0">
                                              <p:val>
                                                <p:fltVal val="0"/>
                                              </p:val>
                                            </p:tav>
                                            <p:tav tm="100000">
                                              <p:val>
                                                <p:strVal val="#ppt_w"/>
                                              </p:val>
                                            </p:tav>
                                          </p:tavLst>
                                        </p:anim>
                                        <p:anim calcmode="lin" valueType="num">
                                          <p:cBhvr>
                                            <p:cTn id="104" dur="200" fill="hold"/>
                                            <p:tgtEl>
                                              <p:spTgt spid="37"/>
                                            </p:tgtEl>
                                            <p:attrNameLst>
                                              <p:attrName>ppt_h</p:attrName>
                                            </p:attrNameLst>
                                          </p:cBhvr>
                                          <p:tavLst>
                                            <p:tav tm="0">
                                              <p:val>
                                                <p:fltVal val="0"/>
                                              </p:val>
                                            </p:tav>
                                            <p:tav tm="100000">
                                              <p:val>
                                                <p:strVal val="#ppt_h"/>
                                              </p:val>
                                            </p:tav>
                                          </p:tavLst>
                                        </p:anim>
                                        <p:animEffect transition="in" filter="fade">
                                          <p:cBhvr>
                                            <p:cTn id="105" dur="200"/>
                                            <p:tgtEl>
                                              <p:spTgt spid="37"/>
                                            </p:tgtEl>
                                          </p:cBhvr>
                                        </p:animEffect>
                                      </p:childTnLst>
                                    </p:cTn>
                                  </p:par>
                                  <p:par>
                                    <p:cTn id="106" presetID="53" presetClass="entr" presetSubtype="16" fill="hold" grpId="0" nodeType="withEffect">
                                      <p:stCondLst>
                                        <p:cond delay="800"/>
                                      </p:stCondLst>
                                      <p:childTnLst>
                                        <p:set>
                                          <p:cBhvr>
                                            <p:cTn id="107" dur="1" fill="hold">
                                              <p:stCondLst>
                                                <p:cond delay="0"/>
                                              </p:stCondLst>
                                            </p:cTn>
                                            <p:tgtEl>
                                              <p:spTgt spid="38"/>
                                            </p:tgtEl>
                                            <p:attrNameLst>
                                              <p:attrName>style.visibility</p:attrName>
                                            </p:attrNameLst>
                                          </p:cBhvr>
                                          <p:to>
                                            <p:strVal val="visible"/>
                                          </p:to>
                                        </p:set>
                                        <p:anim calcmode="lin" valueType="num">
                                          <p:cBhvr>
                                            <p:cTn id="108" dur="200" fill="hold"/>
                                            <p:tgtEl>
                                              <p:spTgt spid="38"/>
                                            </p:tgtEl>
                                            <p:attrNameLst>
                                              <p:attrName>ppt_w</p:attrName>
                                            </p:attrNameLst>
                                          </p:cBhvr>
                                          <p:tavLst>
                                            <p:tav tm="0">
                                              <p:val>
                                                <p:fltVal val="0"/>
                                              </p:val>
                                            </p:tav>
                                            <p:tav tm="100000">
                                              <p:val>
                                                <p:strVal val="#ppt_w"/>
                                              </p:val>
                                            </p:tav>
                                          </p:tavLst>
                                        </p:anim>
                                        <p:anim calcmode="lin" valueType="num">
                                          <p:cBhvr>
                                            <p:cTn id="109" dur="200" fill="hold"/>
                                            <p:tgtEl>
                                              <p:spTgt spid="38"/>
                                            </p:tgtEl>
                                            <p:attrNameLst>
                                              <p:attrName>ppt_h</p:attrName>
                                            </p:attrNameLst>
                                          </p:cBhvr>
                                          <p:tavLst>
                                            <p:tav tm="0">
                                              <p:val>
                                                <p:fltVal val="0"/>
                                              </p:val>
                                            </p:tav>
                                            <p:tav tm="100000">
                                              <p:val>
                                                <p:strVal val="#ppt_h"/>
                                              </p:val>
                                            </p:tav>
                                          </p:tavLst>
                                        </p:anim>
                                        <p:animEffect transition="in" filter="fade">
                                          <p:cBhvr>
                                            <p:cTn id="110" dur="200"/>
                                            <p:tgtEl>
                                              <p:spTgt spid="38"/>
                                            </p:tgtEl>
                                          </p:cBhvr>
                                        </p:animEffect>
                                      </p:childTnLst>
                                    </p:cTn>
                                  </p:par>
                                  <p:par>
                                    <p:cTn id="111" presetID="53" presetClass="entr" presetSubtype="16" fill="hold" grpId="0" nodeType="withEffect">
                                      <p:stCondLst>
                                        <p:cond delay="800"/>
                                      </p:stCondLst>
                                      <p:childTnLst>
                                        <p:set>
                                          <p:cBhvr>
                                            <p:cTn id="112" dur="1" fill="hold">
                                              <p:stCondLst>
                                                <p:cond delay="0"/>
                                              </p:stCondLst>
                                            </p:cTn>
                                            <p:tgtEl>
                                              <p:spTgt spid="39"/>
                                            </p:tgtEl>
                                            <p:attrNameLst>
                                              <p:attrName>style.visibility</p:attrName>
                                            </p:attrNameLst>
                                          </p:cBhvr>
                                          <p:to>
                                            <p:strVal val="visible"/>
                                          </p:to>
                                        </p:set>
                                        <p:anim calcmode="lin" valueType="num">
                                          <p:cBhvr>
                                            <p:cTn id="113" dur="200" fill="hold"/>
                                            <p:tgtEl>
                                              <p:spTgt spid="39"/>
                                            </p:tgtEl>
                                            <p:attrNameLst>
                                              <p:attrName>ppt_w</p:attrName>
                                            </p:attrNameLst>
                                          </p:cBhvr>
                                          <p:tavLst>
                                            <p:tav tm="0">
                                              <p:val>
                                                <p:fltVal val="0"/>
                                              </p:val>
                                            </p:tav>
                                            <p:tav tm="100000">
                                              <p:val>
                                                <p:strVal val="#ppt_w"/>
                                              </p:val>
                                            </p:tav>
                                          </p:tavLst>
                                        </p:anim>
                                        <p:anim calcmode="lin" valueType="num">
                                          <p:cBhvr>
                                            <p:cTn id="114" dur="200" fill="hold"/>
                                            <p:tgtEl>
                                              <p:spTgt spid="39"/>
                                            </p:tgtEl>
                                            <p:attrNameLst>
                                              <p:attrName>ppt_h</p:attrName>
                                            </p:attrNameLst>
                                          </p:cBhvr>
                                          <p:tavLst>
                                            <p:tav tm="0">
                                              <p:val>
                                                <p:fltVal val="0"/>
                                              </p:val>
                                            </p:tav>
                                            <p:tav tm="100000">
                                              <p:val>
                                                <p:strVal val="#ppt_h"/>
                                              </p:val>
                                            </p:tav>
                                          </p:tavLst>
                                        </p:anim>
                                        <p:animEffect transition="in" filter="fade">
                                          <p:cBhvr>
                                            <p:cTn id="115" dur="200"/>
                                            <p:tgtEl>
                                              <p:spTgt spid="39"/>
                                            </p:tgtEl>
                                          </p:cBhvr>
                                        </p:animEffect>
                                      </p:childTnLst>
                                    </p:cTn>
                                  </p:par>
                                </p:childTnLst>
                              </p:cTn>
                            </p:par>
                            <p:par>
                              <p:cTn id="116" fill="hold">
                                <p:stCondLst>
                                  <p:cond delay="2500"/>
                                </p:stCondLst>
                                <p:childTnLst>
                                  <p:par>
                                    <p:cTn id="117" presetID="2" presetClass="entr" presetSubtype="8" fill="hold" grpId="0" nodeType="afterEffect" p14:presetBounceEnd="60000">
                                      <p:stCondLst>
                                        <p:cond delay="0"/>
                                      </p:stCondLst>
                                      <p:childTnLst>
                                        <p:set>
                                          <p:cBhvr>
                                            <p:cTn id="118" dur="1" fill="hold">
                                              <p:stCondLst>
                                                <p:cond delay="0"/>
                                              </p:stCondLst>
                                            </p:cTn>
                                            <p:tgtEl>
                                              <p:spTgt spid="12"/>
                                            </p:tgtEl>
                                            <p:attrNameLst>
                                              <p:attrName>style.visibility</p:attrName>
                                            </p:attrNameLst>
                                          </p:cBhvr>
                                          <p:to>
                                            <p:strVal val="visible"/>
                                          </p:to>
                                        </p:set>
                                        <p:anim calcmode="lin" valueType="num" p14:bounceEnd="60000">
                                          <p:cBhvr additive="base">
                                            <p:cTn id="119" dur="1000" fill="hold"/>
                                            <p:tgtEl>
                                              <p:spTgt spid="12"/>
                                            </p:tgtEl>
                                            <p:attrNameLst>
                                              <p:attrName>ppt_x</p:attrName>
                                            </p:attrNameLst>
                                          </p:cBhvr>
                                          <p:tavLst>
                                            <p:tav tm="0">
                                              <p:val>
                                                <p:strVal val="0-#ppt_w/2"/>
                                              </p:val>
                                            </p:tav>
                                            <p:tav tm="100000">
                                              <p:val>
                                                <p:strVal val="#ppt_x"/>
                                              </p:val>
                                            </p:tav>
                                          </p:tavLst>
                                        </p:anim>
                                        <p:anim calcmode="lin" valueType="num" p14:bounceEnd="60000">
                                          <p:cBhvr additive="base">
                                            <p:cTn id="120"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8" grpId="0" animBg="1"/>
          <p:bldP spid="1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000" fill="hold"/>
                                            <p:tgtEl>
                                              <p:spTgt spid="8"/>
                                            </p:tgtEl>
                                            <p:attrNameLst>
                                              <p:attrName>ppt_x</p:attrName>
                                            </p:attrNameLst>
                                          </p:cBhvr>
                                          <p:tavLst>
                                            <p:tav tm="0">
                                              <p:val>
                                                <p:strVal val="#ppt_x"/>
                                              </p:val>
                                            </p:tav>
                                            <p:tav tm="100000">
                                              <p:val>
                                                <p:strVal val="#ppt_x"/>
                                              </p:val>
                                            </p:tav>
                                          </p:tavLst>
                                        </p:anim>
                                        <p:anim calcmode="lin" valueType="num">
                                          <p:cBhvr additive="base">
                                            <p:cTn id="17" dur="1000" fill="hold"/>
                                            <p:tgtEl>
                                              <p:spTgt spid="8"/>
                                            </p:tgtEl>
                                            <p:attrNameLst>
                                              <p:attrName>ppt_y</p:attrName>
                                            </p:attrNameLst>
                                          </p:cBhvr>
                                          <p:tavLst>
                                            <p:tav tm="0">
                                              <p:val>
                                                <p:strVal val="0-#ppt_h/2"/>
                                              </p:val>
                                            </p:tav>
                                            <p:tav tm="100000">
                                              <p:val>
                                                <p:strVal val="#ppt_y"/>
                                              </p:val>
                                            </p:tav>
                                          </p:tavLst>
                                        </p:anim>
                                      </p:childTnLst>
                                    </p:cTn>
                                  </p:par>
                                  <p:par>
                                    <p:cTn id="18" presetID="2" presetClass="entr" presetSubtype="1" fill="hold" nodeType="withEffect">
                                      <p:stCondLst>
                                        <p:cond delay="25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1000" fill="hold"/>
                                            <p:tgtEl>
                                              <p:spTgt spid="21"/>
                                            </p:tgtEl>
                                            <p:attrNameLst>
                                              <p:attrName>ppt_x</p:attrName>
                                            </p:attrNameLst>
                                          </p:cBhvr>
                                          <p:tavLst>
                                            <p:tav tm="0">
                                              <p:val>
                                                <p:strVal val="#ppt_x"/>
                                              </p:val>
                                            </p:tav>
                                            <p:tav tm="100000">
                                              <p:val>
                                                <p:strVal val="#ppt_x"/>
                                              </p:val>
                                            </p:tav>
                                          </p:tavLst>
                                        </p:anim>
                                        <p:anim calcmode="lin" valueType="num">
                                          <p:cBhvr additive="base">
                                            <p:cTn id="21" dur="1000" fill="hold"/>
                                            <p:tgtEl>
                                              <p:spTgt spid="21"/>
                                            </p:tgtEl>
                                            <p:attrNameLst>
                                              <p:attrName>ppt_y</p:attrName>
                                            </p:attrNameLst>
                                          </p:cBhvr>
                                          <p:tavLst>
                                            <p:tav tm="0">
                                              <p:val>
                                                <p:strVal val="0-#ppt_h/2"/>
                                              </p:val>
                                            </p:tav>
                                            <p:tav tm="100000">
                                              <p:val>
                                                <p:strVal val="#ppt_y"/>
                                              </p:val>
                                            </p:tav>
                                          </p:tavLst>
                                        </p:anim>
                                      </p:childTnLst>
                                    </p:cTn>
                                  </p:par>
                                </p:childTnLst>
                              </p:cTn>
                            </p:par>
                            <p:par>
                              <p:cTn id="22" fill="hold">
                                <p:stCondLst>
                                  <p:cond delay="2000"/>
                                </p:stCondLst>
                                <p:childTnLst>
                                  <p:par>
                                    <p:cTn id="23" presetID="16" presetClass="entr" presetSubtype="37"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outVertical)">
                                          <p:cBhvr>
                                            <p:cTn id="25" dur="500"/>
                                            <p:tgtEl>
                                              <p:spTgt spid="1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200" fill="hold"/>
                                            <p:tgtEl>
                                              <p:spTgt spid="22"/>
                                            </p:tgtEl>
                                            <p:attrNameLst>
                                              <p:attrName>ppt_w</p:attrName>
                                            </p:attrNameLst>
                                          </p:cBhvr>
                                          <p:tavLst>
                                            <p:tav tm="0">
                                              <p:val>
                                                <p:fltVal val="0"/>
                                              </p:val>
                                            </p:tav>
                                            <p:tav tm="100000">
                                              <p:val>
                                                <p:strVal val="#ppt_w"/>
                                              </p:val>
                                            </p:tav>
                                          </p:tavLst>
                                        </p:anim>
                                        <p:anim calcmode="lin" valueType="num">
                                          <p:cBhvr>
                                            <p:cTn id="29" dur="200" fill="hold"/>
                                            <p:tgtEl>
                                              <p:spTgt spid="22"/>
                                            </p:tgtEl>
                                            <p:attrNameLst>
                                              <p:attrName>ppt_h</p:attrName>
                                            </p:attrNameLst>
                                          </p:cBhvr>
                                          <p:tavLst>
                                            <p:tav tm="0">
                                              <p:val>
                                                <p:fltVal val="0"/>
                                              </p:val>
                                            </p:tav>
                                            <p:tav tm="100000">
                                              <p:val>
                                                <p:strVal val="#ppt_h"/>
                                              </p:val>
                                            </p:tav>
                                          </p:tavLst>
                                        </p:anim>
                                        <p:animEffect transition="in" filter="fade">
                                          <p:cBhvr>
                                            <p:cTn id="30" dur="200"/>
                                            <p:tgtEl>
                                              <p:spTgt spid="22"/>
                                            </p:tgtEl>
                                          </p:cBhvr>
                                        </p:animEffect>
                                      </p:childTnLst>
                                    </p:cTn>
                                  </p:par>
                                  <p:par>
                                    <p:cTn id="31" presetID="53" presetClass="entr" presetSubtype="16" fill="hold" grpId="0" nodeType="withEffect">
                                      <p:stCondLst>
                                        <p:cond delay="100"/>
                                      </p:stCondLst>
                                      <p:childTnLst>
                                        <p:set>
                                          <p:cBhvr>
                                            <p:cTn id="32" dur="1" fill="hold">
                                              <p:stCondLst>
                                                <p:cond delay="0"/>
                                              </p:stCondLst>
                                            </p:cTn>
                                            <p:tgtEl>
                                              <p:spTgt spid="23"/>
                                            </p:tgtEl>
                                            <p:attrNameLst>
                                              <p:attrName>style.visibility</p:attrName>
                                            </p:attrNameLst>
                                          </p:cBhvr>
                                          <p:to>
                                            <p:strVal val="visible"/>
                                          </p:to>
                                        </p:set>
                                        <p:anim calcmode="lin" valueType="num">
                                          <p:cBhvr>
                                            <p:cTn id="33" dur="200" fill="hold"/>
                                            <p:tgtEl>
                                              <p:spTgt spid="23"/>
                                            </p:tgtEl>
                                            <p:attrNameLst>
                                              <p:attrName>ppt_w</p:attrName>
                                            </p:attrNameLst>
                                          </p:cBhvr>
                                          <p:tavLst>
                                            <p:tav tm="0">
                                              <p:val>
                                                <p:fltVal val="0"/>
                                              </p:val>
                                            </p:tav>
                                            <p:tav tm="100000">
                                              <p:val>
                                                <p:strVal val="#ppt_w"/>
                                              </p:val>
                                            </p:tav>
                                          </p:tavLst>
                                        </p:anim>
                                        <p:anim calcmode="lin" valueType="num">
                                          <p:cBhvr>
                                            <p:cTn id="34" dur="200" fill="hold"/>
                                            <p:tgtEl>
                                              <p:spTgt spid="23"/>
                                            </p:tgtEl>
                                            <p:attrNameLst>
                                              <p:attrName>ppt_h</p:attrName>
                                            </p:attrNameLst>
                                          </p:cBhvr>
                                          <p:tavLst>
                                            <p:tav tm="0">
                                              <p:val>
                                                <p:fltVal val="0"/>
                                              </p:val>
                                            </p:tav>
                                            <p:tav tm="100000">
                                              <p:val>
                                                <p:strVal val="#ppt_h"/>
                                              </p:val>
                                            </p:tav>
                                          </p:tavLst>
                                        </p:anim>
                                        <p:animEffect transition="in" filter="fade">
                                          <p:cBhvr>
                                            <p:cTn id="35" dur="200"/>
                                            <p:tgtEl>
                                              <p:spTgt spid="23"/>
                                            </p:tgtEl>
                                          </p:cBhvr>
                                        </p:animEffect>
                                      </p:childTnLst>
                                    </p:cTn>
                                  </p:par>
                                  <p:par>
                                    <p:cTn id="36" presetID="53" presetClass="entr" presetSubtype="16" fill="hold" grpId="0" nodeType="withEffect">
                                      <p:stCondLst>
                                        <p:cond delay="100"/>
                                      </p:stCondLst>
                                      <p:childTnLst>
                                        <p:set>
                                          <p:cBhvr>
                                            <p:cTn id="37" dur="1" fill="hold">
                                              <p:stCondLst>
                                                <p:cond delay="0"/>
                                              </p:stCondLst>
                                            </p:cTn>
                                            <p:tgtEl>
                                              <p:spTgt spid="24"/>
                                            </p:tgtEl>
                                            <p:attrNameLst>
                                              <p:attrName>style.visibility</p:attrName>
                                            </p:attrNameLst>
                                          </p:cBhvr>
                                          <p:to>
                                            <p:strVal val="visible"/>
                                          </p:to>
                                        </p:set>
                                        <p:anim calcmode="lin" valueType="num">
                                          <p:cBhvr>
                                            <p:cTn id="38" dur="200" fill="hold"/>
                                            <p:tgtEl>
                                              <p:spTgt spid="24"/>
                                            </p:tgtEl>
                                            <p:attrNameLst>
                                              <p:attrName>ppt_w</p:attrName>
                                            </p:attrNameLst>
                                          </p:cBhvr>
                                          <p:tavLst>
                                            <p:tav tm="0">
                                              <p:val>
                                                <p:fltVal val="0"/>
                                              </p:val>
                                            </p:tav>
                                            <p:tav tm="100000">
                                              <p:val>
                                                <p:strVal val="#ppt_w"/>
                                              </p:val>
                                            </p:tav>
                                          </p:tavLst>
                                        </p:anim>
                                        <p:anim calcmode="lin" valueType="num">
                                          <p:cBhvr>
                                            <p:cTn id="39" dur="200" fill="hold"/>
                                            <p:tgtEl>
                                              <p:spTgt spid="24"/>
                                            </p:tgtEl>
                                            <p:attrNameLst>
                                              <p:attrName>ppt_h</p:attrName>
                                            </p:attrNameLst>
                                          </p:cBhvr>
                                          <p:tavLst>
                                            <p:tav tm="0">
                                              <p:val>
                                                <p:fltVal val="0"/>
                                              </p:val>
                                            </p:tav>
                                            <p:tav tm="100000">
                                              <p:val>
                                                <p:strVal val="#ppt_h"/>
                                              </p:val>
                                            </p:tav>
                                          </p:tavLst>
                                        </p:anim>
                                        <p:animEffect transition="in" filter="fade">
                                          <p:cBhvr>
                                            <p:cTn id="40" dur="200"/>
                                            <p:tgtEl>
                                              <p:spTgt spid="24"/>
                                            </p:tgtEl>
                                          </p:cBhvr>
                                        </p:animEffect>
                                      </p:childTnLst>
                                    </p:cTn>
                                  </p:par>
                                  <p:par>
                                    <p:cTn id="41" presetID="53" presetClass="entr" presetSubtype="16" fill="hold" grpId="0" nodeType="withEffect">
                                      <p:stCondLst>
                                        <p:cond delay="2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200" fill="hold"/>
                                            <p:tgtEl>
                                              <p:spTgt spid="25"/>
                                            </p:tgtEl>
                                            <p:attrNameLst>
                                              <p:attrName>ppt_w</p:attrName>
                                            </p:attrNameLst>
                                          </p:cBhvr>
                                          <p:tavLst>
                                            <p:tav tm="0">
                                              <p:val>
                                                <p:fltVal val="0"/>
                                              </p:val>
                                            </p:tav>
                                            <p:tav tm="100000">
                                              <p:val>
                                                <p:strVal val="#ppt_w"/>
                                              </p:val>
                                            </p:tav>
                                          </p:tavLst>
                                        </p:anim>
                                        <p:anim calcmode="lin" valueType="num">
                                          <p:cBhvr>
                                            <p:cTn id="44" dur="200" fill="hold"/>
                                            <p:tgtEl>
                                              <p:spTgt spid="25"/>
                                            </p:tgtEl>
                                            <p:attrNameLst>
                                              <p:attrName>ppt_h</p:attrName>
                                            </p:attrNameLst>
                                          </p:cBhvr>
                                          <p:tavLst>
                                            <p:tav tm="0">
                                              <p:val>
                                                <p:fltVal val="0"/>
                                              </p:val>
                                            </p:tav>
                                            <p:tav tm="100000">
                                              <p:val>
                                                <p:strVal val="#ppt_h"/>
                                              </p:val>
                                            </p:tav>
                                          </p:tavLst>
                                        </p:anim>
                                        <p:animEffect transition="in" filter="fade">
                                          <p:cBhvr>
                                            <p:cTn id="45" dur="200"/>
                                            <p:tgtEl>
                                              <p:spTgt spid="25"/>
                                            </p:tgtEl>
                                          </p:cBhvr>
                                        </p:animEffect>
                                      </p:childTnLst>
                                    </p:cTn>
                                  </p:par>
                                  <p:par>
                                    <p:cTn id="46" presetID="53" presetClass="entr" presetSubtype="16" fill="hold" grpId="0" nodeType="withEffect">
                                      <p:stCondLst>
                                        <p:cond delay="200"/>
                                      </p:stCondLst>
                                      <p:childTnLst>
                                        <p:set>
                                          <p:cBhvr>
                                            <p:cTn id="47" dur="1" fill="hold">
                                              <p:stCondLst>
                                                <p:cond delay="0"/>
                                              </p:stCondLst>
                                            </p:cTn>
                                            <p:tgtEl>
                                              <p:spTgt spid="26"/>
                                            </p:tgtEl>
                                            <p:attrNameLst>
                                              <p:attrName>style.visibility</p:attrName>
                                            </p:attrNameLst>
                                          </p:cBhvr>
                                          <p:to>
                                            <p:strVal val="visible"/>
                                          </p:to>
                                        </p:set>
                                        <p:anim calcmode="lin" valueType="num">
                                          <p:cBhvr>
                                            <p:cTn id="48" dur="200" fill="hold"/>
                                            <p:tgtEl>
                                              <p:spTgt spid="26"/>
                                            </p:tgtEl>
                                            <p:attrNameLst>
                                              <p:attrName>ppt_w</p:attrName>
                                            </p:attrNameLst>
                                          </p:cBhvr>
                                          <p:tavLst>
                                            <p:tav tm="0">
                                              <p:val>
                                                <p:fltVal val="0"/>
                                              </p:val>
                                            </p:tav>
                                            <p:tav tm="100000">
                                              <p:val>
                                                <p:strVal val="#ppt_w"/>
                                              </p:val>
                                            </p:tav>
                                          </p:tavLst>
                                        </p:anim>
                                        <p:anim calcmode="lin" valueType="num">
                                          <p:cBhvr>
                                            <p:cTn id="49" dur="200" fill="hold"/>
                                            <p:tgtEl>
                                              <p:spTgt spid="26"/>
                                            </p:tgtEl>
                                            <p:attrNameLst>
                                              <p:attrName>ppt_h</p:attrName>
                                            </p:attrNameLst>
                                          </p:cBhvr>
                                          <p:tavLst>
                                            <p:tav tm="0">
                                              <p:val>
                                                <p:fltVal val="0"/>
                                              </p:val>
                                            </p:tav>
                                            <p:tav tm="100000">
                                              <p:val>
                                                <p:strVal val="#ppt_h"/>
                                              </p:val>
                                            </p:tav>
                                          </p:tavLst>
                                        </p:anim>
                                        <p:animEffect transition="in" filter="fade">
                                          <p:cBhvr>
                                            <p:cTn id="50" dur="200"/>
                                            <p:tgtEl>
                                              <p:spTgt spid="26"/>
                                            </p:tgtEl>
                                          </p:cBhvr>
                                        </p:animEffect>
                                      </p:childTnLst>
                                    </p:cTn>
                                  </p:par>
                                  <p:par>
                                    <p:cTn id="51" presetID="53" presetClass="entr" presetSubtype="16" fill="hold" grpId="0" nodeType="withEffect">
                                      <p:stCondLst>
                                        <p:cond delay="300"/>
                                      </p:stCondLst>
                                      <p:childTnLst>
                                        <p:set>
                                          <p:cBhvr>
                                            <p:cTn id="52" dur="1" fill="hold">
                                              <p:stCondLst>
                                                <p:cond delay="0"/>
                                              </p:stCondLst>
                                            </p:cTn>
                                            <p:tgtEl>
                                              <p:spTgt spid="27"/>
                                            </p:tgtEl>
                                            <p:attrNameLst>
                                              <p:attrName>style.visibility</p:attrName>
                                            </p:attrNameLst>
                                          </p:cBhvr>
                                          <p:to>
                                            <p:strVal val="visible"/>
                                          </p:to>
                                        </p:set>
                                        <p:anim calcmode="lin" valueType="num">
                                          <p:cBhvr>
                                            <p:cTn id="53" dur="200" fill="hold"/>
                                            <p:tgtEl>
                                              <p:spTgt spid="27"/>
                                            </p:tgtEl>
                                            <p:attrNameLst>
                                              <p:attrName>ppt_w</p:attrName>
                                            </p:attrNameLst>
                                          </p:cBhvr>
                                          <p:tavLst>
                                            <p:tav tm="0">
                                              <p:val>
                                                <p:fltVal val="0"/>
                                              </p:val>
                                            </p:tav>
                                            <p:tav tm="100000">
                                              <p:val>
                                                <p:strVal val="#ppt_w"/>
                                              </p:val>
                                            </p:tav>
                                          </p:tavLst>
                                        </p:anim>
                                        <p:anim calcmode="lin" valueType="num">
                                          <p:cBhvr>
                                            <p:cTn id="54" dur="200" fill="hold"/>
                                            <p:tgtEl>
                                              <p:spTgt spid="27"/>
                                            </p:tgtEl>
                                            <p:attrNameLst>
                                              <p:attrName>ppt_h</p:attrName>
                                            </p:attrNameLst>
                                          </p:cBhvr>
                                          <p:tavLst>
                                            <p:tav tm="0">
                                              <p:val>
                                                <p:fltVal val="0"/>
                                              </p:val>
                                            </p:tav>
                                            <p:tav tm="100000">
                                              <p:val>
                                                <p:strVal val="#ppt_h"/>
                                              </p:val>
                                            </p:tav>
                                          </p:tavLst>
                                        </p:anim>
                                        <p:animEffect transition="in" filter="fade">
                                          <p:cBhvr>
                                            <p:cTn id="55" dur="200"/>
                                            <p:tgtEl>
                                              <p:spTgt spid="27"/>
                                            </p:tgtEl>
                                          </p:cBhvr>
                                        </p:animEffect>
                                      </p:childTnLst>
                                    </p:cTn>
                                  </p:par>
                                  <p:par>
                                    <p:cTn id="56" presetID="53" presetClass="entr" presetSubtype="16" fill="hold" grpId="0" nodeType="withEffect">
                                      <p:stCondLst>
                                        <p:cond delay="300"/>
                                      </p:stCondLst>
                                      <p:childTnLst>
                                        <p:set>
                                          <p:cBhvr>
                                            <p:cTn id="57" dur="1" fill="hold">
                                              <p:stCondLst>
                                                <p:cond delay="0"/>
                                              </p:stCondLst>
                                            </p:cTn>
                                            <p:tgtEl>
                                              <p:spTgt spid="28"/>
                                            </p:tgtEl>
                                            <p:attrNameLst>
                                              <p:attrName>style.visibility</p:attrName>
                                            </p:attrNameLst>
                                          </p:cBhvr>
                                          <p:to>
                                            <p:strVal val="visible"/>
                                          </p:to>
                                        </p:set>
                                        <p:anim calcmode="lin" valueType="num">
                                          <p:cBhvr>
                                            <p:cTn id="58" dur="200" fill="hold"/>
                                            <p:tgtEl>
                                              <p:spTgt spid="28"/>
                                            </p:tgtEl>
                                            <p:attrNameLst>
                                              <p:attrName>ppt_w</p:attrName>
                                            </p:attrNameLst>
                                          </p:cBhvr>
                                          <p:tavLst>
                                            <p:tav tm="0">
                                              <p:val>
                                                <p:fltVal val="0"/>
                                              </p:val>
                                            </p:tav>
                                            <p:tav tm="100000">
                                              <p:val>
                                                <p:strVal val="#ppt_w"/>
                                              </p:val>
                                            </p:tav>
                                          </p:tavLst>
                                        </p:anim>
                                        <p:anim calcmode="lin" valueType="num">
                                          <p:cBhvr>
                                            <p:cTn id="59" dur="200" fill="hold"/>
                                            <p:tgtEl>
                                              <p:spTgt spid="28"/>
                                            </p:tgtEl>
                                            <p:attrNameLst>
                                              <p:attrName>ppt_h</p:attrName>
                                            </p:attrNameLst>
                                          </p:cBhvr>
                                          <p:tavLst>
                                            <p:tav tm="0">
                                              <p:val>
                                                <p:fltVal val="0"/>
                                              </p:val>
                                            </p:tav>
                                            <p:tav tm="100000">
                                              <p:val>
                                                <p:strVal val="#ppt_h"/>
                                              </p:val>
                                            </p:tav>
                                          </p:tavLst>
                                        </p:anim>
                                        <p:animEffect transition="in" filter="fade">
                                          <p:cBhvr>
                                            <p:cTn id="60" dur="200"/>
                                            <p:tgtEl>
                                              <p:spTgt spid="28"/>
                                            </p:tgtEl>
                                          </p:cBhvr>
                                        </p:animEffect>
                                      </p:childTnLst>
                                    </p:cTn>
                                  </p:par>
                                  <p:par>
                                    <p:cTn id="61" presetID="53" presetClass="entr" presetSubtype="16" fill="hold" grpId="0" nodeType="withEffect">
                                      <p:stCondLst>
                                        <p:cond delay="400"/>
                                      </p:stCondLst>
                                      <p:childTnLst>
                                        <p:set>
                                          <p:cBhvr>
                                            <p:cTn id="62" dur="1" fill="hold">
                                              <p:stCondLst>
                                                <p:cond delay="0"/>
                                              </p:stCondLst>
                                            </p:cTn>
                                            <p:tgtEl>
                                              <p:spTgt spid="29"/>
                                            </p:tgtEl>
                                            <p:attrNameLst>
                                              <p:attrName>style.visibility</p:attrName>
                                            </p:attrNameLst>
                                          </p:cBhvr>
                                          <p:to>
                                            <p:strVal val="visible"/>
                                          </p:to>
                                        </p:set>
                                        <p:anim calcmode="lin" valueType="num">
                                          <p:cBhvr>
                                            <p:cTn id="63" dur="200" fill="hold"/>
                                            <p:tgtEl>
                                              <p:spTgt spid="29"/>
                                            </p:tgtEl>
                                            <p:attrNameLst>
                                              <p:attrName>ppt_w</p:attrName>
                                            </p:attrNameLst>
                                          </p:cBhvr>
                                          <p:tavLst>
                                            <p:tav tm="0">
                                              <p:val>
                                                <p:fltVal val="0"/>
                                              </p:val>
                                            </p:tav>
                                            <p:tav tm="100000">
                                              <p:val>
                                                <p:strVal val="#ppt_w"/>
                                              </p:val>
                                            </p:tav>
                                          </p:tavLst>
                                        </p:anim>
                                        <p:anim calcmode="lin" valueType="num">
                                          <p:cBhvr>
                                            <p:cTn id="64" dur="200" fill="hold"/>
                                            <p:tgtEl>
                                              <p:spTgt spid="29"/>
                                            </p:tgtEl>
                                            <p:attrNameLst>
                                              <p:attrName>ppt_h</p:attrName>
                                            </p:attrNameLst>
                                          </p:cBhvr>
                                          <p:tavLst>
                                            <p:tav tm="0">
                                              <p:val>
                                                <p:fltVal val="0"/>
                                              </p:val>
                                            </p:tav>
                                            <p:tav tm="100000">
                                              <p:val>
                                                <p:strVal val="#ppt_h"/>
                                              </p:val>
                                            </p:tav>
                                          </p:tavLst>
                                        </p:anim>
                                        <p:animEffect transition="in" filter="fade">
                                          <p:cBhvr>
                                            <p:cTn id="65" dur="200"/>
                                            <p:tgtEl>
                                              <p:spTgt spid="29"/>
                                            </p:tgtEl>
                                          </p:cBhvr>
                                        </p:animEffect>
                                      </p:childTnLst>
                                    </p:cTn>
                                  </p:par>
                                  <p:par>
                                    <p:cTn id="66" presetID="53" presetClass="entr" presetSubtype="16" fill="hold" grpId="0" nodeType="withEffect">
                                      <p:stCondLst>
                                        <p:cond delay="400"/>
                                      </p:stCondLst>
                                      <p:childTnLst>
                                        <p:set>
                                          <p:cBhvr>
                                            <p:cTn id="67" dur="1" fill="hold">
                                              <p:stCondLst>
                                                <p:cond delay="0"/>
                                              </p:stCondLst>
                                            </p:cTn>
                                            <p:tgtEl>
                                              <p:spTgt spid="30"/>
                                            </p:tgtEl>
                                            <p:attrNameLst>
                                              <p:attrName>style.visibility</p:attrName>
                                            </p:attrNameLst>
                                          </p:cBhvr>
                                          <p:to>
                                            <p:strVal val="visible"/>
                                          </p:to>
                                        </p:set>
                                        <p:anim calcmode="lin" valueType="num">
                                          <p:cBhvr>
                                            <p:cTn id="68" dur="200" fill="hold"/>
                                            <p:tgtEl>
                                              <p:spTgt spid="30"/>
                                            </p:tgtEl>
                                            <p:attrNameLst>
                                              <p:attrName>ppt_w</p:attrName>
                                            </p:attrNameLst>
                                          </p:cBhvr>
                                          <p:tavLst>
                                            <p:tav tm="0">
                                              <p:val>
                                                <p:fltVal val="0"/>
                                              </p:val>
                                            </p:tav>
                                            <p:tav tm="100000">
                                              <p:val>
                                                <p:strVal val="#ppt_w"/>
                                              </p:val>
                                            </p:tav>
                                          </p:tavLst>
                                        </p:anim>
                                        <p:anim calcmode="lin" valueType="num">
                                          <p:cBhvr>
                                            <p:cTn id="69" dur="200" fill="hold"/>
                                            <p:tgtEl>
                                              <p:spTgt spid="30"/>
                                            </p:tgtEl>
                                            <p:attrNameLst>
                                              <p:attrName>ppt_h</p:attrName>
                                            </p:attrNameLst>
                                          </p:cBhvr>
                                          <p:tavLst>
                                            <p:tav tm="0">
                                              <p:val>
                                                <p:fltVal val="0"/>
                                              </p:val>
                                            </p:tav>
                                            <p:tav tm="100000">
                                              <p:val>
                                                <p:strVal val="#ppt_h"/>
                                              </p:val>
                                            </p:tav>
                                          </p:tavLst>
                                        </p:anim>
                                        <p:animEffect transition="in" filter="fade">
                                          <p:cBhvr>
                                            <p:cTn id="70" dur="200"/>
                                            <p:tgtEl>
                                              <p:spTgt spid="30"/>
                                            </p:tgtEl>
                                          </p:cBhvr>
                                        </p:animEffect>
                                      </p:childTnLst>
                                    </p:cTn>
                                  </p:par>
                                  <p:par>
                                    <p:cTn id="71" presetID="53" presetClass="entr" presetSubtype="16" fill="hold" grpId="0" nodeType="withEffect">
                                      <p:stCondLst>
                                        <p:cond delay="500"/>
                                      </p:stCondLst>
                                      <p:childTnLst>
                                        <p:set>
                                          <p:cBhvr>
                                            <p:cTn id="72" dur="1" fill="hold">
                                              <p:stCondLst>
                                                <p:cond delay="0"/>
                                              </p:stCondLst>
                                            </p:cTn>
                                            <p:tgtEl>
                                              <p:spTgt spid="31"/>
                                            </p:tgtEl>
                                            <p:attrNameLst>
                                              <p:attrName>style.visibility</p:attrName>
                                            </p:attrNameLst>
                                          </p:cBhvr>
                                          <p:to>
                                            <p:strVal val="visible"/>
                                          </p:to>
                                        </p:set>
                                        <p:anim calcmode="lin" valueType="num">
                                          <p:cBhvr>
                                            <p:cTn id="73" dur="200" fill="hold"/>
                                            <p:tgtEl>
                                              <p:spTgt spid="31"/>
                                            </p:tgtEl>
                                            <p:attrNameLst>
                                              <p:attrName>ppt_w</p:attrName>
                                            </p:attrNameLst>
                                          </p:cBhvr>
                                          <p:tavLst>
                                            <p:tav tm="0">
                                              <p:val>
                                                <p:fltVal val="0"/>
                                              </p:val>
                                            </p:tav>
                                            <p:tav tm="100000">
                                              <p:val>
                                                <p:strVal val="#ppt_w"/>
                                              </p:val>
                                            </p:tav>
                                          </p:tavLst>
                                        </p:anim>
                                        <p:anim calcmode="lin" valueType="num">
                                          <p:cBhvr>
                                            <p:cTn id="74" dur="200" fill="hold"/>
                                            <p:tgtEl>
                                              <p:spTgt spid="31"/>
                                            </p:tgtEl>
                                            <p:attrNameLst>
                                              <p:attrName>ppt_h</p:attrName>
                                            </p:attrNameLst>
                                          </p:cBhvr>
                                          <p:tavLst>
                                            <p:tav tm="0">
                                              <p:val>
                                                <p:fltVal val="0"/>
                                              </p:val>
                                            </p:tav>
                                            <p:tav tm="100000">
                                              <p:val>
                                                <p:strVal val="#ppt_h"/>
                                              </p:val>
                                            </p:tav>
                                          </p:tavLst>
                                        </p:anim>
                                        <p:animEffect transition="in" filter="fade">
                                          <p:cBhvr>
                                            <p:cTn id="75" dur="200"/>
                                            <p:tgtEl>
                                              <p:spTgt spid="31"/>
                                            </p:tgtEl>
                                          </p:cBhvr>
                                        </p:animEffect>
                                      </p:childTnLst>
                                    </p:cTn>
                                  </p:par>
                                  <p:par>
                                    <p:cTn id="76" presetID="53" presetClass="entr" presetSubtype="16" fill="hold" grpId="0" nodeType="withEffect">
                                      <p:stCondLst>
                                        <p:cond delay="500"/>
                                      </p:stCondLst>
                                      <p:childTnLst>
                                        <p:set>
                                          <p:cBhvr>
                                            <p:cTn id="77" dur="1" fill="hold">
                                              <p:stCondLst>
                                                <p:cond delay="0"/>
                                              </p:stCondLst>
                                            </p:cTn>
                                            <p:tgtEl>
                                              <p:spTgt spid="32"/>
                                            </p:tgtEl>
                                            <p:attrNameLst>
                                              <p:attrName>style.visibility</p:attrName>
                                            </p:attrNameLst>
                                          </p:cBhvr>
                                          <p:to>
                                            <p:strVal val="visible"/>
                                          </p:to>
                                        </p:set>
                                        <p:anim calcmode="lin" valueType="num">
                                          <p:cBhvr>
                                            <p:cTn id="78" dur="200" fill="hold"/>
                                            <p:tgtEl>
                                              <p:spTgt spid="32"/>
                                            </p:tgtEl>
                                            <p:attrNameLst>
                                              <p:attrName>ppt_w</p:attrName>
                                            </p:attrNameLst>
                                          </p:cBhvr>
                                          <p:tavLst>
                                            <p:tav tm="0">
                                              <p:val>
                                                <p:fltVal val="0"/>
                                              </p:val>
                                            </p:tav>
                                            <p:tav tm="100000">
                                              <p:val>
                                                <p:strVal val="#ppt_w"/>
                                              </p:val>
                                            </p:tav>
                                          </p:tavLst>
                                        </p:anim>
                                        <p:anim calcmode="lin" valueType="num">
                                          <p:cBhvr>
                                            <p:cTn id="79" dur="200" fill="hold"/>
                                            <p:tgtEl>
                                              <p:spTgt spid="32"/>
                                            </p:tgtEl>
                                            <p:attrNameLst>
                                              <p:attrName>ppt_h</p:attrName>
                                            </p:attrNameLst>
                                          </p:cBhvr>
                                          <p:tavLst>
                                            <p:tav tm="0">
                                              <p:val>
                                                <p:fltVal val="0"/>
                                              </p:val>
                                            </p:tav>
                                            <p:tav tm="100000">
                                              <p:val>
                                                <p:strVal val="#ppt_h"/>
                                              </p:val>
                                            </p:tav>
                                          </p:tavLst>
                                        </p:anim>
                                        <p:animEffect transition="in" filter="fade">
                                          <p:cBhvr>
                                            <p:cTn id="80" dur="200"/>
                                            <p:tgtEl>
                                              <p:spTgt spid="32"/>
                                            </p:tgtEl>
                                          </p:cBhvr>
                                        </p:animEffect>
                                      </p:childTnLst>
                                    </p:cTn>
                                  </p:par>
                                  <p:par>
                                    <p:cTn id="81" presetID="53" presetClass="entr" presetSubtype="16" fill="hold" grpId="0" nodeType="withEffect">
                                      <p:stCondLst>
                                        <p:cond delay="600"/>
                                      </p:stCondLst>
                                      <p:childTnLst>
                                        <p:set>
                                          <p:cBhvr>
                                            <p:cTn id="82" dur="1" fill="hold">
                                              <p:stCondLst>
                                                <p:cond delay="0"/>
                                              </p:stCondLst>
                                            </p:cTn>
                                            <p:tgtEl>
                                              <p:spTgt spid="33"/>
                                            </p:tgtEl>
                                            <p:attrNameLst>
                                              <p:attrName>style.visibility</p:attrName>
                                            </p:attrNameLst>
                                          </p:cBhvr>
                                          <p:to>
                                            <p:strVal val="visible"/>
                                          </p:to>
                                        </p:set>
                                        <p:anim calcmode="lin" valueType="num">
                                          <p:cBhvr>
                                            <p:cTn id="83" dur="200" fill="hold"/>
                                            <p:tgtEl>
                                              <p:spTgt spid="33"/>
                                            </p:tgtEl>
                                            <p:attrNameLst>
                                              <p:attrName>ppt_w</p:attrName>
                                            </p:attrNameLst>
                                          </p:cBhvr>
                                          <p:tavLst>
                                            <p:tav tm="0">
                                              <p:val>
                                                <p:fltVal val="0"/>
                                              </p:val>
                                            </p:tav>
                                            <p:tav tm="100000">
                                              <p:val>
                                                <p:strVal val="#ppt_w"/>
                                              </p:val>
                                            </p:tav>
                                          </p:tavLst>
                                        </p:anim>
                                        <p:anim calcmode="lin" valueType="num">
                                          <p:cBhvr>
                                            <p:cTn id="84" dur="200" fill="hold"/>
                                            <p:tgtEl>
                                              <p:spTgt spid="33"/>
                                            </p:tgtEl>
                                            <p:attrNameLst>
                                              <p:attrName>ppt_h</p:attrName>
                                            </p:attrNameLst>
                                          </p:cBhvr>
                                          <p:tavLst>
                                            <p:tav tm="0">
                                              <p:val>
                                                <p:fltVal val="0"/>
                                              </p:val>
                                            </p:tav>
                                            <p:tav tm="100000">
                                              <p:val>
                                                <p:strVal val="#ppt_h"/>
                                              </p:val>
                                            </p:tav>
                                          </p:tavLst>
                                        </p:anim>
                                        <p:animEffect transition="in" filter="fade">
                                          <p:cBhvr>
                                            <p:cTn id="85" dur="200"/>
                                            <p:tgtEl>
                                              <p:spTgt spid="33"/>
                                            </p:tgtEl>
                                          </p:cBhvr>
                                        </p:animEffect>
                                      </p:childTnLst>
                                    </p:cTn>
                                  </p:par>
                                  <p:par>
                                    <p:cTn id="86" presetID="53" presetClass="entr" presetSubtype="16" fill="hold" grpId="0" nodeType="withEffect">
                                      <p:stCondLst>
                                        <p:cond delay="600"/>
                                      </p:stCondLst>
                                      <p:childTnLst>
                                        <p:set>
                                          <p:cBhvr>
                                            <p:cTn id="87" dur="1" fill="hold">
                                              <p:stCondLst>
                                                <p:cond delay="0"/>
                                              </p:stCondLst>
                                            </p:cTn>
                                            <p:tgtEl>
                                              <p:spTgt spid="34"/>
                                            </p:tgtEl>
                                            <p:attrNameLst>
                                              <p:attrName>style.visibility</p:attrName>
                                            </p:attrNameLst>
                                          </p:cBhvr>
                                          <p:to>
                                            <p:strVal val="visible"/>
                                          </p:to>
                                        </p:set>
                                        <p:anim calcmode="lin" valueType="num">
                                          <p:cBhvr>
                                            <p:cTn id="88" dur="200" fill="hold"/>
                                            <p:tgtEl>
                                              <p:spTgt spid="34"/>
                                            </p:tgtEl>
                                            <p:attrNameLst>
                                              <p:attrName>ppt_w</p:attrName>
                                            </p:attrNameLst>
                                          </p:cBhvr>
                                          <p:tavLst>
                                            <p:tav tm="0">
                                              <p:val>
                                                <p:fltVal val="0"/>
                                              </p:val>
                                            </p:tav>
                                            <p:tav tm="100000">
                                              <p:val>
                                                <p:strVal val="#ppt_w"/>
                                              </p:val>
                                            </p:tav>
                                          </p:tavLst>
                                        </p:anim>
                                        <p:anim calcmode="lin" valueType="num">
                                          <p:cBhvr>
                                            <p:cTn id="89" dur="200" fill="hold"/>
                                            <p:tgtEl>
                                              <p:spTgt spid="34"/>
                                            </p:tgtEl>
                                            <p:attrNameLst>
                                              <p:attrName>ppt_h</p:attrName>
                                            </p:attrNameLst>
                                          </p:cBhvr>
                                          <p:tavLst>
                                            <p:tav tm="0">
                                              <p:val>
                                                <p:fltVal val="0"/>
                                              </p:val>
                                            </p:tav>
                                            <p:tav tm="100000">
                                              <p:val>
                                                <p:strVal val="#ppt_h"/>
                                              </p:val>
                                            </p:tav>
                                          </p:tavLst>
                                        </p:anim>
                                        <p:animEffect transition="in" filter="fade">
                                          <p:cBhvr>
                                            <p:cTn id="90" dur="200"/>
                                            <p:tgtEl>
                                              <p:spTgt spid="34"/>
                                            </p:tgtEl>
                                          </p:cBhvr>
                                        </p:animEffect>
                                      </p:childTnLst>
                                    </p:cTn>
                                  </p:par>
                                  <p:par>
                                    <p:cTn id="91" presetID="53" presetClass="entr" presetSubtype="16" fill="hold" grpId="0" nodeType="withEffect">
                                      <p:stCondLst>
                                        <p:cond delay="700"/>
                                      </p:stCondLst>
                                      <p:childTnLst>
                                        <p:set>
                                          <p:cBhvr>
                                            <p:cTn id="92" dur="1" fill="hold">
                                              <p:stCondLst>
                                                <p:cond delay="0"/>
                                              </p:stCondLst>
                                            </p:cTn>
                                            <p:tgtEl>
                                              <p:spTgt spid="35"/>
                                            </p:tgtEl>
                                            <p:attrNameLst>
                                              <p:attrName>style.visibility</p:attrName>
                                            </p:attrNameLst>
                                          </p:cBhvr>
                                          <p:to>
                                            <p:strVal val="visible"/>
                                          </p:to>
                                        </p:set>
                                        <p:anim calcmode="lin" valueType="num">
                                          <p:cBhvr>
                                            <p:cTn id="93" dur="200" fill="hold"/>
                                            <p:tgtEl>
                                              <p:spTgt spid="35"/>
                                            </p:tgtEl>
                                            <p:attrNameLst>
                                              <p:attrName>ppt_w</p:attrName>
                                            </p:attrNameLst>
                                          </p:cBhvr>
                                          <p:tavLst>
                                            <p:tav tm="0">
                                              <p:val>
                                                <p:fltVal val="0"/>
                                              </p:val>
                                            </p:tav>
                                            <p:tav tm="100000">
                                              <p:val>
                                                <p:strVal val="#ppt_w"/>
                                              </p:val>
                                            </p:tav>
                                          </p:tavLst>
                                        </p:anim>
                                        <p:anim calcmode="lin" valueType="num">
                                          <p:cBhvr>
                                            <p:cTn id="94" dur="200" fill="hold"/>
                                            <p:tgtEl>
                                              <p:spTgt spid="35"/>
                                            </p:tgtEl>
                                            <p:attrNameLst>
                                              <p:attrName>ppt_h</p:attrName>
                                            </p:attrNameLst>
                                          </p:cBhvr>
                                          <p:tavLst>
                                            <p:tav tm="0">
                                              <p:val>
                                                <p:fltVal val="0"/>
                                              </p:val>
                                            </p:tav>
                                            <p:tav tm="100000">
                                              <p:val>
                                                <p:strVal val="#ppt_h"/>
                                              </p:val>
                                            </p:tav>
                                          </p:tavLst>
                                        </p:anim>
                                        <p:animEffect transition="in" filter="fade">
                                          <p:cBhvr>
                                            <p:cTn id="95" dur="200"/>
                                            <p:tgtEl>
                                              <p:spTgt spid="35"/>
                                            </p:tgtEl>
                                          </p:cBhvr>
                                        </p:animEffect>
                                      </p:childTnLst>
                                    </p:cTn>
                                  </p:par>
                                  <p:par>
                                    <p:cTn id="96" presetID="53" presetClass="entr" presetSubtype="16" fill="hold" grpId="0" nodeType="withEffect">
                                      <p:stCondLst>
                                        <p:cond delay="700"/>
                                      </p:stCondLst>
                                      <p:childTnLst>
                                        <p:set>
                                          <p:cBhvr>
                                            <p:cTn id="97" dur="1" fill="hold">
                                              <p:stCondLst>
                                                <p:cond delay="0"/>
                                              </p:stCondLst>
                                            </p:cTn>
                                            <p:tgtEl>
                                              <p:spTgt spid="36"/>
                                            </p:tgtEl>
                                            <p:attrNameLst>
                                              <p:attrName>style.visibility</p:attrName>
                                            </p:attrNameLst>
                                          </p:cBhvr>
                                          <p:to>
                                            <p:strVal val="visible"/>
                                          </p:to>
                                        </p:set>
                                        <p:anim calcmode="lin" valueType="num">
                                          <p:cBhvr>
                                            <p:cTn id="98" dur="200" fill="hold"/>
                                            <p:tgtEl>
                                              <p:spTgt spid="36"/>
                                            </p:tgtEl>
                                            <p:attrNameLst>
                                              <p:attrName>ppt_w</p:attrName>
                                            </p:attrNameLst>
                                          </p:cBhvr>
                                          <p:tavLst>
                                            <p:tav tm="0">
                                              <p:val>
                                                <p:fltVal val="0"/>
                                              </p:val>
                                            </p:tav>
                                            <p:tav tm="100000">
                                              <p:val>
                                                <p:strVal val="#ppt_w"/>
                                              </p:val>
                                            </p:tav>
                                          </p:tavLst>
                                        </p:anim>
                                        <p:anim calcmode="lin" valueType="num">
                                          <p:cBhvr>
                                            <p:cTn id="99" dur="200" fill="hold"/>
                                            <p:tgtEl>
                                              <p:spTgt spid="36"/>
                                            </p:tgtEl>
                                            <p:attrNameLst>
                                              <p:attrName>ppt_h</p:attrName>
                                            </p:attrNameLst>
                                          </p:cBhvr>
                                          <p:tavLst>
                                            <p:tav tm="0">
                                              <p:val>
                                                <p:fltVal val="0"/>
                                              </p:val>
                                            </p:tav>
                                            <p:tav tm="100000">
                                              <p:val>
                                                <p:strVal val="#ppt_h"/>
                                              </p:val>
                                            </p:tav>
                                          </p:tavLst>
                                        </p:anim>
                                        <p:animEffect transition="in" filter="fade">
                                          <p:cBhvr>
                                            <p:cTn id="100" dur="200"/>
                                            <p:tgtEl>
                                              <p:spTgt spid="36"/>
                                            </p:tgtEl>
                                          </p:cBhvr>
                                        </p:animEffect>
                                      </p:childTnLst>
                                    </p:cTn>
                                  </p:par>
                                  <p:par>
                                    <p:cTn id="101" presetID="53" presetClass="entr" presetSubtype="16" fill="hold" grpId="0" nodeType="withEffect">
                                      <p:stCondLst>
                                        <p:cond delay="800"/>
                                      </p:stCondLst>
                                      <p:childTnLst>
                                        <p:set>
                                          <p:cBhvr>
                                            <p:cTn id="102" dur="1" fill="hold">
                                              <p:stCondLst>
                                                <p:cond delay="0"/>
                                              </p:stCondLst>
                                            </p:cTn>
                                            <p:tgtEl>
                                              <p:spTgt spid="37"/>
                                            </p:tgtEl>
                                            <p:attrNameLst>
                                              <p:attrName>style.visibility</p:attrName>
                                            </p:attrNameLst>
                                          </p:cBhvr>
                                          <p:to>
                                            <p:strVal val="visible"/>
                                          </p:to>
                                        </p:set>
                                        <p:anim calcmode="lin" valueType="num">
                                          <p:cBhvr>
                                            <p:cTn id="103" dur="200" fill="hold"/>
                                            <p:tgtEl>
                                              <p:spTgt spid="37"/>
                                            </p:tgtEl>
                                            <p:attrNameLst>
                                              <p:attrName>ppt_w</p:attrName>
                                            </p:attrNameLst>
                                          </p:cBhvr>
                                          <p:tavLst>
                                            <p:tav tm="0">
                                              <p:val>
                                                <p:fltVal val="0"/>
                                              </p:val>
                                            </p:tav>
                                            <p:tav tm="100000">
                                              <p:val>
                                                <p:strVal val="#ppt_w"/>
                                              </p:val>
                                            </p:tav>
                                          </p:tavLst>
                                        </p:anim>
                                        <p:anim calcmode="lin" valueType="num">
                                          <p:cBhvr>
                                            <p:cTn id="104" dur="200" fill="hold"/>
                                            <p:tgtEl>
                                              <p:spTgt spid="37"/>
                                            </p:tgtEl>
                                            <p:attrNameLst>
                                              <p:attrName>ppt_h</p:attrName>
                                            </p:attrNameLst>
                                          </p:cBhvr>
                                          <p:tavLst>
                                            <p:tav tm="0">
                                              <p:val>
                                                <p:fltVal val="0"/>
                                              </p:val>
                                            </p:tav>
                                            <p:tav tm="100000">
                                              <p:val>
                                                <p:strVal val="#ppt_h"/>
                                              </p:val>
                                            </p:tav>
                                          </p:tavLst>
                                        </p:anim>
                                        <p:animEffect transition="in" filter="fade">
                                          <p:cBhvr>
                                            <p:cTn id="105" dur="200"/>
                                            <p:tgtEl>
                                              <p:spTgt spid="37"/>
                                            </p:tgtEl>
                                          </p:cBhvr>
                                        </p:animEffect>
                                      </p:childTnLst>
                                    </p:cTn>
                                  </p:par>
                                  <p:par>
                                    <p:cTn id="106" presetID="53" presetClass="entr" presetSubtype="16" fill="hold" grpId="0" nodeType="withEffect">
                                      <p:stCondLst>
                                        <p:cond delay="800"/>
                                      </p:stCondLst>
                                      <p:childTnLst>
                                        <p:set>
                                          <p:cBhvr>
                                            <p:cTn id="107" dur="1" fill="hold">
                                              <p:stCondLst>
                                                <p:cond delay="0"/>
                                              </p:stCondLst>
                                            </p:cTn>
                                            <p:tgtEl>
                                              <p:spTgt spid="38"/>
                                            </p:tgtEl>
                                            <p:attrNameLst>
                                              <p:attrName>style.visibility</p:attrName>
                                            </p:attrNameLst>
                                          </p:cBhvr>
                                          <p:to>
                                            <p:strVal val="visible"/>
                                          </p:to>
                                        </p:set>
                                        <p:anim calcmode="lin" valueType="num">
                                          <p:cBhvr>
                                            <p:cTn id="108" dur="200" fill="hold"/>
                                            <p:tgtEl>
                                              <p:spTgt spid="38"/>
                                            </p:tgtEl>
                                            <p:attrNameLst>
                                              <p:attrName>ppt_w</p:attrName>
                                            </p:attrNameLst>
                                          </p:cBhvr>
                                          <p:tavLst>
                                            <p:tav tm="0">
                                              <p:val>
                                                <p:fltVal val="0"/>
                                              </p:val>
                                            </p:tav>
                                            <p:tav tm="100000">
                                              <p:val>
                                                <p:strVal val="#ppt_w"/>
                                              </p:val>
                                            </p:tav>
                                          </p:tavLst>
                                        </p:anim>
                                        <p:anim calcmode="lin" valueType="num">
                                          <p:cBhvr>
                                            <p:cTn id="109" dur="200" fill="hold"/>
                                            <p:tgtEl>
                                              <p:spTgt spid="38"/>
                                            </p:tgtEl>
                                            <p:attrNameLst>
                                              <p:attrName>ppt_h</p:attrName>
                                            </p:attrNameLst>
                                          </p:cBhvr>
                                          <p:tavLst>
                                            <p:tav tm="0">
                                              <p:val>
                                                <p:fltVal val="0"/>
                                              </p:val>
                                            </p:tav>
                                            <p:tav tm="100000">
                                              <p:val>
                                                <p:strVal val="#ppt_h"/>
                                              </p:val>
                                            </p:tav>
                                          </p:tavLst>
                                        </p:anim>
                                        <p:animEffect transition="in" filter="fade">
                                          <p:cBhvr>
                                            <p:cTn id="110" dur="200"/>
                                            <p:tgtEl>
                                              <p:spTgt spid="38"/>
                                            </p:tgtEl>
                                          </p:cBhvr>
                                        </p:animEffect>
                                      </p:childTnLst>
                                    </p:cTn>
                                  </p:par>
                                  <p:par>
                                    <p:cTn id="111" presetID="53" presetClass="entr" presetSubtype="16" fill="hold" grpId="0" nodeType="withEffect">
                                      <p:stCondLst>
                                        <p:cond delay="800"/>
                                      </p:stCondLst>
                                      <p:childTnLst>
                                        <p:set>
                                          <p:cBhvr>
                                            <p:cTn id="112" dur="1" fill="hold">
                                              <p:stCondLst>
                                                <p:cond delay="0"/>
                                              </p:stCondLst>
                                            </p:cTn>
                                            <p:tgtEl>
                                              <p:spTgt spid="39"/>
                                            </p:tgtEl>
                                            <p:attrNameLst>
                                              <p:attrName>style.visibility</p:attrName>
                                            </p:attrNameLst>
                                          </p:cBhvr>
                                          <p:to>
                                            <p:strVal val="visible"/>
                                          </p:to>
                                        </p:set>
                                        <p:anim calcmode="lin" valueType="num">
                                          <p:cBhvr>
                                            <p:cTn id="113" dur="200" fill="hold"/>
                                            <p:tgtEl>
                                              <p:spTgt spid="39"/>
                                            </p:tgtEl>
                                            <p:attrNameLst>
                                              <p:attrName>ppt_w</p:attrName>
                                            </p:attrNameLst>
                                          </p:cBhvr>
                                          <p:tavLst>
                                            <p:tav tm="0">
                                              <p:val>
                                                <p:fltVal val="0"/>
                                              </p:val>
                                            </p:tav>
                                            <p:tav tm="100000">
                                              <p:val>
                                                <p:strVal val="#ppt_w"/>
                                              </p:val>
                                            </p:tav>
                                          </p:tavLst>
                                        </p:anim>
                                        <p:anim calcmode="lin" valueType="num">
                                          <p:cBhvr>
                                            <p:cTn id="114" dur="200" fill="hold"/>
                                            <p:tgtEl>
                                              <p:spTgt spid="39"/>
                                            </p:tgtEl>
                                            <p:attrNameLst>
                                              <p:attrName>ppt_h</p:attrName>
                                            </p:attrNameLst>
                                          </p:cBhvr>
                                          <p:tavLst>
                                            <p:tav tm="0">
                                              <p:val>
                                                <p:fltVal val="0"/>
                                              </p:val>
                                            </p:tav>
                                            <p:tav tm="100000">
                                              <p:val>
                                                <p:strVal val="#ppt_h"/>
                                              </p:val>
                                            </p:tav>
                                          </p:tavLst>
                                        </p:anim>
                                        <p:animEffect transition="in" filter="fade">
                                          <p:cBhvr>
                                            <p:cTn id="115" dur="200"/>
                                            <p:tgtEl>
                                              <p:spTgt spid="39"/>
                                            </p:tgtEl>
                                          </p:cBhvr>
                                        </p:animEffect>
                                      </p:childTnLst>
                                    </p:cTn>
                                  </p:par>
                                </p:childTnLst>
                              </p:cTn>
                            </p:par>
                            <p:par>
                              <p:cTn id="116" fill="hold">
                                <p:stCondLst>
                                  <p:cond delay="2500"/>
                                </p:stCondLst>
                                <p:childTnLst>
                                  <p:par>
                                    <p:cTn id="117" presetID="2" presetClass="entr" presetSubtype="8" fill="hold" grpId="0" nodeType="afterEffect">
                                      <p:stCondLst>
                                        <p:cond delay="0"/>
                                      </p:stCondLst>
                                      <p:childTnLst>
                                        <p:set>
                                          <p:cBhvr>
                                            <p:cTn id="118" dur="1" fill="hold">
                                              <p:stCondLst>
                                                <p:cond delay="0"/>
                                              </p:stCondLst>
                                            </p:cTn>
                                            <p:tgtEl>
                                              <p:spTgt spid="12"/>
                                            </p:tgtEl>
                                            <p:attrNameLst>
                                              <p:attrName>style.visibility</p:attrName>
                                            </p:attrNameLst>
                                          </p:cBhvr>
                                          <p:to>
                                            <p:strVal val="visible"/>
                                          </p:to>
                                        </p:set>
                                        <p:anim calcmode="lin" valueType="num">
                                          <p:cBhvr additive="base">
                                            <p:cTn id="119" dur="1000" fill="hold"/>
                                            <p:tgtEl>
                                              <p:spTgt spid="12"/>
                                            </p:tgtEl>
                                            <p:attrNameLst>
                                              <p:attrName>ppt_x</p:attrName>
                                            </p:attrNameLst>
                                          </p:cBhvr>
                                          <p:tavLst>
                                            <p:tav tm="0">
                                              <p:val>
                                                <p:strVal val="0-#ppt_w/2"/>
                                              </p:val>
                                            </p:tav>
                                            <p:tav tm="100000">
                                              <p:val>
                                                <p:strVal val="#ppt_x"/>
                                              </p:val>
                                            </p:tav>
                                          </p:tavLst>
                                        </p:anim>
                                        <p:anim calcmode="lin" valueType="num">
                                          <p:cBhvr additive="base">
                                            <p:cTn id="120"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8" grpId="0" animBg="1"/>
          <p:bldP spid="12"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4138586" y="1491753"/>
            <a:ext cx="3935146" cy="3935146"/>
          </a:xfrm>
          <a:prstGeom prst="ellipse">
            <a:avLst/>
          </a:prstGeom>
          <a:noFill/>
          <a:ln w="19050">
            <a:solidFill>
              <a:srgbClr val="23498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5" name="椭圆 64"/>
          <p:cNvSpPr/>
          <p:nvPr/>
        </p:nvSpPr>
        <p:spPr>
          <a:xfrm>
            <a:off x="4188227" y="1531234"/>
            <a:ext cx="3815544" cy="3815544"/>
          </a:xfrm>
          <a:prstGeom prst="ellipse">
            <a:avLst/>
          </a:prstGeom>
          <a:solidFill>
            <a:schemeClr val="bg1">
              <a:lumMod val="95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6" name="椭圆 65"/>
          <p:cNvSpPr/>
          <p:nvPr/>
        </p:nvSpPr>
        <p:spPr>
          <a:xfrm flipV="1">
            <a:off x="8855903" y="5627341"/>
            <a:ext cx="105358" cy="105358"/>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7" name="椭圆 66"/>
          <p:cNvSpPr/>
          <p:nvPr/>
        </p:nvSpPr>
        <p:spPr>
          <a:xfrm>
            <a:off x="4248149" y="1591156"/>
            <a:ext cx="3695700" cy="3695700"/>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838200" dir="2700000" sx="90000" sy="9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8" name="椭圆 67"/>
          <p:cNvSpPr/>
          <p:nvPr/>
        </p:nvSpPr>
        <p:spPr>
          <a:xfrm>
            <a:off x="6790157" y="1415735"/>
            <a:ext cx="1012723" cy="1012723"/>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9" name="文本框 68"/>
          <p:cNvSpPr txBox="1"/>
          <p:nvPr/>
        </p:nvSpPr>
        <p:spPr>
          <a:xfrm>
            <a:off x="4779192" y="2571005"/>
            <a:ext cx="2693152" cy="584775"/>
          </a:xfrm>
          <a:prstGeom prst="rect">
            <a:avLst/>
          </a:prstGeom>
          <a:noFill/>
        </p:spPr>
        <p:txBody>
          <a:bodyPr wrap="square" rtlCol="0">
            <a:spAutoFit/>
          </a:bodyPr>
          <a:lstStyle/>
          <a:p>
            <a:pPr algn="ctr"/>
            <a:r>
              <a:rPr lang="zh-CN" altLang="en-US" sz="3200" dirty="0">
                <a:solidFill>
                  <a:srgbClr val="234983"/>
                </a:solidFill>
                <a:latin typeface="+mj-lt"/>
              </a:rPr>
              <a:t>点击添加标题</a:t>
            </a:r>
          </a:p>
        </p:txBody>
      </p:sp>
      <p:sp>
        <p:nvSpPr>
          <p:cNvPr id="70" name="矩形 69"/>
          <p:cNvSpPr/>
          <p:nvPr/>
        </p:nvSpPr>
        <p:spPr>
          <a:xfrm>
            <a:off x="4487332" y="3155780"/>
            <a:ext cx="3217334" cy="978729"/>
          </a:xfrm>
          <a:prstGeom prst="rect">
            <a:avLst/>
          </a:prstGeom>
        </p:spPr>
        <p:txBody>
          <a:bodyPr wrap="square">
            <a:spAutoFit/>
          </a:bodyPr>
          <a:lstStyle/>
          <a:p>
            <a:pPr algn="ctr">
              <a:lnSpc>
                <a:spcPct val="120000"/>
              </a:lnSpc>
            </a:pPr>
            <a:r>
              <a:rPr lang="en-US" altLang="zh-CN" sz="1600" dirty="0">
                <a:solidFill>
                  <a:schemeClr val="tx1">
                    <a:lumMod val="75000"/>
                    <a:lumOff val="25000"/>
                  </a:schemeClr>
                </a:solidFill>
                <a:latin typeface="+mn-ea"/>
              </a:rPr>
              <a:t>  </a:t>
            </a:r>
            <a:r>
              <a:rPr lang="zh-CN" altLang="en-US" sz="1600" dirty="0">
                <a:solidFill>
                  <a:schemeClr val="tx1">
                    <a:lumMod val="65000"/>
                    <a:lumOff val="35000"/>
                  </a:schemeClr>
                </a:solidFill>
                <a:latin typeface="+mn-ea"/>
              </a:rPr>
              <a:t>您的内容打在这里，或者通过复制您的文本后，在此框中选择粘贴，并选择只保留文字。</a:t>
            </a:r>
          </a:p>
        </p:txBody>
      </p:sp>
      <p:sp>
        <p:nvSpPr>
          <p:cNvPr id="71" name="矩形 70"/>
          <p:cNvSpPr/>
          <p:nvPr/>
        </p:nvSpPr>
        <p:spPr>
          <a:xfrm>
            <a:off x="6974979" y="1615778"/>
            <a:ext cx="704039" cy="707886"/>
          </a:xfrm>
          <a:prstGeom prst="rect">
            <a:avLst/>
          </a:prstGeom>
        </p:spPr>
        <p:txBody>
          <a:bodyPr wrap="none">
            <a:spAutoFit/>
          </a:bodyPr>
          <a:lstStyle/>
          <a:p>
            <a:pPr algn="ctr"/>
            <a:r>
              <a:rPr lang="en-US" altLang="zh-CN" sz="4000" b="1" dirty="0">
                <a:solidFill>
                  <a:srgbClr val="234983"/>
                </a:solidFill>
              </a:rPr>
              <a:t>01</a:t>
            </a:r>
            <a:endParaRPr lang="zh-CN" altLang="en-US" sz="4000" b="1" dirty="0">
              <a:solidFill>
                <a:srgbClr val="234983"/>
              </a:solidFill>
            </a:endParaRPr>
          </a:p>
        </p:txBody>
      </p:sp>
      <p:sp>
        <p:nvSpPr>
          <p:cNvPr id="72" name="圆角矩形 71"/>
          <p:cNvSpPr/>
          <p:nvPr/>
        </p:nvSpPr>
        <p:spPr>
          <a:xfrm>
            <a:off x="5931706" y="4253809"/>
            <a:ext cx="348906" cy="60960"/>
          </a:xfrm>
          <a:prstGeom prst="roundRect">
            <a:avLst>
              <a:gd name="adj" fmla="val 50000"/>
            </a:avLst>
          </a:prstGeom>
          <a:solidFill>
            <a:srgbClr val="1D3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4983"/>
              </a:solidFill>
            </a:endParaRPr>
          </a:p>
        </p:txBody>
      </p:sp>
      <p:cxnSp>
        <p:nvCxnSpPr>
          <p:cNvPr id="73" name="直接连接符 72"/>
          <p:cNvCxnSpPr/>
          <p:nvPr/>
        </p:nvCxnSpPr>
        <p:spPr>
          <a:xfrm>
            <a:off x="6106159" y="4429760"/>
            <a:ext cx="0" cy="782320"/>
          </a:xfrm>
          <a:prstGeom prst="line">
            <a:avLst/>
          </a:prstGeom>
          <a:ln w="25400" cap="rnd">
            <a:solidFill>
              <a:srgbClr val="234983"/>
            </a:solidFill>
            <a:round/>
          </a:ln>
        </p:spPr>
        <p:style>
          <a:lnRef idx="1">
            <a:schemeClr val="accent1"/>
          </a:lnRef>
          <a:fillRef idx="0">
            <a:schemeClr val="accent1"/>
          </a:fillRef>
          <a:effectRef idx="0">
            <a:schemeClr val="accent1"/>
          </a:effectRef>
          <a:fontRef idx="minor">
            <a:schemeClr val="tx1"/>
          </a:fontRef>
        </p:style>
      </p:cxnSp>
      <p:grpSp>
        <p:nvGrpSpPr>
          <p:cNvPr id="74" name="组合 73"/>
          <p:cNvGrpSpPr/>
          <p:nvPr/>
        </p:nvGrpSpPr>
        <p:grpSpPr>
          <a:xfrm>
            <a:off x="1534158" y="3251046"/>
            <a:ext cx="375920" cy="375920"/>
            <a:chOff x="1534158" y="3352646"/>
            <a:chExt cx="375920" cy="375920"/>
          </a:xfrm>
        </p:grpSpPr>
        <p:sp>
          <p:nvSpPr>
            <p:cNvPr id="75" name="椭圆 74"/>
            <p:cNvSpPr/>
            <p:nvPr/>
          </p:nvSpPr>
          <p:spPr>
            <a:xfrm>
              <a:off x="1534158"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6" name="等腰三角形 75"/>
            <p:cNvSpPr/>
            <p:nvPr/>
          </p:nvSpPr>
          <p:spPr>
            <a:xfrm rot="16200000">
              <a:off x="1633052" y="3472583"/>
              <a:ext cx="157811" cy="136044"/>
            </a:xfrm>
            <a:prstGeom prst="triangle">
              <a:avLst/>
            </a:prstGeom>
            <a:solidFill>
              <a:srgbClr val="2349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77" name="组合 76"/>
          <p:cNvGrpSpPr/>
          <p:nvPr/>
        </p:nvGrpSpPr>
        <p:grpSpPr>
          <a:xfrm>
            <a:off x="10302240" y="3251046"/>
            <a:ext cx="375920" cy="375920"/>
            <a:chOff x="10302240" y="3352646"/>
            <a:chExt cx="375920" cy="375920"/>
          </a:xfrm>
        </p:grpSpPr>
        <p:sp>
          <p:nvSpPr>
            <p:cNvPr id="78" name="椭圆 77"/>
            <p:cNvSpPr/>
            <p:nvPr/>
          </p:nvSpPr>
          <p:spPr>
            <a:xfrm>
              <a:off x="10302240"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9" name="等腰三角形 78"/>
            <p:cNvSpPr/>
            <p:nvPr/>
          </p:nvSpPr>
          <p:spPr>
            <a:xfrm rot="5400000" flipH="1">
              <a:off x="10441775" y="3472584"/>
              <a:ext cx="157811" cy="136044"/>
            </a:xfrm>
            <a:prstGeom prst="triangle">
              <a:avLst/>
            </a:prstGeom>
            <a:solidFill>
              <a:srgbClr val="2349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childTnLst>
                                </p:cTn>
                              </p:par>
                              <p:par>
                                <p:cTn id="8" presetID="64" presetClass="path" presetSubtype="0" decel="30000" fill="hold" grpId="1" nodeType="withEffect">
                                  <p:stCondLst>
                                    <p:cond delay="0"/>
                                  </p:stCondLst>
                                  <p:childTnLst>
                                    <p:animMotion origin="layout" path="M 0 0.03889 L 0 -0.14815 " pathEditMode="relative" rAng="0" ptsTypes="AA">
                                      <p:cBhvr>
                                        <p:cTn id="9" dur="750" spd="-100000" fill="hold"/>
                                        <p:tgtEl>
                                          <p:spTgt spid="67"/>
                                        </p:tgtEl>
                                        <p:attrNameLst>
                                          <p:attrName>ppt_x</p:attrName>
                                          <p:attrName>ppt_y</p:attrName>
                                        </p:attrNameLst>
                                      </p:cBhvr>
                                      <p:rCtr x="0" y="-9352"/>
                                    </p:animMotion>
                                  </p:childTnLst>
                                </p:cTn>
                              </p:par>
                              <p:par>
                                <p:cTn id="10" presetID="64" presetClass="path" presetSubtype="0" accel="30000" decel="30000" fill="hold" grpId="2" nodeType="withEffect">
                                  <p:stCondLst>
                                    <p:cond delay="750"/>
                                  </p:stCondLst>
                                  <p:childTnLst>
                                    <p:animMotion origin="layout" path="M 0 0.03842 L 0 1.11111E-6 " pathEditMode="relative" rAng="0" ptsTypes="AA">
                                      <p:cBhvr>
                                        <p:cTn id="11" dur="750" fill="hold"/>
                                        <p:tgtEl>
                                          <p:spTgt spid="67"/>
                                        </p:tgtEl>
                                        <p:attrNameLst>
                                          <p:attrName>ppt_x</p:attrName>
                                          <p:attrName>ppt_y</p:attrName>
                                        </p:attrNameLst>
                                      </p:cBhvr>
                                      <p:rCtr x="0" y="-1921"/>
                                    </p:animMotion>
                                  </p:childTnLst>
                                </p:cTn>
                              </p:par>
                              <p:par>
                                <p:cTn id="12" presetID="53" presetClass="entr" presetSubtype="16" fill="hold" grpId="0" nodeType="withEffect">
                                  <p:stCondLst>
                                    <p:cond delay="1250"/>
                                  </p:stCondLst>
                                  <p:childTnLst>
                                    <p:set>
                                      <p:cBhvr>
                                        <p:cTn id="13" dur="1" fill="hold">
                                          <p:stCondLst>
                                            <p:cond delay="0"/>
                                          </p:stCondLst>
                                        </p:cTn>
                                        <p:tgtEl>
                                          <p:spTgt spid="68"/>
                                        </p:tgtEl>
                                        <p:attrNameLst>
                                          <p:attrName>style.visibility</p:attrName>
                                        </p:attrNameLst>
                                      </p:cBhvr>
                                      <p:to>
                                        <p:strVal val="visible"/>
                                      </p:to>
                                    </p:set>
                                    <p:anim calcmode="lin" valueType="num">
                                      <p:cBhvr>
                                        <p:cTn id="14" dur="750" fill="hold"/>
                                        <p:tgtEl>
                                          <p:spTgt spid="68"/>
                                        </p:tgtEl>
                                        <p:attrNameLst>
                                          <p:attrName>ppt_w</p:attrName>
                                        </p:attrNameLst>
                                      </p:cBhvr>
                                      <p:tavLst>
                                        <p:tav tm="0">
                                          <p:val>
                                            <p:fltVal val="0"/>
                                          </p:val>
                                        </p:tav>
                                        <p:tav tm="100000">
                                          <p:val>
                                            <p:strVal val="#ppt_w"/>
                                          </p:val>
                                        </p:tav>
                                      </p:tavLst>
                                    </p:anim>
                                    <p:anim calcmode="lin" valueType="num">
                                      <p:cBhvr>
                                        <p:cTn id="15" dur="750" fill="hold"/>
                                        <p:tgtEl>
                                          <p:spTgt spid="68"/>
                                        </p:tgtEl>
                                        <p:attrNameLst>
                                          <p:attrName>ppt_h</p:attrName>
                                        </p:attrNameLst>
                                      </p:cBhvr>
                                      <p:tavLst>
                                        <p:tav tm="0">
                                          <p:val>
                                            <p:fltVal val="0"/>
                                          </p:val>
                                        </p:tav>
                                        <p:tav tm="100000">
                                          <p:val>
                                            <p:strVal val="#ppt_h"/>
                                          </p:val>
                                        </p:tav>
                                      </p:tavLst>
                                    </p:anim>
                                    <p:animEffect transition="in" filter="fade">
                                      <p:cBhvr>
                                        <p:cTn id="16" dur="750"/>
                                        <p:tgtEl>
                                          <p:spTgt spid="68"/>
                                        </p:tgtEl>
                                      </p:cBhvr>
                                    </p:animEffect>
                                  </p:childTnLst>
                                </p:cTn>
                              </p:par>
                              <p:par>
                                <p:cTn id="17" presetID="10" presetClass="entr" presetSubtype="0" fill="hold" grpId="0" nodeType="withEffect">
                                  <p:stCondLst>
                                    <p:cond delay="1250"/>
                                  </p:stCondLst>
                                  <p:childTnLst>
                                    <p:set>
                                      <p:cBhvr>
                                        <p:cTn id="18" dur="1" fill="hold">
                                          <p:stCondLst>
                                            <p:cond delay="0"/>
                                          </p:stCondLst>
                                        </p:cTn>
                                        <p:tgtEl>
                                          <p:spTgt spid="69"/>
                                        </p:tgtEl>
                                        <p:attrNameLst>
                                          <p:attrName>style.visibility</p:attrName>
                                        </p:attrNameLst>
                                      </p:cBhvr>
                                      <p:to>
                                        <p:strVal val="visible"/>
                                      </p:to>
                                    </p:set>
                                    <p:animEffect transition="in" filter="fade">
                                      <p:cBhvr>
                                        <p:cTn id="19" dur="750"/>
                                        <p:tgtEl>
                                          <p:spTgt spid="69"/>
                                        </p:tgtEl>
                                      </p:cBhvr>
                                    </p:animEffect>
                                  </p:childTnLst>
                                </p:cTn>
                              </p:par>
                              <p:par>
                                <p:cTn id="20" presetID="10" presetClass="entr" presetSubtype="0" fill="hold" grpId="0" nodeType="withEffect">
                                  <p:stCondLst>
                                    <p:cond delay="1250"/>
                                  </p:stCondLst>
                                  <p:childTnLst>
                                    <p:set>
                                      <p:cBhvr>
                                        <p:cTn id="21" dur="1" fill="hold">
                                          <p:stCondLst>
                                            <p:cond delay="0"/>
                                          </p:stCondLst>
                                        </p:cTn>
                                        <p:tgtEl>
                                          <p:spTgt spid="70"/>
                                        </p:tgtEl>
                                        <p:attrNameLst>
                                          <p:attrName>style.visibility</p:attrName>
                                        </p:attrNameLst>
                                      </p:cBhvr>
                                      <p:to>
                                        <p:strVal val="visible"/>
                                      </p:to>
                                    </p:set>
                                    <p:animEffect transition="in" filter="fade">
                                      <p:cBhvr>
                                        <p:cTn id="22" dur="750"/>
                                        <p:tgtEl>
                                          <p:spTgt spid="70"/>
                                        </p:tgtEl>
                                      </p:cBhvr>
                                    </p:animEffect>
                                  </p:childTnLst>
                                </p:cTn>
                              </p:par>
                              <p:par>
                                <p:cTn id="23" presetID="10" presetClass="entr" presetSubtype="0" fill="hold" grpId="0" nodeType="withEffect">
                                  <p:stCondLst>
                                    <p:cond delay="1250"/>
                                  </p:stCondLst>
                                  <p:childTnLst>
                                    <p:set>
                                      <p:cBhvr>
                                        <p:cTn id="24" dur="1" fill="hold">
                                          <p:stCondLst>
                                            <p:cond delay="0"/>
                                          </p:stCondLst>
                                        </p:cTn>
                                        <p:tgtEl>
                                          <p:spTgt spid="64"/>
                                        </p:tgtEl>
                                        <p:attrNameLst>
                                          <p:attrName>style.visibility</p:attrName>
                                        </p:attrNameLst>
                                      </p:cBhvr>
                                      <p:to>
                                        <p:strVal val="visible"/>
                                      </p:to>
                                    </p:set>
                                    <p:animEffect transition="in" filter="fade">
                                      <p:cBhvr>
                                        <p:cTn id="25" dur="750"/>
                                        <p:tgtEl>
                                          <p:spTgt spid="64"/>
                                        </p:tgtEl>
                                      </p:cBhvr>
                                    </p:animEffect>
                                  </p:childTnLst>
                                </p:cTn>
                              </p:par>
                              <p:par>
                                <p:cTn id="26" presetID="10" presetClass="entr" presetSubtype="0" fill="hold" grpId="0" nodeType="withEffect">
                                  <p:stCondLst>
                                    <p:cond delay="1250"/>
                                  </p:stCondLst>
                                  <p:childTnLst>
                                    <p:set>
                                      <p:cBhvr>
                                        <p:cTn id="27" dur="1" fill="hold">
                                          <p:stCondLst>
                                            <p:cond delay="0"/>
                                          </p:stCondLst>
                                        </p:cTn>
                                        <p:tgtEl>
                                          <p:spTgt spid="65"/>
                                        </p:tgtEl>
                                        <p:attrNameLst>
                                          <p:attrName>style.visibility</p:attrName>
                                        </p:attrNameLst>
                                      </p:cBhvr>
                                      <p:to>
                                        <p:strVal val="visible"/>
                                      </p:to>
                                    </p:set>
                                    <p:animEffect transition="in" filter="fade">
                                      <p:cBhvr>
                                        <p:cTn id="28" dur="750"/>
                                        <p:tgtEl>
                                          <p:spTgt spid="65"/>
                                        </p:tgtEl>
                                      </p:cBhvr>
                                    </p:animEffect>
                                  </p:childTnLst>
                                </p:cTn>
                              </p:par>
                              <p:par>
                                <p:cTn id="29" presetID="53" presetClass="entr" presetSubtype="16" fill="hold" nodeType="withEffect">
                                  <p:stCondLst>
                                    <p:cond delay="1750"/>
                                  </p:stCondLst>
                                  <p:childTnLst>
                                    <p:set>
                                      <p:cBhvr>
                                        <p:cTn id="30" dur="1" fill="hold">
                                          <p:stCondLst>
                                            <p:cond delay="0"/>
                                          </p:stCondLst>
                                        </p:cTn>
                                        <p:tgtEl>
                                          <p:spTgt spid="74"/>
                                        </p:tgtEl>
                                        <p:attrNameLst>
                                          <p:attrName>style.visibility</p:attrName>
                                        </p:attrNameLst>
                                      </p:cBhvr>
                                      <p:to>
                                        <p:strVal val="visible"/>
                                      </p:to>
                                    </p:set>
                                    <p:anim calcmode="lin" valueType="num">
                                      <p:cBhvr>
                                        <p:cTn id="31" dur="750" fill="hold"/>
                                        <p:tgtEl>
                                          <p:spTgt spid="74"/>
                                        </p:tgtEl>
                                        <p:attrNameLst>
                                          <p:attrName>ppt_w</p:attrName>
                                        </p:attrNameLst>
                                      </p:cBhvr>
                                      <p:tavLst>
                                        <p:tav tm="0">
                                          <p:val>
                                            <p:fltVal val="0"/>
                                          </p:val>
                                        </p:tav>
                                        <p:tav tm="100000">
                                          <p:val>
                                            <p:strVal val="#ppt_w"/>
                                          </p:val>
                                        </p:tav>
                                      </p:tavLst>
                                    </p:anim>
                                    <p:anim calcmode="lin" valueType="num">
                                      <p:cBhvr>
                                        <p:cTn id="32" dur="750" fill="hold"/>
                                        <p:tgtEl>
                                          <p:spTgt spid="74"/>
                                        </p:tgtEl>
                                        <p:attrNameLst>
                                          <p:attrName>ppt_h</p:attrName>
                                        </p:attrNameLst>
                                      </p:cBhvr>
                                      <p:tavLst>
                                        <p:tav tm="0">
                                          <p:val>
                                            <p:fltVal val="0"/>
                                          </p:val>
                                        </p:tav>
                                        <p:tav tm="100000">
                                          <p:val>
                                            <p:strVal val="#ppt_h"/>
                                          </p:val>
                                        </p:tav>
                                      </p:tavLst>
                                    </p:anim>
                                    <p:animEffect transition="in" filter="fade">
                                      <p:cBhvr>
                                        <p:cTn id="33" dur="750"/>
                                        <p:tgtEl>
                                          <p:spTgt spid="74"/>
                                        </p:tgtEl>
                                      </p:cBhvr>
                                    </p:animEffect>
                                  </p:childTnLst>
                                </p:cTn>
                              </p:par>
                              <p:par>
                                <p:cTn id="34" presetID="53" presetClass="entr" presetSubtype="16" fill="hold" nodeType="withEffect">
                                  <p:stCondLst>
                                    <p:cond delay="1750"/>
                                  </p:stCondLst>
                                  <p:childTnLst>
                                    <p:set>
                                      <p:cBhvr>
                                        <p:cTn id="35" dur="1" fill="hold">
                                          <p:stCondLst>
                                            <p:cond delay="0"/>
                                          </p:stCondLst>
                                        </p:cTn>
                                        <p:tgtEl>
                                          <p:spTgt spid="77"/>
                                        </p:tgtEl>
                                        <p:attrNameLst>
                                          <p:attrName>style.visibility</p:attrName>
                                        </p:attrNameLst>
                                      </p:cBhvr>
                                      <p:to>
                                        <p:strVal val="visible"/>
                                      </p:to>
                                    </p:set>
                                    <p:anim calcmode="lin" valueType="num">
                                      <p:cBhvr>
                                        <p:cTn id="36" dur="750" fill="hold"/>
                                        <p:tgtEl>
                                          <p:spTgt spid="77"/>
                                        </p:tgtEl>
                                        <p:attrNameLst>
                                          <p:attrName>ppt_w</p:attrName>
                                        </p:attrNameLst>
                                      </p:cBhvr>
                                      <p:tavLst>
                                        <p:tav tm="0">
                                          <p:val>
                                            <p:fltVal val="0"/>
                                          </p:val>
                                        </p:tav>
                                        <p:tav tm="100000">
                                          <p:val>
                                            <p:strVal val="#ppt_w"/>
                                          </p:val>
                                        </p:tav>
                                      </p:tavLst>
                                    </p:anim>
                                    <p:anim calcmode="lin" valueType="num">
                                      <p:cBhvr>
                                        <p:cTn id="37" dur="750" fill="hold"/>
                                        <p:tgtEl>
                                          <p:spTgt spid="77"/>
                                        </p:tgtEl>
                                        <p:attrNameLst>
                                          <p:attrName>ppt_h</p:attrName>
                                        </p:attrNameLst>
                                      </p:cBhvr>
                                      <p:tavLst>
                                        <p:tav tm="0">
                                          <p:val>
                                            <p:fltVal val="0"/>
                                          </p:val>
                                        </p:tav>
                                        <p:tav tm="100000">
                                          <p:val>
                                            <p:strVal val="#ppt_h"/>
                                          </p:val>
                                        </p:tav>
                                      </p:tavLst>
                                    </p:anim>
                                    <p:animEffect transition="in" filter="fade">
                                      <p:cBhvr>
                                        <p:cTn id="38" dur="750"/>
                                        <p:tgtEl>
                                          <p:spTgt spid="77"/>
                                        </p:tgtEl>
                                      </p:cBhvr>
                                    </p:animEffect>
                                  </p:childTnLst>
                                </p:cTn>
                              </p:par>
                              <p:par>
                                <p:cTn id="39" presetID="22" presetClass="entr" presetSubtype="4" fill="hold" nodeType="withEffect">
                                  <p:stCondLst>
                                    <p:cond delay="1750"/>
                                  </p:stCondLst>
                                  <p:childTnLst>
                                    <p:set>
                                      <p:cBhvr>
                                        <p:cTn id="40" dur="1" fill="hold">
                                          <p:stCondLst>
                                            <p:cond delay="0"/>
                                          </p:stCondLst>
                                        </p:cTn>
                                        <p:tgtEl>
                                          <p:spTgt spid="73"/>
                                        </p:tgtEl>
                                        <p:attrNameLst>
                                          <p:attrName>style.visibility</p:attrName>
                                        </p:attrNameLst>
                                      </p:cBhvr>
                                      <p:to>
                                        <p:strVal val="visible"/>
                                      </p:to>
                                    </p:set>
                                    <p:animEffect transition="in" filter="wipe(down)">
                                      <p:cBhvr>
                                        <p:cTn id="41" dur="750"/>
                                        <p:tgtEl>
                                          <p:spTgt spid="73"/>
                                        </p:tgtEl>
                                      </p:cBhvr>
                                    </p:animEffect>
                                  </p:childTnLst>
                                </p:cTn>
                              </p:par>
                              <p:par>
                                <p:cTn id="42" presetID="53" presetClass="entr" presetSubtype="16" fill="hold" grpId="0" nodeType="withEffect">
                                  <p:stCondLst>
                                    <p:cond delay="1750"/>
                                  </p:stCondLst>
                                  <p:childTnLst>
                                    <p:set>
                                      <p:cBhvr>
                                        <p:cTn id="43" dur="1" fill="hold">
                                          <p:stCondLst>
                                            <p:cond delay="0"/>
                                          </p:stCondLst>
                                        </p:cTn>
                                        <p:tgtEl>
                                          <p:spTgt spid="72"/>
                                        </p:tgtEl>
                                        <p:attrNameLst>
                                          <p:attrName>style.visibility</p:attrName>
                                        </p:attrNameLst>
                                      </p:cBhvr>
                                      <p:to>
                                        <p:strVal val="visible"/>
                                      </p:to>
                                    </p:set>
                                    <p:anim calcmode="lin" valueType="num">
                                      <p:cBhvr>
                                        <p:cTn id="44" dur="750" fill="hold"/>
                                        <p:tgtEl>
                                          <p:spTgt spid="72"/>
                                        </p:tgtEl>
                                        <p:attrNameLst>
                                          <p:attrName>ppt_w</p:attrName>
                                        </p:attrNameLst>
                                      </p:cBhvr>
                                      <p:tavLst>
                                        <p:tav tm="0">
                                          <p:val>
                                            <p:fltVal val="0"/>
                                          </p:val>
                                        </p:tav>
                                        <p:tav tm="100000">
                                          <p:val>
                                            <p:strVal val="#ppt_w"/>
                                          </p:val>
                                        </p:tav>
                                      </p:tavLst>
                                    </p:anim>
                                    <p:anim calcmode="lin" valueType="num">
                                      <p:cBhvr>
                                        <p:cTn id="45" dur="750" fill="hold"/>
                                        <p:tgtEl>
                                          <p:spTgt spid="72"/>
                                        </p:tgtEl>
                                        <p:attrNameLst>
                                          <p:attrName>ppt_h</p:attrName>
                                        </p:attrNameLst>
                                      </p:cBhvr>
                                      <p:tavLst>
                                        <p:tav tm="0">
                                          <p:val>
                                            <p:fltVal val="0"/>
                                          </p:val>
                                        </p:tav>
                                        <p:tav tm="100000">
                                          <p:val>
                                            <p:strVal val="#ppt_h"/>
                                          </p:val>
                                        </p:tav>
                                      </p:tavLst>
                                    </p:anim>
                                    <p:animEffect transition="in" filter="fade">
                                      <p:cBhvr>
                                        <p:cTn id="46" dur="750"/>
                                        <p:tgtEl>
                                          <p:spTgt spid="72"/>
                                        </p:tgtEl>
                                      </p:cBhvr>
                                    </p:animEffect>
                                  </p:childTnLst>
                                </p:cTn>
                              </p:par>
                              <p:par>
                                <p:cTn id="47" presetID="53" presetClass="entr" presetSubtype="16" fill="hold" grpId="0" nodeType="withEffect">
                                  <p:stCondLst>
                                    <p:cond delay="1750"/>
                                  </p:stCondLst>
                                  <p:childTnLst>
                                    <p:set>
                                      <p:cBhvr>
                                        <p:cTn id="48" dur="1" fill="hold">
                                          <p:stCondLst>
                                            <p:cond delay="0"/>
                                          </p:stCondLst>
                                        </p:cTn>
                                        <p:tgtEl>
                                          <p:spTgt spid="71"/>
                                        </p:tgtEl>
                                        <p:attrNameLst>
                                          <p:attrName>style.visibility</p:attrName>
                                        </p:attrNameLst>
                                      </p:cBhvr>
                                      <p:to>
                                        <p:strVal val="visible"/>
                                      </p:to>
                                    </p:set>
                                    <p:anim calcmode="lin" valueType="num">
                                      <p:cBhvr>
                                        <p:cTn id="49" dur="750" fill="hold"/>
                                        <p:tgtEl>
                                          <p:spTgt spid="71"/>
                                        </p:tgtEl>
                                        <p:attrNameLst>
                                          <p:attrName>ppt_w</p:attrName>
                                        </p:attrNameLst>
                                      </p:cBhvr>
                                      <p:tavLst>
                                        <p:tav tm="0">
                                          <p:val>
                                            <p:fltVal val="0"/>
                                          </p:val>
                                        </p:tav>
                                        <p:tav tm="100000">
                                          <p:val>
                                            <p:strVal val="#ppt_w"/>
                                          </p:val>
                                        </p:tav>
                                      </p:tavLst>
                                    </p:anim>
                                    <p:anim calcmode="lin" valueType="num">
                                      <p:cBhvr>
                                        <p:cTn id="50" dur="750" fill="hold"/>
                                        <p:tgtEl>
                                          <p:spTgt spid="71"/>
                                        </p:tgtEl>
                                        <p:attrNameLst>
                                          <p:attrName>ppt_h</p:attrName>
                                        </p:attrNameLst>
                                      </p:cBhvr>
                                      <p:tavLst>
                                        <p:tav tm="0">
                                          <p:val>
                                            <p:fltVal val="0"/>
                                          </p:val>
                                        </p:tav>
                                        <p:tav tm="100000">
                                          <p:val>
                                            <p:strVal val="#ppt_h"/>
                                          </p:val>
                                        </p:tav>
                                      </p:tavLst>
                                    </p:anim>
                                    <p:animEffect transition="in" filter="fade">
                                      <p:cBhvr>
                                        <p:cTn id="51" dur="75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7" grpId="0" animBg="1"/>
      <p:bldP spid="67" grpId="1" animBg="1"/>
      <p:bldP spid="67" grpId="2" animBg="1"/>
      <p:bldP spid="68" grpId="0" animBg="1"/>
      <p:bldP spid="69" grpId="0"/>
      <p:bldP spid="70" grpId="0"/>
      <p:bldP spid="71" grpId="0"/>
      <p:bldP spid="7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椭圆 36"/>
          <p:cNvSpPr/>
          <p:nvPr/>
        </p:nvSpPr>
        <p:spPr>
          <a:xfrm>
            <a:off x="1759470" y="2193236"/>
            <a:ext cx="3275617" cy="2998912"/>
          </a:xfrm>
          <a:prstGeom prst="ellipse">
            <a:avLst/>
          </a:prstGeom>
          <a:noFill/>
          <a:ln w="101600">
            <a:solidFill>
              <a:srgbClr val="23498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234983"/>
                </a:solidFill>
                <a:ea typeface="方正兰亭特黑简体" panose="02000000000000000000" pitchFamily="2" charset="-122"/>
              </a:rPr>
              <a:t>标题</a:t>
            </a:r>
            <a:endParaRPr lang="en-US" altLang="zh-CN" b="1" dirty="0">
              <a:solidFill>
                <a:srgbClr val="234983"/>
              </a:solidFill>
              <a:ea typeface="方正兰亭特黑简体" panose="02000000000000000000" pitchFamily="2" charset="-122"/>
            </a:endParaRPr>
          </a:p>
        </p:txBody>
      </p:sp>
      <p:sp>
        <p:nvSpPr>
          <p:cNvPr id="41" name="椭圆 40"/>
          <p:cNvSpPr/>
          <p:nvPr/>
        </p:nvSpPr>
        <p:spPr>
          <a:xfrm>
            <a:off x="4284061" y="2784284"/>
            <a:ext cx="1811939" cy="1811939"/>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endParaRPr lang="en-US" altLang="zh-CN" sz="1400" b="1" dirty="0">
              <a:solidFill>
                <a:srgbClr val="234983"/>
              </a:solidFill>
              <a:ea typeface="方正兰亭特黑简体" panose="02000000000000000000" pitchFamily="2" charset="-122"/>
            </a:endParaRPr>
          </a:p>
        </p:txBody>
      </p:sp>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3156648" y="288258"/>
            <a:ext cx="5304657" cy="646331"/>
          </a:xfrm>
          <a:prstGeom prst="rect">
            <a:avLst/>
          </a:prstGeom>
          <a:noFill/>
          <a:effectLst/>
        </p:spPr>
        <p:txBody>
          <a:bodyPr wrap="none" rtlCol="0">
            <a:spAutoFit/>
          </a:bodyPr>
          <a:lstStyle/>
          <a:p>
            <a:r>
              <a:rPr lang="en-US" altLang="zh-CN"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  </a:t>
            </a:r>
            <a:r>
              <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rPr>
              <a:t>MORE  THEN  TEMPLATE</a:t>
            </a: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2472122" y="1139844"/>
            <a:ext cx="1811939" cy="1811939"/>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endParaRPr lang="en-US" altLang="zh-CN" sz="1400" b="1" dirty="0">
              <a:solidFill>
                <a:srgbClr val="234983"/>
              </a:solidFill>
              <a:ea typeface="方正兰亭特黑简体" panose="02000000000000000000" pitchFamily="2" charset="-122"/>
            </a:endParaRPr>
          </a:p>
        </p:txBody>
      </p:sp>
      <p:sp>
        <p:nvSpPr>
          <p:cNvPr id="39" name="椭圆 38"/>
          <p:cNvSpPr/>
          <p:nvPr/>
        </p:nvSpPr>
        <p:spPr>
          <a:xfrm>
            <a:off x="660183" y="2784284"/>
            <a:ext cx="1811939" cy="1811939"/>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endParaRPr lang="en-US" altLang="zh-CN" sz="1400" b="1" dirty="0">
              <a:solidFill>
                <a:srgbClr val="234983"/>
              </a:solidFill>
              <a:ea typeface="方正兰亭特黑简体" panose="02000000000000000000" pitchFamily="2" charset="-122"/>
            </a:endParaRPr>
          </a:p>
        </p:txBody>
      </p:sp>
      <p:sp>
        <p:nvSpPr>
          <p:cNvPr id="40" name="椭圆 39"/>
          <p:cNvSpPr/>
          <p:nvPr/>
        </p:nvSpPr>
        <p:spPr>
          <a:xfrm>
            <a:off x="2472122" y="4428725"/>
            <a:ext cx="1811939" cy="1811939"/>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标题</a:t>
            </a:r>
            <a:endParaRPr lang="en-US" altLang="zh-CN" sz="1400" b="1" dirty="0">
              <a:solidFill>
                <a:srgbClr val="234983"/>
              </a:solidFill>
              <a:ea typeface="方正兰亭特黑简体" panose="02000000000000000000" pitchFamily="2" charset="-122"/>
            </a:endParaRPr>
          </a:p>
        </p:txBody>
      </p:sp>
      <p:sp>
        <p:nvSpPr>
          <p:cNvPr id="42" name="文本框 41"/>
          <p:cNvSpPr txBox="1"/>
          <p:nvPr/>
        </p:nvSpPr>
        <p:spPr>
          <a:xfrm>
            <a:off x="7043655"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43" name="矩形 42"/>
          <p:cNvSpPr/>
          <p:nvPr/>
        </p:nvSpPr>
        <p:spPr>
          <a:xfrm>
            <a:off x="7072683"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45" name="矩形 44"/>
          <p:cNvSpPr/>
          <p:nvPr/>
        </p:nvSpPr>
        <p:spPr>
          <a:xfrm>
            <a:off x="7072683"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ln w="0"/>
                <a:effectLst>
                  <a:outerShdw blurRad="38100" dist="19050" dir="2700000" algn="tl" rotWithShape="0">
                    <a:schemeClr val="dk1">
                      <a:alpha val="40000"/>
                    </a:schemeClr>
                  </a:outerShdw>
                </a:effectLst>
              </a:rPr>
              <a:t> </a:t>
            </a:r>
            <a:r>
              <a:rPr lang="zh-CN" altLang="en-US" sz="1200" dirty="0">
                <a:solidFill>
                  <a:schemeClr val="bg1">
                    <a:lumMod val="50000"/>
                  </a:schemeClr>
                </a:solidFill>
              </a:rPr>
              <a:t>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decel="50000" fill="hold">
                                          <p:stCondLst>
                                            <p:cond delay="0"/>
                                          </p:stCondLst>
                                        </p:cTn>
                                        <p:tgtEl>
                                          <p:spTgt spid="3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7"/>
                                        </p:tgtEl>
                                        <p:attrNameLst>
                                          <p:attrName>ppt_w</p:attrName>
                                        </p:attrNameLst>
                                      </p:cBhvr>
                                      <p:tavLst>
                                        <p:tav tm="0">
                                          <p:val>
                                            <p:strVal val="#ppt_w*.05"/>
                                          </p:val>
                                        </p:tav>
                                        <p:tav tm="100000">
                                          <p:val>
                                            <p:strVal val="#ppt_w"/>
                                          </p:val>
                                        </p:tav>
                                      </p:tavLst>
                                    </p:anim>
                                    <p:anim calcmode="lin" valueType="num">
                                      <p:cBhvr>
                                        <p:cTn id="10" dur="1000" fill="hold"/>
                                        <p:tgtEl>
                                          <p:spTgt spid="3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7"/>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41"/>
                                        </p:tgtEl>
                                        <p:attrNameLst>
                                          <p:attrName>style.visibility</p:attrName>
                                        </p:attrNameLst>
                                      </p:cBhvr>
                                      <p:to>
                                        <p:strVal val="visible"/>
                                      </p:to>
                                    </p:set>
                                    <p:anim calcmode="lin" valueType="num">
                                      <p:cBhvr>
                                        <p:cTn id="18" dur="500" decel="50000" fill="hold">
                                          <p:stCondLst>
                                            <p:cond delay="0"/>
                                          </p:stCondLst>
                                        </p:cTn>
                                        <p:tgtEl>
                                          <p:spTgt spid="41"/>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41"/>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41"/>
                                        </p:tgtEl>
                                        <p:attrNameLst>
                                          <p:attrName>ppt_w</p:attrName>
                                        </p:attrNameLst>
                                      </p:cBhvr>
                                      <p:tavLst>
                                        <p:tav tm="0">
                                          <p:val>
                                            <p:strVal val="#ppt_w*.05"/>
                                          </p:val>
                                        </p:tav>
                                        <p:tav tm="100000">
                                          <p:val>
                                            <p:strVal val="#ppt_w"/>
                                          </p:val>
                                        </p:tav>
                                      </p:tavLst>
                                    </p:anim>
                                    <p:anim calcmode="lin" valueType="num">
                                      <p:cBhvr>
                                        <p:cTn id="21" dur="1000" fill="hold"/>
                                        <p:tgtEl>
                                          <p:spTgt spid="41"/>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41"/>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41"/>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41"/>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41"/>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decel="50000" fill="hold">
                                          <p:stCondLst>
                                            <p:cond delay="0"/>
                                          </p:stCondLst>
                                        </p:cTn>
                                        <p:tgtEl>
                                          <p:spTgt spid="38"/>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8"/>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8"/>
                                        </p:tgtEl>
                                        <p:attrNameLst>
                                          <p:attrName>ppt_w</p:attrName>
                                        </p:attrNameLst>
                                      </p:cBhvr>
                                      <p:tavLst>
                                        <p:tav tm="0">
                                          <p:val>
                                            <p:strVal val="#ppt_w*.05"/>
                                          </p:val>
                                        </p:tav>
                                        <p:tav tm="100000">
                                          <p:val>
                                            <p:strVal val="#ppt_w"/>
                                          </p:val>
                                        </p:tav>
                                      </p:tavLst>
                                    </p:anim>
                                    <p:anim calcmode="lin" valueType="num">
                                      <p:cBhvr>
                                        <p:cTn id="32" dur="1000" fill="hold"/>
                                        <p:tgtEl>
                                          <p:spTgt spid="38"/>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8"/>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8"/>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8"/>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8"/>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 calcmode="lin" valueType="num">
                                      <p:cBhvr>
                                        <p:cTn id="40" dur="500" decel="50000" fill="hold">
                                          <p:stCondLst>
                                            <p:cond delay="0"/>
                                          </p:stCondLst>
                                        </p:cTn>
                                        <p:tgtEl>
                                          <p:spTgt spid="39"/>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39"/>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39"/>
                                        </p:tgtEl>
                                        <p:attrNameLst>
                                          <p:attrName>ppt_w</p:attrName>
                                        </p:attrNameLst>
                                      </p:cBhvr>
                                      <p:tavLst>
                                        <p:tav tm="0">
                                          <p:val>
                                            <p:strVal val="#ppt_w*.05"/>
                                          </p:val>
                                        </p:tav>
                                        <p:tav tm="100000">
                                          <p:val>
                                            <p:strVal val="#ppt_w"/>
                                          </p:val>
                                        </p:tav>
                                      </p:tavLst>
                                    </p:anim>
                                    <p:anim calcmode="lin" valueType="num">
                                      <p:cBhvr>
                                        <p:cTn id="43" dur="1000" fill="hold"/>
                                        <p:tgtEl>
                                          <p:spTgt spid="39"/>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39"/>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39"/>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39"/>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39"/>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40"/>
                                        </p:tgtEl>
                                        <p:attrNameLst>
                                          <p:attrName>style.visibility</p:attrName>
                                        </p:attrNameLst>
                                      </p:cBhvr>
                                      <p:to>
                                        <p:strVal val="visible"/>
                                      </p:to>
                                    </p:set>
                                    <p:anim calcmode="lin" valueType="num">
                                      <p:cBhvr>
                                        <p:cTn id="51" dur="500" decel="50000" fill="hold">
                                          <p:stCondLst>
                                            <p:cond delay="0"/>
                                          </p:stCondLst>
                                        </p:cTn>
                                        <p:tgtEl>
                                          <p:spTgt spid="40"/>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40"/>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40"/>
                                        </p:tgtEl>
                                        <p:attrNameLst>
                                          <p:attrName>ppt_w</p:attrName>
                                        </p:attrNameLst>
                                      </p:cBhvr>
                                      <p:tavLst>
                                        <p:tav tm="0">
                                          <p:val>
                                            <p:strVal val="#ppt_w*.05"/>
                                          </p:val>
                                        </p:tav>
                                        <p:tav tm="100000">
                                          <p:val>
                                            <p:strVal val="#ppt_w"/>
                                          </p:val>
                                        </p:tav>
                                      </p:tavLst>
                                    </p:anim>
                                    <p:anim calcmode="lin" valueType="num">
                                      <p:cBhvr>
                                        <p:cTn id="54" dur="1000" fill="hold"/>
                                        <p:tgtEl>
                                          <p:spTgt spid="40"/>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40"/>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40"/>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40"/>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40"/>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p:cTn id="62" dur="500" decel="50000" fill="hold">
                                          <p:stCondLst>
                                            <p:cond delay="0"/>
                                          </p:stCondLst>
                                        </p:cTn>
                                        <p:tgtEl>
                                          <p:spTgt spid="42"/>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42"/>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42"/>
                                        </p:tgtEl>
                                        <p:attrNameLst>
                                          <p:attrName>ppt_w</p:attrName>
                                        </p:attrNameLst>
                                      </p:cBhvr>
                                      <p:tavLst>
                                        <p:tav tm="0">
                                          <p:val>
                                            <p:strVal val="#ppt_w*.05"/>
                                          </p:val>
                                        </p:tav>
                                        <p:tav tm="100000">
                                          <p:val>
                                            <p:strVal val="#ppt_w"/>
                                          </p:val>
                                        </p:tav>
                                      </p:tavLst>
                                    </p:anim>
                                    <p:anim calcmode="lin" valueType="num">
                                      <p:cBhvr>
                                        <p:cTn id="65" dur="1000" fill="hold"/>
                                        <p:tgtEl>
                                          <p:spTgt spid="42"/>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42"/>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42"/>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42"/>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42"/>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decel="50000" fill="hold">
                                          <p:stCondLst>
                                            <p:cond delay="0"/>
                                          </p:stCondLst>
                                        </p:cTn>
                                        <p:tgtEl>
                                          <p:spTgt spid="43"/>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43"/>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43"/>
                                        </p:tgtEl>
                                        <p:attrNameLst>
                                          <p:attrName>ppt_w</p:attrName>
                                        </p:attrNameLst>
                                      </p:cBhvr>
                                      <p:tavLst>
                                        <p:tav tm="0">
                                          <p:val>
                                            <p:strVal val="#ppt_w*.05"/>
                                          </p:val>
                                        </p:tav>
                                        <p:tav tm="100000">
                                          <p:val>
                                            <p:strVal val="#ppt_w"/>
                                          </p:val>
                                        </p:tav>
                                      </p:tavLst>
                                    </p:anim>
                                    <p:anim calcmode="lin" valueType="num">
                                      <p:cBhvr>
                                        <p:cTn id="76" dur="1000" fill="hold"/>
                                        <p:tgtEl>
                                          <p:spTgt spid="43"/>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43"/>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43"/>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43"/>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43"/>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45"/>
                                        </p:tgtEl>
                                        <p:attrNameLst>
                                          <p:attrName>style.visibility</p:attrName>
                                        </p:attrNameLst>
                                      </p:cBhvr>
                                      <p:to>
                                        <p:strVal val="visible"/>
                                      </p:to>
                                    </p:set>
                                    <p:anim calcmode="lin" valueType="num">
                                      <p:cBhvr>
                                        <p:cTn id="84"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87" dur="1000" fill="hold"/>
                                        <p:tgtEl>
                                          <p:spTgt spid="45"/>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1" grpId="0" animBg="1"/>
      <p:bldP spid="38" grpId="0" animBg="1"/>
      <p:bldP spid="39" grpId="0" animBg="1"/>
      <p:bldP spid="40" grpId="0" animBg="1"/>
      <p:bldP spid="42" grpId="0"/>
      <p:bldP spid="43" grpId="0"/>
      <p:bldP spid="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3753011" y="189886"/>
            <a:ext cx="4564070" cy="646331"/>
          </a:xfrm>
          <a:prstGeom prst="rect">
            <a:avLst/>
          </a:prstGeom>
          <a:noFill/>
          <a:effectLst/>
        </p:spPr>
        <p:txBody>
          <a:bodyPr wrap="none" rtlCol="0">
            <a:spAutoFit/>
          </a:bodyPr>
          <a:lstStyle/>
          <a:p>
            <a:r>
              <a:rPr lang="en-US" altLang="zh-CN"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  </a:t>
            </a:r>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文本框 67"/>
          <p:cNvSpPr txBox="1"/>
          <p:nvPr/>
        </p:nvSpPr>
        <p:spPr>
          <a:xfrm>
            <a:off x="4992207" y="5334090"/>
            <a:ext cx="2031325" cy="461665"/>
          </a:xfrm>
          <a:prstGeom prst="rect">
            <a:avLst/>
          </a:prstGeom>
          <a:noFill/>
        </p:spPr>
        <p:txBody>
          <a:bodyPr wrap="none" rtlCol="0">
            <a:spAutoFit/>
          </a:bodyPr>
          <a:lstStyle/>
          <a:p>
            <a:r>
              <a:rPr lang="zh-CN" altLang="en-US" sz="24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92" name="矩形 91"/>
          <p:cNvSpPr/>
          <p:nvPr/>
        </p:nvSpPr>
        <p:spPr>
          <a:xfrm>
            <a:off x="2629426" y="5860807"/>
            <a:ext cx="7019781" cy="523220"/>
          </a:xfrm>
          <a:prstGeom prst="rect">
            <a:avLst/>
          </a:prstGeom>
        </p:spPr>
        <p:txBody>
          <a:bodyPr wrap="square">
            <a:spAutoFit/>
          </a:bodyPr>
          <a:lstStyle/>
          <a:p>
            <a:pPr algn="ctr"/>
            <a:r>
              <a:rPr lang="zh-CN" altLang="en-US" sz="1400" dirty="0">
                <a:solidFill>
                  <a:schemeClr val="bg2">
                    <a:lumMod val="50000"/>
                  </a:schemeClr>
                </a:solidFill>
              </a:rPr>
              <a:t>Lorem ipsum dolor sit amet, consectetuer adipiscing elit, sed diam nonummy nibh euismod tincidunt ut laoreet dolore magna aliquam erat volutpat</a:t>
            </a:r>
            <a:r>
              <a:rPr lang="en-US" altLang="zh-CN" sz="1400" dirty="0">
                <a:solidFill>
                  <a:schemeClr val="bg2">
                    <a:lumMod val="50000"/>
                  </a:schemeClr>
                </a:solidFill>
              </a:rPr>
              <a:t>.</a:t>
            </a:r>
            <a:endParaRPr lang="zh-CN" altLang="en-US" sz="1400" dirty="0">
              <a:solidFill>
                <a:schemeClr val="bg2">
                  <a:lumMod val="50000"/>
                </a:schemeClr>
              </a:solidFill>
            </a:endParaRPr>
          </a:p>
        </p:txBody>
      </p:sp>
      <p:sp>
        <p:nvSpPr>
          <p:cNvPr id="93" name="椭圆 92"/>
          <p:cNvSpPr/>
          <p:nvPr/>
        </p:nvSpPr>
        <p:spPr>
          <a:xfrm>
            <a:off x="5319617" y="2473835"/>
            <a:ext cx="1550398" cy="1550398"/>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400" b="1" dirty="0">
                <a:solidFill>
                  <a:srgbClr val="234983"/>
                </a:solidFill>
                <a:ea typeface="方正兰亭特黑简体" panose="02000000000000000000" pitchFamily="2" charset="-122"/>
              </a:rPr>
              <a:t>点击标题</a:t>
            </a:r>
          </a:p>
        </p:txBody>
      </p:sp>
      <p:sp>
        <p:nvSpPr>
          <p:cNvPr id="94" name="流程图: 终止 93"/>
          <p:cNvSpPr/>
          <p:nvPr/>
        </p:nvSpPr>
        <p:spPr>
          <a:xfrm>
            <a:off x="1343010" y="2569109"/>
            <a:ext cx="3551086" cy="1330916"/>
          </a:xfrm>
          <a:prstGeom prst="flowChartTerminator">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en-US" altLang="zh-CN" sz="1400" b="1" dirty="0">
                <a:solidFill>
                  <a:srgbClr val="234983"/>
                </a:solidFill>
                <a:ea typeface="方正兰亭特黑简体" panose="02000000000000000000" pitchFamily="2" charset="-122"/>
              </a:rPr>
              <a:t>                 The empty vessels  </a:t>
            </a:r>
          </a:p>
          <a:p>
            <a:r>
              <a:rPr lang="en-US" altLang="zh-CN" sz="1400" b="1" dirty="0">
                <a:solidFill>
                  <a:srgbClr val="234983"/>
                </a:solidFill>
                <a:ea typeface="方正兰亭特黑简体" panose="02000000000000000000" pitchFamily="2" charset="-122"/>
              </a:rPr>
              <a:t>                 make the greatest sound . </a:t>
            </a:r>
          </a:p>
        </p:txBody>
      </p:sp>
      <p:sp>
        <p:nvSpPr>
          <p:cNvPr id="95" name="流程图: 终止 94"/>
          <p:cNvSpPr/>
          <p:nvPr/>
        </p:nvSpPr>
        <p:spPr>
          <a:xfrm>
            <a:off x="7295536" y="2569108"/>
            <a:ext cx="3551086" cy="1330916"/>
          </a:xfrm>
          <a:prstGeom prst="flowChartTerminator">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en-US" altLang="zh-CN" sz="1400" b="1" dirty="0">
                <a:solidFill>
                  <a:srgbClr val="234983"/>
                </a:solidFill>
                <a:ea typeface="方正兰亭特黑简体" panose="02000000000000000000" pitchFamily="2" charset="-122"/>
              </a:rPr>
              <a:t>                 The empty vessels  </a:t>
            </a:r>
          </a:p>
          <a:p>
            <a:r>
              <a:rPr lang="en-US" altLang="zh-CN" sz="1400" b="1" dirty="0">
                <a:solidFill>
                  <a:srgbClr val="234983"/>
                </a:solidFill>
                <a:ea typeface="方正兰亭特黑简体" panose="02000000000000000000" pitchFamily="2" charset="-122"/>
              </a:rPr>
              <a:t>                 make the greatest sound . </a:t>
            </a:r>
          </a:p>
        </p:txBody>
      </p:sp>
      <p:sp>
        <p:nvSpPr>
          <p:cNvPr id="96" name="圆角矩形 95"/>
          <p:cNvSpPr/>
          <p:nvPr/>
        </p:nvSpPr>
        <p:spPr>
          <a:xfrm rot="2700000">
            <a:off x="3948458" y="1447078"/>
            <a:ext cx="1891277" cy="419528"/>
          </a:xfrm>
          <a:prstGeom prst="roundRect">
            <a:avLst>
              <a:gd name="adj" fmla="val 50000"/>
            </a:avLst>
          </a:prstGeom>
          <a:solidFill>
            <a:srgbClr val="23498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200" b="1" dirty="0">
                <a:solidFill>
                  <a:schemeClr val="bg1"/>
                </a:solidFill>
                <a:ea typeface="方正兰亭特黑简体" panose="02000000000000000000" pitchFamily="2" charset="-122"/>
              </a:rPr>
              <a:t>标题</a:t>
            </a:r>
          </a:p>
        </p:txBody>
      </p:sp>
      <p:sp>
        <p:nvSpPr>
          <p:cNvPr id="97" name="圆角矩形 96"/>
          <p:cNvSpPr/>
          <p:nvPr/>
        </p:nvSpPr>
        <p:spPr>
          <a:xfrm rot="18900000">
            <a:off x="6372839" y="1447078"/>
            <a:ext cx="1891277" cy="419528"/>
          </a:xfrm>
          <a:prstGeom prst="roundRect">
            <a:avLst>
              <a:gd name="adj" fmla="val 50000"/>
            </a:avLst>
          </a:prstGeom>
          <a:solidFill>
            <a:srgbClr val="23498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200" b="1" dirty="0">
                <a:solidFill>
                  <a:schemeClr val="bg1"/>
                </a:solidFill>
                <a:ea typeface="方正兰亭特黑简体" panose="02000000000000000000" pitchFamily="2" charset="-122"/>
              </a:rPr>
              <a:t>标题</a:t>
            </a:r>
          </a:p>
        </p:txBody>
      </p:sp>
      <p:sp>
        <p:nvSpPr>
          <p:cNvPr id="98" name="圆角矩形 97"/>
          <p:cNvSpPr/>
          <p:nvPr/>
        </p:nvSpPr>
        <p:spPr>
          <a:xfrm rot="2700000" flipH="1" flipV="1">
            <a:off x="6372840" y="4732254"/>
            <a:ext cx="1891277" cy="419528"/>
          </a:xfrm>
          <a:prstGeom prst="roundRect">
            <a:avLst>
              <a:gd name="adj" fmla="val 50000"/>
            </a:avLst>
          </a:prstGeom>
          <a:solidFill>
            <a:srgbClr val="23498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200" b="1" dirty="0">
                <a:solidFill>
                  <a:schemeClr val="bg1"/>
                </a:solidFill>
                <a:ea typeface="方正兰亭特黑简体" panose="02000000000000000000" pitchFamily="2" charset="-122"/>
              </a:rPr>
              <a:t>标题</a:t>
            </a:r>
          </a:p>
        </p:txBody>
      </p:sp>
      <p:sp>
        <p:nvSpPr>
          <p:cNvPr id="99" name="圆角矩形 98"/>
          <p:cNvSpPr/>
          <p:nvPr/>
        </p:nvSpPr>
        <p:spPr>
          <a:xfrm rot="18900000" flipH="1" flipV="1">
            <a:off x="3948457" y="4726736"/>
            <a:ext cx="1891277" cy="419528"/>
          </a:xfrm>
          <a:prstGeom prst="roundRect">
            <a:avLst>
              <a:gd name="adj" fmla="val 50000"/>
            </a:avLst>
          </a:prstGeom>
          <a:solidFill>
            <a:srgbClr val="23498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200" b="1" dirty="0">
                <a:solidFill>
                  <a:schemeClr val="bg1"/>
                </a:solidFill>
                <a:ea typeface="方正兰亭特黑简体" panose="02000000000000000000" pitchFamily="2" charset="-122"/>
              </a:rPr>
              <a:t>标题</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p:cTn id="7" dur="500" decel="50000" fill="hold">
                                          <p:stCondLst>
                                            <p:cond delay="0"/>
                                          </p:stCondLst>
                                        </p:cTn>
                                        <p:tgtEl>
                                          <p:spTgt spid="6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8"/>
                                        </p:tgtEl>
                                        <p:attrNameLst>
                                          <p:attrName>ppt_w</p:attrName>
                                        </p:attrNameLst>
                                      </p:cBhvr>
                                      <p:tavLst>
                                        <p:tav tm="0">
                                          <p:val>
                                            <p:strVal val="#ppt_w*.05"/>
                                          </p:val>
                                        </p:tav>
                                        <p:tav tm="100000">
                                          <p:val>
                                            <p:strVal val="#ppt_w"/>
                                          </p:val>
                                        </p:tav>
                                      </p:tavLst>
                                    </p:anim>
                                    <p:anim calcmode="lin" valueType="num">
                                      <p:cBhvr>
                                        <p:cTn id="10" dur="1000" fill="hold"/>
                                        <p:tgtEl>
                                          <p:spTgt spid="6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8"/>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92"/>
                                        </p:tgtEl>
                                        <p:attrNameLst>
                                          <p:attrName>style.visibility</p:attrName>
                                        </p:attrNameLst>
                                      </p:cBhvr>
                                      <p:to>
                                        <p:strVal val="visible"/>
                                      </p:to>
                                    </p:set>
                                    <p:anim calcmode="lin" valueType="num">
                                      <p:cBhvr>
                                        <p:cTn id="18" dur="500" decel="50000" fill="hold">
                                          <p:stCondLst>
                                            <p:cond delay="0"/>
                                          </p:stCondLst>
                                        </p:cTn>
                                        <p:tgtEl>
                                          <p:spTgt spid="92"/>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92"/>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92"/>
                                        </p:tgtEl>
                                        <p:attrNameLst>
                                          <p:attrName>ppt_w</p:attrName>
                                        </p:attrNameLst>
                                      </p:cBhvr>
                                      <p:tavLst>
                                        <p:tav tm="0">
                                          <p:val>
                                            <p:strVal val="#ppt_w*.05"/>
                                          </p:val>
                                        </p:tav>
                                        <p:tav tm="100000">
                                          <p:val>
                                            <p:strVal val="#ppt_w"/>
                                          </p:val>
                                        </p:tav>
                                      </p:tavLst>
                                    </p:anim>
                                    <p:anim calcmode="lin" valueType="num">
                                      <p:cBhvr>
                                        <p:cTn id="21" dur="1000" fill="hold"/>
                                        <p:tgtEl>
                                          <p:spTgt spid="92"/>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92"/>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92"/>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92"/>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92"/>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93"/>
                                        </p:tgtEl>
                                        <p:attrNameLst>
                                          <p:attrName>style.visibility</p:attrName>
                                        </p:attrNameLst>
                                      </p:cBhvr>
                                      <p:to>
                                        <p:strVal val="visible"/>
                                      </p:to>
                                    </p:set>
                                    <p:anim calcmode="lin" valueType="num">
                                      <p:cBhvr>
                                        <p:cTn id="29" dur="500" decel="50000" fill="hold">
                                          <p:stCondLst>
                                            <p:cond delay="0"/>
                                          </p:stCondLst>
                                        </p:cTn>
                                        <p:tgtEl>
                                          <p:spTgt spid="93"/>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93"/>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93"/>
                                        </p:tgtEl>
                                        <p:attrNameLst>
                                          <p:attrName>ppt_w</p:attrName>
                                        </p:attrNameLst>
                                      </p:cBhvr>
                                      <p:tavLst>
                                        <p:tav tm="0">
                                          <p:val>
                                            <p:strVal val="#ppt_w*.05"/>
                                          </p:val>
                                        </p:tav>
                                        <p:tav tm="100000">
                                          <p:val>
                                            <p:strVal val="#ppt_w"/>
                                          </p:val>
                                        </p:tav>
                                      </p:tavLst>
                                    </p:anim>
                                    <p:anim calcmode="lin" valueType="num">
                                      <p:cBhvr>
                                        <p:cTn id="32" dur="1000" fill="hold"/>
                                        <p:tgtEl>
                                          <p:spTgt spid="93"/>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93"/>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93"/>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93"/>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93"/>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94"/>
                                        </p:tgtEl>
                                        <p:attrNameLst>
                                          <p:attrName>style.visibility</p:attrName>
                                        </p:attrNameLst>
                                      </p:cBhvr>
                                      <p:to>
                                        <p:strVal val="visible"/>
                                      </p:to>
                                    </p:set>
                                    <p:anim calcmode="lin" valueType="num">
                                      <p:cBhvr>
                                        <p:cTn id="40" dur="500" decel="50000" fill="hold">
                                          <p:stCondLst>
                                            <p:cond delay="0"/>
                                          </p:stCondLst>
                                        </p:cTn>
                                        <p:tgtEl>
                                          <p:spTgt spid="94"/>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94"/>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94"/>
                                        </p:tgtEl>
                                        <p:attrNameLst>
                                          <p:attrName>ppt_w</p:attrName>
                                        </p:attrNameLst>
                                      </p:cBhvr>
                                      <p:tavLst>
                                        <p:tav tm="0">
                                          <p:val>
                                            <p:strVal val="#ppt_w*.05"/>
                                          </p:val>
                                        </p:tav>
                                        <p:tav tm="100000">
                                          <p:val>
                                            <p:strVal val="#ppt_w"/>
                                          </p:val>
                                        </p:tav>
                                      </p:tavLst>
                                    </p:anim>
                                    <p:anim calcmode="lin" valueType="num">
                                      <p:cBhvr>
                                        <p:cTn id="43" dur="1000" fill="hold"/>
                                        <p:tgtEl>
                                          <p:spTgt spid="94"/>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94"/>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94"/>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94"/>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94"/>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95"/>
                                        </p:tgtEl>
                                        <p:attrNameLst>
                                          <p:attrName>style.visibility</p:attrName>
                                        </p:attrNameLst>
                                      </p:cBhvr>
                                      <p:to>
                                        <p:strVal val="visible"/>
                                      </p:to>
                                    </p:set>
                                    <p:anim calcmode="lin" valueType="num">
                                      <p:cBhvr>
                                        <p:cTn id="51" dur="500" decel="50000" fill="hold">
                                          <p:stCondLst>
                                            <p:cond delay="0"/>
                                          </p:stCondLst>
                                        </p:cTn>
                                        <p:tgtEl>
                                          <p:spTgt spid="95"/>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95"/>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95"/>
                                        </p:tgtEl>
                                        <p:attrNameLst>
                                          <p:attrName>ppt_w</p:attrName>
                                        </p:attrNameLst>
                                      </p:cBhvr>
                                      <p:tavLst>
                                        <p:tav tm="0">
                                          <p:val>
                                            <p:strVal val="#ppt_w*.05"/>
                                          </p:val>
                                        </p:tav>
                                        <p:tav tm="100000">
                                          <p:val>
                                            <p:strVal val="#ppt_w"/>
                                          </p:val>
                                        </p:tav>
                                      </p:tavLst>
                                    </p:anim>
                                    <p:anim calcmode="lin" valueType="num">
                                      <p:cBhvr>
                                        <p:cTn id="54" dur="1000" fill="hold"/>
                                        <p:tgtEl>
                                          <p:spTgt spid="95"/>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95"/>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95"/>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95"/>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95"/>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96"/>
                                        </p:tgtEl>
                                        <p:attrNameLst>
                                          <p:attrName>style.visibility</p:attrName>
                                        </p:attrNameLst>
                                      </p:cBhvr>
                                      <p:to>
                                        <p:strVal val="visible"/>
                                      </p:to>
                                    </p:set>
                                    <p:anim calcmode="lin" valueType="num">
                                      <p:cBhvr>
                                        <p:cTn id="62" dur="500" decel="50000" fill="hold">
                                          <p:stCondLst>
                                            <p:cond delay="0"/>
                                          </p:stCondLst>
                                        </p:cTn>
                                        <p:tgtEl>
                                          <p:spTgt spid="96"/>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96"/>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96"/>
                                        </p:tgtEl>
                                        <p:attrNameLst>
                                          <p:attrName>ppt_w</p:attrName>
                                        </p:attrNameLst>
                                      </p:cBhvr>
                                      <p:tavLst>
                                        <p:tav tm="0">
                                          <p:val>
                                            <p:strVal val="#ppt_w*.05"/>
                                          </p:val>
                                        </p:tav>
                                        <p:tav tm="100000">
                                          <p:val>
                                            <p:strVal val="#ppt_w"/>
                                          </p:val>
                                        </p:tav>
                                      </p:tavLst>
                                    </p:anim>
                                    <p:anim calcmode="lin" valueType="num">
                                      <p:cBhvr>
                                        <p:cTn id="65" dur="1000" fill="hold"/>
                                        <p:tgtEl>
                                          <p:spTgt spid="96"/>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96"/>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96"/>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96"/>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96"/>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97"/>
                                        </p:tgtEl>
                                        <p:attrNameLst>
                                          <p:attrName>style.visibility</p:attrName>
                                        </p:attrNameLst>
                                      </p:cBhvr>
                                      <p:to>
                                        <p:strVal val="visible"/>
                                      </p:to>
                                    </p:set>
                                    <p:anim calcmode="lin" valueType="num">
                                      <p:cBhvr>
                                        <p:cTn id="73" dur="500" decel="50000" fill="hold">
                                          <p:stCondLst>
                                            <p:cond delay="0"/>
                                          </p:stCondLst>
                                        </p:cTn>
                                        <p:tgtEl>
                                          <p:spTgt spid="97"/>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97"/>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97"/>
                                        </p:tgtEl>
                                        <p:attrNameLst>
                                          <p:attrName>ppt_w</p:attrName>
                                        </p:attrNameLst>
                                      </p:cBhvr>
                                      <p:tavLst>
                                        <p:tav tm="0">
                                          <p:val>
                                            <p:strVal val="#ppt_w*.05"/>
                                          </p:val>
                                        </p:tav>
                                        <p:tav tm="100000">
                                          <p:val>
                                            <p:strVal val="#ppt_w"/>
                                          </p:val>
                                        </p:tav>
                                      </p:tavLst>
                                    </p:anim>
                                    <p:anim calcmode="lin" valueType="num">
                                      <p:cBhvr>
                                        <p:cTn id="76" dur="1000" fill="hold"/>
                                        <p:tgtEl>
                                          <p:spTgt spid="97"/>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97"/>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97"/>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97"/>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97"/>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98"/>
                                        </p:tgtEl>
                                        <p:attrNameLst>
                                          <p:attrName>style.visibility</p:attrName>
                                        </p:attrNameLst>
                                      </p:cBhvr>
                                      <p:to>
                                        <p:strVal val="visible"/>
                                      </p:to>
                                    </p:set>
                                    <p:anim calcmode="lin" valueType="num">
                                      <p:cBhvr>
                                        <p:cTn id="84" dur="500" decel="50000" fill="hold">
                                          <p:stCondLst>
                                            <p:cond delay="0"/>
                                          </p:stCondLst>
                                        </p:cTn>
                                        <p:tgtEl>
                                          <p:spTgt spid="98"/>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98"/>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98"/>
                                        </p:tgtEl>
                                        <p:attrNameLst>
                                          <p:attrName>ppt_w</p:attrName>
                                        </p:attrNameLst>
                                      </p:cBhvr>
                                      <p:tavLst>
                                        <p:tav tm="0">
                                          <p:val>
                                            <p:strVal val="#ppt_w*.05"/>
                                          </p:val>
                                        </p:tav>
                                        <p:tav tm="100000">
                                          <p:val>
                                            <p:strVal val="#ppt_w"/>
                                          </p:val>
                                        </p:tav>
                                      </p:tavLst>
                                    </p:anim>
                                    <p:anim calcmode="lin" valueType="num">
                                      <p:cBhvr>
                                        <p:cTn id="87" dur="1000" fill="hold"/>
                                        <p:tgtEl>
                                          <p:spTgt spid="98"/>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98"/>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98"/>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98"/>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98"/>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99"/>
                                        </p:tgtEl>
                                        <p:attrNameLst>
                                          <p:attrName>style.visibility</p:attrName>
                                        </p:attrNameLst>
                                      </p:cBhvr>
                                      <p:to>
                                        <p:strVal val="visible"/>
                                      </p:to>
                                    </p:set>
                                    <p:anim calcmode="lin" valueType="num">
                                      <p:cBhvr>
                                        <p:cTn id="95" dur="500" decel="50000" fill="hold">
                                          <p:stCondLst>
                                            <p:cond delay="0"/>
                                          </p:stCondLst>
                                        </p:cTn>
                                        <p:tgtEl>
                                          <p:spTgt spid="99"/>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99"/>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99"/>
                                        </p:tgtEl>
                                        <p:attrNameLst>
                                          <p:attrName>ppt_w</p:attrName>
                                        </p:attrNameLst>
                                      </p:cBhvr>
                                      <p:tavLst>
                                        <p:tav tm="0">
                                          <p:val>
                                            <p:strVal val="#ppt_w*.05"/>
                                          </p:val>
                                        </p:tav>
                                        <p:tav tm="100000">
                                          <p:val>
                                            <p:strVal val="#ppt_w"/>
                                          </p:val>
                                        </p:tav>
                                      </p:tavLst>
                                    </p:anim>
                                    <p:anim calcmode="lin" valueType="num">
                                      <p:cBhvr>
                                        <p:cTn id="98" dur="1000" fill="hold"/>
                                        <p:tgtEl>
                                          <p:spTgt spid="99"/>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99"/>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99"/>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99"/>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92" grpId="0"/>
      <p:bldP spid="93" grpId="0" animBg="1"/>
      <p:bldP spid="94" grpId="0" animBg="1"/>
      <p:bldP spid="95" grpId="0" animBg="1"/>
      <p:bldP spid="96" grpId="0" animBg="1"/>
      <p:bldP spid="97" grpId="0" animBg="1"/>
      <p:bldP spid="98" grpId="0" animBg="1"/>
      <p:bldP spid="9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489109" y="302955"/>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7043655"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38" name="矩形 37"/>
          <p:cNvSpPr/>
          <p:nvPr/>
        </p:nvSpPr>
        <p:spPr>
          <a:xfrm>
            <a:off x="7072683" y="2498937"/>
            <a:ext cx="4663043" cy="1569660"/>
          </a:xfrm>
          <a:prstGeom prst="rect">
            <a:avLst/>
          </a:prstGeom>
        </p:spPr>
        <p:txBody>
          <a:bodyPr wrap="square">
            <a:spAutoFit/>
          </a:bodyPr>
          <a:lstStyle/>
          <a:p>
            <a:r>
              <a:rPr lang="zh-CN" altLang="en-US" sz="1600" dirty="0">
                <a:solidFill>
                  <a:schemeClr val="bg2">
                    <a:lumMod val="50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39" name="矩形 38"/>
          <p:cNvSpPr/>
          <p:nvPr/>
        </p:nvSpPr>
        <p:spPr>
          <a:xfrm>
            <a:off x="7072683"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2">
                    <a:lumMod val="50000"/>
                  </a:schemeClr>
                </a:solidFill>
              </a:rPr>
              <a:t>Lorem ipsum dolor sit amet, consectetuer adipiscing elit,</a:t>
            </a:r>
            <a:endParaRPr lang="en-US" altLang="zh-CN" sz="1200" dirty="0">
              <a:solidFill>
                <a:schemeClr val="bg2">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2">
                    <a:lumMod val="50000"/>
                  </a:schemeClr>
                </a:solidFill>
              </a:rPr>
              <a:t> magna aliquam erat volutpat. Ut wisi enim ad minim veniam, </a:t>
            </a:r>
            <a:endParaRPr lang="en-US" altLang="zh-CN" sz="1200" dirty="0">
              <a:solidFill>
                <a:schemeClr val="bg2">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2">
                    <a:lumMod val="50000"/>
                  </a:schemeClr>
                </a:solidFill>
              </a:rPr>
              <a:t>quis nostrud exerci tation ullamcorper suscipit lobortis nisl ut aliquip ex ea commodo consequat.</a:t>
            </a:r>
          </a:p>
        </p:txBody>
      </p:sp>
      <p:sp>
        <p:nvSpPr>
          <p:cNvPr id="40" name="流程图: 终止 39"/>
          <p:cNvSpPr/>
          <p:nvPr/>
        </p:nvSpPr>
        <p:spPr>
          <a:xfrm rot="10800000" flipH="1" flipV="1">
            <a:off x="2856990" y="2997394"/>
            <a:ext cx="3409400" cy="1125102"/>
          </a:xfrm>
          <a:prstGeom prst="flowChartTerminator">
            <a:avLst/>
          </a:prstGeom>
          <a:gradFill flip="none" rotWithShape="1">
            <a:gsLst>
              <a:gs pos="0">
                <a:srgbClr val="F7F7F7">
                  <a:lumMod val="100000"/>
                </a:srgbClr>
              </a:gs>
              <a:gs pos="100000">
                <a:srgbClr val="C8C8C8"/>
              </a:gs>
            </a:gsLst>
            <a:lin ang="19800000" scaled="0"/>
            <a:tileRect/>
          </a:gradFill>
          <a:ln w="19050">
            <a:gradFill flip="none" rotWithShape="1">
              <a:gsLst>
                <a:gs pos="53000">
                  <a:schemeClr val="bg1">
                    <a:alpha val="90000"/>
                  </a:schemeClr>
                </a:gs>
                <a:gs pos="100000">
                  <a:schemeClr val="tx1">
                    <a:lumMod val="50000"/>
                    <a:lumOff val="50000"/>
                  </a:schemeClr>
                </a:gs>
              </a:gsLst>
              <a:lin ang="114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b="1">
              <a:solidFill>
                <a:srgbClr val="181818"/>
              </a:solidFill>
              <a:ea typeface="方正兰亭特黑简体" panose="02000000000000000000" pitchFamily="2" charset="-122"/>
            </a:endParaRPr>
          </a:p>
        </p:txBody>
      </p:sp>
      <p:sp>
        <p:nvSpPr>
          <p:cNvPr id="41" name="流程图: 终止 40"/>
          <p:cNvSpPr/>
          <p:nvPr/>
        </p:nvSpPr>
        <p:spPr>
          <a:xfrm rot="19917173">
            <a:off x="699250" y="3550497"/>
            <a:ext cx="3409400" cy="1125102"/>
          </a:xfrm>
          <a:prstGeom prst="flowChartTerminator">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en-US" altLang="zh-CN" sz="1100" b="1" dirty="0">
                <a:solidFill>
                  <a:srgbClr val="234983"/>
                </a:solidFill>
                <a:ea typeface="方正兰亭特黑简体" panose="02000000000000000000" pitchFamily="2" charset="-122"/>
              </a:rPr>
              <a:t>The time of life is short ; </a:t>
            </a:r>
          </a:p>
          <a:p>
            <a:r>
              <a:rPr lang="en-US" altLang="zh-CN" sz="1100" b="1" dirty="0">
                <a:solidFill>
                  <a:srgbClr val="234983"/>
                </a:solidFill>
                <a:ea typeface="方正兰亭特黑简体" panose="02000000000000000000" pitchFamily="2" charset="-122"/>
              </a:rPr>
              <a:t>to spend that shortness basely,</a:t>
            </a:r>
          </a:p>
          <a:p>
            <a:r>
              <a:rPr lang="en-US" altLang="zh-CN" sz="1100" b="1" dirty="0">
                <a:solidFill>
                  <a:srgbClr val="234983"/>
                </a:solidFill>
                <a:ea typeface="方正兰亭特黑简体" panose="02000000000000000000" pitchFamily="2" charset="-122"/>
              </a:rPr>
              <a:t> it would be too long . </a:t>
            </a:r>
            <a:endParaRPr lang="zh-CN" altLang="en-US" sz="1100" b="1" dirty="0">
              <a:solidFill>
                <a:srgbClr val="234983"/>
              </a:solidFill>
              <a:ea typeface="方正兰亭特黑简体" panose="02000000000000000000" pitchFamily="2" charset="-122"/>
            </a:endParaRPr>
          </a:p>
        </p:txBody>
      </p:sp>
      <p:sp>
        <p:nvSpPr>
          <p:cNvPr id="42" name="流程图: 终止 41"/>
          <p:cNvSpPr/>
          <p:nvPr/>
        </p:nvSpPr>
        <p:spPr>
          <a:xfrm rot="1911807">
            <a:off x="690263" y="2397339"/>
            <a:ext cx="3409400" cy="1125102"/>
          </a:xfrm>
          <a:prstGeom prst="flowChartTerminator">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en-US" altLang="zh-CN" sz="1100" b="1" dirty="0">
                <a:solidFill>
                  <a:srgbClr val="234983"/>
                </a:solidFill>
                <a:ea typeface="方正兰亭特黑简体" panose="02000000000000000000" pitchFamily="2" charset="-122"/>
              </a:rPr>
              <a:t>           The empty vessels  </a:t>
            </a:r>
          </a:p>
          <a:p>
            <a:r>
              <a:rPr lang="en-US" altLang="zh-CN" sz="1100" b="1" dirty="0">
                <a:solidFill>
                  <a:srgbClr val="234983"/>
                </a:solidFill>
                <a:ea typeface="方正兰亭特黑简体" panose="02000000000000000000" pitchFamily="2" charset="-122"/>
              </a:rPr>
              <a:t>           make the greatest sound . </a:t>
            </a:r>
          </a:p>
        </p:txBody>
      </p:sp>
      <p:sp>
        <p:nvSpPr>
          <p:cNvPr id="43" name="椭圆 42"/>
          <p:cNvSpPr/>
          <p:nvPr/>
        </p:nvSpPr>
        <p:spPr>
          <a:xfrm>
            <a:off x="2841549" y="2997394"/>
            <a:ext cx="1132422" cy="1132422"/>
          </a:xfrm>
          <a:prstGeom prst="ellipse">
            <a:avLst/>
          </a:prstGeom>
          <a:solidFill>
            <a:srgbClr val="23498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1200" b="1" dirty="0">
                <a:solidFill>
                  <a:schemeClr val="bg1"/>
                </a:solidFill>
                <a:ea typeface="方正兰亭特黑简体" panose="02000000000000000000" pitchFamily="2" charset="-122"/>
              </a:rPr>
              <a:t>TEXT HERE</a:t>
            </a:r>
            <a:endParaRPr lang="zh-CN" altLang="en-US" sz="1200" b="1" dirty="0">
              <a:solidFill>
                <a:schemeClr val="bg1"/>
              </a:solidFill>
              <a:ea typeface="方正兰亭特黑简体" panose="02000000000000000000" pitchFamily="2" charset="-122"/>
            </a:endParaRPr>
          </a:p>
        </p:txBody>
      </p:sp>
      <p:sp>
        <p:nvSpPr>
          <p:cNvPr id="45" name="文本框 44"/>
          <p:cNvSpPr txBox="1"/>
          <p:nvPr/>
        </p:nvSpPr>
        <p:spPr>
          <a:xfrm>
            <a:off x="4155190" y="3350746"/>
            <a:ext cx="1977139" cy="430887"/>
          </a:xfrm>
          <a:prstGeom prst="rect">
            <a:avLst/>
          </a:prstGeom>
          <a:noFill/>
        </p:spPr>
        <p:txBody>
          <a:bodyPr wrap="square" rtlCol="0">
            <a:spAutoFit/>
          </a:bodyPr>
          <a:lstStyle/>
          <a:p>
            <a:r>
              <a:rPr lang="en-US" altLang="zh-CN" sz="1100" b="1" dirty="0">
                <a:solidFill>
                  <a:srgbClr val="234983"/>
                </a:solidFill>
              </a:rPr>
              <a:t>The time of life is short ; to spend that shortness basely.</a:t>
            </a:r>
            <a:endParaRPr lang="zh-CN" altLang="en-US" sz="1100" b="1" dirty="0">
              <a:solidFill>
                <a:srgbClr val="234983"/>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decel="50000" fill="hold">
                                          <p:stCondLst>
                                            <p:cond delay="0"/>
                                          </p:stCondLst>
                                        </p:cTn>
                                        <p:tgtEl>
                                          <p:spTgt spid="3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7"/>
                                        </p:tgtEl>
                                        <p:attrNameLst>
                                          <p:attrName>ppt_w</p:attrName>
                                        </p:attrNameLst>
                                      </p:cBhvr>
                                      <p:tavLst>
                                        <p:tav tm="0">
                                          <p:val>
                                            <p:strVal val="#ppt_w*.05"/>
                                          </p:val>
                                        </p:tav>
                                        <p:tav tm="100000">
                                          <p:val>
                                            <p:strVal val="#ppt_w"/>
                                          </p:val>
                                        </p:tav>
                                      </p:tavLst>
                                    </p:anim>
                                    <p:anim calcmode="lin" valueType="num">
                                      <p:cBhvr>
                                        <p:cTn id="10" dur="1000" fill="hold"/>
                                        <p:tgtEl>
                                          <p:spTgt spid="3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7"/>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p:cTn id="18" dur="500" decel="50000" fill="hold">
                                          <p:stCondLst>
                                            <p:cond delay="0"/>
                                          </p:stCondLst>
                                        </p:cTn>
                                        <p:tgtEl>
                                          <p:spTgt spid="38"/>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8"/>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8"/>
                                        </p:tgtEl>
                                        <p:attrNameLst>
                                          <p:attrName>ppt_w</p:attrName>
                                        </p:attrNameLst>
                                      </p:cBhvr>
                                      <p:tavLst>
                                        <p:tav tm="0">
                                          <p:val>
                                            <p:strVal val="#ppt_w*.05"/>
                                          </p:val>
                                        </p:tav>
                                        <p:tav tm="100000">
                                          <p:val>
                                            <p:strVal val="#ppt_w"/>
                                          </p:val>
                                        </p:tav>
                                      </p:tavLst>
                                    </p:anim>
                                    <p:anim calcmode="lin" valueType="num">
                                      <p:cBhvr>
                                        <p:cTn id="21" dur="1000" fill="hold"/>
                                        <p:tgtEl>
                                          <p:spTgt spid="38"/>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8"/>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8"/>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8"/>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8"/>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decel="50000" fill="hold">
                                          <p:stCondLst>
                                            <p:cond delay="0"/>
                                          </p:stCondLst>
                                        </p:cTn>
                                        <p:tgtEl>
                                          <p:spTgt spid="39"/>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9"/>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9"/>
                                        </p:tgtEl>
                                        <p:attrNameLst>
                                          <p:attrName>ppt_w</p:attrName>
                                        </p:attrNameLst>
                                      </p:cBhvr>
                                      <p:tavLst>
                                        <p:tav tm="0">
                                          <p:val>
                                            <p:strVal val="#ppt_w*.05"/>
                                          </p:val>
                                        </p:tav>
                                        <p:tav tm="100000">
                                          <p:val>
                                            <p:strVal val="#ppt_w"/>
                                          </p:val>
                                        </p:tav>
                                      </p:tavLst>
                                    </p:anim>
                                    <p:anim calcmode="lin" valueType="num">
                                      <p:cBhvr>
                                        <p:cTn id="32" dur="1000" fill="hold"/>
                                        <p:tgtEl>
                                          <p:spTgt spid="39"/>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9"/>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9"/>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9"/>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9"/>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decel="50000" fill="hold">
                                          <p:stCondLst>
                                            <p:cond delay="0"/>
                                          </p:stCondLst>
                                        </p:cTn>
                                        <p:tgtEl>
                                          <p:spTgt spid="40"/>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40"/>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40"/>
                                        </p:tgtEl>
                                        <p:attrNameLst>
                                          <p:attrName>ppt_w</p:attrName>
                                        </p:attrNameLst>
                                      </p:cBhvr>
                                      <p:tavLst>
                                        <p:tav tm="0">
                                          <p:val>
                                            <p:strVal val="#ppt_w*.05"/>
                                          </p:val>
                                        </p:tav>
                                        <p:tav tm="100000">
                                          <p:val>
                                            <p:strVal val="#ppt_w"/>
                                          </p:val>
                                        </p:tav>
                                      </p:tavLst>
                                    </p:anim>
                                    <p:anim calcmode="lin" valueType="num">
                                      <p:cBhvr>
                                        <p:cTn id="43" dur="1000" fill="hold"/>
                                        <p:tgtEl>
                                          <p:spTgt spid="40"/>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40"/>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40"/>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40"/>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40"/>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41"/>
                                        </p:tgtEl>
                                        <p:attrNameLst>
                                          <p:attrName>style.visibility</p:attrName>
                                        </p:attrNameLst>
                                      </p:cBhvr>
                                      <p:to>
                                        <p:strVal val="visible"/>
                                      </p:to>
                                    </p:set>
                                    <p:anim calcmode="lin" valueType="num">
                                      <p:cBhvr>
                                        <p:cTn id="51" dur="500" decel="50000" fill="hold">
                                          <p:stCondLst>
                                            <p:cond delay="0"/>
                                          </p:stCondLst>
                                        </p:cTn>
                                        <p:tgtEl>
                                          <p:spTgt spid="41"/>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41"/>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41"/>
                                        </p:tgtEl>
                                        <p:attrNameLst>
                                          <p:attrName>ppt_w</p:attrName>
                                        </p:attrNameLst>
                                      </p:cBhvr>
                                      <p:tavLst>
                                        <p:tav tm="0">
                                          <p:val>
                                            <p:strVal val="#ppt_w*.05"/>
                                          </p:val>
                                        </p:tav>
                                        <p:tav tm="100000">
                                          <p:val>
                                            <p:strVal val="#ppt_w"/>
                                          </p:val>
                                        </p:tav>
                                      </p:tavLst>
                                    </p:anim>
                                    <p:anim calcmode="lin" valueType="num">
                                      <p:cBhvr>
                                        <p:cTn id="54" dur="1000" fill="hold"/>
                                        <p:tgtEl>
                                          <p:spTgt spid="41"/>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41"/>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41"/>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41"/>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41"/>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p:cTn id="62" dur="500" decel="50000" fill="hold">
                                          <p:stCondLst>
                                            <p:cond delay="0"/>
                                          </p:stCondLst>
                                        </p:cTn>
                                        <p:tgtEl>
                                          <p:spTgt spid="42"/>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42"/>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42"/>
                                        </p:tgtEl>
                                        <p:attrNameLst>
                                          <p:attrName>ppt_w</p:attrName>
                                        </p:attrNameLst>
                                      </p:cBhvr>
                                      <p:tavLst>
                                        <p:tav tm="0">
                                          <p:val>
                                            <p:strVal val="#ppt_w*.05"/>
                                          </p:val>
                                        </p:tav>
                                        <p:tav tm="100000">
                                          <p:val>
                                            <p:strVal val="#ppt_w"/>
                                          </p:val>
                                        </p:tav>
                                      </p:tavLst>
                                    </p:anim>
                                    <p:anim calcmode="lin" valueType="num">
                                      <p:cBhvr>
                                        <p:cTn id="65" dur="1000" fill="hold"/>
                                        <p:tgtEl>
                                          <p:spTgt spid="42"/>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42"/>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42"/>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42"/>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42"/>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decel="50000" fill="hold">
                                          <p:stCondLst>
                                            <p:cond delay="0"/>
                                          </p:stCondLst>
                                        </p:cTn>
                                        <p:tgtEl>
                                          <p:spTgt spid="43"/>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43"/>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43"/>
                                        </p:tgtEl>
                                        <p:attrNameLst>
                                          <p:attrName>ppt_w</p:attrName>
                                        </p:attrNameLst>
                                      </p:cBhvr>
                                      <p:tavLst>
                                        <p:tav tm="0">
                                          <p:val>
                                            <p:strVal val="#ppt_w*.05"/>
                                          </p:val>
                                        </p:tav>
                                        <p:tav tm="100000">
                                          <p:val>
                                            <p:strVal val="#ppt_w"/>
                                          </p:val>
                                        </p:tav>
                                      </p:tavLst>
                                    </p:anim>
                                    <p:anim calcmode="lin" valueType="num">
                                      <p:cBhvr>
                                        <p:cTn id="76" dur="1000" fill="hold"/>
                                        <p:tgtEl>
                                          <p:spTgt spid="43"/>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43"/>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43"/>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43"/>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43"/>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45"/>
                                        </p:tgtEl>
                                        <p:attrNameLst>
                                          <p:attrName>style.visibility</p:attrName>
                                        </p:attrNameLst>
                                      </p:cBhvr>
                                      <p:to>
                                        <p:strVal val="visible"/>
                                      </p:to>
                                    </p:set>
                                    <p:anim calcmode="lin" valueType="num">
                                      <p:cBhvr>
                                        <p:cTn id="84"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87" dur="1000" fill="hold"/>
                                        <p:tgtEl>
                                          <p:spTgt spid="45"/>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animBg="1"/>
      <p:bldP spid="41" grpId="0" animBg="1"/>
      <p:bldP spid="42" grpId="0" animBg="1"/>
      <p:bldP spid="43" grpId="0" animBg="1"/>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任意多边形 68"/>
          <p:cNvSpPr/>
          <p:nvPr/>
        </p:nvSpPr>
        <p:spPr>
          <a:xfrm rot="18900000">
            <a:off x="5810610" y="2496886"/>
            <a:ext cx="5628469" cy="2279996"/>
          </a:xfrm>
          <a:custGeom>
            <a:avLst/>
            <a:gdLst>
              <a:gd name="connsiteX0" fmla="*/ 1110343 w 5482054"/>
              <a:gd name="connsiteY0" fmla="*/ 0 h 2220686"/>
              <a:gd name="connsiteX1" fmla="*/ 2031057 w 5482054"/>
              <a:gd name="connsiteY1" fmla="*/ 489540 h 2220686"/>
              <a:gd name="connsiteX2" fmla="*/ 2041271 w 5482054"/>
              <a:gd name="connsiteY2" fmla="*/ 508356 h 2220686"/>
              <a:gd name="connsiteX3" fmla="*/ 2045018 w 5482054"/>
              <a:gd name="connsiteY3" fmla="*/ 511762 h 2220686"/>
              <a:gd name="connsiteX4" fmla="*/ 2735954 w 5482054"/>
              <a:gd name="connsiteY4" fmla="*/ 759801 h 2220686"/>
              <a:gd name="connsiteX5" fmla="*/ 3426891 w 5482054"/>
              <a:gd name="connsiteY5" fmla="*/ 511762 h 2220686"/>
              <a:gd name="connsiteX6" fmla="*/ 3450662 w 5482054"/>
              <a:gd name="connsiteY6" fmla="*/ 490157 h 2220686"/>
              <a:gd name="connsiteX7" fmla="*/ 3450997 w 5482054"/>
              <a:gd name="connsiteY7" fmla="*/ 489540 h 2220686"/>
              <a:gd name="connsiteX8" fmla="*/ 4371711 w 5482054"/>
              <a:gd name="connsiteY8" fmla="*/ 0 h 2220686"/>
              <a:gd name="connsiteX9" fmla="*/ 5482054 w 5482054"/>
              <a:gd name="connsiteY9" fmla="*/ 1110343 h 2220686"/>
              <a:gd name="connsiteX10" fmla="*/ 4371711 w 5482054"/>
              <a:gd name="connsiteY10" fmla="*/ 2220686 h 2220686"/>
              <a:gd name="connsiteX11" fmla="*/ 3586580 w 5482054"/>
              <a:gd name="connsiteY11" fmla="*/ 1895475 h 2220686"/>
              <a:gd name="connsiteX12" fmla="*/ 3474945 w 5482054"/>
              <a:gd name="connsiteY12" fmla="*/ 1760172 h 2220686"/>
              <a:gd name="connsiteX13" fmla="*/ 3406572 w 5482054"/>
              <a:gd name="connsiteY13" fmla="*/ 1700230 h 2220686"/>
              <a:gd name="connsiteX14" fmla="*/ 2735954 w 5482054"/>
              <a:gd name="connsiteY14" fmla="*/ 1468555 h 2220686"/>
              <a:gd name="connsiteX15" fmla="*/ 2065336 w 5482054"/>
              <a:gd name="connsiteY15" fmla="*/ 1700230 h 2220686"/>
              <a:gd name="connsiteX16" fmla="*/ 2031953 w 5482054"/>
              <a:gd name="connsiteY16" fmla="*/ 1729497 h 2220686"/>
              <a:gd name="connsiteX17" fmla="*/ 2031057 w 5482054"/>
              <a:gd name="connsiteY17" fmla="*/ 1731147 h 2220686"/>
              <a:gd name="connsiteX18" fmla="*/ 1110343 w 5482054"/>
              <a:gd name="connsiteY18" fmla="*/ 2220686 h 2220686"/>
              <a:gd name="connsiteX19" fmla="*/ 0 w 5482054"/>
              <a:gd name="connsiteY19" fmla="*/ 1110343 h 2220686"/>
              <a:gd name="connsiteX20" fmla="*/ 1110343 w 5482054"/>
              <a:gd name="connsiteY20" fmla="*/ 0 h 2220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482054" h="2220686">
                <a:moveTo>
                  <a:pt x="1110343" y="0"/>
                </a:moveTo>
                <a:cubicBezTo>
                  <a:pt x="1493610" y="0"/>
                  <a:pt x="1831521" y="194186"/>
                  <a:pt x="2031057" y="489540"/>
                </a:cubicBezTo>
                <a:lnTo>
                  <a:pt x="2041271" y="508356"/>
                </a:lnTo>
                <a:lnTo>
                  <a:pt x="2045018" y="511762"/>
                </a:lnTo>
                <a:cubicBezTo>
                  <a:pt x="2232781" y="666717"/>
                  <a:pt x="2473496" y="759801"/>
                  <a:pt x="2735954" y="759801"/>
                </a:cubicBezTo>
                <a:cubicBezTo>
                  <a:pt x="2998411" y="759801"/>
                  <a:pt x="3239128" y="666717"/>
                  <a:pt x="3426891" y="511762"/>
                </a:cubicBezTo>
                <a:lnTo>
                  <a:pt x="3450662" y="490157"/>
                </a:lnTo>
                <a:lnTo>
                  <a:pt x="3450997" y="489540"/>
                </a:lnTo>
                <a:cubicBezTo>
                  <a:pt x="3650534" y="194186"/>
                  <a:pt x="3988445" y="0"/>
                  <a:pt x="4371711" y="0"/>
                </a:cubicBezTo>
                <a:cubicBezTo>
                  <a:pt x="4984937" y="0"/>
                  <a:pt x="5482054" y="497117"/>
                  <a:pt x="5482054" y="1110343"/>
                </a:cubicBezTo>
                <a:cubicBezTo>
                  <a:pt x="5482054" y="1723569"/>
                  <a:pt x="4984937" y="2220686"/>
                  <a:pt x="4371711" y="2220686"/>
                </a:cubicBezTo>
                <a:cubicBezTo>
                  <a:pt x="4065098" y="2220686"/>
                  <a:pt x="3787512" y="2096407"/>
                  <a:pt x="3586580" y="1895475"/>
                </a:cubicBezTo>
                <a:lnTo>
                  <a:pt x="3474945" y="1760172"/>
                </a:lnTo>
                <a:lnTo>
                  <a:pt x="3406572" y="1700230"/>
                </a:lnTo>
                <a:cubicBezTo>
                  <a:pt x="3221906" y="1555108"/>
                  <a:pt x="2989038" y="1468555"/>
                  <a:pt x="2735954" y="1468555"/>
                </a:cubicBezTo>
                <a:cubicBezTo>
                  <a:pt x="2482870" y="1468555"/>
                  <a:pt x="2250002" y="1555108"/>
                  <a:pt x="2065336" y="1700230"/>
                </a:cubicBezTo>
                <a:lnTo>
                  <a:pt x="2031953" y="1729497"/>
                </a:lnTo>
                <a:lnTo>
                  <a:pt x="2031057" y="1731147"/>
                </a:lnTo>
                <a:cubicBezTo>
                  <a:pt x="1831521" y="2026500"/>
                  <a:pt x="1493610" y="2220686"/>
                  <a:pt x="1110343" y="2220686"/>
                </a:cubicBezTo>
                <a:cubicBezTo>
                  <a:pt x="497117" y="2220686"/>
                  <a:pt x="0" y="1723569"/>
                  <a:pt x="0" y="1110343"/>
                </a:cubicBezTo>
                <a:cubicBezTo>
                  <a:pt x="0" y="497117"/>
                  <a:pt x="497117" y="0"/>
                  <a:pt x="1110343" y="0"/>
                </a:cubicBezTo>
                <a:close/>
              </a:path>
            </a:pathLst>
          </a:cu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rgbClr val="181818"/>
              </a:solidFill>
              <a:ea typeface="方正兰亭特黑简体" panose="02000000000000000000" pitchFamily="2" charset="-122"/>
            </a:endParaRPr>
          </a:p>
        </p:txBody>
      </p:sp>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314806" y="288258"/>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文本框 61"/>
          <p:cNvSpPr txBox="1"/>
          <p:nvPr/>
        </p:nvSpPr>
        <p:spPr>
          <a:xfrm>
            <a:off x="744451"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63" name="矩形 62"/>
          <p:cNvSpPr/>
          <p:nvPr/>
        </p:nvSpPr>
        <p:spPr>
          <a:xfrm>
            <a:off x="773479"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64" name="矩形 63"/>
          <p:cNvSpPr/>
          <p:nvPr/>
        </p:nvSpPr>
        <p:spPr>
          <a:xfrm>
            <a:off x="773479"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65" name="椭圆 64"/>
          <p:cNvSpPr/>
          <p:nvPr/>
        </p:nvSpPr>
        <p:spPr>
          <a:xfrm>
            <a:off x="6361412" y="1356722"/>
            <a:ext cx="2146326" cy="2146326"/>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1400" b="1">
                <a:solidFill>
                  <a:srgbClr val="234983"/>
                </a:solidFill>
                <a:ea typeface="方正兰亭特黑简体" panose="02000000000000000000" pitchFamily="2" charset="-122"/>
              </a:rPr>
              <a:t>FOR EXAMPLE 1</a:t>
            </a:r>
          </a:p>
        </p:txBody>
      </p:sp>
      <p:sp>
        <p:nvSpPr>
          <p:cNvPr id="66" name="椭圆 65"/>
          <p:cNvSpPr/>
          <p:nvPr/>
        </p:nvSpPr>
        <p:spPr>
          <a:xfrm>
            <a:off x="8741951" y="3732315"/>
            <a:ext cx="2146326" cy="2146326"/>
          </a:xfrm>
          <a:prstGeom prst="ellipse">
            <a:avLst/>
          </a:pr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1400" b="1">
                <a:solidFill>
                  <a:srgbClr val="234983"/>
                </a:solidFill>
                <a:ea typeface="方正兰亭特黑简体" panose="02000000000000000000" pitchFamily="2" charset="-122"/>
              </a:rPr>
              <a:t>FOR EXAMPLE 2</a:t>
            </a:r>
          </a:p>
        </p:txBody>
      </p:sp>
      <p:sp>
        <p:nvSpPr>
          <p:cNvPr id="67" name="椭圆 66"/>
          <p:cNvSpPr/>
          <p:nvPr/>
        </p:nvSpPr>
        <p:spPr>
          <a:xfrm>
            <a:off x="8897899" y="1512684"/>
            <a:ext cx="1847907" cy="1847907"/>
          </a:xfrm>
          <a:prstGeom prst="ellipse">
            <a:avLst/>
          </a:prstGeom>
          <a:solidFill>
            <a:srgbClr val="234983"/>
          </a:solidFill>
          <a:ln w="101600">
            <a:noFill/>
          </a:ln>
          <a:effectLst>
            <a:outerShdw blurRad="317500" dist="1143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r>
              <a:rPr lang="en-US" altLang="zh-CN" sz="1200">
                <a:solidFill>
                  <a:schemeClr val="bg1"/>
                </a:solidFill>
              </a:rPr>
              <a:t>The empty vessels make the greatest sound . </a:t>
            </a:r>
            <a:endParaRPr lang="zh-CN" altLang="en-US" sz="1200" dirty="0">
              <a:solidFill>
                <a:schemeClr val="bg1"/>
              </a:solidFill>
            </a:endParaRPr>
          </a:p>
        </p:txBody>
      </p:sp>
      <p:sp>
        <p:nvSpPr>
          <p:cNvPr id="68" name="椭圆 67"/>
          <p:cNvSpPr/>
          <p:nvPr/>
        </p:nvSpPr>
        <p:spPr>
          <a:xfrm>
            <a:off x="6510621" y="3907427"/>
            <a:ext cx="1847907" cy="1847907"/>
          </a:xfrm>
          <a:prstGeom prst="ellipse">
            <a:avLst/>
          </a:prstGeom>
          <a:solidFill>
            <a:srgbClr val="234983"/>
          </a:solidFill>
          <a:ln w="101600">
            <a:noFill/>
          </a:ln>
          <a:effectLst>
            <a:outerShdw blurRad="317500" dist="1143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r>
              <a:rPr lang="en-US" altLang="zh-CN" sz="1200">
                <a:solidFill>
                  <a:schemeClr val="bg1"/>
                </a:solidFill>
              </a:rPr>
              <a:t>The empty vessels make the greatest sound . </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p:cTn id="7" dur="500" decel="50000" fill="hold">
                                          <p:stCondLst>
                                            <p:cond delay="0"/>
                                          </p:stCondLst>
                                        </p:cTn>
                                        <p:tgtEl>
                                          <p:spTgt spid="6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9"/>
                                        </p:tgtEl>
                                        <p:attrNameLst>
                                          <p:attrName>ppt_w</p:attrName>
                                        </p:attrNameLst>
                                      </p:cBhvr>
                                      <p:tavLst>
                                        <p:tav tm="0">
                                          <p:val>
                                            <p:strVal val="#ppt_w*.05"/>
                                          </p:val>
                                        </p:tav>
                                        <p:tav tm="100000">
                                          <p:val>
                                            <p:strVal val="#ppt_w"/>
                                          </p:val>
                                        </p:tav>
                                      </p:tavLst>
                                    </p:anim>
                                    <p:anim calcmode="lin" valueType="num">
                                      <p:cBhvr>
                                        <p:cTn id="10" dur="1000" fill="hold"/>
                                        <p:tgtEl>
                                          <p:spTgt spid="6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9"/>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62"/>
                                        </p:tgtEl>
                                        <p:attrNameLst>
                                          <p:attrName>style.visibility</p:attrName>
                                        </p:attrNameLst>
                                      </p:cBhvr>
                                      <p:to>
                                        <p:strVal val="visible"/>
                                      </p:to>
                                    </p:set>
                                    <p:anim calcmode="lin" valueType="num">
                                      <p:cBhvr>
                                        <p:cTn id="18" dur="500" decel="50000" fill="hold">
                                          <p:stCondLst>
                                            <p:cond delay="0"/>
                                          </p:stCondLst>
                                        </p:cTn>
                                        <p:tgtEl>
                                          <p:spTgt spid="62"/>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62"/>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62"/>
                                        </p:tgtEl>
                                        <p:attrNameLst>
                                          <p:attrName>ppt_w</p:attrName>
                                        </p:attrNameLst>
                                      </p:cBhvr>
                                      <p:tavLst>
                                        <p:tav tm="0">
                                          <p:val>
                                            <p:strVal val="#ppt_w*.05"/>
                                          </p:val>
                                        </p:tav>
                                        <p:tav tm="100000">
                                          <p:val>
                                            <p:strVal val="#ppt_w"/>
                                          </p:val>
                                        </p:tav>
                                      </p:tavLst>
                                    </p:anim>
                                    <p:anim calcmode="lin" valueType="num">
                                      <p:cBhvr>
                                        <p:cTn id="21" dur="1000" fill="hold"/>
                                        <p:tgtEl>
                                          <p:spTgt spid="62"/>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62"/>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62"/>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62"/>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62"/>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63"/>
                                        </p:tgtEl>
                                        <p:attrNameLst>
                                          <p:attrName>style.visibility</p:attrName>
                                        </p:attrNameLst>
                                      </p:cBhvr>
                                      <p:to>
                                        <p:strVal val="visible"/>
                                      </p:to>
                                    </p:set>
                                    <p:anim calcmode="lin" valueType="num">
                                      <p:cBhvr>
                                        <p:cTn id="29" dur="500" decel="50000" fill="hold">
                                          <p:stCondLst>
                                            <p:cond delay="0"/>
                                          </p:stCondLst>
                                        </p:cTn>
                                        <p:tgtEl>
                                          <p:spTgt spid="63"/>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63"/>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63"/>
                                        </p:tgtEl>
                                        <p:attrNameLst>
                                          <p:attrName>ppt_w</p:attrName>
                                        </p:attrNameLst>
                                      </p:cBhvr>
                                      <p:tavLst>
                                        <p:tav tm="0">
                                          <p:val>
                                            <p:strVal val="#ppt_w*.05"/>
                                          </p:val>
                                        </p:tav>
                                        <p:tav tm="100000">
                                          <p:val>
                                            <p:strVal val="#ppt_w"/>
                                          </p:val>
                                        </p:tav>
                                      </p:tavLst>
                                    </p:anim>
                                    <p:anim calcmode="lin" valueType="num">
                                      <p:cBhvr>
                                        <p:cTn id="32" dur="1000" fill="hold"/>
                                        <p:tgtEl>
                                          <p:spTgt spid="63"/>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63"/>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63"/>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63"/>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63"/>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64"/>
                                        </p:tgtEl>
                                        <p:attrNameLst>
                                          <p:attrName>style.visibility</p:attrName>
                                        </p:attrNameLst>
                                      </p:cBhvr>
                                      <p:to>
                                        <p:strVal val="visible"/>
                                      </p:to>
                                    </p:set>
                                    <p:anim calcmode="lin" valueType="num">
                                      <p:cBhvr>
                                        <p:cTn id="40" dur="500" decel="50000" fill="hold">
                                          <p:stCondLst>
                                            <p:cond delay="0"/>
                                          </p:stCondLst>
                                        </p:cTn>
                                        <p:tgtEl>
                                          <p:spTgt spid="64"/>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64"/>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64"/>
                                        </p:tgtEl>
                                        <p:attrNameLst>
                                          <p:attrName>ppt_w</p:attrName>
                                        </p:attrNameLst>
                                      </p:cBhvr>
                                      <p:tavLst>
                                        <p:tav tm="0">
                                          <p:val>
                                            <p:strVal val="#ppt_w*.05"/>
                                          </p:val>
                                        </p:tav>
                                        <p:tav tm="100000">
                                          <p:val>
                                            <p:strVal val="#ppt_w"/>
                                          </p:val>
                                        </p:tav>
                                      </p:tavLst>
                                    </p:anim>
                                    <p:anim calcmode="lin" valueType="num">
                                      <p:cBhvr>
                                        <p:cTn id="43" dur="1000" fill="hold"/>
                                        <p:tgtEl>
                                          <p:spTgt spid="64"/>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64"/>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64"/>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64"/>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64"/>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65"/>
                                        </p:tgtEl>
                                        <p:attrNameLst>
                                          <p:attrName>style.visibility</p:attrName>
                                        </p:attrNameLst>
                                      </p:cBhvr>
                                      <p:to>
                                        <p:strVal val="visible"/>
                                      </p:to>
                                    </p:set>
                                    <p:anim calcmode="lin" valueType="num">
                                      <p:cBhvr>
                                        <p:cTn id="51" dur="500" decel="50000" fill="hold">
                                          <p:stCondLst>
                                            <p:cond delay="0"/>
                                          </p:stCondLst>
                                        </p:cTn>
                                        <p:tgtEl>
                                          <p:spTgt spid="65"/>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65"/>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65"/>
                                        </p:tgtEl>
                                        <p:attrNameLst>
                                          <p:attrName>ppt_w</p:attrName>
                                        </p:attrNameLst>
                                      </p:cBhvr>
                                      <p:tavLst>
                                        <p:tav tm="0">
                                          <p:val>
                                            <p:strVal val="#ppt_w*.05"/>
                                          </p:val>
                                        </p:tav>
                                        <p:tav tm="100000">
                                          <p:val>
                                            <p:strVal val="#ppt_w"/>
                                          </p:val>
                                        </p:tav>
                                      </p:tavLst>
                                    </p:anim>
                                    <p:anim calcmode="lin" valueType="num">
                                      <p:cBhvr>
                                        <p:cTn id="54" dur="1000" fill="hold"/>
                                        <p:tgtEl>
                                          <p:spTgt spid="65"/>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65"/>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65"/>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65"/>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65"/>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66"/>
                                        </p:tgtEl>
                                        <p:attrNameLst>
                                          <p:attrName>style.visibility</p:attrName>
                                        </p:attrNameLst>
                                      </p:cBhvr>
                                      <p:to>
                                        <p:strVal val="visible"/>
                                      </p:to>
                                    </p:set>
                                    <p:anim calcmode="lin" valueType="num">
                                      <p:cBhvr>
                                        <p:cTn id="62" dur="500" decel="50000" fill="hold">
                                          <p:stCondLst>
                                            <p:cond delay="0"/>
                                          </p:stCondLst>
                                        </p:cTn>
                                        <p:tgtEl>
                                          <p:spTgt spid="66"/>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66"/>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66"/>
                                        </p:tgtEl>
                                        <p:attrNameLst>
                                          <p:attrName>ppt_w</p:attrName>
                                        </p:attrNameLst>
                                      </p:cBhvr>
                                      <p:tavLst>
                                        <p:tav tm="0">
                                          <p:val>
                                            <p:strVal val="#ppt_w*.05"/>
                                          </p:val>
                                        </p:tav>
                                        <p:tav tm="100000">
                                          <p:val>
                                            <p:strVal val="#ppt_w"/>
                                          </p:val>
                                        </p:tav>
                                      </p:tavLst>
                                    </p:anim>
                                    <p:anim calcmode="lin" valueType="num">
                                      <p:cBhvr>
                                        <p:cTn id="65" dur="1000" fill="hold"/>
                                        <p:tgtEl>
                                          <p:spTgt spid="66"/>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66"/>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66"/>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66"/>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66"/>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67"/>
                                        </p:tgtEl>
                                        <p:attrNameLst>
                                          <p:attrName>style.visibility</p:attrName>
                                        </p:attrNameLst>
                                      </p:cBhvr>
                                      <p:to>
                                        <p:strVal val="visible"/>
                                      </p:to>
                                    </p:set>
                                    <p:anim calcmode="lin" valueType="num">
                                      <p:cBhvr>
                                        <p:cTn id="73" dur="500" decel="50000" fill="hold">
                                          <p:stCondLst>
                                            <p:cond delay="0"/>
                                          </p:stCondLst>
                                        </p:cTn>
                                        <p:tgtEl>
                                          <p:spTgt spid="67"/>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67"/>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67"/>
                                        </p:tgtEl>
                                        <p:attrNameLst>
                                          <p:attrName>ppt_w</p:attrName>
                                        </p:attrNameLst>
                                      </p:cBhvr>
                                      <p:tavLst>
                                        <p:tav tm="0">
                                          <p:val>
                                            <p:strVal val="#ppt_w*.05"/>
                                          </p:val>
                                        </p:tav>
                                        <p:tav tm="100000">
                                          <p:val>
                                            <p:strVal val="#ppt_w"/>
                                          </p:val>
                                        </p:tav>
                                      </p:tavLst>
                                    </p:anim>
                                    <p:anim calcmode="lin" valueType="num">
                                      <p:cBhvr>
                                        <p:cTn id="76" dur="1000" fill="hold"/>
                                        <p:tgtEl>
                                          <p:spTgt spid="67"/>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67"/>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67"/>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67"/>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67"/>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68"/>
                                        </p:tgtEl>
                                        <p:attrNameLst>
                                          <p:attrName>style.visibility</p:attrName>
                                        </p:attrNameLst>
                                      </p:cBhvr>
                                      <p:to>
                                        <p:strVal val="visible"/>
                                      </p:to>
                                    </p:set>
                                    <p:anim calcmode="lin" valueType="num">
                                      <p:cBhvr>
                                        <p:cTn id="84" dur="500" decel="50000" fill="hold">
                                          <p:stCondLst>
                                            <p:cond delay="0"/>
                                          </p:stCondLst>
                                        </p:cTn>
                                        <p:tgtEl>
                                          <p:spTgt spid="68"/>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68"/>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68"/>
                                        </p:tgtEl>
                                        <p:attrNameLst>
                                          <p:attrName>ppt_w</p:attrName>
                                        </p:attrNameLst>
                                      </p:cBhvr>
                                      <p:tavLst>
                                        <p:tav tm="0">
                                          <p:val>
                                            <p:strVal val="#ppt_w*.05"/>
                                          </p:val>
                                        </p:tav>
                                        <p:tav tm="100000">
                                          <p:val>
                                            <p:strVal val="#ppt_w"/>
                                          </p:val>
                                        </p:tav>
                                      </p:tavLst>
                                    </p:anim>
                                    <p:anim calcmode="lin" valueType="num">
                                      <p:cBhvr>
                                        <p:cTn id="87" dur="1000" fill="hold"/>
                                        <p:tgtEl>
                                          <p:spTgt spid="68"/>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68"/>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68"/>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68"/>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62" grpId="0"/>
      <p:bldP spid="63" grpId="0"/>
      <p:bldP spid="64" grpId="0"/>
      <p:bldP spid="65" grpId="0" animBg="1"/>
      <p:bldP spid="66" grpId="0" animBg="1"/>
      <p:bldP spid="67" grpId="0" animBg="1"/>
      <p:bldP spid="6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flipH="1">
            <a:off x="8997872" y="56309"/>
            <a:ext cx="924437" cy="838796"/>
            <a:chOff x="5657384" y="337626"/>
            <a:chExt cx="2609348" cy="2367616"/>
          </a:xfrm>
        </p:grpSpPr>
        <p:sp>
          <p:nvSpPr>
            <p:cNvPr id="30" name="Freeform 19"/>
            <p:cNvSpPr/>
            <p:nvPr/>
          </p:nvSpPr>
          <p:spPr bwMode="auto">
            <a:xfrm rot="5400000">
              <a:off x="6070308" y="1917826"/>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19"/>
            <p:cNvSpPr/>
            <p:nvPr/>
          </p:nvSpPr>
          <p:spPr bwMode="auto">
            <a:xfrm rot="5400000">
              <a:off x="5702315" y="1018019"/>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19"/>
            <p:cNvSpPr/>
            <p:nvPr/>
          </p:nvSpPr>
          <p:spPr bwMode="auto">
            <a:xfrm rot="5400000">
              <a:off x="6764519" y="1117096"/>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19"/>
            <p:cNvSpPr/>
            <p:nvPr/>
          </p:nvSpPr>
          <p:spPr bwMode="auto">
            <a:xfrm rot="5400000">
              <a:off x="6771102" y="292695"/>
              <a:ext cx="742486" cy="832348"/>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DDDDDD"/>
                </a:gs>
                <a:gs pos="100000">
                  <a:srgbClr val="FEFEFE"/>
                </a:gs>
              </a:gsLst>
              <a:lin ang="19200000" scaled="0"/>
            </a:gradFill>
            <a:ln w="19050">
              <a:gradFill>
                <a:gsLst>
                  <a:gs pos="0">
                    <a:schemeClr val="accent1">
                      <a:lumMod val="5000"/>
                      <a:lumOff val="95000"/>
                    </a:schemeClr>
                  </a:gs>
                  <a:gs pos="100000">
                    <a:srgbClr val="FEFEFE"/>
                  </a:gs>
                </a:gsLst>
                <a:lin ang="3600000" scaled="0"/>
              </a:gradFill>
            </a:ln>
            <a:effectLst>
              <a:outerShdw blurRad="3810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Freeform 19"/>
            <p:cNvSpPr/>
            <p:nvPr/>
          </p:nvSpPr>
          <p:spPr bwMode="auto">
            <a:xfrm rot="5400000">
              <a:off x="7479316" y="733313"/>
              <a:ext cx="742485" cy="832347"/>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文本框 43"/>
          <p:cNvSpPr txBox="1"/>
          <p:nvPr/>
        </p:nvSpPr>
        <p:spPr>
          <a:xfrm>
            <a:off x="4133601" y="242498"/>
            <a:ext cx="3877985" cy="646331"/>
          </a:xfrm>
          <a:prstGeom prst="rect">
            <a:avLst/>
          </a:prstGeom>
          <a:noFill/>
          <a:effectLst/>
        </p:spPr>
        <p:txBody>
          <a:bodyPr wrap="none" rtlCol="0">
            <a:spAutoFit/>
          </a:bodyPr>
          <a:lstStyle/>
          <a:p>
            <a:r>
              <a:rPr lang="zh-CN" altLang="en-US" sz="3600" dirty="0">
                <a:gradFill>
                  <a:gsLst>
                    <a:gs pos="0">
                      <a:srgbClr val="1B2C45"/>
                    </a:gs>
                    <a:gs pos="100000">
                      <a:srgbClr val="254E8C"/>
                    </a:gs>
                  </a:gsLst>
                  <a:lin ang="19200000" scaled="0"/>
                </a:gradFill>
                <a:latin typeface="Kartika" panose="02020503030404060203" pitchFamily="18" charset="0"/>
                <a:cs typeface="Kartika" panose="02020503030404060203" pitchFamily="18" charset="0"/>
              </a:rPr>
              <a:t>点击输入标题内容</a:t>
            </a:r>
            <a:endParaRPr lang="en-US" altLang="zh-CN" sz="2400" dirty="0">
              <a:gradFill>
                <a:gsLst>
                  <a:gs pos="0">
                    <a:srgbClr val="1B2C45"/>
                  </a:gs>
                  <a:gs pos="100000">
                    <a:srgbClr val="254E8C"/>
                  </a:gs>
                </a:gsLst>
                <a:lin ang="19200000" scaled="0"/>
              </a:gradFill>
              <a:latin typeface="Kartika" panose="02020503030404060203" pitchFamily="18" charset="0"/>
              <a:ea typeface="方正兰亭超细黑简体" panose="02000000000000000000" pitchFamily="2" charset="-122"/>
              <a:cs typeface="Kartika" panose="02020503030404060203" pitchFamily="18" charset="0"/>
            </a:endParaRPr>
          </a:p>
        </p:txBody>
      </p:sp>
      <p:sp>
        <p:nvSpPr>
          <p:cNvPr id="19" name="Freeform 19"/>
          <p:cNvSpPr/>
          <p:nvPr/>
        </p:nvSpPr>
        <p:spPr bwMode="auto">
          <a:xfrm rot="10800000">
            <a:off x="2410903" y="91539"/>
            <a:ext cx="809350" cy="907305"/>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gradFill>
            <a:gsLst>
              <a:gs pos="0">
                <a:srgbClr val="1B2C45"/>
              </a:gs>
              <a:gs pos="100000">
                <a:srgbClr val="254E8C"/>
              </a:gs>
            </a:gsLst>
            <a:lin ang="19200000" scaled="0"/>
          </a:gradFill>
          <a:ln w="19050">
            <a:gradFill>
              <a:gsLst>
                <a:gs pos="0">
                  <a:srgbClr val="1B2C45"/>
                </a:gs>
                <a:gs pos="100000">
                  <a:srgbClr val="254E8C"/>
                </a:gs>
              </a:gsLst>
              <a:lin ang="3600000" scaled="0"/>
            </a:gradFill>
          </a:ln>
          <a:effectLst>
            <a:outerShdw blurRad="254000" dist="190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p:nvSpPr>
        <p:spPr>
          <a:xfrm>
            <a:off x="7043655" y="1812564"/>
            <a:ext cx="2646878" cy="584775"/>
          </a:xfrm>
          <a:prstGeom prst="rect">
            <a:avLst/>
          </a:prstGeom>
          <a:noFill/>
        </p:spPr>
        <p:txBody>
          <a:bodyPr wrap="none" rtlCol="0">
            <a:spAutoFit/>
          </a:bodyPr>
          <a:lstStyle/>
          <a:p>
            <a:r>
              <a:rPr lang="zh-CN" altLang="en-US" sz="3200" dirty="0">
                <a:solidFill>
                  <a:srgbClr val="234983"/>
                </a:solidFill>
                <a:latin typeface="方正兰亭纤黑简体" panose="03000509000000000000" pitchFamily="65" charset="-122"/>
                <a:ea typeface="方正兰亭纤黑简体" panose="03000509000000000000" pitchFamily="65" charset="-122"/>
              </a:rPr>
              <a:t>点击添加标题</a:t>
            </a:r>
          </a:p>
        </p:txBody>
      </p:sp>
      <p:sp>
        <p:nvSpPr>
          <p:cNvPr id="46" name="矩形 45"/>
          <p:cNvSpPr/>
          <p:nvPr/>
        </p:nvSpPr>
        <p:spPr>
          <a:xfrm>
            <a:off x="7072683" y="2498937"/>
            <a:ext cx="4663043" cy="1569660"/>
          </a:xfrm>
          <a:prstGeom prst="rect">
            <a:avLst/>
          </a:prstGeom>
        </p:spPr>
        <p:txBody>
          <a:bodyPr wrap="square">
            <a:spAutoFit/>
          </a:bodyPr>
          <a:lstStyle/>
          <a:p>
            <a:r>
              <a:rPr lang="zh-CN" altLang="en-US"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47" name="矩形 46"/>
          <p:cNvSpPr/>
          <p:nvPr/>
        </p:nvSpPr>
        <p:spPr>
          <a:xfrm>
            <a:off x="7072683" y="4314368"/>
            <a:ext cx="4663043" cy="1200329"/>
          </a:xfrm>
          <a:prstGeom prst="rect">
            <a:avLst/>
          </a:prstGeom>
        </p:spPr>
        <p:txBody>
          <a:bodyPr wrap="square">
            <a:spAutoFit/>
          </a:bodyPr>
          <a:lstStyle/>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Lorem ipsum dolor sit amet, consectetuer adipiscing elit,</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 magna aliquam erat volutpat. Ut wisi enim ad minim veniam, </a:t>
            </a:r>
            <a:endParaRPr lang="en-US" altLang="zh-CN" sz="1200" dirty="0">
              <a:solidFill>
                <a:schemeClr val="bg1">
                  <a:lumMod val="50000"/>
                </a:schemeClr>
              </a:solidFill>
            </a:endParaRPr>
          </a:p>
          <a:p>
            <a:pPr marL="285750" indent="-285750">
              <a:lnSpc>
                <a:spcPct val="150000"/>
              </a:lnSpc>
              <a:buClr>
                <a:srgbClr val="C00000"/>
              </a:buClr>
              <a:buFont typeface="Wingdings" panose="05000000000000000000" pitchFamily="2" charset="2"/>
              <a:buChar char="l"/>
            </a:pPr>
            <a:r>
              <a:rPr lang="zh-CN" altLang="en-US" sz="1200" dirty="0">
                <a:solidFill>
                  <a:schemeClr val="bg1">
                    <a:lumMod val="50000"/>
                  </a:schemeClr>
                </a:solidFill>
              </a:rPr>
              <a:t>quis nostrud exerci tation ullamcorper suscipit lobortis nisl ut aliquip ex ea commodo consequat.</a:t>
            </a:r>
          </a:p>
        </p:txBody>
      </p:sp>
      <p:sp>
        <p:nvSpPr>
          <p:cNvPr id="48" name="任意多边形 47"/>
          <p:cNvSpPr/>
          <p:nvPr/>
        </p:nvSpPr>
        <p:spPr>
          <a:xfrm>
            <a:off x="1914428" y="1303763"/>
            <a:ext cx="3108054" cy="1444779"/>
          </a:xfrm>
          <a:custGeom>
            <a:avLst/>
            <a:gdLst>
              <a:gd name="connsiteX0" fmla="*/ 1781706 w 3566460"/>
              <a:gd name="connsiteY0" fmla="*/ 0 h 1657869"/>
              <a:gd name="connsiteX1" fmla="*/ 3387370 w 3566460"/>
              <a:gd name="connsiteY1" fmla="*/ 576419 h 1657869"/>
              <a:gd name="connsiteX2" fmla="*/ 3566460 w 3566460"/>
              <a:gd name="connsiteY2" fmla="*/ 739186 h 1657869"/>
              <a:gd name="connsiteX3" fmla="*/ 2647777 w 3566460"/>
              <a:gd name="connsiteY3" fmla="*/ 1657869 h 1657869"/>
              <a:gd name="connsiteX4" fmla="*/ 2645816 w 3566460"/>
              <a:gd name="connsiteY4" fmla="*/ 1655711 h 1657869"/>
              <a:gd name="connsiteX5" fmla="*/ 1780494 w 3566460"/>
              <a:gd name="connsiteY5" fmla="*/ 1297283 h 1657869"/>
              <a:gd name="connsiteX6" fmla="*/ 1002076 w 3566460"/>
              <a:gd name="connsiteY6" fmla="*/ 1576728 h 1657869"/>
              <a:gd name="connsiteX7" fmla="*/ 917332 w 3566460"/>
              <a:gd name="connsiteY7" fmla="*/ 1653749 h 1657869"/>
              <a:gd name="connsiteX8" fmla="*/ 0 w 3566460"/>
              <a:gd name="connsiteY8" fmla="*/ 736417 h 1657869"/>
              <a:gd name="connsiteX9" fmla="*/ 176043 w 3566460"/>
              <a:gd name="connsiteY9" fmla="*/ 576419 h 1657869"/>
              <a:gd name="connsiteX10" fmla="*/ 1781706 w 3566460"/>
              <a:gd name="connsiteY10" fmla="*/ 0 h 1657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66460" h="1657869">
                <a:moveTo>
                  <a:pt x="1781706" y="0"/>
                </a:moveTo>
                <a:cubicBezTo>
                  <a:pt x="2391629" y="0"/>
                  <a:pt x="2951029" y="216318"/>
                  <a:pt x="3387370" y="576419"/>
                </a:cubicBezTo>
                <a:lnTo>
                  <a:pt x="3566460" y="739186"/>
                </a:lnTo>
                <a:lnTo>
                  <a:pt x="2647777" y="1657869"/>
                </a:lnTo>
                <a:lnTo>
                  <a:pt x="2645816" y="1655711"/>
                </a:lnTo>
                <a:cubicBezTo>
                  <a:pt x="2424360" y="1434256"/>
                  <a:pt x="2118423" y="1297283"/>
                  <a:pt x="1780494" y="1297283"/>
                </a:cubicBezTo>
                <a:cubicBezTo>
                  <a:pt x="1484806" y="1297283"/>
                  <a:pt x="1213612" y="1402153"/>
                  <a:pt x="1002076" y="1576728"/>
                </a:cubicBezTo>
                <a:lnTo>
                  <a:pt x="917332" y="1653749"/>
                </a:lnTo>
                <a:lnTo>
                  <a:pt x="0" y="736417"/>
                </a:lnTo>
                <a:lnTo>
                  <a:pt x="176043" y="576419"/>
                </a:lnTo>
                <a:cubicBezTo>
                  <a:pt x="612384" y="216318"/>
                  <a:pt x="1171783" y="0"/>
                  <a:pt x="1781706" y="0"/>
                </a:cubicBezTo>
                <a:close/>
              </a:path>
            </a:pathLst>
          </a:custGeom>
          <a:solidFill>
            <a:srgbClr val="234983"/>
          </a:solidFill>
          <a:ln w="101600">
            <a:noFill/>
          </a:ln>
          <a:effectLst>
            <a:outerShdw blurRad="317500" dist="1143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endParaRPr lang="zh-CN" altLang="en-US" sz="1200">
              <a:solidFill>
                <a:schemeClr val="bg1"/>
              </a:solidFill>
            </a:endParaRPr>
          </a:p>
        </p:txBody>
      </p:sp>
      <p:sp>
        <p:nvSpPr>
          <p:cNvPr id="63" name="任意多边形 62"/>
          <p:cNvSpPr/>
          <p:nvPr/>
        </p:nvSpPr>
        <p:spPr>
          <a:xfrm rot="16200000">
            <a:off x="44700" y="2778994"/>
            <a:ext cx="3108054" cy="1443530"/>
          </a:xfrm>
          <a:custGeom>
            <a:avLst/>
            <a:gdLst>
              <a:gd name="connsiteX0" fmla="*/ 3566460 w 3566460"/>
              <a:gd name="connsiteY0" fmla="*/ 739186 h 1656436"/>
              <a:gd name="connsiteX1" fmla="*/ 2649210 w 3566460"/>
              <a:gd name="connsiteY1" fmla="*/ 1656436 h 1656436"/>
              <a:gd name="connsiteX2" fmla="*/ 2648551 w 3566460"/>
              <a:gd name="connsiteY2" fmla="*/ 1655711 h 1656436"/>
              <a:gd name="connsiteX3" fmla="*/ 1783230 w 3566460"/>
              <a:gd name="connsiteY3" fmla="*/ 1297283 h 1656436"/>
              <a:gd name="connsiteX4" fmla="*/ 1004812 w 3566460"/>
              <a:gd name="connsiteY4" fmla="*/ 1576728 h 1656436"/>
              <a:gd name="connsiteX5" fmla="*/ 918634 w 3566460"/>
              <a:gd name="connsiteY5" fmla="*/ 1655052 h 1656436"/>
              <a:gd name="connsiteX6" fmla="*/ 0 w 3566460"/>
              <a:gd name="connsiteY6" fmla="*/ 736417 h 1656436"/>
              <a:gd name="connsiteX7" fmla="*/ 176043 w 3566460"/>
              <a:gd name="connsiteY7" fmla="*/ 576419 h 1656436"/>
              <a:gd name="connsiteX8" fmla="*/ 1781706 w 3566460"/>
              <a:gd name="connsiteY8" fmla="*/ 0 h 1656436"/>
              <a:gd name="connsiteX9" fmla="*/ 3387370 w 3566460"/>
              <a:gd name="connsiteY9" fmla="*/ 576419 h 16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6460" h="1656436">
                <a:moveTo>
                  <a:pt x="3566460" y="739186"/>
                </a:moveTo>
                <a:lnTo>
                  <a:pt x="2649210" y="1656436"/>
                </a:lnTo>
                <a:lnTo>
                  <a:pt x="2648551" y="1655711"/>
                </a:lnTo>
                <a:cubicBezTo>
                  <a:pt x="2427096" y="1434256"/>
                  <a:pt x="2121159" y="1297283"/>
                  <a:pt x="1783230" y="1297283"/>
                </a:cubicBezTo>
                <a:cubicBezTo>
                  <a:pt x="1487542" y="1297283"/>
                  <a:pt x="1216348" y="1402153"/>
                  <a:pt x="1004812" y="1576728"/>
                </a:cubicBezTo>
                <a:lnTo>
                  <a:pt x="918634" y="1655052"/>
                </a:lnTo>
                <a:lnTo>
                  <a:pt x="0" y="736417"/>
                </a:lnTo>
                <a:lnTo>
                  <a:pt x="176043" y="576419"/>
                </a:lnTo>
                <a:cubicBezTo>
                  <a:pt x="612384" y="216318"/>
                  <a:pt x="1171783" y="0"/>
                  <a:pt x="1781706" y="0"/>
                </a:cubicBezTo>
                <a:cubicBezTo>
                  <a:pt x="2391629" y="0"/>
                  <a:pt x="2951029" y="216318"/>
                  <a:pt x="3387370" y="576419"/>
                </a:cubicBezTo>
                <a:close/>
              </a:path>
            </a:pathLst>
          </a:cu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rgbClr val="181818"/>
              </a:solidFill>
              <a:ea typeface="方正兰亭特黑简体" panose="02000000000000000000" pitchFamily="2" charset="-122"/>
            </a:endParaRPr>
          </a:p>
        </p:txBody>
      </p:sp>
      <p:sp>
        <p:nvSpPr>
          <p:cNvPr id="64" name="任意多边形 63"/>
          <p:cNvSpPr/>
          <p:nvPr/>
        </p:nvSpPr>
        <p:spPr>
          <a:xfrm rot="10800000">
            <a:off x="1914428" y="4561776"/>
            <a:ext cx="3108054" cy="1446407"/>
          </a:xfrm>
          <a:custGeom>
            <a:avLst/>
            <a:gdLst>
              <a:gd name="connsiteX0" fmla="*/ 923320 w 3566460"/>
              <a:gd name="connsiteY0" fmla="*/ 1659737 h 1659737"/>
              <a:gd name="connsiteX1" fmla="*/ 0 w 3566460"/>
              <a:gd name="connsiteY1" fmla="*/ 736417 h 1659737"/>
              <a:gd name="connsiteX2" fmla="*/ 176043 w 3566460"/>
              <a:gd name="connsiteY2" fmla="*/ 576419 h 1659737"/>
              <a:gd name="connsiteX3" fmla="*/ 1781706 w 3566460"/>
              <a:gd name="connsiteY3" fmla="*/ 0 h 1659737"/>
              <a:gd name="connsiteX4" fmla="*/ 3387370 w 3566460"/>
              <a:gd name="connsiteY4" fmla="*/ 576419 h 1659737"/>
              <a:gd name="connsiteX5" fmla="*/ 3566460 w 3566460"/>
              <a:gd name="connsiteY5" fmla="*/ 739186 h 1659737"/>
              <a:gd name="connsiteX6" fmla="*/ 2647197 w 3566460"/>
              <a:gd name="connsiteY6" fmla="*/ 1658450 h 1659737"/>
              <a:gd name="connsiteX7" fmla="*/ 2564384 w 3566460"/>
              <a:gd name="connsiteY7" fmla="*/ 1583185 h 1659737"/>
              <a:gd name="connsiteX8" fmla="*/ 1785966 w 3566460"/>
              <a:gd name="connsiteY8" fmla="*/ 1303740 h 1659737"/>
              <a:gd name="connsiteX9" fmla="*/ 1007548 w 3566460"/>
              <a:gd name="connsiteY9" fmla="*/ 1583185 h 1659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6460" h="1659737">
                <a:moveTo>
                  <a:pt x="923320" y="1659737"/>
                </a:moveTo>
                <a:lnTo>
                  <a:pt x="0" y="736417"/>
                </a:lnTo>
                <a:lnTo>
                  <a:pt x="176043" y="576419"/>
                </a:lnTo>
                <a:cubicBezTo>
                  <a:pt x="612384" y="216318"/>
                  <a:pt x="1171783" y="0"/>
                  <a:pt x="1781706" y="0"/>
                </a:cubicBezTo>
                <a:cubicBezTo>
                  <a:pt x="2391629" y="0"/>
                  <a:pt x="2951029" y="216318"/>
                  <a:pt x="3387370" y="576419"/>
                </a:cubicBezTo>
                <a:lnTo>
                  <a:pt x="3566460" y="739186"/>
                </a:lnTo>
                <a:lnTo>
                  <a:pt x="2647197" y="1658450"/>
                </a:lnTo>
                <a:lnTo>
                  <a:pt x="2564384" y="1583185"/>
                </a:lnTo>
                <a:cubicBezTo>
                  <a:pt x="2352848" y="1408610"/>
                  <a:pt x="2081654" y="1303740"/>
                  <a:pt x="1785966" y="1303740"/>
                </a:cubicBezTo>
                <a:cubicBezTo>
                  <a:pt x="1490278" y="1303740"/>
                  <a:pt x="1219084" y="1408610"/>
                  <a:pt x="1007548" y="1583185"/>
                </a:cubicBezTo>
                <a:close/>
              </a:path>
            </a:pathLst>
          </a:cu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rgbClr val="181818"/>
              </a:solidFill>
              <a:ea typeface="方正兰亭特黑简体" panose="02000000000000000000" pitchFamily="2" charset="-122"/>
            </a:endParaRPr>
          </a:p>
        </p:txBody>
      </p:sp>
      <p:sp>
        <p:nvSpPr>
          <p:cNvPr id="65" name="任意多边形 64"/>
          <p:cNvSpPr/>
          <p:nvPr/>
        </p:nvSpPr>
        <p:spPr>
          <a:xfrm rot="5400000">
            <a:off x="3794911" y="2779918"/>
            <a:ext cx="3108054" cy="1447311"/>
          </a:xfrm>
          <a:custGeom>
            <a:avLst/>
            <a:gdLst>
              <a:gd name="connsiteX0" fmla="*/ 0 w 3566460"/>
              <a:gd name="connsiteY0" fmla="*/ 736417 h 1660775"/>
              <a:gd name="connsiteX1" fmla="*/ 176043 w 3566460"/>
              <a:gd name="connsiteY1" fmla="*/ 576419 h 1660775"/>
              <a:gd name="connsiteX2" fmla="*/ 1781706 w 3566460"/>
              <a:gd name="connsiteY2" fmla="*/ 0 h 1660775"/>
              <a:gd name="connsiteX3" fmla="*/ 3387370 w 3566460"/>
              <a:gd name="connsiteY3" fmla="*/ 576419 h 1660775"/>
              <a:gd name="connsiteX4" fmla="*/ 3566460 w 3566460"/>
              <a:gd name="connsiteY4" fmla="*/ 739186 h 1660775"/>
              <a:gd name="connsiteX5" fmla="*/ 2644872 w 3566460"/>
              <a:gd name="connsiteY5" fmla="*/ 1660775 h 1660775"/>
              <a:gd name="connsiteX6" fmla="*/ 2558419 w 3566460"/>
              <a:gd name="connsiteY6" fmla="*/ 1582201 h 1660775"/>
              <a:gd name="connsiteX7" fmla="*/ 1780001 w 3566460"/>
              <a:gd name="connsiteY7" fmla="*/ 1302756 h 1660775"/>
              <a:gd name="connsiteX8" fmla="*/ 1001583 w 3566460"/>
              <a:gd name="connsiteY8" fmla="*/ 1582201 h 1660775"/>
              <a:gd name="connsiteX9" fmla="*/ 919964 w 3566460"/>
              <a:gd name="connsiteY9" fmla="*/ 1656382 h 1660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6460" h="1660775">
                <a:moveTo>
                  <a:pt x="0" y="736417"/>
                </a:moveTo>
                <a:lnTo>
                  <a:pt x="176043" y="576419"/>
                </a:lnTo>
                <a:cubicBezTo>
                  <a:pt x="612384" y="216318"/>
                  <a:pt x="1171783" y="0"/>
                  <a:pt x="1781706" y="0"/>
                </a:cubicBezTo>
                <a:cubicBezTo>
                  <a:pt x="2391629" y="0"/>
                  <a:pt x="2951029" y="216318"/>
                  <a:pt x="3387370" y="576419"/>
                </a:cubicBezTo>
                <a:lnTo>
                  <a:pt x="3566460" y="739186"/>
                </a:lnTo>
                <a:lnTo>
                  <a:pt x="2644872" y="1660775"/>
                </a:lnTo>
                <a:lnTo>
                  <a:pt x="2558419" y="1582201"/>
                </a:lnTo>
                <a:cubicBezTo>
                  <a:pt x="2346883" y="1407626"/>
                  <a:pt x="2075689" y="1302756"/>
                  <a:pt x="1780001" y="1302756"/>
                </a:cubicBezTo>
                <a:cubicBezTo>
                  <a:pt x="1484313" y="1302756"/>
                  <a:pt x="1213119" y="1407626"/>
                  <a:pt x="1001583" y="1582201"/>
                </a:cubicBezTo>
                <a:lnTo>
                  <a:pt x="919964" y="1656382"/>
                </a:lnTo>
                <a:close/>
              </a:path>
            </a:pathLst>
          </a:custGeom>
          <a:gradFill flip="none" rotWithShape="1">
            <a:gsLst>
              <a:gs pos="0">
                <a:schemeClr val="bg1"/>
              </a:gs>
              <a:gs pos="100000">
                <a:srgbClr val="C8C8C8"/>
              </a:gs>
            </a:gsLst>
            <a:lin ang="19800000" scaled="0"/>
            <a:tileRect/>
          </a:gradFill>
          <a:ln w="25400">
            <a:gradFill flip="none" rotWithShape="1">
              <a:gsLst>
                <a:gs pos="53000">
                  <a:schemeClr val="bg1">
                    <a:alpha val="90000"/>
                  </a:schemeClr>
                </a:gs>
                <a:gs pos="100000">
                  <a:schemeClr val="tx1">
                    <a:lumMod val="50000"/>
                    <a:lumOff val="50000"/>
                  </a:schemeClr>
                </a:gs>
              </a:gsLst>
              <a:lin ang="7200000" scaled="0"/>
              <a:tileRect/>
            </a:gradFill>
          </a:ln>
          <a:effectLst>
            <a:outerShdw blurRad="482600" dist="279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b="1">
              <a:solidFill>
                <a:srgbClr val="181818"/>
              </a:solidFill>
              <a:ea typeface="方正兰亭特黑简体" panose="02000000000000000000" pitchFamily="2" charset="-122"/>
            </a:endParaRPr>
          </a:p>
        </p:txBody>
      </p:sp>
      <p:sp>
        <p:nvSpPr>
          <p:cNvPr id="66" name="椭圆 65"/>
          <p:cNvSpPr/>
          <p:nvPr/>
        </p:nvSpPr>
        <p:spPr>
          <a:xfrm>
            <a:off x="2641083" y="2678092"/>
            <a:ext cx="1673098" cy="1673098"/>
          </a:xfrm>
          <a:prstGeom prst="ellipse">
            <a:avLst/>
          </a:prstGeom>
          <a:solidFill>
            <a:srgbClr val="234983"/>
          </a:solidFill>
          <a:ln w="101600">
            <a:noFill/>
          </a:ln>
          <a:effectLst>
            <a:outerShdw blurRad="317500" dist="1143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endParaRPr lang="zh-CN" altLang="en-US" sz="1200">
              <a:solidFill>
                <a:schemeClr val="bg1"/>
              </a:solidFill>
            </a:endParaRPr>
          </a:p>
        </p:txBody>
      </p:sp>
      <p:sp>
        <p:nvSpPr>
          <p:cNvPr id="67" name="文本框 66"/>
          <p:cNvSpPr txBox="1"/>
          <p:nvPr/>
        </p:nvSpPr>
        <p:spPr>
          <a:xfrm>
            <a:off x="2845604" y="3018412"/>
            <a:ext cx="1426064" cy="643722"/>
          </a:xfrm>
          <a:prstGeom prst="rect">
            <a:avLst/>
          </a:prstGeom>
          <a:noFill/>
        </p:spPr>
        <p:txBody>
          <a:bodyPr wrap="square" rtlCol="0">
            <a:spAutoFit/>
          </a:bodyPr>
          <a:lstStyle/>
          <a:p>
            <a:r>
              <a:rPr lang="en-US" altLang="zh-CN" sz="1200" dirty="0">
                <a:solidFill>
                  <a:schemeClr val="bg1"/>
                </a:solidFill>
              </a:rPr>
              <a:t>The empty vessels make the greatest sound . </a:t>
            </a:r>
            <a:endParaRPr lang="zh-CN" altLang="en-US" sz="1200" dirty="0">
              <a:solidFill>
                <a:schemeClr val="bg1"/>
              </a:solidFill>
            </a:endParaRPr>
          </a:p>
        </p:txBody>
      </p:sp>
      <p:sp>
        <p:nvSpPr>
          <p:cNvPr id="68" name="矩形 67"/>
          <p:cNvSpPr/>
          <p:nvPr/>
        </p:nvSpPr>
        <p:spPr>
          <a:xfrm>
            <a:off x="2845604" y="3584444"/>
            <a:ext cx="1043876" cy="502702"/>
          </a:xfrm>
          <a:prstGeom prst="rect">
            <a:avLst/>
          </a:prstGeom>
        </p:spPr>
        <p:txBody>
          <a:bodyPr wrap="none">
            <a:spAutoFit/>
          </a:bodyPr>
          <a:lstStyle/>
          <a:p>
            <a:pPr>
              <a:lnSpc>
                <a:spcPts val="1600"/>
              </a:lnSpc>
            </a:pPr>
            <a:r>
              <a:rPr lang="en-US" altLang="zh-CN" sz="1600" b="1" dirty="0">
                <a:solidFill>
                  <a:schemeClr val="bg1"/>
                </a:solidFill>
              </a:rPr>
              <a:t>FOR </a:t>
            </a:r>
          </a:p>
          <a:p>
            <a:pPr>
              <a:lnSpc>
                <a:spcPts val="1600"/>
              </a:lnSpc>
            </a:pPr>
            <a:r>
              <a:rPr lang="en-US" altLang="zh-CN" sz="1600" b="1" dirty="0">
                <a:solidFill>
                  <a:schemeClr val="bg1"/>
                </a:solidFill>
              </a:rPr>
              <a:t>EXAMPLE </a:t>
            </a:r>
            <a:endParaRPr lang="zh-CN" altLang="en-US" sz="1600" dirty="0">
              <a:solidFill>
                <a:schemeClr val="bg1"/>
              </a:solidFill>
            </a:endParaRPr>
          </a:p>
        </p:txBody>
      </p:sp>
      <p:sp>
        <p:nvSpPr>
          <p:cNvPr id="69" name="矩形 68"/>
          <p:cNvSpPr/>
          <p:nvPr/>
        </p:nvSpPr>
        <p:spPr>
          <a:xfrm>
            <a:off x="3142359" y="1769620"/>
            <a:ext cx="649537" cy="348813"/>
          </a:xfrm>
          <a:prstGeom prst="rect">
            <a:avLst/>
          </a:prstGeom>
        </p:spPr>
        <p:txBody>
          <a:bodyPr wrap="none">
            <a:spAutoFit/>
          </a:bodyPr>
          <a:lstStyle/>
          <a:p>
            <a:pPr algn="ctr">
              <a:lnSpc>
                <a:spcPts val="2000"/>
              </a:lnSpc>
            </a:pPr>
            <a:r>
              <a:rPr lang="zh-CN" altLang="en-US" b="1" dirty="0">
                <a:solidFill>
                  <a:schemeClr val="bg1"/>
                </a:solidFill>
              </a:rPr>
              <a:t>标题</a:t>
            </a:r>
          </a:p>
        </p:txBody>
      </p:sp>
      <p:sp>
        <p:nvSpPr>
          <p:cNvPr id="70" name="矩形 69"/>
          <p:cNvSpPr/>
          <p:nvPr/>
        </p:nvSpPr>
        <p:spPr>
          <a:xfrm>
            <a:off x="952370" y="3098034"/>
            <a:ext cx="692818" cy="707886"/>
          </a:xfrm>
          <a:prstGeom prst="rect">
            <a:avLst/>
          </a:prstGeom>
        </p:spPr>
        <p:txBody>
          <a:bodyPr wrap="none">
            <a:spAutoFit/>
          </a:bodyPr>
          <a:lstStyle/>
          <a:p>
            <a:r>
              <a:rPr lang="en-US" altLang="zh-CN" sz="4000" b="1" dirty="0">
                <a:solidFill>
                  <a:srgbClr val="234983"/>
                </a:solidFill>
                <a:latin typeface="Helvetica-Black-SemiBold" pitchFamily="2" charset="0"/>
                <a:ea typeface="GungsuhChe" panose="02030609000101010101" pitchFamily="49" charset="-127"/>
              </a:rPr>
              <a:t>25</a:t>
            </a:r>
            <a:r>
              <a:rPr lang="en-US" altLang="zh-CN" sz="4000" b="1" baseline="30000" dirty="0">
                <a:solidFill>
                  <a:srgbClr val="234983"/>
                </a:solidFill>
                <a:latin typeface="GungsuhChe" panose="02030609000101010101" pitchFamily="49" charset="-127"/>
                <a:ea typeface="GungsuhChe" panose="02030609000101010101" pitchFamily="49" charset="-127"/>
              </a:rPr>
              <a:t>%</a:t>
            </a:r>
            <a:endParaRPr lang="zh-CN" altLang="en-US" sz="4000" baseline="30000" dirty="0">
              <a:solidFill>
                <a:srgbClr val="234983"/>
              </a:solidFill>
              <a:latin typeface="GungsuhChe" panose="02030609000101010101" pitchFamily="49" charset="-127"/>
              <a:ea typeface="GungsuhChe" panose="02030609000101010101" pitchFamily="49" charset="-127"/>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10" dur="1000" fill="hold"/>
                                        <p:tgtEl>
                                          <p:spTgt spid="4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5"/>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46"/>
                                        </p:tgtEl>
                                        <p:attrNameLst>
                                          <p:attrName>style.visibility</p:attrName>
                                        </p:attrNameLst>
                                      </p:cBhvr>
                                      <p:to>
                                        <p:strVal val="visible"/>
                                      </p:to>
                                    </p:set>
                                    <p:anim calcmode="lin" valueType="num">
                                      <p:cBhvr>
                                        <p:cTn id="18" dur="500" decel="50000" fill="hold">
                                          <p:stCondLst>
                                            <p:cond delay="0"/>
                                          </p:stCondLst>
                                        </p:cTn>
                                        <p:tgtEl>
                                          <p:spTgt spid="46"/>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46"/>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46"/>
                                        </p:tgtEl>
                                        <p:attrNameLst>
                                          <p:attrName>ppt_w</p:attrName>
                                        </p:attrNameLst>
                                      </p:cBhvr>
                                      <p:tavLst>
                                        <p:tav tm="0">
                                          <p:val>
                                            <p:strVal val="#ppt_w*.05"/>
                                          </p:val>
                                        </p:tav>
                                        <p:tav tm="100000">
                                          <p:val>
                                            <p:strVal val="#ppt_w"/>
                                          </p:val>
                                        </p:tav>
                                      </p:tavLst>
                                    </p:anim>
                                    <p:anim calcmode="lin" valueType="num">
                                      <p:cBhvr>
                                        <p:cTn id="21" dur="1000" fill="hold"/>
                                        <p:tgtEl>
                                          <p:spTgt spid="46"/>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46"/>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46"/>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46"/>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46"/>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47"/>
                                        </p:tgtEl>
                                        <p:attrNameLst>
                                          <p:attrName>style.visibility</p:attrName>
                                        </p:attrNameLst>
                                      </p:cBhvr>
                                      <p:to>
                                        <p:strVal val="visible"/>
                                      </p:to>
                                    </p:set>
                                    <p:anim calcmode="lin" valueType="num">
                                      <p:cBhvr>
                                        <p:cTn id="29" dur="500" decel="50000" fill="hold">
                                          <p:stCondLst>
                                            <p:cond delay="0"/>
                                          </p:stCondLst>
                                        </p:cTn>
                                        <p:tgtEl>
                                          <p:spTgt spid="47"/>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47"/>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47"/>
                                        </p:tgtEl>
                                        <p:attrNameLst>
                                          <p:attrName>ppt_w</p:attrName>
                                        </p:attrNameLst>
                                      </p:cBhvr>
                                      <p:tavLst>
                                        <p:tav tm="0">
                                          <p:val>
                                            <p:strVal val="#ppt_w*.05"/>
                                          </p:val>
                                        </p:tav>
                                        <p:tav tm="100000">
                                          <p:val>
                                            <p:strVal val="#ppt_w"/>
                                          </p:val>
                                        </p:tav>
                                      </p:tavLst>
                                    </p:anim>
                                    <p:anim calcmode="lin" valueType="num">
                                      <p:cBhvr>
                                        <p:cTn id="32" dur="1000" fill="hold"/>
                                        <p:tgtEl>
                                          <p:spTgt spid="47"/>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47"/>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47"/>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47"/>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47"/>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48"/>
                                        </p:tgtEl>
                                        <p:attrNameLst>
                                          <p:attrName>style.visibility</p:attrName>
                                        </p:attrNameLst>
                                      </p:cBhvr>
                                      <p:to>
                                        <p:strVal val="visible"/>
                                      </p:to>
                                    </p:set>
                                    <p:anim calcmode="lin" valueType="num">
                                      <p:cBhvr>
                                        <p:cTn id="40" dur="500" decel="50000" fill="hold">
                                          <p:stCondLst>
                                            <p:cond delay="0"/>
                                          </p:stCondLst>
                                        </p:cTn>
                                        <p:tgtEl>
                                          <p:spTgt spid="48"/>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48"/>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48"/>
                                        </p:tgtEl>
                                        <p:attrNameLst>
                                          <p:attrName>ppt_w</p:attrName>
                                        </p:attrNameLst>
                                      </p:cBhvr>
                                      <p:tavLst>
                                        <p:tav tm="0">
                                          <p:val>
                                            <p:strVal val="#ppt_w*.05"/>
                                          </p:val>
                                        </p:tav>
                                        <p:tav tm="100000">
                                          <p:val>
                                            <p:strVal val="#ppt_w"/>
                                          </p:val>
                                        </p:tav>
                                      </p:tavLst>
                                    </p:anim>
                                    <p:anim calcmode="lin" valueType="num">
                                      <p:cBhvr>
                                        <p:cTn id="43" dur="1000" fill="hold"/>
                                        <p:tgtEl>
                                          <p:spTgt spid="48"/>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48"/>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48"/>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48"/>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48"/>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p:cTn id="51" dur="500" decel="50000" fill="hold">
                                          <p:stCondLst>
                                            <p:cond delay="0"/>
                                          </p:stCondLst>
                                        </p:cTn>
                                        <p:tgtEl>
                                          <p:spTgt spid="63"/>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63"/>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63"/>
                                        </p:tgtEl>
                                        <p:attrNameLst>
                                          <p:attrName>ppt_w</p:attrName>
                                        </p:attrNameLst>
                                      </p:cBhvr>
                                      <p:tavLst>
                                        <p:tav tm="0">
                                          <p:val>
                                            <p:strVal val="#ppt_w*.05"/>
                                          </p:val>
                                        </p:tav>
                                        <p:tav tm="100000">
                                          <p:val>
                                            <p:strVal val="#ppt_w"/>
                                          </p:val>
                                        </p:tav>
                                      </p:tavLst>
                                    </p:anim>
                                    <p:anim calcmode="lin" valueType="num">
                                      <p:cBhvr>
                                        <p:cTn id="54" dur="1000" fill="hold"/>
                                        <p:tgtEl>
                                          <p:spTgt spid="63"/>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63"/>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63"/>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63"/>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63"/>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64"/>
                                        </p:tgtEl>
                                        <p:attrNameLst>
                                          <p:attrName>style.visibility</p:attrName>
                                        </p:attrNameLst>
                                      </p:cBhvr>
                                      <p:to>
                                        <p:strVal val="visible"/>
                                      </p:to>
                                    </p:set>
                                    <p:anim calcmode="lin" valueType="num">
                                      <p:cBhvr>
                                        <p:cTn id="62" dur="500" decel="50000" fill="hold">
                                          <p:stCondLst>
                                            <p:cond delay="0"/>
                                          </p:stCondLst>
                                        </p:cTn>
                                        <p:tgtEl>
                                          <p:spTgt spid="64"/>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64"/>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64"/>
                                        </p:tgtEl>
                                        <p:attrNameLst>
                                          <p:attrName>ppt_w</p:attrName>
                                        </p:attrNameLst>
                                      </p:cBhvr>
                                      <p:tavLst>
                                        <p:tav tm="0">
                                          <p:val>
                                            <p:strVal val="#ppt_w*.05"/>
                                          </p:val>
                                        </p:tav>
                                        <p:tav tm="100000">
                                          <p:val>
                                            <p:strVal val="#ppt_w"/>
                                          </p:val>
                                        </p:tav>
                                      </p:tavLst>
                                    </p:anim>
                                    <p:anim calcmode="lin" valueType="num">
                                      <p:cBhvr>
                                        <p:cTn id="65" dur="1000" fill="hold"/>
                                        <p:tgtEl>
                                          <p:spTgt spid="64"/>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64"/>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64"/>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64"/>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64"/>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65"/>
                                        </p:tgtEl>
                                        <p:attrNameLst>
                                          <p:attrName>style.visibility</p:attrName>
                                        </p:attrNameLst>
                                      </p:cBhvr>
                                      <p:to>
                                        <p:strVal val="visible"/>
                                      </p:to>
                                    </p:set>
                                    <p:anim calcmode="lin" valueType="num">
                                      <p:cBhvr>
                                        <p:cTn id="73" dur="500" decel="50000" fill="hold">
                                          <p:stCondLst>
                                            <p:cond delay="0"/>
                                          </p:stCondLst>
                                        </p:cTn>
                                        <p:tgtEl>
                                          <p:spTgt spid="65"/>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65"/>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65"/>
                                        </p:tgtEl>
                                        <p:attrNameLst>
                                          <p:attrName>ppt_w</p:attrName>
                                        </p:attrNameLst>
                                      </p:cBhvr>
                                      <p:tavLst>
                                        <p:tav tm="0">
                                          <p:val>
                                            <p:strVal val="#ppt_w*.05"/>
                                          </p:val>
                                        </p:tav>
                                        <p:tav tm="100000">
                                          <p:val>
                                            <p:strVal val="#ppt_w"/>
                                          </p:val>
                                        </p:tav>
                                      </p:tavLst>
                                    </p:anim>
                                    <p:anim calcmode="lin" valueType="num">
                                      <p:cBhvr>
                                        <p:cTn id="76" dur="1000" fill="hold"/>
                                        <p:tgtEl>
                                          <p:spTgt spid="65"/>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65"/>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65"/>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65"/>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65"/>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66"/>
                                        </p:tgtEl>
                                        <p:attrNameLst>
                                          <p:attrName>style.visibility</p:attrName>
                                        </p:attrNameLst>
                                      </p:cBhvr>
                                      <p:to>
                                        <p:strVal val="visible"/>
                                      </p:to>
                                    </p:set>
                                    <p:anim calcmode="lin" valueType="num">
                                      <p:cBhvr>
                                        <p:cTn id="84" dur="500" decel="50000" fill="hold">
                                          <p:stCondLst>
                                            <p:cond delay="0"/>
                                          </p:stCondLst>
                                        </p:cTn>
                                        <p:tgtEl>
                                          <p:spTgt spid="66"/>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66"/>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66"/>
                                        </p:tgtEl>
                                        <p:attrNameLst>
                                          <p:attrName>ppt_w</p:attrName>
                                        </p:attrNameLst>
                                      </p:cBhvr>
                                      <p:tavLst>
                                        <p:tav tm="0">
                                          <p:val>
                                            <p:strVal val="#ppt_w*.05"/>
                                          </p:val>
                                        </p:tav>
                                        <p:tav tm="100000">
                                          <p:val>
                                            <p:strVal val="#ppt_w"/>
                                          </p:val>
                                        </p:tav>
                                      </p:tavLst>
                                    </p:anim>
                                    <p:anim calcmode="lin" valueType="num">
                                      <p:cBhvr>
                                        <p:cTn id="87" dur="1000" fill="hold"/>
                                        <p:tgtEl>
                                          <p:spTgt spid="66"/>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66"/>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66"/>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66"/>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66"/>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67"/>
                                        </p:tgtEl>
                                        <p:attrNameLst>
                                          <p:attrName>style.visibility</p:attrName>
                                        </p:attrNameLst>
                                      </p:cBhvr>
                                      <p:to>
                                        <p:strVal val="visible"/>
                                      </p:to>
                                    </p:set>
                                    <p:anim calcmode="lin" valueType="num">
                                      <p:cBhvr>
                                        <p:cTn id="95" dur="500" decel="50000" fill="hold">
                                          <p:stCondLst>
                                            <p:cond delay="0"/>
                                          </p:stCondLst>
                                        </p:cTn>
                                        <p:tgtEl>
                                          <p:spTgt spid="67"/>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67"/>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67"/>
                                        </p:tgtEl>
                                        <p:attrNameLst>
                                          <p:attrName>ppt_w</p:attrName>
                                        </p:attrNameLst>
                                      </p:cBhvr>
                                      <p:tavLst>
                                        <p:tav tm="0">
                                          <p:val>
                                            <p:strVal val="#ppt_w*.05"/>
                                          </p:val>
                                        </p:tav>
                                        <p:tav tm="100000">
                                          <p:val>
                                            <p:strVal val="#ppt_w"/>
                                          </p:val>
                                        </p:tav>
                                      </p:tavLst>
                                    </p:anim>
                                    <p:anim calcmode="lin" valueType="num">
                                      <p:cBhvr>
                                        <p:cTn id="98" dur="1000" fill="hold"/>
                                        <p:tgtEl>
                                          <p:spTgt spid="67"/>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67"/>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67"/>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67"/>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67"/>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68"/>
                                        </p:tgtEl>
                                        <p:attrNameLst>
                                          <p:attrName>style.visibility</p:attrName>
                                        </p:attrNameLst>
                                      </p:cBhvr>
                                      <p:to>
                                        <p:strVal val="visible"/>
                                      </p:to>
                                    </p:set>
                                    <p:anim calcmode="lin" valueType="num">
                                      <p:cBhvr>
                                        <p:cTn id="106" dur="500" decel="50000" fill="hold">
                                          <p:stCondLst>
                                            <p:cond delay="0"/>
                                          </p:stCondLst>
                                        </p:cTn>
                                        <p:tgtEl>
                                          <p:spTgt spid="68"/>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68"/>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68"/>
                                        </p:tgtEl>
                                        <p:attrNameLst>
                                          <p:attrName>ppt_w</p:attrName>
                                        </p:attrNameLst>
                                      </p:cBhvr>
                                      <p:tavLst>
                                        <p:tav tm="0">
                                          <p:val>
                                            <p:strVal val="#ppt_w*.05"/>
                                          </p:val>
                                        </p:tav>
                                        <p:tav tm="100000">
                                          <p:val>
                                            <p:strVal val="#ppt_w"/>
                                          </p:val>
                                        </p:tav>
                                      </p:tavLst>
                                    </p:anim>
                                    <p:anim calcmode="lin" valueType="num">
                                      <p:cBhvr>
                                        <p:cTn id="109" dur="1000" fill="hold"/>
                                        <p:tgtEl>
                                          <p:spTgt spid="68"/>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68"/>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68"/>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68"/>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68"/>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69"/>
                                        </p:tgtEl>
                                        <p:attrNameLst>
                                          <p:attrName>style.visibility</p:attrName>
                                        </p:attrNameLst>
                                      </p:cBhvr>
                                      <p:to>
                                        <p:strVal val="visible"/>
                                      </p:to>
                                    </p:set>
                                    <p:anim calcmode="lin" valueType="num">
                                      <p:cBhvr>
                                        <p:cTn id="117" dur="500" decel="50000" fill="hold">
                                          <p:stCondLst>
                                            <p:cond delay="0"/>
                                          </p:stCondLst>
                                        </p:cTn>
                                        <p:tgtEl>
                                          <p:spTgt spid="69"/>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69"/>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69"/>
                                        </p:tgtEl>
                                        <p:attrNameLst>
                                          <p:attrName>ppt_w</p:attrName>
                                        </p:attrNameLst>
                                      </p:cBhvr>
                                      <p:tavLst>
                                        <p:tav tm="0">
                                          <p:val>
                                            <p:strVal val="#ppt_w*.05"/>
                                          </p:val>
                                        </p:tav>
                                        <p:tav tm="100000">
                                          <p:val>
                                            <p:strVal val="#ppt_w"/>
                                          </p:val>
                                        </p:tav>
                                      </p:tavLst>
                                    </p:anim>
                                    <p:anim calcmode="lin" valueType="num">
                                      <p:cBhvr>
                                        <p:cTn id="120" dur="1000" fill="hold"/>
                                        <p:tgtEl>
                                          <p:spTgt spid="69"/>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69"/>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69"/>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69"/>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69"/>
                                        </p:tgtEl>
                                      </p:cBhvr>
                                    </p:animEffect>
                                  </p:childTnLst>
                                </p:cTn>
                              </p:par>
                            </p:childTnLst>
                          </p:cTn>
                        </p:par>
                        <p:par>
                          <p:cTn id="125" fill="hold">
                            <p:stCondLst>
                              <p:cond delay="11000"/>
                            </p:stCondLst>
                            <p:childTnLst>
                              <p:par>
                                <p:cTn id="126" presetID="25" presetClass="entr" presetSubtype="0" fill="hold" grpId="0" nodeType="afterEffect">
                                  <p:stCondLst>
                                    <p:cond delay="0"/>
                                  </p:stCondLst>
                                  <p:childTnLst>
                                    <p:set>
                                      <p:cBhvr>
                                        <p:cTn id="127" dur="1" fill="hold">
                                          <p:stCondLst>
                                            <p:cond delay="0"/>
                                          </p:stCondLst>
                                        </p:cTn>
                                        <p:tgtEl>
                                          <p:spTgt spid="70"/>
                                        </p:tgtEl>
                                        <p:attrNameLst>
                                          <p:attrName>style.visibility</p:attrName>
                                        </p:attrNameLst>
                                      </p:cBhvr>
                                      <p:to>
                                        <p:strVal val="visible"/>
                                      </p:to>
                                    </p:set>
                                    <p:anim calcmode="lin" valueType="num">
                                      <p:cBhvr>
                                        <p:cTn id="128" dur="500" decel="50000" fill="hold">
                                          <p:stCondLst>
                                            <p:cond delay="0"/>
                                          </p:stCondLst>
                                        </p:cTn>
                                        <p:tgtEl>
                                          <p:spTgt spid="70"/>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70"/>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70"/>
                                        </p:tgtEl>
                                        <p:attrNameLst>
                                          <p:attrName>ppt_w</p:attrName>
                                        </p:attrNameLst>
                                      </p:cBhvr>
                                      <p:tavLst>
                                        <p:tav tm="0">
                                          <p:val>
                                            <p:strVal val="#ppt_w*.05"/>
                                          </p:val>
                                        </p:tav>
                                        <p:tav tm="100000">
                                          <p:val>
                                            <p:strVal val="#ppt_w"/>
                                          </p:val>
                                        </p:tav>
                                      </p:tavLst>
                                    </p:anim>
                                    <p:anim calcmode="lin" valueType="num">
                                      <p:cBhvr>
                                        <p:cTn id="131" dur="1000" fill="hold"/>
                                        <p:tgtEl>
                                          <p:spTgt spid="70"/>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70"/>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70"/>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70"/>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animBg="1"/>
      <p:bldP spid="63" grpId="0" animBg="1"/>
      <p:bldP spid="64" grpId="0" animBg="1"/>
      <p:bldP spid="65" grpId="0" animBg="1"/>
      <p:bldP spid="66" grpId="0" animBg="1"/>
      <p:bldP spid="67" grpId="0"/>
      <p:bldP spid="68" grpId="0"/>
      <p:bldP spid="69" grpId="0"/>
      <p:bldP spid="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364566" y="-1181686"/>
            <a:ext cx="759656" cy="1041009"/>
          </a:xfrm>
          <a:prstGeom prst="rect">
            <a:avLst/>
          </a:prstGeom>
          <a:gradFill>
            <a:gsLst>
              <a:gs pos="0">
                <a:srgbClr val="1B2C45"/>
              </a:gs>
              <a:gs pos="100000">
                <a:srgbClr val="254E8C"/>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69073" y="-1181687"/>
            <a:ext cx="759656" cy="1041009"/>
          </a:xfrm>
          <a:prstGeom prst="rect">
            <a:avLst/>
          </a:prstGeom>
          <a:gradFill>
            <a:gsLst>
              <a:gs pos="0">
                <a:srgbClr val="DDDDDD"/>
              </a:gs>
              <a:gs pos="100000">
                <a:srgbClr val="FEFEFE"/>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4138586" y="1491753"/>
            <a:ext cx="3935146" cy="3935146"/>
          </a:xfrm>
          <a:prstGeom prst="ellipse">
            <a:avLst/>
          </a:prstGeom>
          <a:noFill/>
          <a:ln w="19050">
            <a:solidFill>
              <a:srgbClr val="23498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5" name="椭圆 64"/>
          <p:cNvSpPr/>
          <p:nvPr/>
        </p:nvSpPr>
        <p:spPr>
          <a:xfrm>
            <a:off x="4188227" y="1531234"/>
            <a:ext cx="3815544" cy="3815544"/>
          </a:xfrm>
          <a:prstGeom prst="ellipse">
            <a:avLst/>
          </a:prstGeom>
          <a:solidFill>
            <a:schemeClr val="bg1">
              <a:lumMod val="95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6" name="椭圆 65"/>
          <p:cNvSpPr/>
          <p:nvPr/>
        </p:nvSpPr>
        <p:spPr>
          <a:xfrm flipV="1">
            <a:off x="8855903" y="5627341"/>
            <a:ext cx="105358" cy="105358"/>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7" name="椭圆 66"/>
          <p:cNvSpPr/>
          <p:nvPr/>
        </p:nvSpPr>
        <p:spPr>
          <a:xfrm>
            <a:off x="4248149" y="1591156"/>
            <a:ext cx="3695700" cy="3695700"/>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838200" dir="2700000" sx="90000" sy="9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8" name="椭圆 67"/>
          <p:cNvSpPr/>
          <p:nvPr/>
        </p:nvSpPr>
        <p:spPr>
          <a:xfrm>
            <a:off x="6790157" y="1415735"/>
            <a:ext cx="1012723" cy="1012723"/>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9" name="文本框 68"/>
          <p:cNvSpPr txBox="1"/>
          <p:nvPr/>
        </p:nvSpPr>
        <p:spPr>
          <a:xfrm>
            <a:off x="4779192" y="2571005"/>
            <a:ext cx="2693152" cy="584775"/>
          </a:xfrm>
          <a:prstGeom prst="rect">
            <a:avLst/>
          </a:prstGeom>
          <a:noFill/>
        </p:spPr>
        <p:txBody>
          <a:bodyPr wrap="square" rtlCol="0">
            <a:spAutoFit/>
          </a:bodyPr>
          <a:lstStyle/>
          <a:p>
            <a:pPr algn="ctr"/>
            <a:r>
              <a:rPr lang="zh-CN" altLang="en-US" sz="3200" dirty="0">
                <a:solidFill>
                  <a:srgbClr val="234983"/>
                </a:solidFill>
                <a:latin typeface="+mj-lt"/>
              </a:rPr>
              <a:t>点击添加标题</a:t>
            </a:r>
          </a:p>
        </p:txBody>
      </p:sp>
      <p:sp>
        <p:nvSpPr>
          <p:cNvPr id="70" name="矩形 69"/>
          <p:cNvSpPr/>
          <p:nvPr/>
        </p:nvSpPr>
        <p:spPr>
          <a:xfrm>
            <a:off x="4487332" y="3155780"/>
            <a:ext cx="3217334" cy="978729"/>
          </a:xfrm>
          <a:prstGeom prst="rect">
            <a:avLst/>
          </a:prstGeom>
        </p:spPr>
        <p:txBody>
          <a:bodyPr wrap="square">
            <a:spAutoFit/>
          </a:bodyPr>
          <a:lstStyle/>
          <a:p>
            <a:pPr algn="ctr">
              <a:lnSpc>
                <a:spcPct val="120000"/>
              </a:lnSpc>
            </a:pPr>
            <a:r>
              <a:rPr lang="en-US" altLang="zh-CN" sz="1600" dirty="0">
                <a:solidFill>
                  <a:schemeClr val="tx1">
                    <a:lumMod val="75000"/>
                    <a:lumOff val="25000"/>
                  </a:schemeClr>
                </a:solidFill>
                <a:latin typeface="+mn-ea"/>
              </a:rPr>
              <a:t>  </a:t>
            </a:r>
            <a:r>
              <a:rPr lang="zh-CN" altLang="en-US" sz="1600" dirty="0">
                <a:solidFill>
                  <a:schemeClr val="tx1">
                    <a:lumMod val="65000"/>
                    <a:lumOff val="35000"/>
                  </a:schemeClr>
                </a:solidFill>
                <a:latin typeface="+mn-ea"/>
              </a:rPr>
              <a:t>您的内容打在这里，或者通过复制您的文本后，在此框中选择粘贴，并选择只保留文字。</a:t>
            </a:r>
          </a:p>
        </p:txBody>
      </p:sp>
      <p:sp>
        <p:nvSpPr>
          <p:cNvPr id="71" name="矩形 70"/>
          <p:cNvSpPr/>
          <p:nvPr/>
        </p:nvSpPr>
        <p:spPr>
          <a:xfrm>
            <a:off x="6974979" y="1615778"/>
            <a:ext cx="704039" cy="707886"/>
          </a:xfrm>
          <a:prstGeom prst="rect">
            <a:avLst/>
          </a:prstGeom>
        </p:spPr>
        <p:txBody>
          <a:bodyPr wrap="none">
            <a:spAutoFit/>
          </a:bodyPr>
          <a:lstStyle/>
          <a:p>
            <a:pPr algn="ctr"/>
            <a:r>
              <a:rPr lang="en-US" altLang="zh-CN" sz="4000" b="1" dirty="0">
                <a:solidFill>
                  <a:srgbClr val="234983"/>
                </a:solidFill>
              </a:rPr>
              <a:t>02</a:t>
            </a:r>
            <a:endParaRPr lang="zh-CN" altLang="en-US" sz="4000" b="1" dirty="0">
              <a:solidFill>
                <a:srgbClr val="234983"/>
              </a:solidFill>
            </a:endParaRPr>
          </a:p>
        </p:txBody>
      </p:sp>
      <p:sp>
        <p:nvSpPr>
          <p:cNvPr id="72" name="圆角矩形 71"/>
          <p:cNvSpPr/>
          <p:nvPr/>
        </p:nvSpPr>
        <p:spPr>
          <a:xfrm>
            <a:off x="5931706" y="4253809"/>
            <a:ext cx="348906" cy="60960"/>
          </a:xfrm>
          <a:prstGeom prst="roundRect">
            <a:avLst>
              <a:gd name="adj" fmla="val 50000"/>
            </a:avLst>
          </a:prstGeom>
          <a:solidFill>
            <a:srgbClr val="1D3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4983"/>
              </a:solidFill>
            </a:endParaRPr>
          </a:p>
        </p:txBody>
      </p:sp>
      <p:cxnSp>
        <p:nvCxnSpPr>
          <p:cNvPr id="73" name="直接连接符 72"/>
          <p:cNvCxnSpPr/>
          <p:nvPr/>
        </p:nvCxnSpPr>
        <p:spPr>
          <a:xfrm>
            <a:off x="6106159" y="4429760"/>
            <a:ext cx="0" cy="782320"/>
          </a:xfrm>
          <a:prstGeom prst="line">
            <a:avLst/>
          </a:prstGeom>
          <a:ln w="25400" cap="rnd">
            <a:solidFill>
              <a:srgbClr val="234983"/>
            </a:solidFill>
            <a:round/>
          </a:ln>
        </p:spPr>
        <p:style>
          <a:lnRef idx="1">
            <a:schemeClr val="accent1"/>
          </a:lnRef>
          <a:fillRef idx="0">
            <a:schemeClr val="accent1"/>
          </a:fillRef>
          <a:effectRef idx="0">
            <a:schemeClr val="accent1"/>
          </a:effectRef>
          <a:fontRef idx="minor">
            <a:schemeClr val="tx1"/>
          </a:fontRef>
        </p:style>
      </p:cxnSp>
      <p:grpSp>
        <p:nvGrpSpPr>
          <p:cNvPr id="74" name="组合 73"/>
          <p:cNvGrpSpPr/>
          <p:nvPr/>
        </p:nvGrpSpPr>
        <p:grpSpPr>
          <a:xfrm>
            <a:off x="1534158" y="3251046"/>
            <a:ext cx="375920" cy="375920"/>
            <a:chOff x="1534158" y="3352646"/>
            <a:chExt cx="375920" cy="375920"/>
          </a:xfrm>
        </p:grpSpPr>
        <p:sp>
          <p:nvSpPr>
            <p:cNvPr id="75" name="椭圆 74"/>
            <p:cNvSpPr/>
            <p:nvPr/>
          </p:nvSpPr>
          <p:spPr>
            <a:xfrm>
              <a:off x="1534158"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6" name="等腰三角形 75"/>
            <p:cNvSpPr/>
            <p:nvPr/>
          </p:nvSpPr>
          <p:spPr>
            <a:xfrm rot="16200000">
              <a:off x="1633052" y="3472583"/>
              <a:ext cx="157811" cy="136044"/>
            </a:xfrm>
            <a:prstGeom prst="triangle">
              <a:avLst/>
            </a:prstGeom>
            <a:solidFill>
              <a:srgbClr val="2349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77" name="组合 76"/>
          <p:cNvGrpSpPr/>
          <p:nvPr/>
        </p:nvGrpSpPr>
        <p:grpSpPr>
          <a:xfrm>
            <a:off x="10302240" y="3251046"/>
            <a:ext cx="375920" cy="375920"/>
            <a:chOff x="10302240" y="3352646"/>
            <a:chExt cx="375920" cy="375920"/>
          </a:xfrm>
        </p:grpSpPr>
        <p:sp>
          <p:nvSpPr>
            <p:cNvPr id="78" name="椭圆 77"/>
            <p:cNvSpPr/>
            <p:nvPr/>
          </p:nvSpPr>
          <p:spPr>
            <a:xfrm>
              <a:off x="10302240" y="3352646"/>
              <a:ext cx="375920" cy="375920"/>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3810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9" name="等腰三角形 78"/>
            <p:cNvSpPr/>
            <p:nvPr/>
          </p:nvSpPr>
          <p:spPr>
            <a:xfrm rot="5400000" flipH="1">
              <a:off x="10441775" y="3472584"/>
              <a:ext cx="157811" cy="136044"/>
            </a:xfrm>
            <a:prstGeom prst="triangle">
              <a:avLst/>
            </a:prstGeom>
            <a:solidFill>
              <a:srgbClr val="2349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childTnLst>
                                </p:cTn>
                              </p:par>
                              <p:par>
                                <p:cTn id="8" presetID="64" presetClass="path" presetSubtype="0" decel="30000" fill="hold" grpId="1" nodeType="withEffect">
                                  <p:stCondLst>
                                    <p:cond delay="0"/>
                                  </p:stCondLst>
                                  <p:childTnLst>
                                    <p:animMotion origin="layout" path="M 0 0.03889 L 0 -0.14815 " pathEditMode="relative" rAng="0" ptsTypes="AA">
                                      <p:cBhvr>
                                        <p:cTn id="9" dur="750" spd="-100000" fill="hold"/>
                                        <p:tgtEl>
                                          <p:spTgt spid="67"/>
                                        </p:tgtEl>
                                        <p:attrNameLst>
                                          <p:attrName>ppt_x</p:attrName>
                                          <p:attrName>ppt_y</p:attrName>
                                        </p:attrNameLst>
                                      </p:cBhvr>
                                      <p:rCtr x="0" y="-9352"/>
                                    </p:animMotion>
                                  </p:childTnLst>
                                </p:cTn>
                              </p:par>
                              <p:par>
                                <p:cTn id="10" presetID="64" presetClass="path" presetSubtype="0" accel="30000" decel="30000" fill="hold" grpId="2" nodeType="withEffect">
                                  <p:stCondLst>
                                    <p:cond delay="750"/>
                                  </p:stCondLst>
                                  <p:childTnLst>
                                    <p:animMotion origin="layout" path="M 0 0.03842 L 0 1.11111E-6 " pathEditMode="relative" rAng="0" ptsTypes="AA">
                                      <p:cBhvr>
                                        <p:cTn id="11" dur="750" fill="hold"/>
                                        <p:tgtEl>
                                          <p:spTgt spid="67"/>
                                        </p:tgtEl>
                                        <p:attrNameLst>
                                          <p:attrName>ppt_x</p:attrName>
                                          <p:attrName>ppt_y</p:attrName>
                                        </p:attrNameLst>
                                      </p:cBhvr>
                                      <p:rCtr x="0" y="-1921"/>
                                    </p:animMotion>
                                  </p:childTnLst>
                                </p:cTn>
                              </p:par>
                              <p:par>
                                <p:cTn id="12" presetID="53" presetClass="entr" presetSubtype="16" fill="hold" grpId="0" nodeType="withEffect">
                                  <p:stCondLst>
                                    <p:cond delay="1250"/>
                                  </p:stCondLst>
                                  <p:childTnLst>
                                    <p:set>
                                      <p:cBhvr>
                                        <p:cTn id="13" dur="1" fill="hold">
                                          <p:stCondLst>
                                            <p:cond delay="0"/>
                                          </p:stCondLst>
                                        </p:cTn>
                                        <p:tgtEl>
                                          <p:spTgt spid="68"/>
                                        </p:tgtEl>
                                        <p:attrNameLst>
                                          <p:attrName>style.visibility</p:attrName>
                                        </p:attrNameLst>
                                      </p:cBhvr>
                                      <p:to>
                                        <p:strVal val="visible"/>
                                      </p:to>
                                    </p:set>
                                    <p:anim calcmode="lin" valueType="num">
                                      <p:cBhvr>
                                        <p:cTn id="14" dur="750" fill="hold"/>
                                        <p:tgtEl>
                                          <p:spTgt spid="68"/>
                                        </p:tgtEl>
                                        <p:attrNameLst>
                                          <p:attrName>ppt_w</p:attrName>
                                        </p:attrNameLst>
                                      </p:cBhvr>
                                      <p:tavLst>
                                        <p:tav tm="0">
                                          <p:val>
                                            <p:fltVal val="0"/>
                                          </p:val>
                                        </p:tav>
                                        <p:tav tm="100000">
                                          <p:val>
                                            <p:strVal val="#ppt_w"/>
                                          </p:val>
                                        </p:tav>
                                      </p:tavLst>
                                    </p:anim>
                                    <p:anim calcmode="lin" valueType="num">
                                      <p:cBhvr>
                                        <p:cTn id="15" dur="750" fill="hold"/>
                                        <p:tgtEl>
                                          <p:spTgt spid="68"/>
                                        </p:tgtEl>
                                        <p:attrNameLst>
                                          <p:attrName>ppt_h</p:attrName>
                                        </p:attrNameLst>
                                      </p:cBhvr>
                                      <p:tavLst>
                                        <p:tav tm="0">
                                          <p:val>
                                            <p:fltVal val="0"/>
                                          </p:val>
                                        </p:tav>
                                        <p:tav tm="100000">
                                          <p:val>
                                            <p:strVal val="#ppt_h"/>
                                          </p:val>
                                        </p:tav>
                                      </p:tavLst>
                                    </p:anim>
                                    <p:animEffect transition="in" filter="fade">
                                      <p:cBhvr>
                                        <p:cTn id="16" dur="750"/>
                                        <p:tgtEl>
                                          <p:spTgt spid="68"/>
                                        </p:tgtEl>
                                      </p:cBhvr>
                                    </p:animEffect>
                                  </p:childTnLst>
                                </p:cTn>
                              </p:par>
                              <p:par>
                                <p:cTn id="17" presetID="10" presetClass="entr" presetSubtype="0" fill="hold" grpId="0" nodeType="withEffect">
                                  <p:stCondLst>
                                    <p:cond delay="1250"/>
                                  </p:stCondLst>
                                  <p:childTnLst>
                                    <p:set>
                                      <p:cBhvr>
                                        <p:cTn id="18" dur="1" fill="hold">
                                          <p:stCondLst>
                                            <p:cond delay="0"/>
                                          </p:stCondLst>
                                        </p:cTn>
                                        <p:tgtEl>
                                          <p:spTgt spid="69"/>
                                        </p:tgtEl>
                                        <p:attrNameLst>
                                          <p:attrName>style.visibility</p:attrName>
                                        </p:attrNameLst>
                                      </p:cBhvr>
                                      <p:to>
                                        <p:strVal val="visible"/>
                                      </p:to>
                                    </p:set>
                                    <p:animEffect transition="in" filter="fade">
                                      <p:cBhvr>
                                        <p:cTn id="19" dur="750"/>
                                        <p:tgtEl>
                                          <p:spTgt spid="69"/>
                                        </p:tgtEl>
                                      </p:cBhvr>
                                    </p:animEffect>
                                  </p:childTnLst>
                                </p:cTn>
                              </p:par>
                              <p:par>
                                <p:cTn id="20" presetID="10" presetClass="entr" presetSubtype="0" fill="hold" grpId="0" nodeType="withEffect">
                                  <p:stCondLst>
                                    <p:cond delay="1250"/>
                                  </p:stCondLst>
                                  <p:childTnLst>
                                    <p:set>
                                      <p:cBhvr>
                                        <p:cTn id="21" dur="1" fill="hold">
                                          <p:stCondLst>
                                            <p:cond delay="0"/>
                                          </p:stCondLst>
                                        </p:cTn>
                                        <p:tgtEl>
                                          <p:spTgt spid="70"/>
                                        </p:tgtEl>
                                        <p:attrNameLst>
                                          <p:attrName>style.visibility</p:attrName>
                                        </p:attrNameLst>
                                      </p:cBhvr>
                                      <p:to>
                                        <p:strVal val="visible"/>
                                      </p:to>
                                    </p:set>
                                    <p:animEffect transition="in" filter="fade">
                                      <p:cBhvr>
                                        <p:cTn id="22" dur="750"/>
                                        <p:tgtEl>
                                          <p:spTgt spid="70"/>
                                        </p:tgtEl>
                                      </p:cBhvr>
                                    </p:animEffect>
                                  </p:childTnLst>
                                </p:cTn>
                              </p:par>
                              <p:par>
                                <p:cTn id="23" presetID="10" presetClass="entr" presetSubtype="0" fill="hold" grpId="0" nodeType="withEffect">
                                  <p:stCondLst>
                                    <p:cond delay="1250"/>
                                  </p:stCondLst>
                                  <p:childTnLst>
                                    <p:set>
                                      <p:cBhvr>
                                        <p:cTn id="24" dur="1" fill="hold">
                                          <p:stCondLst>
                                            <p:cond delay="0"/>
                                          </p:stCondLst>
                                        </p:cTn>
                                        <p:tgtEl>
                                          <p:spTgt spid="64"/>
                                        </p:tgtEl>
                                        <p:attrNameLst>
                                          <p:attrName>style.visibility</p:attrName>
                                        </p:attrNameLst>
                                      </p:cBhvr>
                                      <p:to>
                                        <p:strVal val="visible"/>
                                      </p:to>
                                    </p:set>
                                    <p:animEffect transition="in" filter="fade">
                                      <p:cBhvr>
                                        <p:cTn id="25" dur="750"/>
                                        <p:tgtEl>
                                          <p:spTgt spid="64"/>
                                        </p:tgtEl>
                                      </p:cBhvr>
                                    </p:animEffect>
                                  </p:childTnLst>
                                </p:cTn>
                              </p:par>
                              <p:par>
                                <p:cTn id="26" presetID="10" presetClass="entr" presetSubtype="0" fill="hold" grpId="0" nodeType="withEffect">
                                  <p:stCondLst>
                                    <p:cond delay="1250"/>
                                  </p:stCondLst>
                                  <p:childTnLst>
                                    <p:set>
                                      <p:cBhvr>
                                        <p:cTn id="27" dur="1" fill="hold">
                                          <p:stCondLst>
                                            <p:cond delay="0"/>
                                          </p:stCondLst>
                                        </p:cTn>
                                        <p:tgtEl>
                                          <p:spTgt spid="65"/>
                                        </p:tgtEl>
                                        <p:attrNameLst>
                                          <p:attrName>style.visibility</p:attrName>
                                        </p:attrNameLst>
                                      </p:cBhvr>
                                      <p:to>
                                        <p:strVal val="visible"/>
                                      </p:to>
                                    </p:set>
                                    <p:animEffect transition="in" filter="fade">
                                      <p:cBhvr>
                                        <p:cTn id="28" dur="750"/>
                                        <p:tgtEl>
                                          <p:spTgt spid="65"/>
                                        </p:tgtEl>
                                      </p:cBhvr>
                                    </p:animEffect>
                                  </p:childTnLst>
                                </p:cTn>
                              </p:par>
                              <p:par>
                                <p:cTn id="29" presetID="53" presetClass="entr" presetSubtype="16" fill="hold" nodeType="withEffect">
                                  <p:stCondLst>
                                    <p:cond delay="1750"/>
                                  </p:stCondLst>
                                  <p:childTnLst>
                                    <p:set>
                                      <p:cBhvr>
                                        <p:cTn id="30" dur="1" fill="hold">
                                          <p:stCondLst>
                                            <p:cond delay="0"/>
                                          </p:stCondLst>
                                        </p:cTn>
                                        <p:tgtEl>
                                          <p:spTgt spid="74"/>
                                        </p:tgtEl>
                                        <p:attrNameLst>
                                          <p:attrName>style.visibility</p:attrName>
                                        </p:attrNameLst>
                                      </p:cBhvr>
                                      <p:to>
                                        <p:strVal val="visible"/>
                                      </p:to>
                                    </p:set>
                                    <p:anim calcmode="lin" valueType="num">
                                      <p:cBhvr>
                                        <p:cTn id="31" dur="750" fill="hold"/>
                                        <p:tgtEl>
                                          <p:spTgt spid="74"/>
                                        </p:tgtEl>
                                        <p:attrNameLst>
                                          <p:attrName>ppt_w</p:attrName>
                                        </p:attrNameLst>
                                      </p:cBhvr>
                                      <p:tavLst>
                                        <p:tav tm="0">
                                          <p:val>
                                            <p:fltVal val="0"/>
                                          </p:val>
                                        </p:tav>
                                        <p:tav tm="100000">
                                          <p:val>
                                            <p:strVal val="#ppt_w"/>
                                          </p:val>
                                        </p:tav>
                                      </p:tavLst>
                                    </p:anim>
                                    <p:anim calcmode="lin" valueType="num">
                                      <p:cBhvr>
                                        <p:cTn id="32" dur="750" fill="hold"/>
                                        <p:tgtEl>
                                          <p:spTgt spid="74"/>
                                        </p:tgtEl>
                                        <p:attrNameLst>
                                          <p:attrName>ppt_h</p:attrName>
                                        </p:attrNameLst>
                                      </p:cBhvr>
                                      <p:tavLst>
                                        <p:tav tm="0">
                                          <p:val>
                                            <p:fltVal val="0"/>
                                          </p:val>
                                        </p:tav>
                                        <p:tav tm="100000">
                                          <p:val>
                                            <p:strVal val="#ppt_h"/>
                                          </p:val>
                                        </p:tav>
                                      </p:tavLst>
                                    </p:anim>
                                    <p:animEffect transition="in" filter="fade">
                                      <p:cBhvr>
                                        <p:cTn id="33" dur="750"/>
                                        <p:tgtEl>
                                          <p:spTgt spid="74"/>
                                        </p:tgtEl>
                                      </p:cBhvr>
                                    </p:animEffect>
                                  </p:childTnLst>
                                </p:cTn>
                              </p:par>
                              <p:par>
                                <p:cTn id="34" presetID="53" presetClass="entr" presetSubtype="16" fill="hold" nodeType="withEffect">
                                  <p:stCondLst>
                                    <p:cond delay="1750"/>
                                  </p:stCondLst>
                                  <p:childTnLst>
                                    <p:set>
                                      <p:cBhvr>
                                        <p:cTn id="35" dur="1" fill="hold">
                                          <p:stCondLst>
                                            <p:cond delay="0"/>
                                          </p:stCondLst>
                                        </p:cTn>
                                        <p:tgtEl>
                                          <p:spTgt spid="77"/>
                                        </p:tgtEl>
                                        <p:attrNameLst>
                                          <p:attrName>style.visibility</p:attrName>
                                        </p:attrNameLst>
                                      </p:cBhvr>
                                      <p:to>
                                        <p:strVal val="visible"/>
                                      </p:to>
                                    </p:set>
                                    <p:anim calcmode="lin" valueType="num">
                                      <p:cBhvr>
                                        <p:cTn id="36" dur="750" fill="hold"/>
                                        <p:tgtEl>
                                          <p:spTgt spid="77"/>
                                        </p:tgtEl>
                                        <p:attrNameLst>
                                          <p:attrName>ppt_w</p:attrName>
                                        </p:attrNameLst>
                                      </p:cBhvr>
                                      <p:tavLst>
                                        <p:tav tm="0">
                                          <p:val>
                                            <p:fltVal val="0"/>
                                          </p:val>
                                        </p:tav>
                                        <p:tav tm="100000">
                                          <p:val>
                                            <p:strVal val="#ppt_w"/>
                                          </p:val>
                                        </p:tav>
                                      </p:tavLst>
                                    </p:anim>
                                    <p:anim calcmode="lin" valueType="num">
                                      <p:cBhvr>
                                        <p:cTn id="37" dur="750" fill="hold"/>
                                        <p:tgtEl>
                                          <p:spTgt spid="77"/>
                                        </p:tgtEl>
                                        <p:attrNameLst>
                                          <p:attrName>ppt_h</p:attrName>
                                        </p:attrNameLst>
                                      </p:cBhvr>
                                      <p:tavLst>
                                        <p:tav tm="0">
                                          <p:val>
                                            <p:fltVal val="0"/>
                                          </p:val>
                                        </p:tav>
                                        <p:tav tm="100000">
                                          <p:val>
                                            <p:strVal val="#ppt_h"/>
                                          </p:val>
                                        </p:tav>
                                      </p:tavLst>
                                    </p:anim>
                                    <p:animEffect transition="in" filter="fade">
                                      <p:cBhvr>
                                        <p:cTn id="38" dur="750"/>
                                        <p:tgtEl>
                                          <p:spTgt spid="77"/>
                                        </p:tgtEl>
                                      </p:cBhvr>
                                    </p:animEffect>
                                  </p:childTnLst>
                                </p:cTn>
                              </p:par>
                              <p:par>
                                <p:cTn id="39" presetID="22" presetClass="entr" presetSubtype="4" fill="hold" nodeType="withEffect">
                                  <p:stCondLst>
                                    <p:cond delay="1750"/>
                                  </p:stCondLst>
                                  <p:childTnLst>
                                    <p:set>
                                      <p:cBhvr>
                                        <p:cTn id="40" dur="1" fill="hold">
                                          <p:stCondLst>
                                            <p:cond delay="0"/>
                                          </p:stCondLst>
                                        </p:cTn>
                                        <p:tgtEl>
                                          <p:spTgt spid="73"/>
                                        </p:tgtEl>
                                        <p:attrNameLst>
                                          <p:attrName>style.visibility</p:attrName>
                                        </p:attrNameLst>
                                      </p:cBhvr>
                                      <p:to>
                                        <p:strVal val="visible"/>
                                      </p:to>
                                    </p:set>
                                    <p:animEffect transition="in" filter="wipe(down)">
                                      <p:cBhvr>
                                        <p:cTn id="41" dur="750"/>
                                        <p:tgtEl>
                                          <p:spTgt spid="73"/>
                                        </p:tgtEl>
                                      </p:cBhvr>
                                    </p:animEffect>
                                  </p:childTnLst>
                                </p:cTn>
                              </p:par>
                              <p:par>
                                <p:cTn id="42" presetID="53" presetClass="entr" presetSubtype="16" fill="hold" grpId="0" nodeType="withEffect">
                                  <p:stCondLst>
                                    <p:cond delay="1750"/>
                                  </p:stCondLst>
                                  <p:childTnLst>
                                    <p:set>
                                      <p:cBhvr>
                                        <p:cTn id="43" dur="1" fill="hold">
                                          <p:stCondLst>
                                            <p:cond delay="0"/>
                                          </p:stCondLst>
                                        </p:cTn>
                                        <p:tgtEl>
                                          <p:spTgt spid="72"/>
                                        </p:tgtEl>
                                        <p:attrNameLst>
                                          <p:attrName>style.visibility</p:attrName>
                                        </p:attrNameLst>
                                      </p:cBhvr>
                                      <p:to>
                                        <p:strVal val="visible"/>
                                      </p:to>
                                    </p:set>
                                    <p:anim calcmode="lin" valueType="num">
                                      <p:cBhvr>
                                        <p:cTn id="44" dur="750" fill="hold"/>
                                        <p:tgtEl>
                                          <p:spTgt spid="72"/>
                                        </p:tgtEl>
                                        <p:attrNameLst>
                                          <p:attrName>ppt_w</p:attrName>
                                        </p:attrNameLst>
                                      </p:cBhvr>
                                      <p:tavLst>
                                        <p:tav tm="0">
                                          <p:val>
                                            <p:fltVal val="0"/>
                                          </p:val>
                                        </p:tav>
                                        <p:tav tm="100000">
                                          <p:val>
                                            <p:strVal val="#ppt_w"/>
                                          </p:val>
                                        </p:tav>
                                      </p:tavLst>
                                    </p:anim>
                                    <p:anim calcmode="lin" valueType="num">
                                      <p:cBhvr>
                                        <p:cTn id="45" dur="750" fill="hold"/>
                                        <p:tgtEl>
                                          <p:spTgt spid="72"/>
                                        </p:tgtEl>
                                        <p:attrNameLst>
                                          <p:attrName>ppt_h</p:attrName>
                                        </p:attrNameLst>
                                      </p:cBhvr>
                                      <p:tavLst>
                                        <p:tav tm="0">
                                          <p:val>
                                            <p:fltVal val="0"/>
                                          </p:val>
                                        </p:tav>
                                        <p:tav tm="100000">
                                          <p:val>
                                            <p:strVal val="#ppt_h"/>
                                          </p:val>
                                        </p:tav>
                                      </p:tavLst>
                                    </p:anim>
                                    <p:animEffect transition="in" filter="fade">
                                      <p:cBhvr>
                                        <p:cTn id="46" dur="750"/>
                                        <p:tgtEl>
                                          <p:spTgt spid="72"/>
                                        </p:tgtEl>
                                      </p:cBhvr>
                                    </p:animEffect>
                                  </p:childTnLst>
                                </p:cTn>
                              </p:par>
                              <p:par>
                                <p:cTn id="47" presetID="53" presetClass="entr" presetSubtype="16" fill="hold" grpId="0" nodeType="withEffect">
                                  <p:stCondLst>
                                    <p:cond delay="1750"/>
                                  </p:stCondLst>
                                  <p:childTnLst>
                                    <p:set>
                                      <p:cBhvr>
                                        <p:cTn id="48" dur="1" fill="hold">
                                          <p:stCondLst>
                                            <p:cond delay="0"/>
                                          </p:stCondLst>
                                        </p:cTn>
                                        <p:tgtEl>
                                          <p:spTgt spid="71"/>
                                        </p:tgtEl>
                                        <p:attrNameLst>
                                          <p:attrName>style.visibility</p:attrName>
                                        </p:attrNameLst>
                                      </p:cBhvr>
                                      <p:to>
                                        <p:strVal val="visible"/>
                                      </p:to>
                                    </p:set>
                                    <p:anim calcmode="lin" valueType="num">
                                      <p:cBhvr>
                                        <p:cTn id="49" dur="750" fill="hold"/>
                                        <p:tgtEl>
                                          <p:spTgt spid="71"/>
                                        </p:tgtEl>
                                        <p:attrNameLst>
                                          <p:attrName>ppt_w</p:attrName>
                                        </p:attrNameLst>
                                      </p:cBhvr>
                                      <p:tavLst>
                                        <p:tav tm="0">
                                          <p:val>
                                            <p:fltVal val="0"/>
                                          </p:val>
                                        </p:tav>
                                        <p:tav tm="100000">
                                          <p:val>
                                            <p:strVal val="#ppt_w"/>
                                          </p:val>
                                        </p:tav>
                                      </p:tavLst>
                                    </p:anim>
                                    <p:anim calcmode="lin" valueType="num">
                                      <p:cBhvr>
                                        <p:cTn id="50" dur="750" fill="hold"/>
                                        <p:tgtEl>
                                          <p:spTgt spid="71"/>
                                        </p:tgtEl>
                                        <p:attrNameLst>
                                          <p:attrName>ppt_h</p:attrName>
                                        </p:attrNameLst>
                                      </p:cBhvr>
                                      <p:tavLst>
                                        <p:tav tm="0">
                                          <p:val>
                                            <p:fltVal val="0"/>
                                          </p:val>
                                        </p:tav>
                                        <p:tav tm="100000">
                                          <p:val>
                                            <p:strVal val="#ppt_h"/>
                                          </p:val>
                                        </p:tav>
                                      </p:tavLst>
                                    </p:anim>
                                    <p:animEffect transition="in" filter="fade">
                                      <p:cBhvr>
                                        <p:cTn id="51" dur="75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7" grpId="0" animBg="1"/>
      <p:bldP spid="67" grpId="1" animBg="1"/>
      <p:bldP spid="67" grpId="2" animBg="1"/>
      <p:bldP spid="68" grpId="0" animBg="1"/>
      <p:bldP spid="69" grpId="0"/>
      <p:bldP spid="70" grpId="0"/>
      <p:bldP spid="71" grpId="0"/>
      <p:bldP spid="7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深蓝立体 动"/>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2214</Words>
  <Application>Microsoft Office PowerPoint</Application>
  <PresentationFormat>宽屏</PresentationFormat>
  <Paragraphs>314</Paragraphs>
  <Slides>27</Slides>
  <Notes>27</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27</vt:i4>
      </vt:variant>
    </vt:vector>
  </HeadingPairs>
  <TitlesOfParts>
    <vt:vector size="43" baseType="lpstr">
      <vt:lpstr>GungsuhChe</vt:lpstr>
      <vt:lpstr>Helvetica-Black-SemiBold</vt:lpstr>
      <vt:lpstr>HelveticaNeueLT Pro 95 Blk</vt:lpstr>
      <vt:lpstr>方正兰亭超细黑简体</vt:lpstr>
      <vt:lpstr>方正兰亭纤黑简体</vt:lpstr>
      <vt:lpstr>方正姚体</vt:lpstr>
      <vt:lpstr>华文宋体</vt:lpstr>
      <vt:lpstr>宋体</vt:lpstr>
      <vt:lpstr>微软雅黑</vt:lpstr>
      <vt:lpstr>幼圆</vt:lpstr>
      <vt:lpstr>Arial</vt:lpstr>
      <vt:lpstr>Calibri</vt:lpstr>
      <vt:lpstr>Calibri Light</vt:lpstr>
      <vt:lpstr>Kartika</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497</cp:revision>
  <dcterms:created xsi:type="dcterms:W3CDTF">2016-01-04T05:40:00Z</dcterms:created>
  <dcterms:modified xsi:type="dcterms:W3CDTF">2021-01-05T23:57:33Z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