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7" r:id="rId18"/>
    <p:sldId id="271" r:id="rId19"/>
    <p:sldId id="274" r:id="rId20"/>
    <p:sldId id="275" r:id="rId21"/>
    <p:sldId id="276" r:id="rId22"/>
    <p:sldId id="278" r:id="rId23"/>
    <p:sldId id="279" r:id="rId24"/>
    <p:sldId id="280" r:id="rId25"/>
    <p:sldId id="281" r:id="rId26"/>
    <p:sldId id="282" r:id="rId27"/>
    <p:sldId id="283" r:id="rId28"/>
    <p:sldId id="286" r:id="rId29"/>
    <p:sldId id="284" r:id="rId30"/>
    <p:sldId id="285" r:id="rId31"/>
    <p:sldId id="287" r:id="rId32"/>
    <p:sldId id="288" r:id="rId33"/>
    <p:sldId id="29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438"/>
    <a:srgbClr val="FFD94B"/>
    <a:srgbClr val="BD7926"/>
    <a:srgbClr val="F3C43C"/>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82" autoAdjust="0"/>
  </p:normalViewPr>
  <p:slideViewPr>
    <p:cSldViewPr snapToGrid="0">
      <p:cViewPr varScale="1">
        <p:scale>
          <a:sx n="59" d="100"/>
          <a:sy n="59" d="100"/>
        </p:scale>
        <p:origin x="90" y="55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D69D1-A70F-4C28-A3F7-C31D76B7D5B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478BE-13A1-4DC7-AB96-28F2BE1F84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5478BE-13A1-4DC7-AB96-28F2BE1F84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D78322-1DF8-4844-A0F5-9AFA93EDE30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0DC7AD-D075-4935-8465-24B1320CBC6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78322-1DF8-4844-A0F5-9AFA93EDE30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DC7AD-D075-4935-8465-24B1320CBC6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1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notesSlide" Target="../notesSlides/notesSlide14.xml"/><Relationship Id="rId4" Type="http://schemas.openxmlformats.org/officeDocument/2006/relationships/tags" Target="../tags/tag21.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slideLayout" Target="../slideLayouts/slideLayout2.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 Type="http://schemas.openxmlformats.org/officeDocument/2006/relationships/tags" Target="../tags/tag27.xml"/><Relationship Id="rId16" Type="http://schemas.openxmlformats.org/officeDocument/2006/relationships/tags" Target="../tags/tag41.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notesSlide" Target="../notesSlides/notesSlide18.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19.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19.xml"/><Relationship Id="rId5" Type="http://schemas.openxmlformats.org/officeDocument/2006/relationships/tags" Target="../tags/tag47.xml"/><Relationship Id="rId10" Type="http://schemas.openxmlformats.org/officeDocument/2006/relationships/slideLayout" Target="../slideLayouts/slideLayout2.xml"/><Relationship Id="rId4" Type="http://schemas.openxmlformats.org/officeDocument/2006/relationships/tags" Target="../tags/tag46.xml"/><Relationship Id="rId9" Type="http://schemas.openxmlformats.org/officeDocument/2006/relationships/tags" Target="../tags/tag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notesSlide" Target="../notesSlides/notesSlide21.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2.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notesSlide" Target="../notesSlides/notesSlide24.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32.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31.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30.png"/><Relationship Id="rId5" Type="http://schemas.openxmlformats.org/officeDocument/2006/relationships/tags" Target="../tags/tag83.xml"/><Relationship Id="rId10" Type="http://schemas.openxmlformats.org/officeDocument/2006/relationships/notesSlide" Target="../notesSlides/notesSlide27.xml"/><Relationship Id="rId4" Type="http://schemas.openxmlformats.org/officeDocument/2006/relationships/tags" Target="../tags/tag82.xml"/><Relationship Id="rId9" Type="http://schemas.openxmlformats.org/officeDocument/2006/relationships/slideLayout" Target="../slideLayouts/slideLayout2.xml"/><Relationship Id="rId1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接连接符 89"/>
          <p:cNvCxnSpPr/>
          <p:nvPr/>
        </p:nvCxnSpPr>
        <p:spPr>
          <a:xfrm>
            <a:off x="3676733" y="4180667"/>
            <a:ext cx="4493539" cy="0"/>
          </a:xfrm>
          <a:prstGeom prst="line">
            <a:avLst/>
          </a:prstGeom>
          <a:ln w="38100">
            <a:solidFill>
              <a:srgbClr val="DDA324"/>
            </a:solidFill>
          </a:ln>
          <a:effectLst>
            <a:outerShdw blurRad="50800" dist="76200" dir="3600000" algn="ctr" rotWithShape="0">
              <a:srgbClr val="000000">
                <a:alpha val="12000"/>
              </a:srgbClr>
            </a:outerShdw>
          </a:effectLst>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cstate="email">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4379260" y="1212072"/>
            <a:ext cx="3102355" cy="3102355"/>
          </a:xfrm>
          <a:prstGeom prst="rect">
            <a:avLst/>
          </a:prstGeom>
          <a:effectLst>
            <a:outerShdw blurRad="50800" dist="76200" dir="3600000" algn="ctr" rotWithShape="0">
              <a:srgbClr val="000000">
                <a:alpha val="12000"/>
              </a:srgbClr>
            </a:outerShdw>
          </a:effectLst>
        </p:spPr>
      </p:pic>
      <p:sp>
        <p:nvSpPr>
          <p:cNvPr id="3" name="文本框 2"/>
          <p:cNvSpPr txBox="1"/>
          <p:nvPr/>
        </p:nvSpPr>
        <p:spPr>
          <a:xfrm>
            <a:off x="3707053" y="3557536"/>
            <a:ext cx="4493538" cy="523220"/>
          </a:xfrm>
          <a:prstGeom prst="rect">
            <a:avLst/>
          </a:prstGeom>
          <a:noFill/>
          <a:effectLst>
            <a:outerShdw blurRad="419100" dist="812800" dir="5400000" sx="89000" sy="89000" algn="ctr" rotWithShape="0">
              <a:srgbClr val="000000">
                <a:alpha val="85000"/>
              </a:srgbClr>
            </a:outerShdw>
            <a:reflection stA="71000" endPos="65000" dist="50800" dir="5400000" sy="-100000" algn="bl" rotWithShape="0"/>
          </a:effectLst>
        </p:spPr>
        <p:txBody>
          <a:bodyPr wrap="none" rtlCol="0">
            <a:spAutoFit/>
            <a:scene3d>
              <a:camera prst="orthographicFront"/>
              <a:lightRig rig="threePt" dir="t"/>
            </a:scene3d>
            <a:sp3d extrusionH="57150">
              <a:bevelT w="38100" h="38100" prst="slope"/>
            </a:sp3d>
          </a:bodyPr>
          <a:lstStyle/>
          <a:p>
            <a:r>
              <a:rPr lang="zh-CN" altLang="en-US" sz="2800" b="1" dirty="0">
                <a:solidFill>
                  <a:srgbClr val="FFD94B"/>
                </a:solidFill>
                <a:effectLst>
                  <a:outerShdw blurRad="241300" dist="177800" dir="5400000" algn="ctr" rotWithShape="0">
                    <a:srgbClr val="000000">
                      <a:alpha val="28000"/>
                    </a:srgbClr>
                  </a:outerShdw>
                </a:effectLst>
                <a:latin typeface="微软雅黑" panose="020B0503020204020204" pitchFamily="34" charset="-122"/>
                <a:ea typeface="微软雅黑" panose="020B0503020204020204" pitchFamily="34" charset="-122"/>
              </a:rPr>
              <a:t>金色辉煌大气企业宣传模板</a:t>
            </a:r>
          </a:p>
        </p:txBody>
      </p:sp>
      <p:sp>
        <p:nvSpPr>
          <p:cNvPr id="7" name="文本框 6"/>
          <p:cNvSpPr txBox="1"/>
          <p:nvPr/>
        </p:nvSpPr>
        <p:spPr>
          <a:xfrm>
            <a:off x="4204722" y="4236112"/>
            <a:ext cx="3416320" cy="369332"/>
          </a:xfrm>
          <a:prstGeom prst="rect">
            <a:avLst/>
          </a:prstGeom>
          <a:noFill/>
        </p:spPr>
        <p:txBody>
          <a:bodyPr wrap="none" rtlCol="0">
            <a:spAutoFit/>
          </a:bodyPr>
          <a:lstStyle/>
          <a:p>
            <a:r>
              <a:rPr lang="zh-CN" altLang="en-US" dirty="0"/>
              <a:t>企业宣传丨商业融资丨项目计划</a:t>
            </a:r>
          </a:p>
        </p:txBody>
      </p:sp>
      <p:sp>
        <p:nvSpPr>
          <p:cNvPr id="264" name="弧形 263"/>
          <p:cNvSpPr/>
          <p:nvPr/>
        </p:nvSpPr>
        <p:spPr>
          <a:xfrm rot="10800000">
            <a:off x="5496690" y="-1668210"/>
            <a:ext cx="4248703" cy="3366642"/>
          </a:xfrm>
          <a:prstGeom prst="arc">
            <a:avLst>
              <a:gd name="adj1" fmla="val 1159520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5" name="弧形 264"/>
          <p:cNvSpPr/>
          <p:nvPr/>
        </p:nvSpPr>
        <p:spPr>
          <a:xfrm rot="10800000">
            <a:off x="7461607" y="-1785165"/>
            <a:ext cx="5188071" cy="3366642"/>
          </a:xfrm>
          <a:prstGeom prst="arc">
            <a:avLst>
              <a:gd name="adj1" fmla="val 12281735"/>
              <a:gd name="adj2" fmla="val 2147566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6" name="弧形 265"/>
          <p:cNvSpPr/>
          <p:nvPr/>
        </p:nvSpPr>
        <p:spPr>
          <a:xfrm rot="10800000">
            <a:off x="6349879" y="-1668210"/>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7" name="弧形 266"/>
          <p:cNvSpPr/>
          <p:nvPr/>
        </p:nvSpPr>
        <p:spPr>
          <a:xfrm rot="9869223">
            <a:off x="3711279" y="-1674857"/>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8" name="弧形 267"/>
          <p:cNvSpPr/>
          <p:nvPr/>
        </p:nvSpPr>
        <p:spPr>
          <a:xfrm rot="10800000">
            <a:off x="5027006" y="-1674857"/>
            <a:ext cx="5188071" cy="3043615"/>
          </a:xfrm>
          <a:prstGeom prst="arc">
            <a:avLst>
              <a:gd name="adj1" fmla="val 10996067"/>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9" name="弧形 268"/>
          <p:cNvSpPr/>
          <p:nvPr/>
        </p:nvSpPr>
        <p:spPr>
          <a:xfrm rot="10800000">
            <a:off x="5931902" y="-1668210"/>
            <a:ext cx="5188071" cy="2890467"/>
          </a:xfrm>
          <a:prstGeom prst="arc">
            <a:avLst>
              <a:gd name="adj1" fmla="val 11069650"/>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0" name="弧形 269"/>
          <p:cNvSpPr/>
          <p:nvPr/>
        </p:nvSpPr>
        <p:spPr>
          <a:xfrm rot="10800000">
            <a:off x="7621042" y="-1840320"/>
            <a:ext cx="2956727"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1" name="弧形 270"/>
          <p:cNvSpPr/>
          <p:nvPr/>
        </p:nvSpPr>
        <p:spPr>
          <a:xfrm rot="11614006">
            <a:off x="9016521" y="-1529392"/>
            <a:ext cx="3413703"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72" name="直接连接符 271"/>
          <p:cNvCxnSpPr/>
          <p:nvPr/>
        </p:nvCxnSpPr>
        <p:spPr>
          <a:xfrm rot="10800000">
            <a:off x="10788178" y="2582"/>
            <a:ext cx="581719" cy="121967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10800000">
            <a:off x="9353269" y="303324"/>
            <a:ext cx="2003699" cy="918935"/>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10800000" flipV="1">
            <a:off x="8365258" y="253199"/>
            <a:ext cx="3589932" cy="96905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10800000">
            <a:off x="6991924" y="303322"/>
            <a:ext cx="1363803" cy="914360"/>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10800000" flipV="1">
            <a:off x="7740448" y="253199"/>
            <a:ext cx="2653192" cy="128422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10800000" flipH="1">
            <a:off x="8642011" y="278262"/>
            <a:ext cx="728820" cy="127984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10800000">
            <a:off x="5708446" y="209141"/>
            <a:ext cx="1398279" cy="129380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10800000" flipH="1">
            <a:off x="6647455" y="303322"/>
            <a:ext cx="108607" cy="78944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280" name="同心圆 279"/>
          <p:cNvSpPr/>
          <p:nvPr/>
        </p:nvSpPr>
        <p:spPr>
          <a:xfrm rot="10800000">
            <a:off x="4899068" y="857904"/>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1" name="同心圆 280"/>
          <p:cNvSpPr/>
          <p:nvPr/>
        </p:nvSpPr>
        <p:spPr>
          <a:xfrm rot="10800000">
            <a:off x="11248509" y="1167958"/>
            <a:ext cx="180979" cy="158725"/>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2" name="同心圆 281"/>
          <p:cNvSpPr/>
          <p:nvPr/>
        </p:nvSpPr>
        <p:spPr>
          <a:xfrm rot="10800000">
            <a:off x="9567228" y="357625"/>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3" name="同心圆 282"/>
          <p:cNvSpPr/>
          <p:nvPr/>
        </p:nvSpPr>
        <p:spPr>
          <a:xfrm rot="10800000">
            <a:off x="5579908" y="83106"/>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4" name="椭圆 283"/>
          <p:cNvSpPr/>
          <p:nvPr/>
        </p:nvSpPr>
        <p:spPr>
          <a:xfrm rot="10800000">
            <a:off x="4378759" y="-50867"/>
            <a:ext cx="110471" cy="100248"/>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p:nvSpPr>
        <p:spPr>
          <a:xfrm rot="10800000">
            <a:off x="9256271" y="1947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p:nvSpPr>
        <p:spPr>
          <a:xfrm rot="10800000">
            <a:off x="8902491" y="85790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p:nvSpPr>
        <p:spPr>
          <a:xfrm rot="10800000">
            <a:off x="8596279" y="13999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p:nvSpPr>
        <p:spPr>
          <a:xfrm rot="10800000">
            <a:off x="7019430" y="141068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p:nvSpPr>
        <p:spPr>
          <a:xfrm rot="10800000">
            <a:off x="7640579" y="14420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p:nvSpPr>
        <p:spPr>
          <a:xfrm rot="10800000">
            <a:off x="9953914" y="15312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p:nvSpPr>
        <p:spPr>
          <a:xfrm rot="10800000">
            <a:off x="9798411" y="952103"/>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rot="10800000">
            <a:off x="9460114" y="7101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nvSpPr>
        <p:spPr>
          <a:xfrm rot="10800000">
            <a:off x="6634631" y="73656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p:nvSpPr>
        <p:spPr>
          <a:xfrm rot="10800000">
            <a:off x="6322422" y="135526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nvSpPr>
        <p:spPr>
          <a:xfrm rot="10800000">
            <a:off x="7754158" y="810428"/>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nvSpPr>
        <p:spPr>
          <a:xfrm rot="10800000">
            <a:off x="7740450" y="11966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nvSpPr>
        <p:spPr>
          <a:xfrm rot="10800000">
            <a:off x="8366505" y="312871"/>
            <a:ext cx="114567" cy="105289"/>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p:nvSpPr>
        <p:spPr>
          <a:xfrm rot="10800000">
            <a:off x="10582535" y="56229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p:nvSpPr>
        <p:spPr>
          <a:xfrm rot="10800000">
            <a:off x="11900590" y="19983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p:nvSpPr>
        <p:spPr>
          <a:xfrm rot="10800000">
            <a:off x="8943417" y="136596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p:nvSpPr>
        <p:spPr>
          <a:xfrm rot="10800000">
            <a:off x="5075830" y="24557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p:nvSpPr>
        <p:spPr>
          <a:xfrm rot="10800000">
            <a:off x="4708017" y="90178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p:nvSpPr>
        <p:spPr>
          <a:xfrm rot="10800000">
            <a:off x="5312918" y="13918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同心圆 303"/>
          <p:cNvSpPr/>
          <p:nvPr/>
        </p:nvSpPr>
        <p:spPr>
          <a:xfrm rot="10800000">
            <a:off x="4378759" y="1138321"/>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5" name="同心圆 304"/>
          <p:cNvSpPr/>
          <p:nvPr/>
        </p:nvSpPr>
        <p:spPr>
          <a:xfrm rot="10800000">
            <a:off x="6662898" y="194723"/>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6" name="椭圆 305"/>
          <p:cNvSpPr/>
          <p:nvPr/>
        </p:nvSpPr>
        <p:spPr>
          <a:xfrm rot="10800000">
            <a:off x="11628465" y="278262"/>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p:nvSpPr>
        <p:spPr>
          <a:xfrm rot="10800000">
            <a:off x="10880372" y="242219"/>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8" name="直接连接符 307"/>
          <p:cNvCxnSpPr>
            <a:stCxn id="280" idx="5"/>
          </p:cNvCxnSpPr>
          <p:nvPr/>
        </p:nvCxnSpPr>
        <p:spPr>
          <a:xfrm rot="10800000">
            <a:off x="4442553" y="2581"/>
            <a:ext cx="478939" cy="87742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309" name="椭圆 308"/>
          <p:cNvSpPr/>
          <p:nvPr/>
        </p:nvSpPr>
        <p:spPr>
          <a:xfrm rot="10800000">
            <a:off x="6257810" y="-8768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p:nvSpPr>
        <p:spPr>
          <a:xfrm rot="10800000">
            <a:off x="8602598" y="-5801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p:nvSpPr>
        <p:spPr>
          <a:xfrm rot="10800000">
            <a:off x="10050226" y="-6648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p:nvSpPr>
        <p:spPr>
          <a:xfrm rot="10800000">
            <a:off x="4628016" y="396271"/>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p:nvSpPr>
        <p:spPr>
          <a:xfrm rot="10800000">
            <a:off x="6745101" y="1522645"/>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p:nvSpPr>
        <p:spPr>
          <a:xfrm rot="10800000">
            <a:off x="5673360" y="1153037"/>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p:nvSpPr>
        <p:spPr>
          <a:xfrm rot="10800000">
            <a:off x="9140353" y="1152077"/>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p:nvSpPr>
        <p:spPr>
          <a:xfrm rot="10800000">
            <a:off x="10370201" y="755562"/>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p:nvSpPr>
        <p:spPr>
          <a:xfrm rot="10800000">
            <a:off x="8239919" y="159980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p:nvSpPr>
        <p:spPr>
          <a:xfrm rot="10800000">
            <a:off x="8124321" y="58874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p:nvSpPr>
        <p:spPr>
          <a:xfrm rot="10800000">
            <a:off x="11839759" y="92052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p:nvSpPr>
        <p:spPr>
          <a:xfrm rot="10800000">
            <a:off x="5475211" y="-1305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p:nvSpPr>
        <p:spPr>
          <a:xfrm rot="10800000">
            <a:off x="10813724" y="145559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p:nvSpPr>
        <p:spPr>
          <a:xfrm rot="10800000">
            <a:off x="8966763" y="166650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弧形 322"/>
          <p:cNvSpPr/>
          <p:nvPr/>
        </p:nvSpPr>
        <p:spPr>
          <a:xfrm rot="10800000">
            <a:off x="4778221" y="-1945512"/>
            <a:ext cx="6578748" cy="3132732"/>
          </a:xfrm>
          <a:prstGeom prst="arc">
            <a:avLst>
              <a:gd name="adj1" fmla="val 11204256"/>
              <a:gd name="adj2" fmla="val 2118665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4" name="同心圆 323"/>
          <p:cNvSpPr/>
          <p:nvPr/>
        </p:nvSpPr>
        <p:spPr>
          <a:xfrm rot="10800000">
            <a:off x="10288465" y="1122078"/>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5" name="同心圆 324"/>
          <p:cNvSpPr/>
          <p:nvPr/>
        </p:nvSpPr>
        <p:spPr>
          <a:xfrm rot="10800000">
            <a:off x="8326648" y="111411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6" name="同心圆 325"/>
          <p:cNvSpPr/>
          <p:nvPr/>
        </p:nvSpPr>
        <p:spPr>
          <a:xfrm rot="10800000">
            <a:off x="7323232" y="100923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7" name="同心圆 326"/>
          <p:cNvSpPr/>
          <p:nvPr/>
        </p:nvSpPr>
        <p:spPr>
          <a:xfrm rot="10800000">
            <a:off x="6445237" y="853840"/>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8" name="椭圆 327"/>
          <p:cNvSpPr/>
          <p:nvPr/>
        </p:nvSpPr>
        <p:spPr>
          <a:xfrm rot="10800000">
            <a:off x="11210082" y="86991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p:cNvSpPr/>
          <p:nvPr/>
        </p:nvSpPr>
        <p:spPr>
          <a:xfrm rot="10800000">
            <a:off x="10290855" y="1568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p:nvPr/>
        </p:nvSpPr>
        <p:spPr>
          <a:xfrm rot="10800000">
            <a:off x="6858370" y="17949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p:nvPr/>
        </p:nvSpPr>
        <p:spPr>
          <a:xfrm rot="10800000">
            <a:off x="5799754" y="9019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同心圆 331"/>
          <p:cNvSpPr/>
          <p:nvPr/>
        </p:nvSpPr>
        <p:spPr>
          <a:xfrm rot="10800000">
            <a:off x="6532747" y="1055700"/>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3" name="弧形 332"/>
          <p:cNvSpPr/>
          <p:nvPr/>
        </p:nvSpPr>
        <p:spPr>
          <a:xfrm rot="10800000">
            <a:off x="2950902" y="-1705653"/>
            <a:ext cx="8506023" cy="3132732"/>
          </a:xfrm>
          <a:prstGeom prst="arc">
            <a:avLst>
              <a:gd name="adj1" fmla="val 11204256"/>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4" name="弧形 333"/>
          <p:cNvSpPr/>
          <p:nvPr/>
        </p:nvSpPr>
        <p:spPr>
          <a:xfrm rot="10800000">
            <a:off x="1940657" y="-1724104"/>
            <a:ext cx="8506023" cy="3495228"/>
          </a:xfrm>
          <a:prstGeom prst="arc">
            <a:avLst>
              <a:gd name="adj1" fmla="val 11204256"/>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5" name="弧形 334"/>
          <p:cNvSpPr/>
          <p:nvPr/>
        </p:nvSpPr>
        <p:spPr>
          <a:xfrm rot="9869223">
            <a:off x="396001" y="-1661928"/>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6" name="弧形 335"/>
          <p:cNvSpPr/>
          <p:nvPr/>
        </p:nvSpPr>
        <p:spPr>
          <a:xfrm rot="10800000">
            <a:off x="138907" y="-1725359"/>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7" name="弧形 336"/>
          <p:cNvSpPr/>
          <p:nvPr/>
        </p:nvSpPr>
        <p:spPr>
          <a:xfrm rot="10800000">
            <a:off x="1210143" y="-1668211"/>
            <a:ext cx="4927087" cy="3327946"/>
          </a:xfrm>
          <a:prstGeom prst="arc">
            <a:avLst>
              <a:gd name="adj1" fmla="val 1077791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8" name="弧形 337"/>
          <p:cNvSpPr/>
          <p:nvPr/>
        </p:nvSpPr>
        <p:spPr>
          <a:xfrm rot="10800000">
            <a:off x="1559931" y="-1688082"/>
            <a:ext cx="7297959" cy="3090723"/>
          </a:xfrm>
          <a:prstGeom prst="arc">
            <a:avLst>
              <a:gd name="adj1" fmla="val 11165493"/>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9" name="弧形 338"/>
          <p:cNvSpPr/>
          <p:nvPr/>
        </p:nvSpPr>
        <p:spPr>
          <a:xfrm rot="10800000">
            <a:off x="549686" y="-1706533"/>
            <a:ext cx="7297959" cy="3448358"/>
          </a:xfrm>
          <a:prstGeom prst="arc">
            <a:avLst>
              <a:gd name="adj1" fmla="val 10981041"/>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0" name="弧形 339"/>
          <p:cNvSpPr/>
          <p:nvPr/>
        </p:nvSpPr>
        <p:spPr>
          <a:xfrm rot="10800000">
            <a:off x="2654035" y="-1646512"/>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41" name="直接连接符 340"/>
          <p:cNvCxnSpPr/>
          <p:nvPr/>
        </p:nvCxnSpPr>
        <p:spPr>
          <a:xfrm>
            <a:off x="403500" y="291447"/>
            <a:ext cx="1916869" cy="85086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a:off x="3274686" y="295683"/>
            <a:ext cx="1304703" cy="84663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flipV="1">
            <a:off x="1325083" y="-373"/>
            <a:ext cx="2538216" cy="1189096"/>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a:off x="4469563" y="31546"/>
            <a:ext cx="1337685" cy="119797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flipH="1">
            <a:off x="4805029" y="411340"/>
            <a:ext cx="103899" cy="730972"/>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346" name="同心圆 345"/>
          <p:cNvSpPr/>
          <p:nvPr/>
        </p:nvSpPr>
        <p:spPr>
          <a:xfrm>
            <a:off x="6435075" y="489043"/>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7" name="同心圆 346"/>
          <p:cNvSpPr/>
          <p:nvPr/>
        </p:nvSpPr>
        <p:spPr>
          <a:xfrm>
            <a:off x="334124" y="194755"/>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8" name="同心圆 347"/>
          <p:cNvSpPr/>
          <p:nvPr/>
        </p:nvSpPr>
        <p:spPr>
          <a:xfrm>
            <a:off x="1942548" y="94506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9" name="同心圆 348"/>
          <p:cNvSpPr/>
          <p:nvPr/>
        </p:nvSpPr>
        <p:spPr>
          <a:xfrm>
            <a:off x="5757078" y="1199251"/>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0" name="椭圆 349"/>
          <p:cNvSpPr/>
          <p:nvPr/>
        </p:nvSpPr>
        <p:spPr>
          <a:xfrm>
            <a:off x="6973629" y="1377444"/>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p:nvPr/>
        </p:nvSpPr>
        <p:spPr>
          <a:xfrm>
            <a:off x="2243450" y="1084730"/>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p:nvPr/>
        </p:nvSpPr>
        <p:spPr>
          <a:xfrm>
            <a:off x="2581899" y="47067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p:nvPr/>
        </p:nvSpPr>
        <p:spPr>
          <a:xfrm>
            <a:off x="2874842" y="-3118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p:nvPr/>
        </p:nvSpPr>
        <p:spPr>
          <a:xfrm>
            <a:off x="4383359" y="-41167"/>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p:nvPr/>
        </p:nvSpPr>
        <p:spPr>
          <a:xfrm>
            <a:off x="3737783" y="-57673"/>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p:nvPr/>
        </p:nvSpPr>
        <p:spPr>
          <a:xfrm>
            <a:off x="1640073" y="-8751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p:nvPr/>
        </p:nvSpPr>
        <p:spPr>
          <a:xfrm>
            <a:off x="1788835" y="44876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p:nvPr/>
        </p:nvSpPr>
        <p:spPr>
          <a:xfrm>
            <a:off x="2112473" y="67276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p:cNvSpPr/>
          <p:nvPr/>
        </p:nvSpPr>
        <p:spPr>
          <a:xfrm>
            <a:off x="4815514" y="64833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p:nvPr/>
        </p:nvSpPr>
        <p:spPr>
          <a:xfrm>
            <a:off x="5114193" y="75471"/>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p:nvPr/>
        </p:nvSpPr>
        <p:spPr>
          <a:xfrm>
            <a:off x="3744501" y="57994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p:nvPr/>
        </p:nvSpPr>
        <p:spPr>
          <a:xfrm>
            <a:off x="3757615" y="121953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p:nvPr/>
        </p:nvSpPr>
        <p:spPr>
          <a:xfrm>
            <a:off x="3154772" y="1035983"/>
            <a:ext cx="109603" cy="97490"/>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p:nvPr/>
        </p:nvSpPr>
        <p:spPr>
          <a:xfrm>
            <a:off x="1038691" y="809700"/>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p:nvPr/>
        </p:nvSpPr>
        <p:spPr>
          <a:xfrm>
            <a:off x="2606779" y="65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p:nvPr/>
        </p:nvSpPr>
        <p:spPr>
          <a:xfrm>
            <a:off x="6306765" y="11029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p:nvPr/>
        </p:nvSpPr>
        <p:spPr>
          <a:xfrm>
            <a:off x="6658639" y="4953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p:cNvSpPr/>
          <p:nvPr/>
        </p:nvSpPr>
        <p:spPr>
          <a:xfrm>
            <a:off x="6079951" y="41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同心圆 368"/>
          <p:cNvSpPr/>
          <p:nvPr/>
        </p:nvSpPr>
        <p:spPr>
          <a:xfrm>
            <a:off x="6957253" y="244614"/>
            <a:ext cx="122060" cy="124553"/>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0" name="同心圆 369"/>
          <p:cNvSpPr/>
          <p:nvPr/>
        </p:nvSpPr>
        <p:spPr>
          <a:xfrm>
            <a:off x="4772095" y="1118318"/>
            <a:ext cx="122060" cy="124553"/>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1" name="椭圆 370"/>
          <p:cNvSpPr/>
          <p:nvPr/>
        </p:nvSpPr>
        <p:spPr>
          <a:xfrm>
            <a:off x="743344" y="1071012"/>
            <a:ext cx="116101" cy="12788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2" name="直接连接符 371"/>
          <p:cNvCxnSpPr>
            <a:stCxn id="346" idx="5"/>
          </p:cNvCxnSpPr>
          <p:nvPr/>
        </p:nvCxnSpPr>
        <p:spPr>
          <a:xfrm>
            <a:off x="6560099" y="608343"/>
            <a:ext cx="458184" cy="812434"/>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373" name="椭圆 372"/>
          <p:cNvSpPr/>
          <p:nvPr/>
        </p:nvSpPr>
        <p:spPr>
          <a:xfrm>
            <a:off x="5111974" y="134622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p:nvPr/>
        </p:nvSpPr>
        <p:spPr>
          <a:xfrm>
            <a:off x="2868797" y="131874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p:nvPr/>
        </p:nvSpPr>
        <p:spPr>
          <a:xfrm>
            <a:off x="1483901" y="1326585"/>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p:nvPr/>
        </p:nvSpPr>
        <p:spPr>
          <a:xfrm>
            <a:off x="6794116" y="1012399"/>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p:nvPr/>
        </p:nvSpPr>
        <p:spPr>
          <a:xfrm>
            <a:off x="4768772" y="-30544"/>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p:cNvSpPr/>
          <p:nvPr/>
        </p:nvSpPr>
        <p:spPr>
          <a:xfrm>
            <a:off x="5794071" y="311689"/>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椭圆 378"/>
          <p:cNvSpPr/>
          <p:nvPr/>
        </p:nvSpPr>
        <p:spPr>
          <a:xfrm>
            <a:off x="2477318" y="31257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椭圆 379"/>
          <p:cNvSpPr/>
          <p:nvPr/>
        </p:nvSpPr>
        <p:spPr>
          <a:xfrm>
            <a:off x="1300766" y="679722"/>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p:cNvSpPr/>
          <p:nvPr/>
        </p:nvSpPr>
        <p:spPr>
          <a:xfrm>
            <a:off x="3338732" y="-10198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p:cNvSpPr/>
          <p:nvPr/>
        </p:nvSpPr>
        <p:spPr>
          <a:xfrm>
            <a:off x="3449320" y="83418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p:nvPr/>
        </p:nvSpPr>
        <p:spPr>
          <a:xfrm>
            <a:off x="-105111" y="526982"/>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p:nvPr/>
        </p:nvSpPr>
        <p:spPr>
          <a:xfrm>
            <a:off x="5983632" y="1391403"/>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p:nvPr/>
        </p:nvSpPr>
        <p:spPr>
          <a:xfrm>
            <a:off x="876463" y="3154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p:nvPr/>
        </p:nvSpPr>
        <p:spPr>
          <a:xfrm>
            <a:off x="2643387" y="-163744"/>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同心圆 386"/>
          <p:cNvSpPr/>
          <p:nvPr/>
        </p:nvSpPr>
        <p:spPr>
          <a:xfrm>
            <a:off x="1252565" y="237237"/>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8" name="同心圆 387"/>
          <p:cNvSpPr/>
          <p:nvPr/>
        </p:nvSpPr>
        <p:spPr>
          <a:xfrm>
            <a:off x="3129369" y="244612"/>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9" name="同心圆 388"/>
          <p:cNvSpPr/>
          <p:nvPr/>
        </p:nvSpPr>
        <p:spPr>
          <a:xfrm>
            <a:off x="4089624" y="391649"/>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0" name="同心圆 389"/>
          <p:cNvSpPr/>
          <p:nvPr/>
        </p:nvSpPr>
        <p:spPr>
          <a:xfrm>
            <a:off x="4929249" y="48560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1" name="椭圆 390"/>
          <p:cNvSpPr/>
          <p:nvPr/>
        </p:nvSpPr>
        <p:spPr>
          <a:xfrm>
            <a:off x="374307" y="45954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p:cNvSpPr/>
          <p:nvPr/>
        </p:nvSpPr>
        <p:spPr>
          <a:xfrm>
            <a:off x="1253699" y="111982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p:nvPr/>
        </p:nvSpPr>
        <p:spPr>
          <a:xfrm>
            <a:off x="4537439" y="1098824"/>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p:nvPr/>
        </p:nvSpPr>
        <p:spPr>
          <a:xfrm>
            <a:off x="5614213" y="49517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同心圆 394"/>
          <p:cNvSpPr/>
          <p:nvPr/>
        </p:nvSpPr>
        <p:spPr>
          <a:xfrm>
            <a:off x="4872192" y="305899"/>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 calcmode="lin" valueType="num">
                                      <p:cBhvr>
                                        <p:cTn id="13"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项目特点</a:t>
            </a:r>
          </a:p>
        </p:txBody>
      </p:sp>
      <p:sp>
        <p:nvSpPr>
          <p:cNvPr id="31" name="圆角矩形 30"/>
          <p:cNvSpPr/>
          <p:nvPr/>
        </p:nvSpPr>
        <p:spPr>
          <a:xfrm>
            <a:off x="1139176" y="1778742"/>
            <a:ext cx="2286003" cy="4193722"/>
          </a:xfrm>
          <a:prstGeom prst="roundRect">
            <a:avLst/>
          </a:prstGeom>
          <a:solidFill>
            <a:srgbClr val="E8B438"/>
          </a:solidFill>
          <a:ln w="25400">
            <a:gradFill flip="none" rotWithShape="1">
              <a:gsLst>
                <a:gs pos="0">
                  <a:schemeClr val="bg1">
                    <a:lumMod val="85000"/>
                  </a:schemeClr>
                </a:gs>
                <a:gs pos="100000">
                  <a:schemeClr val="bg1"/>
                </a:gs>
              </a:gsLst>
              <a:lin ang="2700000" scaled="1"/>
              <a:tileRect/>
            </a:gradFill>
          </a:ln>
          <a:effectLst>
            <a:innerShdw blurRad="2032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p:nvSpPr>
        <p:spPr>
          <a:xfrm>
            <a:off x="1436821" y="3544799"/>
            <a:ext cx="1730831" cy="1107996"/>
          </a:xfrm>
          <a:prstGeom prst="rect">
            <a:avLst/>
          </a:prstGeom>
          <a:noFill/>
        </p:spPr>
        <p:txBody>
          <a:bodyPr wrap="square" rtlCol="0">
            <a:spAutoFit/>
          </a:bodyPr>
          <a:lstStyle/>
          <a:p>
            <a:pPr algn="just">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sp>
        <p:nvSpPr>
          <p:cNvPr id="33" name="文本框 15"/>
          <p:cNvSpPr txBox="1"/>
          <p:nvPr/>
        </p:nvSpPr>
        <p:spPr>
          <a:xfrm>
            <a:off x="1692989" y="3181355"/>
            <a:ext cx="114261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34" name="圆角矩形 33"/>
          <p:cNvSpPr/>
          <p:nvPr/>
        </p:nvSpPr>
        <p:spPr>
          <a:xfrm>
            <a:off x="3772309" y="1778742"/>
            <a:ext cx="2286003" cy="4193722"/>
          </a:xfrm>
          <a:prstGeom prst="roundRect">
            <a:avLst/>
          </a:prstGeom>
          <a:solidFill>
            <a:srgbClr val="FFD94B"/>
          </a:solidFill>
          <a:ln w="25400">
            <a:gradFill flip="none" rotWithShape="1">
              <a:gsLst>
                <a:gs pos="0">
                  <a:schemeClr val="bg1">
                    <a:lumMod val="85000"/>
                  </a:schemeClr>
                </a:gs>
                <a:gs pos="100000">
                  <a:schemeClr val="bg1"/>
                </a:gs>
              </a:gsLst>
              <a:lin ang="2700000" scaled="1"/>
              <a:tileRect/>
            </a:gradFill>
          </a:ln>
          <a:effectLst>
            <a:innerShdw blurRad="2032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5"/>
          <p:cNvSpPr txBox="1"/>
          <p:nvPr/>
        </p:nvSpPr>
        <p:spPr>
          <a:xfrm>
            <a:off x="4069954" y="3544799"/>
            <a:ext cx="1730831" cy="1107996"/>
          </a:xfrm>
          <a:prstGeom prst="rect">
            <a:avLst/>
          </a:prstGeom>
          <a:noFill/>
        </p:spPr>
        <p:txBody>
          <a:bodyPr wrap="square" rtlCol="0">
            <a:spAutoFit/>
          </a:bodyPr>
          <a:lstStyle/>
          <a:p>
            <a:pPr algn="just">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sp>
        <p:nvSpPr>
          <p:cNvPr id="36" name="文本框 26"/>
          <p:cNvSpPr txBox="1"/>
          <p:nvPr/>
        </p:nvSpPr>
        <p:spPr>
          <a:xfrm>
            <a:off x="4326122" y="3181355"/>
            <a:ext cx="114261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37" name="圆角矩形 36"/>
          <p:cNvSpPr/>
          <p:nvPr/>
        </p:nvSpPr>
        <p:spPr>
          <a:xfrm>
            <a:off x="6405441" y="1778742"/>
            <a:ext cx="2286003" cy="4193722"/>
          </a:xfrm>
          <a:prstGeom prst="roundRect">
            <a:avLst/>
          </a:prstGeom>
          <a:solidFill>
            <a:srgbClr val="E8B438"/>
          </a:solidFill>
          <a:ln w="25400">
            <a:gradFill flip="none" rotWithShape="1">
              <a:gsLst>
                <a:gs pos="0">
                  <a:schemeClr val="bg1">
                    <a:lumMod val="85000"/>
                  </a:schemeClr>
                </a:gs>
                <a:gs pos="100000">
                  <a:schemeClr val="bg1"/>
                </a:gs>
              </a:gsLst>
              <a:lin ang="2700000" scaled="1"/>
              <a:tileRect/>
            </a:gradFill>
          </a:ln>
          <a:effectLst>
            <a:innerShdw blurRad="2032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4"/>
          <p:cNvSpPr txBox="1"/>
          <p:nvPr/>
        </p:nvSpPr>
        <p:spPr>
          <a:xfrm>
            <a:off x="6703086" y="3544799"/>
            <a:ext cx="1730831" cy="1107996"/>
          </a:xfrm>
          <a:prstGeom prst="rect">
            <a:avLst/>
          </a:prstGeom>
          <a:noFill/>
        </p:spPr>
        <p:txBody>
          <a:bodyPr wrap="square" rtlCol="0">
            <a:spAutoFit/>
          </a:bodyPr>
          <a:lstStyle/>
          <a:p>
            <a:pPr algn="just">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sp>
        <p:nvSpPr>
          <p:cNvPr id="39" name="文本框 35"/>
          <p:cNvSpPr txBox="1"/>
          <p:nvPr/>
        </p:nvSpPr>
        <p:spPr>
          <a:xfrm>
            <a:off x="6959255" y="3181355"/>
            <a:ext cx="114261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40" name="圆角矩形 39"/>
          <p:cNvSpPr/>
          <p:nvPr/>
        </p:nvSpPr>
        <p:spPr>
          <a:xfrm>
            <a:off x="9038576" y="1778742"/>
            <a:ext cx="2286003" cy="4193722"/>
          </a:xfrm>
          <a:prstGeom prst="roundRect">
            <a:avLst/>
          </a:prstGeom>
          <a:solidFill>
            <a:srgbClr val="FFD94B"/>
          </a:solidFill>
          <a:ln w="25400">
            <a:gradFill flip="none" rotWithShape="1">
              <a:gsLst>
                <a:gs pos="0">
                  <a:schemeClr val="bg1">
                    <a:lumMod val="85000"/>
                  </a:schemeClr>
                </a:gs>
                <a:gs pos="100000">
                  <a:schemeClr val="bg1"/>
                </a:gs>
              </a:gsLst>
              <a:lin ang="2700000" scaled="1"/>
              <a:tileRect/>
            </a:gradFill>
          </a:ln>
          <a:effectLst>
            <a:innerShdw blurRad="2032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3"/>
          <p:cNvSpPr txBox="1"/>
          <p:nvPr/>
        </p:nvSpPr>
        <p:spPr>
          <a:xfrm>
            <a:off x="9336221" y="3544799"/>
            <a:ext cx="1730831" cy="1107996"/>
          </a:xfrm>
          <a:prstGeom prst="rect">
            <a:avLst/>
          </a:prstGeom>
          <a:noFill/>
        </p:spPr>
        <p:txBody>
          <a:bodyPr wrap="square" rtlCol="0">
            <a:spAutoFit/>
          </a:bodyPr>
          <a:lstStyle/>
          <a:p>
            <a:pPr algn="just">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sp>
        <p:nvSpPr>
          <p:cNvPr id="42" name="文本框 44"/>
          <p:cNvSpPr txBox="1"/>
          <p:nvPr/>
        </p:nvSpPr>
        <p:spPr>
          <a:xfrm>
            <a:off x="9592389" y="3181355"/>
            <a:ext cx="114261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grpSp>
        <p:nvGrpSpPr>
          <p:cNvPr id="43" name="组合 42"/>
          <p:cNvGrpSpPr/>
          <p:nvPr/>
        </p:nvGrpSpPr>
        <p:grpSpPr>
          <a:xfrm>
            <a:off x="1316544" y="1977449"/>
            <a:ext cx="1931267" cy="1096547"/>
            <a:chOff x="1180666" y="1834283"/>
            <a:chExt cx="1931267" cy="1096547"/>
          </a:xfrm>
        </p:grpSpPr>
        <p:sp>
          <p:nvSpPr>
            <p:cNvPr id="44" name="圆角矩形 43"/>
            <p:cNvSpPr/>
            <p:nvPr/>
          </p:nvSpPr>
          <p:spPr>
            <a:xfrm>
              <a:off x="1180666" y="1834283"/>
              <a:ext cx="1931267" cy="1096547"/>
            </a:xfrm>
            <a:prstGeom prst="roundRect">
              <a:avLst>
                <a:gd name="adj" fmla="val 11735"/>
              </a:avLst>
            </a:pr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75000"/>
                    </a:schemeClr>
                  </a:gs>
                </a:gsLst>
                <a:lin ang="2700000" scaled="1"/>
                <a:tileRect/>
              </a:gradFill>
            </a:ln>
            <a:effectLst>
              <a:outerShdw blurRad="127000" dist="63500" dir="2700000" algn="tl" rotWithShape="0">
                <a:srgbClr val="865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1327149" y="1998435"/>
              <a:ext cx="1638300" cy="393700"/>
            </a:xfrm>
            <a:prstGeom prst="roundRect">
              <a:avLst>
                <a:gd name="adj" fmla="val 15054"/>
              </a:avLst>
            </a:prstGeom>
            <a:solidFill>
              <a:srgbClr val="E8B438"/>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11"/>
            <p:cNvSpPr txBox="1"/>
            <p:nvPr/>
          </p:nvSpPr>
          <p:spPr>
            <a:xfrm>
              <a:off x="1548965" y="2544019"/>
              <a:ext cx="706776" cy="369332"/>
            </a:xfrm>
            <a:prstGeom prst="rect">
              <a:avLst/>
            </a:prstGeom>
            <a:noFill/>
          </p:spPr>
          <p:txBody>
            <a:bodyPr wrap="square" rtlCol="0">
              <a:spAutoFit/>
            </a:bodyPr>
            <a:lstStyle/>
            <a:p>
              <a:pPr algn="ctr"/>
              <a:r>
                <a:rPr lang="en-US" altLang="zh-CN" dirty="0">
                  <a:solidFill>
                    <a:srgbClr val="E8B438"/>
                  </a:solidFill>
                  <a:latin typeface="Impact" panose="020B0806030902050204" pitchFamily="34" charset="0"/>
                </a:rPr>
                <a:t>01</a:t>
              </a:r>
              <a:endParaRPr lang="zh-CN" altLang="en-US" dirty="0">
                <a:solidFill>
                  <a:srgbClr val="E8B438"/>
                </a:solidFill>
                <a:latin typeface="Impact" panose="020B0806030902050204" pitchFamily="34" charset="0"/>
              </a:endParaRPr>
            </a:p>
          </p:txBody>
        </p:sp>
        <p:sp>
          <p:nvSpPr>
            <p:cNvPr id="47" name="文本框 12"/>
            <p:cNvSpPr txBox="1"/>
            <p:nvPr/>
          </p:nvSpPr>
          <p:spPr>
            <a:xfrm>
              <a:off x="1464207" y="2019170"/>
              <a:ext cx="137900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次一级标题</a:t>
              </a:r>
            </a:p>
          </p:txBody>
        </p:sp>
        <p:grpSp>
          <p:nvGrpSpPr>
            <p:cNvPr id="48" name="组合 47"/>
            <p:cNvGrpSpPr/>
            <p:nvPr/>
          </p:nvGrpSpPr>
          <p:grpSpPr>
            <a:xfrm>
              <a:off x="2123728" y="2479019"/>
              <a:ext cx="299144" cy="350562"/>
              <a:chOff x="1996728" y="2364719"/>
              <a:chExt cx="299144" cy="350562"/>
            </a:xfrm>
          </p:grpSpPr>
          <p:sp>
            <p:nvSpPr>
              <p:cNvPr id="49" name="Freeform 5"/>
              <p:cNvSpPr/>
              <p:nvPr/>
            </p:nvSpPr>
            <p:spPr bwMode="auto">
              <a:xfrm>
                <a:off x="2085536" y="2378741"/>
                <a:ext cx="135550" cy="121528"/>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
              <p:cNvSpPr/>
              <p:nvPr/>
            </p:nvSpPr>
            <p:spPr bwMode="auto">
              <a:xfrm>
                <a:off x="1996728" y="2523640"/>
                <a:ext cx="299144" cy="1916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7"/>
              <p:cNvSpPr/>
              <p:nvPr/>
            </p:nvSpPr>
            <p:spPr bwMode="auto">
              <a:xfrm>
                <a:off x="2085536" y="2364719"/>
                <a:ext cx="135550" cy="121528"/>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8"/>
              <p:cNvSpPr/>
              <p:nvPr/>
            </p:nvSpPr>
            <p:spPr bwMode="auto">
              <a:xfrm>
                <a:off x="1996728" y="2509618"/>
                <a:ext cx="299144" cy="196315"/>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3" name="组合 52"/>
          <p:cNvGrpSpPr/>
          <p:nvPr/>
        </p:nvGrpSpPr>
        <p:grpSpPr>
          <a:xfrm>
            <a:off x="3949677" y="1977449"/>
            <a:ext cx="1931267" cy="1096547"/>
            <a:chOff x="3813799" y="1834283"/>
            <a:chExt cx="1931267" cy="1096547"/>
          </a:xfrm>
        </p:grpSpPr>
        <p:sp>
          <p:nvSpPr>
            <p:cNvPr id="54" name="圆角矩形 53"/>
            <p:cNvSpPr/>
            <p:nvPr/>
          </p:nvSpPr>
          <p:spPr>
            <a:xfrm>
              <a:off x="3813799" y="1834283"/>
              <a:ext cx="1931267" cy="1096547"/>
            </a:xfrm>
            <a:prstGeom prst="roundRect">
              <a:avLst>
                <a:gd name="adj" fmla="val 11735"/>
              </a:avLst>
            </a:pr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75000"/>
                    </a:schemeClr>
                  </a:gs>
                </a:gsLst>
                <a:lin ang="2700000" scaled="1"/>
                <a:tileRect/>
              </a:gradFill>
            </a:ln>
            <a:effectLst>
              <a:outerShdw blurRad="127000" dist="63500" dir="2700000" algn="tl" rotWithShape="0">
                <a:srgbClr val="0152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3960282" y="1998435"/>
              <a:ext cx="1638300" cy="393700"/>
            </a:xfrm>
            <a:prstGeom prst="roundRect">
              <a:avLst>
                <a:gd name="adj" fmla="val 15054"/>
              </a:avLst>
            </a:prstGeom>
            <a:solidFill>
              <a:srgbClr val="FFD94B"/>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23"/>
            <p:cNvSpPr txBox="1"/>
            <p:nvPr/>
          </p:nvSpPr>
          <p:spPr>
            <a:xfrm>
              <a:off x="4182098" y="2544019"/>
              <a:ext cx="706776" cy="369332"/>
            </a:xfrm>
            <a:prstGeom prst="rect">
              <a:avLst/>
            </a:prstGeom>
            <a:noFill/>
          </p:spPr>
          <p:txBody>
            <a:bodyPr wrap="square" rtlCol="0">
              <a:spAutoFit/>
            </a:bodyPr>
            <a:lstStyle/>
            <a:p>
              <a:pPr algn="ctr"/>
              <a:r>
                <a:rPr lang="en-US" altLang="zh-CN" dirty="0">
                  <a:solidFill>
                    <a:srgbClr val="FFD94B"/>
                  </a:solidFill>
                  <a:latin typeface="Impact" panose="020B0806030902050204" pitchFamily="34" charset="0"/>
                </a:rPr>
                <a:t>02</a:t>
              </a:r>
              <a:endParaRPr lang="zh-CN" altLang="en-US" dirty="0">
                <a:solidFill>
                  <a:srgbClr val="FFD94B"/>
                </a:solidFill>
                <a:latin typeface="Impact" panose="020B0806030902050204" pitchFamily="34" charset="0"/>
              </a:endParaRPr>
            </a:p>
          </p:txBody>
        </p:sp>
        <p:sp>
          <p:nvSpPr>
            <p:cNvPr id="57" name="文本框 24"/>
            <p:cNvSpPr txBox="1"/>
            <p:nvPr/>
          </p:nvSpPr>
          <p:spPr>
            <a:xfrm>
              <a:off x="4097340" y="2019170"/>
              <a:ext cx="137900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次一级标题</a:t>
              </a:r>
            </a:p>
          </p:txBody>
        </p:sp>
        <p:grpSp>
          <p:nvGrpSpPr>
            <p:cNvPr id="58" name="组合 57"/>
            <p:cNvGrpSpPr/>
            <p:nvPr/>
          </p:nvGrpSpPr>
          <p:grpSpPr>
            <a:xfrm>
              <a:off x="4743574" y="2498600"/>
              <a:ext cx="334186" cy="311400"/>
              <a:chOff x="4616574" y="2384300"/>
              <a:chExt cx="334186" cy="311400"/>
            </a:xfrm>
          </p:grpSpPr>
          <p:sp>
            <p:nvSpPr>
              <p:cNvPr id="59" name="Rectangle 19"/>
              <p:cNvSpPr>
                <a:spLocks noChangeArrowheads="1"/>
              </p:cNvSpPr>
              <p:nvPr/>
            </p:nvSpPr>
            <p:spPr bwMode="auto">
              <a:xfrm>
                <a:off x="4616574" y="2572551"/>
                <a:ext cx="69984" cy="123149"/>
              </a:xfrm>
              <a:prstGeom prst="rect">
                <a:avLst/>
              </a:prstGeom>
              <a:solidFill>
                <a:srgbClr val="FFD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0"/>
              <p:cNvSpPr>
                <a:spLocks noChangeArrowheads="1"/>
              </p:cNvSpPr>
              <p:nvPr/>
            </p:nvSpPr>
            <p:spPr bwMode="auto">
              <a:xfrm>
                <a:off x="4704461" y="2555733"/>
                <a:ext cx="69984" cy="139967"/>
              </a:xfrm>
              <a:prstGeom prst="rect">
                <a:avLst/>
              </a:prstGeom>
              <a:solidFill>
                <a:srgbClr val="FFD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1"/>
              <p:cNvSpPr>
                <a:spLocks noChangeArrowheads="1"/>
              </p:cNvSpPr>
              <p:nvPr/>
            </p:nvSpPr>
            <p:spPr bwMode="auto">
              <a:xfrm>
                <a:off x="4793975" y="2532405"/>
                <a:ext cx="69984" cy="163295"/>
              </a:xfrm>
              <a:prstGeom prst="rect">
                <a:avLst/>
              </a:prstGeom>
              <a:solidFill>
                <a:srgbClr val="FFD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2"/>
              <p:cNvSpPr>
                <a:spLocks noChangeArrowheads="1"/>
              </p:cNvSpPr>
              <p:nvPr/>
            </p:nvSpPr>
            <p:spPr bwMode="auto">
              <a:xfrm>
                <a:off x="4880776" y="2503652"/>
                <a:ext cx="69984" cy="192048"/>
              </a:xfrm>
              <a:prstGeom prst="rect">
                <a:avLst/>
              </a:prstGeom>
              <a:solidFill>
                <a:srgbClr val="FFD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3"/>
              <p:cNvSpPr/>
              <p:nvPr/>
            </p:nvSpPr>
            <p:spPr bwMode="auto">
              <a:xfrm>
                <a:off x="4663230" y="2384300"/>
                <a:ext cx="200729" cy="146477"/>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FFD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4" name="组合 63"/>
          <p:cNvGrpSpPr/>
          <p:nvPr/>
        </p:nvGrpSpPr>
        <p:grpSpPr>
          <a:xfrm>
            <a:off x="6582809" y="1977449"/>
            <a:ext cx="1931267" cy="1096547"/>
            <a:chOff x="6446932" y="1834283"/>
            <a:chExt cx="1931267" cy="1096547"/>
          </a:xfrm>
        </p:grpSpPr>
        <p:sp>
          <p:nvSpPr>
            <p:cNvPr id="65" name="圆角矩形 64"/>
            <p:cNvSpPr/>
            <p:nvPr/>
          </p:nvSpPr>
          <p:spPr>
            <a:xfrm>
              <a:off x="6446932" y="1834283"/>
              <a:ext cx="1931267" cy="1096547"/>
            </a:xfrm>
            <a:prstGeom prst="roundRect">
              <a:avLst>
                <a:gd name="adj" fmla="val 11735"/>
              </a:avLst>
            </a:pr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75000"/>
                    </a:schemeClr>
                  </a:gs>
                </a:gsLst>
                <a:lin ang="2700000" scaled="1"/>
                <a:tileRect/>
              </a:gradFill>
            </a:ln>
            <a:effectLst>
              <a:outerShdw blurRad="127000" dist="63500" dir="2700000" algn="tl" rotWithShape="0">
                <a:srgbClr val="A21A1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6593415" y="1998435"/>
              <a:ext cx="1638300" cy="393700"/>
            </a:xfrm>
            <a:prstGeom prst="roundRect">
              <a:avLst>
                <a:gd name="adj" fmla="val 15054"/>
              </a:avLst>
            </a:prstGeom>
            <a:solidFill>
              <a:srgbClr val="E8B438"/>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32"/>
            <p:cNvSpPr txBox="1"/>
            <p:nvPr/>
          </p:nvSpPr>
          <p:spPr>
            <a:xfrm>
              <a:off x="6815231" y="2544019"/>
              <a:ext cx="706776" cy="369332"/>
            </a:xfrm>
            <a:prstGeom prst="rect">
              <a:avLst/>
            </a:prstGeom>
            <a:noFill/>
          </p:spPr>
          <p:txBody>
            <a:bodyPr wrap="square" rtlCol="0">
              <a:spAutoFit/>
            </a:bodyPr>
            <a:lstStyle/>
            <a:p>
              <a:pPr algn="ctr"/>
              <a:r>
                <a:rPr lang="en-US" altLang="zh-CN" dirty="0">
                  <a:solidFill>
                    <a:srgbClr val="E8B438"/>
                  </a:solidFill>
                  <a:latin typeface="Impact" panose="020B0806030902050204" pitchFamily="34" charset="0"/>
                </a:rPr>
                <a:t>03</a:t>
              </a:r>
              <a:endParaRPr lang="zh-CN" altLang="en-US" dirty="0">
                <a:solidFill>
                  <a:srgbClr val="E8B438"/>
                </a:solidFill>
                <a:latin typeface="Impact" panose="020B0806030902050204" pitchFamily="34" charset="0"/>
              </a:endParaRPr>
            </a:p>
          </p:txBody>
        </p:sp>
        <p:sp>
          <p:nvSpPr>
            <p:cNvPr id="68" name="文本框 33"/>
            <p:cNvSpPr txBox="1"/>
            <p:nvPr/>
          </p:nvSpPr>
          <p:spPr>
            <a:xfrm>
              <a:off x="6730473" y="2019170"/>
              <a:ext cx="137900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次一级标题</a:t>
              </a:r>
            </a:p>
          </p:txBody>
        </p:sp>
        <p:grpSp>
          <p:nvGrpSpPr>
            <p:cNvPr id="69" name="组合 68"/>
            <p:cNvGrpSpPr/>
            <p:nvPr/>
          </p:nvGrpSpPr>
          <p:grpSpPr>
            <a:xfrm>
              <a:off x="7365636" y="2469748"/>
              <a:ext cx="364796" cy="369104"/>
              <a:chOff x="7238636" y="2355448"/>
              <a:chExt cx="364796" cy="369104"/>
            </a:xfrm>
          </p:grpSpPr>
          <p:sp>
            <p:nvSpPr>
              <p:cNvPr id="70" name="Freeform 14"/>
              <p:cNvSpPr/>
              <p:nvPr/>
            </p:nvSpPr>
            <p:spPr bwMode="auto">
              <a:xfrm>
                <a:off x="7248479" y="2370212"/>
                <a:ext cx="354953" cy="354340"/>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5"/>
              <p:cNvSpPr>
                <a:spLocks noEditPoints="1"/>
              </p:cNvSpPr>
              <p:nvPr/>
            </p:nvSpPr>
            <p:spPr bwMode="auto">
              <a:xfrm>
                <a:off x="7238636" y="2355448"/>
                <a:ext cx="169172" cy="167942"/>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2" name="组合 71"/>
          <p:cNvGrpSpPr/>
          <p:nvPr/>
        </p:nvGrpSpPr>
        <p:grpSpPr>
          <a:xfrm>
            <a:off x="9215944" y="1977449"/>
            <a:ext cx="1931267" cy="1096547"/>
            <a:chOff x="9080066" y="1834283"/>
            <a:chExt cx="1931267" cy="1096547"/>
          </a:xfrm>
        </p:grpSpPr>
        <p:sp>
          <p:nvSpPr>
            <p:cNvPr id="73" name="圆角矩形 72"/>
            <p:cNvSpPr/>
            <p:nvPr/>
          </p:nvSpPr>
          <p:spPr>
            <a:xfrm>
              <a:off x="9080066" y="1834283"/>
              <a:ext cx="1931267" cy="1096547"/>
            </a:xfrm>
            <a:prstGeom prst="roundRect">
              <a:avLst>
                <a:gd name="adj" fmla="val 11735"/>
              </a:avLst>
            </a:pr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75000"/>
                    </a:schemeClr>
                  </a:gs>
                </a:gsLst>
                <a:lin ang="2700000" scaled="1"/>
                <a:tileRect/>
              </a:gradFill>
            </a:ln>
            <a:effectLst>
              <a:outerShdw blurRad="127000" dist="63500" dir="2700000" algn="tl" rotWithShape="0">
                <a:srgbClr val="24142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9226549" y="1998435"/>
              <a:ext cx="1638300" cy="393700"/>
            </a:xfrm>
            <a:prstGeom prst="roundRect">
              <a:avLst>
                <a:gd name="adj" fmla="val 15054"/>
              </a:avLst>
            </a:prstGeom>
            <a:solidFill>
              <a:srgbClr val="FFD94B"/>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41"/>
            <p:cNvSpPr txBox="1"/>
            <p:nvPr/>
          </p:nvSpPr>
          <p:spPr>
            <a:xfrm>
              <a:off x="9448365" y="2544019"/>
              <a:ext cx="706776" cy="369332"/>
            </a:xfrm>
            <a:prstGeom prst="rect">
              <a:avLst/>
            </a:prstGeom>
            <a:noFill/>
          </p:spPr>
          <p:txBody>
            <a:bodyPr wrap="square" rtlCol="0">
              <a:spAutoFit/>
            </a:bodyPr>
            <a:lstStyle/>
            <a:p>
              <a:pPr algn="ctr"/>
              <a:r>
                <a:rPr lang="en-US" altLang="zh-CN" dirty="0">
                  <a:solidFill>
                    <a:srgbClr val="FFD94B"/>
                  </a:solidFill>
                  <a:latin typeface="Impact" panose="020B0806030902050204" pitchFamily="34" charset="0"/>
                </a:rPr>
                <a:t>04</a:t>
              </a:r>
              <a:endParaRPr lang="zh-CN" altLang="en-US" dirty="0">
                <a:solidFill>
                  <a:srgbClr val="FFD94B"/>
                </a:solidFill>
                <a:latin typeface="Impact" panose="020B0806030902050204" pitchFamily="34" charset="0"/>
              </a:endParaRPr>
            </a:p>
          </p:txBody>
        </p:sp>
        <p:sp>
          <p:nvSpPr>
            <p:cNvPr id="76" name="文本框 42"/>
            <p:cNvSpPr txBox="1"/>
            <p:nvPr/>
          </p:nvSpPr>
          <p:spPr>
            <a:xfrm>
              <a:off x="9363607" y="2019170"/>
              <a:ext cx="137900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次一级标题</a:t>
              </a:r>
            </a:p>
          </p:txBody>
        </p:sp>
        <p:grpSp>
          <p:nvGrpSpPr>
            <p:cNvPr id="77" name="组合 76"/>
            <p:cNvGrpSpPr/>
            <p:nvPr/>
          </p:nvGrpSpPr>
          <p:grpSpPr>
            <a:xfrm>
              <a:off x="10012978" y="2466670"/>
              <a:ext cx="344844" cy="375260"/>
              <a:chOff x="9885978" y="2352370"/>
              <a:chExt cx="344844" cy="375260"/>
            </a:xfrm>
          </p:grpSpPr>
          <p:sp>
            <p:nvSpPr>
              <p:cNvPr id="78" name="Freeform 502"/>
              <p:cNvSpPr/>
              <p:nvPr/>
            </p:nvSpPr>
            <p:spPr bwMode="auto">
              <a:xfrm>
                <a:off x="9885978" y="2559270"/>
                <a:ext cx="144020" cy="168360"/>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rgbClr val="FFD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03"/>
              <p:cNvSpPr/>
              <p:nvPr/>
            </p:nvSpPr>
            <p:spPr bwMode="auto">
              <a:xfrm>
                <a:off x="9900183" y="2362513"/>
                <a:ext cx="52739" cy="186615"/>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rgbClr val="FFD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4"/>
              <p:cNvSpPr/>
              <p:nvPr/>
            </p:nvSpPr>
            <p:spPr bwMode="auto">
              <a:xfrm>
                <a:off x="9971183" y="2352370"/>
                <a:ext cx="227185" cy="375260"/>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rgbClr val="FFD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505"/>
              <p:cNvSpPr/>
              <p:nvPr/>
            </p:nvSpPr>
            <p:spPr bwMode="auto">
              <a:xfrm>
                <a:off x="10107086" y="2516673"/>
                <a:ext cx="123736" cy="144019"/>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rgbClr val="FFD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82" name="圆角矩形 81"/>
          <p:cNvSpPr/>
          <p:nvPr/>
        </p:nvSpPr>
        <p:spPr>
          <a:xfrm>
            <a:off x="1316544" y="4720649"/>
            <a:ext cx="1931267" cy="1096547"/>
          </a:xfrm>
          <a:prstGeom prst="roundRect">
            <a:avLst>
              <a:gd name="adj" fmla="val 11735"/>
            </a:avLst>
          </a:prstGeom>
          <a:blipFill>
            <a:blip r:embed="rId3" cstate="email"/>
            <a:stretch>
              <a:fillRect/>
            </a:stretch>
          </a:blipFill>
          <a:ln w="19050">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3948809" y="4690205"/>
            <a:ext cx="1931267" cy="1096547"/>
          </a:xfrm>
          <a:prstGeom prst="roundRect">
            <a:avLst>
              <a:gd name="adj" fmla="val 11735"/>
            </a:avLst>
          </a:prstGeom>
          <a:blipFill>
            <a:blip r:embed="rId4" cstate="email"/>
            <a:stretch>
              <a:fillRect/>
            </a:stretch>
          </a:blipFill>
          <a:ln w="19050">
            <a:noFill/>
          </a:ln>
          <a:effectLst>
            <a:innerShdw blurRad="114300">
              <a:srgbClr val="01ACB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6620465" y="4690204"/>
            <a:ext cx="1931267" cy="1096547"/>
          </a:xfrm>
          <a:prstGeom prst="roundRect">
            <a:avLst>
              <a:gd name="adj" fmla="val 11735"/>
            </a:avLst>
          </a:prstGeom>
          <a:blipFill>
            <a:blip r:embed="rId5" cstate="email"/>
            <a:stretch>
              <a:fillRect/>
            </a:stretch>
          </a:blipFill>
          <a:ln w="19050">
            <a:noFill/>
          </a:ln>
          <a:effectLst>
            <a:innerShdw blurRad="114300">
              <a:srgbClr val="FF717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9236001" y="4690203"/>
            <a:ext cx="1931267" cy="1096547"/>
          </a:xfrm>
          <a:prstGeom prst="roundRect">
            <a:avLst>
              <a:gd name="adj" fmla="val 11735"/>
            </a:avLst>
          </a:prstGeom>
          <a:blipFill>
            <a:blip r:embed="rId6" cstate="email"/>
            <a:stretch>
              <a:fillRect/>
            </a:stretch>
          </a:blipFill>
          <a:ln w="19050">
            <a:noFill/>
          </a:ln>
          <a:effectLst>
            <a:innerShdw blurRad="114300">
              <a:srgbClr val="5A278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900" decel="100000" fill="hold"/>
                                        <p:tgtEl>
                                          <p:spTgt spid="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900" decel="100000" fill="hold"/>
                                        <p:tgtEl>
                                          <p:spTgt spid="3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900" decel="100000" fill="hold"/>
                                        <p:tgtEl>
                                          <p:spTgt spid="3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anim calcmode="lin" valueType="num">
                                      <p:cBhvr>
                                        <p:cTn id="33" dur="500" fill="hold"/>
                                        <p:tgtEl>
                                          <p:spTgt spid="43"/>
                                        </p:tgtEl>
                                        <p:attrNameLst>
                                          <p:attrName>ppt_x</p:attrName>
                                        </p:attrNameLst>
                                      </p:cBhvr>
                                      <p:tavLst>
                                        <p:tav tm="0">
                                          <p:val>
                                            <p:strVal val="#ppt_x"/>
                                          </p:val>
                                        </p:tav>
                                        <p:tav tm="100000">
                                          <p:val>
                                            <p:strVal val="#ppt_x"/>
                                          </p:val>
                                        </p:tav>
                                      </p:tavLst>
                                    </p:anim>
                                    <p:anim calcmode="lin" valueType="num">
                                      <p:cBhvr>
                                        <p:cTn id="34" dur="500" fill="hold"/>
                                        <p:tgtEl>
                                          <p:spTgt spid="43"/>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anim calcmode="lin" valueType="num">
                                      <p:cBhvr>
                                        <p:cTn id="39" dur="500" fill="hold"/>
                                        <p:tgtEl>
                                          <p:spTgt spid="53"/>
                                        </p:tgtEl>
                                        <p:attrNameLst>
                                          <p:attrName>ppt_x</p:attrName>
                                        </p:attrNameLst>
                                      </p:cBhvr>
                                      <p:tavLst>
                                        <p:tav tm="0">
                                          <p:val>
                                            <p:strVal val="#ppt_x"/>
                                          </p:val>
                                        </p:tav>
                                        <p:tav tm="100000">
                                          <p:val>
                                            <p:strVal val="#ppt_x"/>
                                          </p:val>
                                        </p:tav>
                                      </p:tavLst>
                                    </p:anim>
                                    <p:anim calcmode="lin" valueType="num">
                                      <p:cBhvr>
                                        <p:cTn id="40" dur="500" fill="hold"/>
                                        <p:tgtEl>
                                          <p:spTgt spid="53"/>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anim calcmode="lin" valueType="num">
                                      <p:cBhvr>
                                        <p:cTn id="45" dur="500" fill="hold"/>
                                        <p:tgtEl>
                                          <p:spTgt spid="64"/>
                                        </p:tgtEl>
                                        <p:attrNameLst>
                                          <p:attrName>ppt_x</p:attrName>
                                        </p:attrNameLst>
                                      </p:cBhvr>
                                      <p:tavLst>
                                        <p:tav tm="0">
                                          <p:val>
                                            <p:strVal val="#ppt_x"/>
                                          </p:val>
                                        </p:tav>
                                        <p:tav tm="100000">
                                          <p:val>
                                            <p:strVal val="#ppt_x"/>
                                          </p:val>
                                        </p:tav>
                                      </p:tavLst>
                                    </p:anim>
                                    <p:anim calcmode="lin" valueType="num">
                                      <p:cBhvr>
                                        <p:cTn id="46" dur="5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anim calcmode="lin" valueType="num">
                                      <p:cBhvr>
                                        <p:cTn id="51" dur="500" fill="hold"/>
                                        <p:tgtEl>
                                          <p:spTgt spid="72"/>
                                        </p:tgtEl>
                                        <p:attrNameLst>
                                          <p:attrName>ppt_x</p:attrName>
                                        </p:attrNameLst>
                                      </p:cBhvr>
                                      <p:tavLst>
                                        <p:tav tm="0">
                                          <p:val>
                                            <p:strVal val="#ppt_x"/>
                                          </p:val>
                                        </p:tav>
                                        <p:tav tm="100000">
                                          <p:val>
                                            <p:strVal val="#ppt_x"/>
                                          </p:val>
                                        </p:tav>
                                      </p:tavLst>
                                    </p:anim>
                                    <p:anim calcmode="lin" valueType="num">
                                      <p:cBhvr>
                                        <p:cTn id="52" dur="500" fill="hold"/>
                                        <p:tgtEl>
                                          <p:spTgt spid="72"/>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randombar(horizontal)">
                                      <p:cBhvr>
                                        <p:cTn id="56" dur="500"/>
                                        <p:tgtEl>
                                          <p:spTgt spid="82"/>
                                        </p:tgtEl>
                                      </p:cBhvr>
                                    </p:animEffect>
                                  </p:childTnLst>
                                </p:cTn>
                              </p:par>
                            </p:childTnLst>
                          </p:cTn>
                        </p:par>
                        <p:par>
                          <p:cTn id="57" fill="hold">
                            <p:stCondLst>
                              <p:cond delay="3500"/>
                            </p:stCondLst>
                            <p:childTnLst>
                              <p:par>
                                <p:cTn id="58" presetID="14" presetClass="entr" presetSubtype="10" fill="hold" grpId="0"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randombar(horizontal)">
                                      <p:cBhvr>
                                        <p:cTn id="60" dur="500"/>
                                        <p:tgtEl>
                                          <p:spTgt spid="83"/>
                                        </p:tgtEl>
                                      </p:cBhvr>
                                    </p:animEffect>
                                  </p:childTnLst>
                                </p:cTn>
                              </p:par>
                            </p:childTnLst>
                          </p:cTn>
                        </p:par>
                        <p:par>
                          <p:cTn id="61" fill="hold">
                            <p:stCondLst>
                              <p:cond delay="4000"/>
                            </p:stCondLst>
                            <p:childTnLst>
                              <p:par>
                                <p:cTn id="62" presetID="14" presetClass="entr" presetSubtype="10"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randombar(horizontal)">
                                      <p:cBhvr>
                                        <p:cTn id="64" dur="500"/>
                                        <p:tgtEl>
                                          <p:spTgt spid="84"/>
                                        </p:tgtEl>
                                      </p:cBhvr>
                                    </p:animEffect>
                                  </p:childTnLst>
                                </p:cTn>
                              </p:par>
                            </p:childTnLst>
                          </p:cTn>
                        </p:par>
                        <p:par>
                          <p:cTn id="65" fill="hold">
                            <p:stCondLst>
                              <p:cond delay="4500"/>
                            </p:stCondLst>
                            <p:childTnLst>
                              <p:par>
                                <p:cTn id="66" presetID="14" presetClass="entr" presetSubtype="10"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randombar(horizontal)">
                                      <p:cBhvr>
                                        <p:cTn id="68" dur="500"/>
                                        <p:tgtEl>
                                          <p:spTgt spid="85"/>
                                        </p:tgtEl>
                                      </p:cBhvr>
                                    </p:animEffect>
                                  </p:childTnLst>
                                </p:cTn>
                              </p:par>
                            </p:childTnLst>
                          </p:cTn>
                        </p:par>
                        <p:par>
                          <p:cTn id="69" fill="hold">
                            <p:stCondLst>
                              <p:cond delay="5000"/>
                            </p:stCondLst>
                            <p:childTnLst>
                              <p:par>
                                <p:cTn id="70" presetID="14" presetClass="entr" presetSubtype="1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randombar(horizontal)">
                                      <p:cBhvr>
                                        <p:cTn id="78" dur="500"/>
                                        <p:tgtEl>
                                          <p:spTgt spid="3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randombar(horizontal)">
                                      <p:cBhvr>
                                        <p:cTn id="81" dur="500"/>
                                        <p:tgtEl>
                                          <p:spTgt spid="36"/>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randombar(horizontal)">
                                      <p:cBhvr>
                                        <p:cTn id="87" dur="500"/>
                                        <p:tgtEl>
                                          <p:spTgt spid="39"/>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randombar(horizontal)">
                                      <p:cBhvr>
                                        <p:cTn id="90" dur="500"/>
                                        <p:tgtEl>
                                          <p:spTgt spid="4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randombar(horizontal)">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animBg="1"/>
      <p:bldP spid="35" grpId="0"/>
      <p:bldP spid="36" grpId="0"/>
      <p:bldP spid="37" grpId="0" animBg="1"/>
      <p:bldP spid="38" grpId="0"/>
      <p:bldP spid="39" grpId="0"/>
      <p:bldP spid="40" grpId="0" animBg="1"/>
      <p:bldP spid="41" grpId="0"/>
      <p:bldP spid="42" grpId="0"/>
      <p:bldP spid="82"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市场分析</a:t>
            </a:r>
          </a:p>
        </p:txBody>
      </p:sp>
      <p:grpSp>
        <p:nvGrpSpPr>
          <p:cNvPr id="31" name="组合 30"/>
          <p:cNvGrpSpPr/>
          <p:nvPr/>
        </p:nvGrpSpPr>
        <p:grpSpPr>
          <a:xfrm flipH="1" flipV="1">
            <a:off x="1861659" y="1615032"/>
            <a:ext cx="2394179" cy="447843"/>
            <a:chOff x="5246304" y="4593021"/>
            <a:chExt cx="2393867" cy="447947"/>
          </a:xfrm>
        </p:grpSpPr>
        <p:sp>
          <p:nvSpPr>
            <p:cNvPr id="32" name="椭圆 3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a:off x="5335434" y="4686872"/>
              <a:ext cx="2304737" cy="354096"/>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4" name="组合 33"/>
          <p:cNvGrpSpPr/>
          <p:nvPr/>
        </p:nvGrpSpPr>
        <p:grpSpPr>
          <a:xfrm>
            <a:off x="2681217" y="1341251"/>
            <a:ext cx="7016019" cy="5709176"/>
            <a:chOff x="2680868" y="1341562"/>
            <a:chExt cx="7015106" cy="5710498"/>
          </a:xfrm>
        </p:grpSpPr>
        <p:sp>
          <p:nvSpPr>
            <p:cNvPr id="35" name="椭圆 34"/>
            <p:cNvSpPr/>
            <p:nvPr/>
          </p:nvSpPr>
          <p:spPr>
            <a:xfrm>
              <a:off x="2680868" y="4478962"/>
              <a:ext cx="7015106" cy="2573098"/>
            </a:xfrm>
            <a:prstGeom prst="ellipse">
              <a:avLst/>
            </a:prstGeom>
            <a:gradFill flip="none" rotWithShape="1">
              <a:gsLst>
                <a:gs pos="45000">
                  <a:schemeClr val="tx1">
                    <a:alpha val="50000"/>
                  </a:schemeClr>
                </a:gs>
                <a:gs pos="18000">
                  <a:schemeClr val="tx1">
                    <a:alpha val="89000"/>
                  </a:schemeClr>
                </a:gs>
                <a:gs pos="100000">
                  <a:schemeClr val="bg1">
                    <a:lumMod val="85000"/>
                    <a:alpha val="0"/>
                  </a:schemeClr>
                </a:gs>
              </a:gsLst>
              <a:path path="shap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组合 35"/>
            <p:cNvGrpSpPr/>
            <p:nvPr/>
          </p:nvGrpSpPr>
          <p:grpSpPr>
            <a:xfrm>
              <a:off x="3618836" y="1341562"/>
              <a:ext cx="4768013" cy="4757650"/>
              <a:chOff x="3618836" y="1341562"/>
              <a:chExt cx="4768013" cy="4757650"/>
            </a:xfrm>
          </p:grpSpPr>
          <p:sp>
            <p:nvSpPr>
              <p:cNvPr id="37" name="任意多边形 36"/>
              <p:cNvSpPr/>
              <p:nvPr/>
            </p:nvSpPr>
            <p:spPr>
              <a:xfrm>
                <a:off x="3781486" y="4554428"/>
                <a:ext cx="4451044" cy="1544784"/>
              </a:xfrm>
              <a:custGeom>
                <a:avLst/>
                <a:gdLst>
                  <a:gd name="connsiteX0" fmla="*/ 0 w 5388800"/>
                  <a:gd name="connsiteY0" fmla="*/ 0 h 1870242"/>
                  <a:gd name="connsiteX1" fmla="*/ 48476 w 5388800"/>
                  <a:gd name="connsiteY1" fmla="*/ 22961 h 1870242"/>
                  <a:gd name="connsiteX2" fmla="*/ 2694400 w 5388800"/>
                  <a:gd name="connsiteY2" fmla="*/ 427778 h 1870242"/>
                  <a:gd name="connsiteX3" fmla="*/ 5340324 w 5388800"/>
                  <a:gd name="connsiteY3" fmla="*/ 22961 h 1870242"/>
                  <a:gd name="connsiteX4" fmla="*/ 5388800 w 5388800"/>
                  <a:gd name="connsiteY4" fmla="*/ 0 h 1870242"/>
                  <a:gd name="connsiteX5" fmla="*/ 5348075 w 5388800"/>
                  <a:gd name="connsiteY5" fmla="*/ 111268 h 1870242"/>
                  <a:gd name="connsiteX6" fmla="*/ 2694400 w 5388800"/>
                  <a:gd name="connsiteY6" fmla="*/ 1870242 h 1870242"/>
                  <a:gd name="connsiteX7" fmla="*/ 40725 w 5388800"/>
                  <a:gd name="connsiteY7" fmla="*/ 111268 h 18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800" h="1870242">
                    <a:moveTo>
                      <a:pt x="0" y="0"/>
                    </a:moveTo>
                    <a:lnTo>
                      <a:pt x="48476" y="22961"/>
                    </a:lnTo>
                    <a:cubicBezTo>
                      <a:pt x="621900" y="267199"/>
                      <a:pt x="1592980" y="427778"/>
                      <a:pt x="2694400" y="427778"/>
                    </a:cubicBezTo>
                    <a:cubicBezTo>
                      <a:pt x="3795820" y="427778"/>
                      <a:pt x="4766901" y="267199"/>
                      <a:pt x="5340324" y="22961"/>
                    </a:cubicBezTo>
                    <a:lnTo>
                      <a:pt x="5388800" y="0"/>
                    </a:lnTo>
                    <a:lnTo>
                      <a:pt x="5348075" y="111268"/>
                    </a:lnTo>
                    <a:cubicBezTo>
                      <a:pt x="4910867" y="1144943"/>
                      <a:pt x="3887335" y="1870242"/>
                      <a:pt x="2694400" y="1870242"/>
                    </a:cubicBezTo>
                    <a:cubicBezTo>
                      <a:pt x="1501465" y="1870242"/>
                      <a:pt x="477933" y="1144943"/>
                      <a:pt x="40725" y="111268"/>
                    </a:cubicBez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a:off x="3622732" y="3308921"/>
                <a:ext cx="4757647" cy="1602019"/>
              </a:xfrm>
              <a:custGeom>
                <a:avLst/>
                <a:gdLst>
                  <a:gd name="connsiteX0" fmla="*/ 46543 w 5760000"/>
                  <a:gd name="connsiteY0" fmla="*/ 0 h 1939535"/>
                  <a:gd name="connsiteX1" fmla="*/ 74247 w 5760000"/>
                  <a:gd name="connsiteY1" fmla="*/ 16549 h 1939535"/>
                  <a:gd name="connsiteX2" fmla="*/ 2880000 w 5760000"/>
                  <a:gd name="connsiteY2" fmla="*/ 497070 h 1939535"/>
                  <a:gd name="connsiteX3" fmla="*/ 5685754 w 5760000"/>
                  <a:gd name="connsiteY3" fmla="*/ 16549 h 1939535"/>
                  <a:gd name="connsiteX4" fmla="*/ 5713457 w 5760000"/>
                  <a:gd name="connsiteY4" fmla="*/ 0 h 1939535"/>
                  <a:gd name="connsiteX5" fmla="*/ 5745131 w 5760000"/>
                  <a:gd name="connsiteY5" fmla="*/ 207536 h 1939535"/>
                  <a:gd name="connsiteX6" fmla="*/ 5760000 w 5760000"/>
                  <a:gd name="connsiteY6" fmla="*/ 501999 h 1939535"/>
                  <a:gd name="connsiteX7" fmla="*/ 5630521 w 5760000"/>
                  <a:gd name="connsiteY7" fmla="*/ 1358423 h 1939535"/>
                  <a:gd name="connsiteX8" fmla="*/ 5574400 w 5760000"/>
                  <a:gd name="connsiteY8" fmla="*/ 1511757 h 1939535"/>
                  <a:gd name="connsiteX9" fmla="*/ 5525924 w 5760000"/>
                  <a:gd name="connsiteY9" fmla="*/ 1534718 h 1939535"/>
                  <a:gd name="connsiteX10" fmla="*/ 2880000 w 5760000"/>
                  <a:gd name="connsiteY10" fmla="*/ 1939535 h 1939535"/>
                  <a:gd name="connsiteX11" fmla="*/ 234077 w 5760000"/>
                  <a:gd name="connsiteY11" fmla="*/ 1534718 h 1939535"/>
                  <a:gd name="connsiteX12" fmla="*/ 185600 w 5760000"/>
                  <a:gd name="connsiteY12" fmla="*/ 1511757 h 1939535"/>
                  <a:gd name="connsiteX13" fmla="*/ 129479 w 5760000"/>
                  <a:gd name="connsiteY13" fmla="*/ 1358423 h 1939535"/>
                  <a:gd name="connsiteX14" fmla="*/ 0 w 5760000"/>
                  <a:gd name="connsiteY14" fmla="*/ 501999 h 1939535"/>
                  <a:gd name="connsiteX15" fmla="*/ 14869 w 5760000"/>
                  <a:gd name="connsiteY15" fmla="*/ 207536 h 19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60000" h="1939535">
                    <a:moveTo>
                      <a:pt x="46543" y="0"/>
                    </a:moveTo>
                    <a:lnTo>
                      <a:pt x="74247" y="16549"/>
                    </a:lnTo>
                    <a:cubicBezTo>
                      <a:pt x="614587" y="302769"/>
                      <a:pt x="1668438" y="497070"/>
                      <a:pt x="2880000" y="497070"/>
                    </a:cubicBezTo>
                    <a:cubicBezTo>
                      <a:pt x="4091562" y="497070"/>
                      <a:pt x="5145413" y="302769"/>
                      <a:pt x="5685754" y="16549"/>
                    </a:cubicBezTo>
                    <a:lnTo>
                      <a:pt x="5713457" y="0"/>
                    </a:lnTo>
                    <a:lnTo>
                      <a:pt x="5745131" y="207536"/>
                    </a:lnTo>
                    <a:cubicBezTo>
                      <a:pt x="5754963" y="304353"/>
                      <a:pt x="5760000" y="402588"/>
                      <a:pt x="5760000" y="501999"/>
                    </a:cubicBezTo>
                    <a:cubicBezTo>
                      <a:pt x="5760000" y="800233"/>
                      <a:pt x="5714669" y="1087879"/>
                      <a:pt x="5630521" y="1358423"/>
                    </a:cubicBezTo>
                    <a:lnTo>
                      <a:pt x="5574400" y="1511757"/>
                    </a:lnTo>
                    <a:lnTo>
                      <a:pt x="5525924" y="1534718"/>
                    </a:lnTo>
                    <a:cubicBezTo>
                      <a:pt x="4952501" y="1778956"/>
                      <a:pt x="3981420" y="1939535"/>
                      <a:pt x="2880000" y="1939535"/>
                    </a:cubicBezTo>
                    <a:cubicBezTo>
                      <a:pt x="1778580" y="1939535"/>
                      <a:pt x="807500" y="1778956"/>
                      <a:pt x="234077" y="1534718"/>
                    </a:cubicBezTo>
                    <a:lnTo>
                      <a:pt x="185600" y="1511757"/>
                    </a:lnTo>
                    <a:lnTo>
                      <a:pt x="129479" y="1358423"/>
                    </a:lnTo>
                    <a:cubicBezTo>
                      <a:pt x="45332" y="1087879"/>
                      <a:pt x="0" y="800233"/>
                      <a:pt x="0" y="501999"/>
                    </a:cubicBezTo>
                    <a:cubicBezTo>
                      <a:pt x="0" y="402588"/>
                      <a:pt x="5037" y="304353"/>
                      <a:pt x="14869" y="207536"/>
                    </a:cubicBezTo>
                    <a:close/>
                  </a:path>
                </a:pathLst>
              </a:cu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任意多边形 38"/>
              <p:cNvSpPr/>
              <p:nvPr/>
            </p:nvSpPr>
            <p:spPr>
              <a:xfrm>
                <a:off x="3659848" y="2307346"/>
                <a:ext cx="4681017" cy="1419460"/>
              </a:xfrm>
              <a:custGeom>
                <a:avLst/>
                <a:gdLst>
                  <a:gd name="connsiteX0" fmla="*/ 5139639 w 5667225"/>
                  <a:gd name="connsiteY0" fmla="*/ 0 h 1718514"/>
                  <a:gd name="connsiteX1" fmla="*/ 5162027 w 5667225"/>
                  <a:gd name="connsiteY1" fmla="*/ 28143 h 1718514"/>
                  <a:gd name="connsiteX2" fmla="*/ 5655101 w 5667225"/>
                  <a:gd name="connsiteY2" fmla="*/ 1143023 h 1718514"/>
                  <a:gd name="connsiteX3" fmla="*/ 5667225 w 5667225"/>
                  <a:gd name="connsiteY3" fmla="*/ 1222461 h 1718514"/>
                  <a:gd name="connsiteX4" fmla="*/ 5532121 w 5667225"/>
                  <a:gd name="connsiteY4" fmla="*/ 1290557 h 1718514"/>
                  <a:gd name="connsiteX5" fmla="*/ 2833612 w 5667225"/>
                  <a:gd name="connsiteY5" fmla="*/ 1718514 h 1718514"/>
                  <a:gd name="connsiteX6" fmla="*/ 135103 w 5667225"/>
                  <a:gd name="connsiteY6" fmla="*/ 1290557 h 1718514"/>
                  <a:gd name="connsiteX7" fmla="*/ 0 w 5667225"/>
                  <a:gd name="connsiteY7" fmla="*/ 1222461 h 1718514"/>
                  <a:gd name="connsiteX8" fmla="*/ 12123 w 5667225"/>
                  <a:gd name="connsiteY8" fmla="*/ 1143023 h 1718514"/>
                  <a:gd name="connsiteX9" fmla="*/ 505198 w 5667225"/>
                  <a:gd name="connsiteY9" fmla="*/ 28143 h 1718514"/>
                  <a:gd name="connsiteX10" fmla="*/ 527586 w 5667225"/>
                  <a:gd name="connsiteY10" fmla="*/ 0 h 1718514"/>
                  <a:gd name="connsiteX11" fmla="*/ 577323 w 5667225"/>
                  <a:gd name="connsiteY11" fmla="*/ 15747 h 1718514"/>
                  <a:gd name="connsiteX12" fmla="*/ 2833612 w 5667225"/>
                  <a:gd name="connsiteY12" fmla="*/ 284676 h 1718514"/>
                  <a:gd name="connsiteX13" fmla="*/ 5089902 w 5667225"/>
                  <a:gd name="connsiteY13" fmla="*/ 15747 h 171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7225" h="1718514">
                    <a:moveTo>
                      <a:pt x="5139639" y="0"/>
                    </a:moveTo>
                    <a:lnTo>
                      <a:pt x="5162027" y="28143"/>
                    </a:lnTo>
                    <a:cubicBezTo>
                      <a:pt x="5400087" y="354547"/>
                      <a:pt x="5571180" y="732908"/>
                      <a:pt x="5655101" y="1143023"/>
                    </a:cubicBezTo>
                    <a:lnTo>
                      <a:pt x="5667225" y="1222461"/>
                    </a:lnTo>
                    <a:lnTo>
                      <a:pt x="5532121" y="1290557"/>
                    </a:lnTo>
                    <a:cubicBezTo>
                      <a:pt x="4966678" y="1547742"/>
                      <a:pt x="3969452" y="1718514"/>
                      <a:pt x="2833612" y="1718514"/>
                    </a:cubicBezTo>
                    <a:cubicBezTo>
                      <a:pt x="1697773" y="1718514"/>
                      <a:pt x="700546" y="1547742"/>
                      <a:pt x="135103" y="1290557"/>
                    </a:cubicBezTo>
                    <a:lnTo>
                      <a:pt x="0" y="1222461"/>
                    </a:lnTo>
                    <a:lnTo>
                      <a:pt x="12123" y="1143023"/>
                    </a:lnTo>
                    <a:cubicBezTo>
                      <a:pt x="96045" y="732908"/>
                      <a:pt x="267138" y="354547"/>
                      <a:pt x="505198" y="28143"/>
                    </a:cubicBezTo>
                    <a:lnTo>
                      <a:pt x="527586" y="0"/>
                    </a:lnTo>
                    <a:lnTo>
                      <a:pt x="577323" y="15747"/>
                    </a:lnTo>
                    <a:cubicBezTo>
                      <a:pt x="1154757" y="181905"/>
                      <a:pt x="1952476" y="284676"/>
                      <a:pt x="2833612" y="284676"/>
                    </a:cubicBezTo>
                    <a:cubicBezTo>
                      <a:pt x="3714748" y="284676"/>
                      <a:pt x="4512467" y="181905"/>
                      <a:pt x="5089902" y="15747"/>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39"/>
              <p:cNvSpPr/>
              <p:nvPr/>
            </p:nvSpPr>
            <p:spPr>
              <a:xfrm>
                <a:off x="4092973" y="1355986"/>
                <a:ext cx="3809464" cy="1190431"/>
              </a:xfrm>
              <a:custGeom>
                <a:avLst/>
                <a:gdLst>
                  <a:gd name="connsiteX0" fmla="*/ 2306025 w 4612051"/>
                  <a:gd name="connsiteY0" fmla="*/ 0 h 1441233"/>
                  <a:gd name="connsiteX1" fmla="*/ 4483730 w 4612051"/>
                  <a:gd name="connsiteY1" fmla="*/ 995254 h 1441233"/>
                  <a:gd name="connsiteX2" fmla="*/ 4612051 w 4612051"/>
                  <a:gd name="connsiteY2" fmla="*/ 1156557 h 1441233"/>
                  <a:gd name="connsiteX3" fmla="*/ 4562315 w 4612051"/>
                  <a:gd name="connsiteY3" fmla="*/ 1172304 h 1441233"/>
                  <a:gd name="connsiteX4" fmla="*/ 2306025 w 4612051"/>
                  <a:gd name="connsiteY4" fmla="*/ 1441233 h 1441233"/>
                  <a:gd name="connsiteX5" fmla="*/ 49736 w 4612051"/>
                  <a:gd name="connsiteY5" fmla="*/ 1172304 h 1441233"/>
                  <a:gd name="connsiteX6" fmla="*/ 0 w 4612051"/>
                  <a:gd name="connsiteY6" fmla="*/ 1156557 h 1441233"/>
                  <a:gd name="connsiteX7" fmla="*/ 128321 w 4612051"/>
                  <a:gd name="connsiteY7" fmla="*/ 995254 h 1441233"/>
                  <a:gd name="connsiteX8" fmla="*/ 2306025 w 4612051"/>
                  <a:gd name="connsiteY8" fmla="*/ 0 h 1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051" h="1441233">
                    <a:moveTo>
                      <a:pt x="2306025" y="0"/>
                    </a:moveTo>
                    <a:cubicBezTo>
                      <a:pt x="3175874" y="0"/>
                      <a:pt x="3955654" y="385630"/>
                      <a:pt x="4483730" y="995254"/>
                    </a:cubicBezTo>
                    <a:lnTo>
                      <a:pt x="4612051" y="1156557"/>
                    </a:lnTo>
                    <a:lnTo>
                      <a:pt x="4562315" y="1172304"/>
                    </a:lnTo>
                    <a:cubicBezTo>
                      <a:pt x="3984880" y="1338462"/>
                      <a:pt x="3187161" y="1441233"/>
                      <a:pt x="2306025" y="1441233"/>
                    </a:cubicBezTo>
                    <a:cubicBezTo>
                      <a:pt x="1424889" y="1441233"/>
                      <a:pt x="627171" y="1338462"/>
                      <a:pt x="49736" y="1172304"/>
                    </a:cubicBezTo>
                    <a:lnTo>
                      <a:pt x="0" y="1156557"/>
                    </a:lnTo>
                    <a:lnTo>
                      <a:pt x="128321" y="995254"/>
                    </a:lnTo>
                    <a:cubicBezTo>
                      <a:pt x="656397" y="385630"/>
                      <a:pt x="1436177" y="0"/>
                      <a:pt x="2306025"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1" name="图片 40"/>
              <p:cNvPicPr>
                <a:picLocks noChangeAspect="1"/>
              </p:cNvPicPr>
              <p:nvPr/>
            </p:nvPicPr>
            <p:blipFill>
              <a:blip r:embed="rId3" cstate="email"/>
              <a:srcRect/>
              <a:stretch>
                <a:fillRect/>
              </a:stretch>
            </p:blipFill>
            <p:spPr>
              <a:xfrm>
                <a:off x="3989994" y="1591325"/>
                <a:ext cx="4396855" cy="4345737"/>
              </a:xfrm>
              <a:custGeom>
                <a:avLst/>
                <a:gdLst>
                  <a:gd name="connsiteX0" fmla="*/ 1164281 w 5323194"/>
                  <a:gd name="connsiteY0" fmla="*/ 0 h 5261304"/>
                  <a:gd name="connsiteX1" fmla="*/ 3722108 w 5323194"/>
                  <a:gd name="connsiteY1" fmla="*/ 0 h 5261304"/>
                  <a:gd name="connsiteX2" fmla="*/ 3815973 w 5323194"/>
                  <a:gd name="connsiteY2" fmla="*/ 45218 h 5261304"/>
                  <a:gd name="connsiteX3" fmla="*/ 5323194 w 5323194"/>
                  <a:gd name="connsiteY3" fmla="*/ 2577617 h 5261304"/>
                  <a:gd name="connsiteX4" fmla="*/ 3564220 w 5323194"/>
                  <a:gd name="connsiteY4" fmla="*/ 5231292 h 5261304"/>
                  <a:gd name="connsiteX5" fmla="*/ 3482222 w 5323194"/>
                  <a:gd name="connsiteY5" fmla="*/ 5261304 h 5261304"/>
                  <a:gd name="connsiteX6" fmla="*/ 1404167 w 5323194"/>
                  <a:gd name="connsiteY6" fmla="*/ 5261304 h 5261304"/>
                  <a:gd name="connsiteX7" fmla="*/ 1322168 w 5323194"/>
                  <a:gd name="connsiteY7" fmla="*/ 5231292 h 5261304"/>
                  <a:gd name="connsiteX8" fmla="*/ 55053 w 5323194"/>
                  <a:gd name="connsiteY8" fmla="*/ 4187853 h 5261304"/>
                  <a:gd name="connsiteX9" fmla="*/ 0 w 5323194"/>
                  <a:gd name="connsiteY9" fmla="*/ 4097233 h 5261304"/>
                  <a:gd name="connsiteX10" fmla="*/ 0 w 5323194"/>
                  <a:gd name="connsiteY10" fmla="*/ 1058001 h 5261304"/>
                  <a:gd name="connsiteX11" fmla="*/ 55053 w 5323194"/>
                  <a:gd name="connsiteY11" fmla="*/ 967382 h 5261304"/>
                  <a:gd name="connsiteX12" fmla="*/ 1070415 w 5323194"/>
                  <a:gd name="connsiteY12" fmla="*/ 45218 h 52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3194" h="5261304">
                    <a:moveTo>
                      <a:pt x="1164281" y="0"/>
                    </a:moveTo>
                    <a:lnTo>
                      <a:pt x="3722108" y="0"/>
                    </a:lnTo>
                    <a:lnTo>
                      <a:pt x="3815973" y="45218"/>
                    </a:lnTo>
                    <a:cubicBezTo>
                      <a:pt x="4713742" y="532915"/>
                      <a:pt x="5323194" y="1484093"/>
                      <a:pt x="5323194" y="2577617"/>
                    </a:cubicBezTo>
                    <a:cubicBezTo>
                      <a:pt x="5323194" y="3770552"/>
                      <a:pt x="4597895" y="4794085"/>
                      <a:pt x="3564220" y="5231292"/>
                    </a:cubicBezTo>
                    <a:lnTo>
                      <a:pt x="3482222" y="5261304"/>
                    </a:lnTo>
                    <a:lnTo>
                      <a:pt x="1404167" y="5261304"/>
                    </a:lnTo>
                    <a:lnTo>
                      <a:pt x="1322168" y="5231292"/>
                    </a:lnTo>
                    <a:cubicBezTo>
                      <a:pt x="805331" y="5012689"/>
                      <a:pt x="365587" y="4647504"/>
                      <a:pt x="55053" y="4187853"/>
                    </a:cubicBezTo>
                    <a:lnTo>
                      <a:pt x="0" y="4097233"/>
                    </a:lnTo>
                    <a:lnTo>
                      <a:pt x="0" y="1058001"/>
                    </a:lnTo>
                    <a:lnTo>
                      <a:pt x="55053" y="967382"/>
                    </a:lnTo>
                    <a:cubicBezTo>
                      <a:pt x="313831" y="584339"/>
                      <a:pt x="662339" y="266898"/>
                      <a:pt x="1070415" y="45218"/>
                    </a:cubicBezTo>
                    <a:close/>
                  </a:path>
                </a:pathLst>
              </a:custGeom>
            </p:spPr>
          </p:pic>
          <p:grpSp>
            <p:nvGrpSpPr>
              <p:cNvPr id="42" name="Group 35"/>
              <p:cNvGrpSpPr>
                <a:grpSpLocks noChangeAspect="1"/>
              </p:cNvGrpSpPr>
              <p:nvPr/>
            </p:nvGrpSpPr>
            <p:grpSpPr bwMode="auto">
              <a:xfrm>
                <a:off x="3835110" y="1369110"/>
                <a:ext cx="4481337" cy="4345538"/>
                <a:chOff x="3477" y="1809"/>
                <a:chExt cx="726" cy="704"/>
              </a:xfrm>
              <a:solidFill>
                <a:schemeClr val="bg1">
                  <a:lumMod val="85000"/>
                  <a:alpha val="76000"/>
                </a:schemeClr>
              </a:solidFill>
            </p:grpSpPr>
            <p:sp>
              <p:nvSpPr>
                <p:cNvPr id="68"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3" name="椭圆 42"/>
              <p:cNvSpPr/>
              <p:nvPr/>
            </p:nvSpPr>
            <p:spPr>
              <a:xfrm>
                <a:off x="3618836" y="1341562"/>
                <a:ext cx="4757648" cy="4757650"/>
              </a:xfrm>
              <a:prstGeom prst="ellipse">
                <a:avLst/>
              </a:prstGeom>
              <a:gradFill flip="none" rotWithShape="1">
                <a:gsLst>
                  <a:gs pos="75000">
                    <a:srgbClr val="000000">
                      <a:alpha val="32000"/>
                    </a:srgbClr>
                  </a:gs>
                  <a:gs pos="59000">
                    <a:schemeClr val="tx1">
                      <a:alpha val="9000"/>
                    </a:schemeClr>
                  </a:gs>
                  <a:gs pos="0">
                    <a:schemeClr val="bg1">
                      <a:lumMod val="95000"/>
                      <a:alpha val="0"/>
                    </a:schemeClr>
                  </a:gs>
                  <a:gs pos="100000">
                    <a:schemeClr val="tx1">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4235605" y="1554288"/>
                <a:ext cx="3550574" cy="2501503"/>
              </a:xfrm>
              <a:prstGeom prst="ellipse">
                <a:avLst/>
              </a:prstGeom>
              <a:solidFill>
                <a:schemeClr val="bg1">
                  <a:lumMod val="9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5" name="Group 78"/>
              <p:cNvGrpSpPr>
                <a:grpSpLocks noChangeAspect="1"/>
              </p:cNvGrpSpPr>
              <p:nvPr/>
            </p:nvGrpSpPr>
            <p:grpSpPr bwMode="auto">
              <a:xfrm>
                <a:off x="5779015" y="5292036"/>
                <a:ext cx="455986" cy="275312"/>
                <a:chOff x="3787" y="2128"/>
                <a:chExt cx="106" cy="64"/>
              </a:xfrm>
            </p:grpSpPr>
            <p:sp>
              <p:nvSpPr>
                <p:cNvPr id="60" name="AutoShape 77"/>
                <p:cNvSpPr>
                  <a:spLocks noChangeAspect="1" noChangeArrowheads="1" noTextEdit="1"/>
                </p:cNvSpPr>
                <p:nvPr/>
              </p:nvSpPr>
              <p:spPr bwMode="auto">
                <a:xfrm>
                  <a:off x="3787" y="2128"/>
                  <a:ext cx="10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79"/>
                <p:cNvSpPr/>
                <p:nvPr/>
              </p:nvSpPr>
              <p:spPr bwMode="auto">
                <a:xfrm>
                  <a:off x="3837" y="2155"/>
                  <a:ext cx="11" cy="40"/>
                </a:xfrm>
                <a:custGeom>
                  <a:avLst/>
                  <a:gdLst>
                    <a:gd name="T0" fmla="*/ 0 w 11"/>
                    <a:gd name="T1" fmla="*/ 0 h 40"/>
                    <a:gd name="T2" fmla="*/ 0 w 11"/>
                    <a:gd name="T3" fmla="*/ 40 h 40"/>
                    <a:gd name="T4" fmla="*/ 3 w 11"/>
                    <a:gd name="T5" fmla="*/ 40 h 40"/>
                    <a:gd name="T6" fmla="*/ 11 w 11"/>
                    <a:gd name="T7" fmla="*/ 40 h 40"/>
                    <a:gd name="T8" fmla="*/ 11 w 11"/>
                    <a:gd name="T9" fmla="*/ 10 h 40"/>
                    <a:gd name="T10" fmla="*/ 3 w 11"/>
                    <a:gd name="T11" fmla="*/ 2 h 40"/>
                    <a:gd name="T12" fmla="*/ 0 w 1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0" y="0"/>
                      </a:moveTo>
                      <a:lnTo>
                        <a:pt x="0" y="40"/>
                      </a:lnTo>
                      <a:lnTo>
                        <a:pt x="3" y="40"/>
                      </a:lnTo>
                      <a:lnTo>
                        <a:pt x="11" y="40"/>
                      </a:lnTo>
                      <a:lnTo>
                        <a:pt x="11" y="10"/>
                      </a:lnTo>
                      <a:lnTo>
                        <a:pt x="3"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80"/>
                <p:cNvSpPr/>
                <p:nvPr/>
              </p:nvSpPr>
              <p:spPr bwMode="auto">
                <a:xfrm>
                  <a:off x="3820" y="2147"/>
                  <a:ext cx="12" cy="48"/>
                </a:xfrm>
                <a:custGeom>
                  <a:avLst/>
                  <a:gdLst>
                    <a:gd name="T0" fmla="*/ 0 w 12"/>
                    <a:gd name="T1" fmla="*/ 13 h 48"/>
                    <a:gd name="T2" fmla="*/ 0 w 12"/>
                    <a:gd name="T3" fmla="*/ 48 h 48"/>
                    <a:gd name="T4" fmla="*/ 12 w 12"/>
                    <a:gd name="T5" fmla="*/ 48 h 48"/>
                    <a:gd name="T6" fmla="*/ 12 w 12"/>
                    <a:gd name="T7" fmla="*/ 0 h 48"/>
                    <a:gd name="T8" fmla="*/ 12 w 12"/>
                    <a:gd name="T9" fmla="*/ 0 h 48"/>
                    <a:gd name="T10" fmla="*/ 0 w 12"/>
                    <a:gd name="T11" fmla="*/ 13 h 48"/>
                  </a:gdLst>
                  <a:ahLst/>
                  <a:cxnLst>
                    <a:cxn ang="0">
                      <a:pos x="T0" y="T1"/>
                    </a:cxn>
                    <a:cxn ang="0">
                      <a:pos x="T2" y="T3"/>
                    </a:cxn>
                    <a:cxn ang="0">
                      <a:pos x="T4" y="T5"/>
                    </a:cxn>
                    <a:cxn ang="0">
                      <a:pos x="T6" y="T7"/>
                    </a:cxn>
                    <a:cxn ang="0">
                      <a:pos x="T8" y="T9"/>
                    </a:cxn>
                    <a:cxn ang="0">
                      <a:pos x="T10" y="T11"/>
                    </a:cxn>
                  </a:cxnLst>
                  <a:rect l="0" t="0" r="r" b="b"/>
                  <a:pathLst>
                    <a:path w="12" h="48">
                      <a:moveTo>
                        <a:pt x="0" y="13"/>
                      </a:moveTo>
                      <a:lnTo>
                        <a:pt x="0" y="48"/>
                      </a:lnTo>
                      <a:lnTo>
                        <a:pt x="12" y="48"/>
                      </a:lnTo>
                      <a:lnTo>
                        <a:pt x="12" y="0"/>
                      </a:lnTo>
                      <a:lnTo>
                        <a:pt x="12"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81"/>
                <p:cNvSpPr/>
                <p:nvPr/>
              </p:nvSpPr>
              <p:spPr bwMode="auto">
                <a:xfrm>
                  <a:off x="3805" y="2163"/>
                  <a:ext cx="10" cy="32"/>
                </a:xfrm>
                <a:custGeom>
                  <a:avLst/>
                  <a:gdLst>
                    <a:gd name="T0" fmla="*/ 0 w 10"/>
                    <a:gd name="T1" fmla="*/ 32 h 32"/>
                    <a:gd name="T2" fmla="*/ 10 w 10"/>
                    <a:gd name="T3" fmla="*/ 32 h 32"/>
                    <a:gd name="T4" fmla="*/ 10 w 10"/>
                    <a:gd name="T5" fmla="*/ 0 h 32"/>
                    <a:gd name="T6" fmla="*/ 0 w 10"/>
                    <a:gd name="T7" fmla="*/ 13 h 32"/>
                    <a:gd name="T8" fmla="*/ 0 w 10"/>
                    <a:gd name="T9" fmla="*/ 32 h 32"/>
                  </a:gdLst>
                  <a:ahLst/>
                  <a:cxnLst>
                    <a:cxn ang="0">
                      <a:pos x="T0" y="T1"/>
                    </a:cxn>
                    <a:cxn ang="0">
                      <a:pos x="T2" y="T3"/>
                    </a:cxn>
                    <a:cxn ang="0">
                      <a:pos x="T4" y="T5"/>
                    </a:cxn>
                    <a:cxn ang="0">
                      <a:pos x="T6" y="T7"/>
                    </a:cxn>
                    <a:cxn ang="0">
                      <a:pos x="T8" y="T9"/>
                    </a:cxn>
                  </a:cxnLst>
                  <a:rect l="0" t="0" r="r" b="b"/>
                  <a:pathLst>
                    <a:path w="10" h="32">
                      <a:moveTo>
                        <a:pt x="0" y="32"/>
                      </a:moveTo>
                      <a:lnTo>
                        <a:pt x="10" y="32"/>
                      </a:lnTo>
                      <a:lnTo>
                        <a:pt x="10" y="0"/>
                      </a:lnTo>
                      <a:lnTo>
                        <a:pt x="0" y="13"/>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82"/>
                <p:cNvSpPr/>
                <p:nvPr/>
              </p:nvSpPr>
              <p:spPr bwMode="auto">
                <a:xfrm>
                  <a:off x="3789" y="2179"/>
                  <a:ext cx="11" cy="16"/>
                </a:xfrm>
                <a:custGeom>
                  <a:avLst/>
                  <a:gdLst>
                    <a:gd name="T0" fmla="*/ 0 w 11"/>
                    <a:gd name="T1" fmla="*/ 16 h 16"/>
                    <a:gd name="T2" fmla="*/ 11 w 11"/>
                    <a:gd name="T3" fmla="*/ 16 h 16"/>
                    <a:gd name="T4" fmla="*/ 11 w 11"/>
                    <a:gd name="T5" fmla="*/ 0 h 16"/>
                    <a:gd name="T6" fmla="*/ 0 w 11"/>
                    <a:gd name="T7" fmla="*/ 13 h 16"/>
                    <a:gd name="T8" fmla="*/ 0 w 11"/>
                    <a:gd name="T9" fmla="*/ 16 h 16"/>
                  </a:gdLst>
                  <a:ahLst/>
                  <a:cxnLst>
                    <a:cxn ang="0">
                      <a:pos x="T0" y="T1"/>
                    </a:cxn>
                    <a:cxn ang="0">
                      <a:pos x="T2" y="T3"/>
                    </a:cxn>
                    <a:cxn ang="0">
                      <a:pos x="T4" y="T5"/>
                    </a:cxn>
                    <a:cxn ang="0">
                      <a:pos x="T6" y="T7"/>
                    </a:cxn>
                    <a:cxn ang="0">
                      <a:pos x="T8" y="T9"/>
                    </a:cxn>
                  </a:cxnLst>
                  <a:rect l="0" t="0" r="r" b="b"/>
                  <a:pathLst>
                    <a:path w="11" h="16">
                      <a:moveTo>
                        <a:pt x="0" y="16"/>
                      </a:moveTo>
                      <a:lnTo>
                        <a:pt x="11" y="16"/>
                      </a:lnTo>
                      <a:lnTo>
                        <a:pt x="11" y="0"/>
                      </a:lnTo>
                      <a:lnTo>
                        <a:pt x="0" y="13"/>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83"/>
                <p:cNvSpPr/>
                <p:nvPr/>
              </p:nvSpPr>
              <p:spPr bwMode="auto">
                <a:xfrm>
                  <a:off x="3784" y="2123"/>
                  <a:ext cx="107" cy="66"/>
                </a:xfrm>
                <a:custGeom>
                  <a:avLst/>
                  <a:gdLst>
                    <a:gd name="T0" fmla="*/ 41 w 42"/>
                    <a:gd name="T1" fmla="*/ 1 h 25"/>
                    <a:gd name="T2" fmla="*/ 41 w 42"/>
                    <a:gd name="T3" fmla="*/ 1 h 25"/>
                    <a:gd name="T4" fmla="*/ 38 w 42"/>
                    <a:gd name="T5" fmla="*/ 1 h 25"/>
                    <a:gd name="T6" fmla="*/ 38 w 42"/>
                    <a:gd name="T7" fmla="*/ 1 h 25"/>
                    <a:gd name="T8" fmla="*/ 38 w 42"/>
                    <a:gd name="T9" fmla="*/ 3 h 25"/>
                    <a:gd name="T10" fmla="*/ 38 w 42"/>
                    <a:gd name="T11" fmla="*/ 3 h 25"/>
                    <a:gd name="T12" fmla="*/ 38 w 42"/>
                    <a:gd name="T13" fmla="*/ 3 h 25"/>
                    <a:gd name="T14" fmla="*/ 26 w 42"/>
                    <a:gd name="T15" fmla="*/ 15 h 25"/>
                    <a:gd name="T16" fmla="*/ 22 w 42"/>
                    <a:gd name="T17" fmla="*/ 10 h 25"/>
                    <a:gd name="T18" fmla="*/ 19 w 42"/>
                    <a:gd name="T19" fmla="*/ 7 h 25"/>
                    <a:gd name="T20" fmla="*/ 0 w 42"/>
                    <a:gd name="T21" fmla="*/ 24 h 25"/>
                    <a:gd name="T22" fmla="*/ 1 w 42"/>
                    <a:gd name="T23" fmla="*/ 25 h 25"/>
                    <a:gd name="T24" fmla="*/ 19 w 42"/>
                    <a:gd name="T25" fmla="*/ 8 h 25"/>
                    <a:gd name="T26" fmla="*/ 22 w 42"/>
                    <a:gd name="T27" fmla="*/ 12 h 25"/>
                    <a:gd name="T28" fmla="*/ 26 w 42"/>
                    <a:gd name="T29" fmla="*/ 16 h 25"/>
                    <a:gd name="T30" fmla="*/ 39 w 42"/>
                    <a:gd name="T31" fmla="*/ 4 h 25"/>
                    <a:gd name="T32" fmla="*/ 40 w 42"/>
                    <a:gd name="T33" fmla="*/ 5 h 25"/>
                    <a:gd name="T34" fmla="*/ 40 w 42"/>
                    <a:gd name="T35" fmla="*/ 5 h 25"/>
                    <a:gd name="T36" fmla="*/ 41 w 42"/>
                    <a:gd name="T37" fmla="*/ 5 h 25"/>
                    <a:gd name="T38" fmla="*/ 41 w 42"/>
                    <a:gd name="T39" fmla="*/ 4 h 25"/>
                    <a:gd name="T40" fmla="*/ 42 w 42"/>
                    <a:gd name="T41" fmla="*/ 2 h 25"/>
                    <a:gd name="T42" fmla="*/ 42 w 42"/>
                    <a:gd name="T43" fmla="*/ 2 h 25"/>
                    <a:gd name="T44" fmla="*/ 41 w 42"/>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5">
                      <a:moveTo>
                        <a:pt x="41" y="1"/>
                      </a:moveTo>
                      <a:cubicBezTo>
                        <a:pt x="41" y="1"/>
                        <a:pt x="41" y="1"/>
                        <a:pt x="41" y="1"/>
                      </a:cubicBezTo>
                      <a:cubicBezTo>
                        <a:pt x="40" y="1"/>
                        <a:pt x="39" y="1"/>
                        <a:pt x="38" y="1"/>
                      </a:cubicBezTo>
                      <a:cubicBezTo>
                        <a:pt x="38" y="1"/>
                        <a:pt x="38" y="1"/>
                        <a:pt x="38" y="1"/>
                      </a:cubicBezTo>
                      <a:cubicBezTo>
                        <a:pt x="37" y="2"/>
                        <a:pt x="37" y="2"/>
                        <a:pt x="38" y="3"/>
                      </a:cubicBezTo>
                      <a:cubicBezTo>
                        <a:pt x="38" y="3"/>
                        <a:pt x="38" y="3"/>
                        <a:pt x="38" y="3"/>
                      </a:cubicBezTo>
                      <a:cubicBezTo>
                        <a:pt x="38" y="3"/>
                        <a:pt x="38" y="3"/>
                        <a:pt x="38" y="3"/>
                      </a:cubicBezTo>
                      <a:cubicBezTo>
                        <a:pt x="26" y="15"/>
                        <a:pt x="26" y="15"/>
                        <a:pt x="26" y="15"/>
                      </a:cubicBezTo>
                      <a:cubicBezTo>
                        <a:pt x="22" y="10"/>
                        <a:pt x="22" y="10"/>
                        <a:pt x="22" y="10"/>
                      </a:cubicBezTo>
                      <a:cubicBezTo>
                        <a:pt x="19" y="7"/>
                        <a:pt x="19" y="7"/>
                        <a:pt x="19" y="7"/>
                      </a:cubicBezTo>
                      <a:cubicBezTo>
                        <a:pt x="0" y="24"/>
                        <a:pt x="0" y="24"/>
                        <a:pt x="0" y="24"/>
                      </a:cubicBezTo>
                      <a:cubicBezTo>
                        <a:pt x="1" y="25"/>
                        <a:pt x="1" y="25"/>
                        <a:pt x="1" y="25"/>
                      </a:cubicBezTo>
                      <a:cubicBezTo>
                        <a:pt x="19" y="8"/>
                        <a:pt x="19" y="8"/>
                        <a:pt x="19" y="8"/>
                      </a:cubicBezTo>
                      <a:cubicBezTo>
                        <a:pt x="22" y="12"/>
                        <a:pt x="22" y="12"/>
                        <a:pt x="22" y="12"/>
                      </a:cubicBezTo>
                      <a:cubicBezTo>
                        <a:pt x="26" y="16"/>
                        <a:pt x="26" y="16"/>
                        <a:pt x="26" y="16"/>
                      </a:cubicBezTo>
                      <a:cubicBezTo>
                        <a:pt x="39" y="4"/>
                        <a:pt x="39" y="4"/>
                        <a:pt x="39" y="4"/>
                      </a:cubicBezTo>
                      <a:cubicBezTo>
                        <a:pt x="39" y="4"/>
                        <a:pt x="40" y="5"/>
                        <a:pt x="40" y="5"/>
                      </a:cubicBezTo>
                      <a:cubicBezTo>
                        <a:pt x="40" y="5"/>
                        <a:pt x="40" y="5"/>
                        <a:pt x="40" y="5"/>
                      </a:cubicBezTo>
                      <a:cubicBezTo>
                        <a:pt x="40" y="6"/>
                        <a:pt x="41" y="5"/>
                        <a:pt x="41" y="5"/>
                      </a:cubicBezTo>
                      <a:cubicBezTo>
                        <a:pt x="41" y="4"/>
                        <a:pt x="41" y="4"/>
                        <a:pt x="41" y="4"/>
                      </a:cubicBezTo>
                      <a:cubicBezTo>
                        <a:pt x="42" y="4"/>
                        <a:pt x="42" y="3"/>
                        <a:pt x="42" y="2"/>
                      </a:cubicBezTo>
                      <a:cubicBezTo>
                        <a:pt x="42" y="2"/>
                        <a:pt x="42" y="2"/>
                        <a:pt x="42" y="2"/>
                      </a:cubicBezTo>
                      <a:cubicBezTo>
                        <a:pt x="42" y="1"/>
                        <a:pt x="42" y="0"/>
                        <a:pt x="4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4"/>
                <p:cNvSpPr/>
                <p:nvPr/>
              </p:nvSpPr>
              <p:spPr bwMode="auto">
                <a:xfrm>
                  <a:off x="3870" y="2139"/>
                  <a:ext cx="10" cy="56"/>
                </a:xfrm>
                <a:custGeom>
                  <a:avLst/>
                  <a:gdLst>
                    <a:gd name="T0" fmla="*/ 0 w 10"/>
                    <a:gd name="T1" fmla="*/ 56 h 56"/>
                    <a:gd name="T2" fmla="*/ 10 w 10"/>
                    <a:gd name="T3" fmla="*/ 56 h 56"/>
                    <a:gd name="T4" fmla="*/ 10 w 10"/>
                    <a:gd name="T5" fmla="*/ 0 h 56"/>
                    <a:gd name="T6" fmla="*/ 0 w 10"/>
                    <a:gd name="T7" fmla="*/ 10 h 56"/>
                    <a:gd name="T8" fmla="*/ 0 w 10"/>
                    <a:gd name="T9" fmla="*/ 56 h 56"/>
                  </a:gdLst>
                  <a:ahLst/>
                  <a:cxnLst>
                    <a:cxn ang="0">
                      <a:pos x="T0" y="T1"/>
                    </a:cxn>
                    <a:cxn ang="0">
                      <a:pos x="T2" y="T3"/>
                    </a:cxn>
                    <a:cxn ang="0">
                      <a:pos x="T4" y="T5"/>
                    </a:cxn>
                    <a:cxn ang="0">
                      <a:pos x="T6" y="T7"/>
                    </a:cxn>
                    <a:cxn ang="0">
                      <a:pos x="T8" y="T9"/>
                    </a:cxn>
                  </a:cxnLst>
                  <a:rect l="0" t="0" r="r" b="b"/>
                  <a:pathLst>
                    <a:path w="10" h="56">
                      <a:moveTo>
                        <a:pt x="0" y="56"/>
                      </a:moveTo>
                      <a:lnTo>
                        <a:pt x="10" y="56"/>
                      </a:lnTo>
                      <a:lnTo>
                        <a:pt x="10" y="0"/>
                      </a:lnTo>
                      <a:lnTo>
                        <a:pt x="0" y="10"/>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85"/>
                <p:cNvSpPr/>
                <p:nvPr/>
              </p:nvSpPr>
              <p:spPr bwMode="auto">
                <a:xfrm>
                  <a:off x="3853" y="2155"/>
                  <a:ext cx="12" cy="40"/>
                </a:xfrm>
                <a:custGeom>
                  <a:avLst/>
                  <a:gdLst>
                    <a:gd name="T0" fmla="*/ 0 w 12"/>
                    <a:gd name="T1" fmla="*/ 40 h 40"/>
                    <a:gd name="T2" fmla="*/ 12 w 12"/>
                    <a:gd name="T3" fmla="*/ 40 h 40"/>
                    <a:gd name="T4" fmla="*/ 12 w 12"/>
                    <a:gd name="T5" fmla="*/ 0 h 40"/>
                    <a:gd name="T6" fmla="*/ 0 w 12"/>
                    <a:gd name="T7" fmla="*/ 10 h 40"/>
                    <a:gd name="T8" fmla="*/ 0 w 12"/>
                    <a:gd name="T9" fmla="*/ 40 h 40"/>
                  </a:gdLst>
                  <a:ahLst/>
                  <a:cxnLst>
                    <a:cxn ang="0">
                      <a:pos x="T0" y="T1"/>
                    </a:cxn>
                    <a:cxn ang="0">
                      <a:pos x="T2" y="T3"/>
                    </a:cxn>
                    <a:cxn ang="0">
                      <a:pos x="T4" y="T5"/>
                    </a:cxn>
                    <a:cxn ang="0">
                      <a:pos x="T6" y="T7"/>
                    </a:cxn>
                    <a:cxn ang="0">
                      <a:pos x="T8" y="T9"/>
                    </a:cxn>
                  </a:cxnLst>
                  <a:rect l="0" t="0" r="r" b="b"/>
                  <a:pathLst>
                    <a:path w="12" h="40">
                      <a:moveTo>
                        <a:pt x="0" y="40"/>
                      </a:moveTo>
                      <a:lnTo>
                        <a:pt x="12" y="40"/>
                      </a:lnTo>
                      <a:lnTo>
                        <a:pt x="12" y="0"/>
                      </a:lnTo>
                      <a:lnTo>
                        <a:pt x="0" y="1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6" name="Group 88"/>
              <p:cNvGrpSpPr>
                <a:grpSpLocks noChangeAspect="1"/>
              </p:cNvGrpSpPr>
              <p:nvPr/>
            </p:nvGrpSpPr>
            <p:grpSpPr bwMode="auto">
              <a:xfrm>
                <a:off x="5829099" y="4058855"/>
                <a:ext cx="337533" cy="520766"/>
                <a:chOff x="3805" y="2107"/>
                <a:chExt cx="70" cy="108"/>
              </a:xfrm>
            </p:grpSpPr>
            <p:sp>
              <p:nvSpPr>
                <p:cNvPr id="54" name="AutoShape 87"/>
                <p:cNvSpPr>
                  <a:spLocks noChangeAspect="1" noChangeArrowheads="1" noTextEdit="1"/>
                </p:cNvSpPr>
                <p:nvPr/>
              </p:nvSpPr>
              <p:spPr bwMode="auto">
                <a:xfrm>
                  <a:off x="3805" y="2107"/>
                  <a:ext cx="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89"/>
                <p:cNvSpPr>
                  <a:spLocks noEditPoints="1"/>
                </p:cNvSpPr>
                <p:nvPr/>
              </p:nvSpPr>
              <p:spPr bwMode="auto">
                <a:xfrm>
                  <a:off x="3808" y="2107"/>
                  <a:ext cx="67" cy="108"/>
                </a:xfrm>
                <a:custGeom>
                  <a:avLst/>
                  <a:gdLst>
                    <a:gd name="T0" fmla="*/ 11 w 26"/>
                    <a:gd name="T1" fmla="*/ 43 h 43"/>
                    <a:gd name="T2" fmla="*/ 7 w 26"/>
                    <a:gd name="T3" fmla="*/ 39 h 43"/>
                    <a:gd name="T4" fmla="*/ 7 w 26"/>
                    <a:gd name="T5" fmla="*/ 38 h 43"/>
                    <a:gd name="T6" fmla="*/ 8 w 26"/>
                    <a:gd name="T7" fmla="*/ 37 h 43"/>
                    <a:gd name="T8" fmla="*/ 8 w 26"/>
                    <a:gd name="T9" fmla="*/ 36 h 43"/>
                    <a:gd name="T10" fmla="*/ 7 w 26"/>
                    <a:gd name="T11" fmla="*/ 35 h 43"/>
                    <a:gd name="T12" fmla="*/ 8 w 26"/>
                    <a:gd name="T13" fmla="*/ 34 h 43"/>
                    <a:gd name="T14" fmla="*/ 7 w 26"/>
                    <a:gd name="T15" fmla="*/ 34 h 43"/>
                    <a:gd name="T16" fmla="*/ 6 w 26"/>
                    <a:gd name="T17" fmla="*/ 28 h 43"/>
                    <a:gd name="T18" fmla="*/ 2 w 26"/>
                    <a:gd name="T19" fmla="*/ 19 h 43"/>
                    <a:gd name="T20" fmla="*/ 26 w 26"/>
                    <a:gd name="T21" fmla="*/ 13 h 43"/>
                    <a:gd name="T22" fmla="*/ 22 w 26"/>
                    <a:gd name="T23" fmla="*/ 23 h 43"/>
                    <a:gd name="T24" fmla="*/ 19 w 26"/>
                    <a:gd name="T25" fmla="*/ 32 h 43"/>
                    <a:gd name="T26" fmla="*/ 18 w 26"/>
                    <a:gd name="T27" fmla="*/ 33 h 43"/>
                    <a:gd name="T28" fmla="*/ 19 w 26"/>
                    <a:gd name="T29" fmla="*/ 35 h 43"/>
                    <a:gd name="T30" fmla="*/ 18 w 26"/>
                    <a:gd name="T31" fmla="*/ 35 h 43"/>
                    <a:gd name="T32" fmla="*/ 19 w 26"/>
                    <a:gd name="T33" fmla="*/ 36 h 43"/>
                    <a:gd name="T34" fmla="*/ 19 w 26"/>
                    <a:gd name="T35" fmla="*/ 36 h 43"/>
                    <a:gd name="T36" fmla="*/ 18 w 26"/>
                    <a:gd name="T37" fmla="*/ 37 h 43"/>
                    <a:gd name="T38" fmla="*/ 19 w 26"/>
                    <a:gd name="T39" fmla="*/ 38 h 43"/>
                    <a:gd name="T40" fmla="*/ 18 w 26"/>
                    <a:gd name="T41" fmla="*/ 38 h 43"/>
                    <a:gd name="T42" fmla="*/ 19 w 26"/>
                    <a:gd name="T43" fmla="*/ 40 h 43"/>
                    <a:gd name="T44" fmla="*/ 8 w 26"/>
                    <a:gd name="T45" fmla="*/ 39 h 43"/>
                    <a:gd name="T46" fmla="*/ 13 w 26"/>
                    <a:gd name="T47" fmla="*/ 43 h 43"/>
                    <a:gd name="T48" fmla="*/ 15 w 26"/>
                    <a:gd name="T49" fmla="*/ 42 h 43"/>
                    <a:gd name="T50" fmla="*/ 18 w 26"/>
                    <a:gd name="T51" fmla="*/ 39 h 43"/>
                    <a:gd name="T52" fmla="*/ 18 w 26"/>
                    <a:gd name="T53" fmla="*/ 38 h 43"/>
                    <a:gd name="T54" fmla="*/ 18 w 26"/>
                    <a:gd name="T55" fmla="*/ 38 h 43"/>
                    <a:gd name="T56" fmla="*/ 18 w 26"/>
                    <a:gd name="T57" fmla="*/ 37 h 43"/>
                    <a:gd name="T58" fmla="*/ 18 w 26"/>
                    <a:gd name="T59" fmla="*/ 37 h 43"/>
                    <a:gd name="T60" fmla="*/ 18 w 26"/>
                    <a:gd name="T61" fmla="*/ 36 h 43"/>
                    <a:gd name="T62" fmla="*/ 18 w 26"/>
                    <a:gd name="T63" fmla="*/ 36 h 43"/>
                    <a:gd name="T64" fmla="*/ 18 w 26"/>
                    <a:gd name="T65" fmla="*/ 36 h 43"/>
                    <a:gd name="T66" fmla="*/ 18 w 26"/>
                    <a:gd name="T67" fmla="*/ 35 h 43"/>
                    <a:gd name="T68" fmla="*/ 18 w 26"/>
                    <a:gd name="T69" fmla="*/ 34 h 43"/>
                    <a:gd name="T70" fmla="*/ 18 w 26"/>
                    <a:gd name="T71" fmla="*/ 34 h 43"/>
                    <a:gd name="T72" fmla="*/ 18 w 26"/>
                    <a:gd name="T73" fmla="*/ 34 h 43"/>
                    <a:gd name="T74" fmla="*/ 18 w 26"/>
                    <a:gd name="T75" fmla="*/ 32 h 43"/>
                    <a:gd name="T76" fmla="*/ 20 w 26"/>
                    <a:gd name="T77" fmla="*/ 30 h 43"/>
                    <a:gd name="T78" fmla="*/ 22 w 26"/>
                    <a:gd name="T79" fmla="*/ 23 h 43"/>
                    <a:gd name="T80" fmla="*/ 13 w 26"/>
                    <a:gd name="T81" fmla="*/ 0 h 43"/>
                    <a:gd name="T82" fmla="*/ 4 w 26"/>
                    <a:gd name="T83" fmla="*/ 23 h 43"/>
                    <a:gd name="T84" fmla="*/ 6 w 26"/>
                    <a:gd name="T85" fmla="*/ 30 h 43"/>
                    <a:gd name="T86" fmla="*/ 8 w 26"/>
                    <a:gd name="T87" fmla="*/ 33 h 43"/>
                    <a:gd name="T88" fmla="*/ 8 w 26"/>
                    <a:gd name="T89" fmla="*/ 35 h 43"/>
                    <a:gd name="T90" fmla="*/ 8 w 26"/>
                    <a:gd name="T91" fmla="*/ 35 h 43"/>
                    <a:gd name="T92" fmla="*/ 8 w 26"/>
                    <a:gd name="T93" fmla="*/ 35 h 43"/>
                    <a:gd name="T94" fmla="*/ 8 w 26"/>
                    <a:gd name="T95" fmla="*/ 36 h 43"/>
                    <a:gd name="T96" fmla="*/ 8 w 26"/>
                    <a:gd name="T97" fmla="*/ 36 h 43"/>
                    <a:gd name="T98" fmla="*/ 8 w 26"/>
                    <a:gd name="T99" fmla="*/ 37 h 43"/>
                    <a:gd name="T100" fmla="*/ 8 w 26"/>
                    <a:gd name="T101" fmla="*/ 38 h 43"/>
                    <a:gd name="T102" fmla="*/ 8 w 26"/>
                    <a:gd name="T103" fmla="*/ 38 h 43"/>
                    <a:gd name="T104" fmla="*/ 8 w 26"/>
                    <a:gd name="T105"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43">
                      <a:moveTo>
                        <a:pt x="13" y="43"/>
                      </a:moveTo>
                      <a:cubicBezTo>
                        <a:pt x="13" y="43"/>
                        <a:pt x="13" y="43"/>
                        <a:pt x="13" y="43"/>
                      </a:cubicBezTo>
                      <a:cubicBezTo>
                        <a:pt x="12" y="43"/>
                        <a:pt x="11" y="43"/>
                        <a:pt x="11" y="43"/>
                      </a:cubicBezTo>
                      <a:cubicBezTo>
                        <a:pt x="7" y="39"/>
                        <a:pt x="7" y="39"/>
                        <a:pt x="7" y="39"/>
                      </a:cubicBezTo>
                      <a:cubicBezTo>
                        <a:pt x="7" y="39"/>
                        <a:pt x="7" y="39"/>
                        <a:pt x="7" y="39"/>
                      </a:cubicBezTo>
                      <a:cubicBezTo>
                        <a:pt x="7" y="39"/>
                        <a:pt x="7" y="39"/>
                        <a:pt x="7" y="39"/>
                      </a:cubicBezTo>
                      <a:cubicBezTo>
                        <a:pt x="8" y="39"/>
                        <a:pt x="8" y="39"/>
                        <a:pt x="8" y="39"/>
                      </a:cubicBezTo>
                      <a:cubicBezTo>
                        <a:pt x="8" y="39"/>
                        <a:pt x="8" y="39"/>
                        <a:pt x="8" y="39"/>
                      </a:cubicBezTo>
                      <a:cubicBezTo>
                        <a:pt x="7" y="38"/>
                        <a:pt x="7" y="38"/>
                        <a:pt x="7" y="38"/>
                      </a:cubicBezTo>
                      <a:cubicBezTo>
                        <a:pt x="7" y="38"/>
                        <a:pt x="7" y="37"/>
                        <a:pt x="8" y="37"/>
                      </a:cubicBezTo>
                      <a:cubicBezTo>
                        <a:pt x="8" y="37"/>
                        <a:pt x="8" y="37"/>
                        <a:pt x="8" y="37"/>
                      </a:cubicBezTo>
                      <a:cubicBezTo>
                        <a:pt x="8" y="37"/>
                        <a:pt x="8" y="37"/>
                        <a:pt x="8" y="37"/>
                      </a:cubicBezTo>
                      <a:cubicBezTo>
                        <a:pt x="7" y="37"/>
                        <a:pt x="7" y="37"/>
                        <a:pt x="7" y="37"/>
                      </a:cubicBezTo>
                      <a:cubicBezTo>
                        <a:pt x="7" y="36"/>
                        <a:pt x="7" y="36"/>
                        <a:pt x="7" y="36"/>
                      </a:cubicBezTo>
                      <a:cubicBezTo>
                        <a:pt x="7" y="36"/>
                        <a:pt x="7" y="36"/>
                        <a:pt x="8" y="36"/>
                      </a:cubicBezTo>
                      <a:cubicBezTo>
                        <a:pt x="8" y="36"/>
                        <a:pt x="8" y="36"/>
                        <a:pt x="8" y="36"/>
                      </a:cubicBezTo>
                      <a:cubicBezTo>
                        <a:pt x="8" y="36"/>
                        <a:pt x="8" y="36"/>
                        <a:pt x="8" y="36"/>
                      </a:cubicBezTo>
                      <a:cubicBezTo>
                        <a:pt x="7" y="35"/>
                        <a:pt x="7" y="35"/>
                        <a:pt x="7" y="35"/>
                      </a:cubicBezTo>
                      <a:cubicBezTo>
                        <a:pt x="7" y="35"/>
                        <a:pt x="7" y="35"/>
                        <a:pt x="7" y="35"/>
                      </a:cubicBezTo>
                      <a:cubicBezTo>
                        <a:pt x="7" y="34"/>
                        <a:pt x="7" y="34"/>
                        <a:pt x="7" y="34"/>
                      </a:cubicBezTo>
                      <a:cubicBezTo>
                        <a:pt x="8" y="34"/>
                        <a:pt x="8" y="34"/>
                        <a:pt x="8" y="34"/>
                      </a:cubicBezTo>
                      <a:cubicBezTo>
                        <a:pt x="8" y="34"/>
                        <a:pt x="8" y="34"/>
                        <a:pt x="8" y="34"/>
                      </a:cubicBezTo>
                      <a:cubicBezTo>
                        <a:pt x="7" y="34"/>
                        <a:pt x="7" y="34"/>
                        <a:pt x="7" y="34"/>
                      </a:cubicBezTo>
                      <a:cubicBezTo>
                        <a:pt x="7" y="34"/>
                        <a:pt x="7" y="34"/>
                        <a:pt x="7" y="34"/>
                      </a:cubicBezTo>
                      <a:cubicBezTo>
                        <a:pt x="7" y="32"/>
                        <a:pt x="7" y="32"/>
                        <a:pt x="7" y="32"/>
                      </a:cubicBezTo>
                      <a:cubicBezTo>
                        <a:pt x="6" y="31"/>
                        <a:pt x="6" y="30"/>
                        <a:pt x="6" y="30"/>
                      </a:cubicBezTo>
                      <a:cubicBezTo>
                        <a:pt x="6" y="30"/>
                        <a:pt x="6" y="29"/>
                        <a:pt x="6" y="28"/>
                      </a:cubicBezTo>
                      <a:cubicBezTo>
                        <a:pt x="6" y="26"/>
                        <a:pt x="4" y="24"/>
                        <a:pt x="4" y="23"/>
                      </a:cubicBezTo>
                      <a:cubicBezTo>
                        <a:pt x="4" y="23"/>
                        <a:pt x="4" y="23"/>
                        <a:pt x="4" y="23"/>
                      </a:cubicBezTo>
                      <a:cubicBezTo>
                        <a:pt x="3" y="22"/>
                        <a:pt x="3" y="21"/>
                        <a:pt x="2" y="19"/>
                      </a:cubicBezTo>
                      <a:cubicBezTo>
                        <a:pt x="1" y="17"/>
                        <a:pt x="0" y="15"/>
                        <a:pt x="0" y="13"/>
                      </a:cubicBezTo>
                      <a:cubicBezTo>
                        <a:pt x="0" y="5"/>
                        <a:pt x="6" y="0"/>
                        <a:pt x="13" y="0"/>
                      </a:cubicBezTo>
                      <a:cubicBezTo>
                        <a:pt x="20" y="0"/>
                        <a:pt x="26" y="6"/>
                        <a:pt x="26" y="13"/>
                      </a:cubicBezTo>
                      <a:cubicBezTo>
                        <a:pt x="26" y="15"/>
                        <a:pt x="25" y="18"/>
                        <a:pt x="24" y="20"/>
                      </a:cubicBezTo>
                      <a:cubicBezTo>
                        <a:pt x="23" y="21"/>
                        <a:pt x="23" y="22"/>
                        <a:pt x="22" y="23"/>
                      </a:cubicBezTo>
                      <a:cubicBezTo>
                        <a:pt x="22" y="23"/>
                        <a:pt x="22" y="23"/>
                        <a:pt x="22" y="23"/>
                      </a:cubicBezTo>
                      <a:cubicBezTo>
                        <a:pt x="22" y="24"/>
                        <a:pt x="20" y="26"/>
                        <a:pt x="20" y="27"/>
                      </a:cubicBezTo>
                      <a:cubicBezTo>
                        <a:pt x="20" y="29"/>
                        <a:pt x="20" y="30"/>
                        <a:pt x="20" y="30"/>
                      </a:cubicBezTo>
                      <a:cubicBezTo>
                        <a:pt x="20" y="30"/>
                        <a:pt x="20" y="31"/>
                        <a:pt x="19" y="32"/>
                      </a:cubicBezTo>
                      <a:cubicBezTo>
                        <a:pt x="19" y="33"/>
                        <a:pt x="19" y="33"/>
                        <a:pt x="19" y="33"/>
                      </a:cubicBezTo>
                      <a:cubicBezTo>
                        <a:pt x="19" y="33"/>
                        <a:pt x="19" y="33"/>
                        <a:pt x="19" y="33"/>
                      </a:cubicBezTo>
                      <a:cubicBezTo>
                        <a:pt x="18" y="33"/>
                        <a:pt x="18" y="33"/>
                        <a:pt x="18" y="33"/>
                      </a:cubicBezTo>
                      <a:cubicBezTo>
                        <a:pt x="18" y="33"/>
                        <a:pt x="18" y="33"/>
                        <a:pt x="18" y="33"/>
                      </a:cubicBezTo>
                      <a:cubicBezTo>
                        <a:pt x="19" y="34"/>
                        <a:pt x="19" y="34"/>
                        <a:pt x="19" y="34"/>
                      </a:cubicBezTo>
                      <a:cubicBezTo>
                        <a:pt x="19" y="35"/>
                        <a:pt x="19" y="35"/>
                        <a:pt x="19" y="35"/>
                      </a:cubicBezTo>
                      <a:cubicBezTo>
                        <a:pt x="19" y="35"/>
                        <a:pt x="19" y="35"/>
                        <a:pt x="19" y="35"/>
                      </a:cubicBezTo>
                      <a:cubicBezTo>
                        <a:pt x="19" y="35"/>
                        <a:pt x="19" y="35"/>
                        <a:pt x="19" y="35"/>
                      </a:cubicBezTo>
                      <a:cubicBezTo>
                        <a:pt x="18" y="35"/>
                        <a:pt x="18" y="35"/>
                        <a:pt x="18" y="35"/>
                      </a:cubicBezTo>
                      <a:cubicBezTo>
                        <a:pt x="18" y="35"/>
                        <a:pt x="18" y="35"/>
                        <a:pt x="18" y="35"/>
                      </a:cubicBezTo>
                      <a:cubicBezTo>
                        <a:pt x="18" y="35"/>
                        <a:pt x="18" y="35"/>
                        <a:pt x="18" y="35"/>
                      </a:cubicBezTo>
                      <a:cubicBezTo>
                        <a:pt x="19" y="35"/>
                        <a:pt x="19" y="35"/>
                        <a:pt x="19" y="36"/>
                      </a:cubicBezTo>
                      <a:cubicBezTo>
                        <a:pt x="19" y="36"/>
                        <a:pt x="19" y="36"/>
                        <a:pt x="19" y="36"/>
                      </a:cubicBezTo>
                      <a:cubicBezTo>
                        <a:pt x="19" y="36"/>
                        <a:pt x="19" y="36"/>
                        <a:pt x="19" y="36"/>
                      </a:cubicBezTo>
                      <a:cubicBezTo>
                        <a:pt x="19" y="36"/>
                        <a:pt x="19" y="36"/>
                        <a:pt x="19" y="36"/>
                      </a:cubicBezTo>
                      <a:cubicBezTo>
                        <a:pt x="18" y="37"/>
                        <a:pt x="18" y="37"/>
                        <a:pt x="18" y="37"/>
                      </a:cubicBezTo>
                      <a:cubicBezTo>
                        <a:pt x="18" y="37"/>
                        <a:pt x="18" y="37"/>
                        <a:pt x="18" y="37"/>
                      </a:cubicBezTo>
                      <a:cubicBezTo>
                        <a:pt x="18" y="37"/>
                        <a:pt x="18" y="37"/>
                        <a:pt x="18" y="37"/>
                      </a:cubicBezTo>
                      <a:cubicBezTo>
                        <a:pt x="19" y="37"/>
                        <a:pt x="19" y="37"/>
                        <a:pt x="19" y="37"/>
                      </a:cubicBezTo>
                      <a:cubicBezTo>
                        <a:pt x="19" y="37"/>
                        <a:pt x="19" y="37"/>
                        <a:pt x="19" y="37"/>
                      </a:cubicBezTo>
                      <a:cubicBezTo>
                        <a:pt x="19" y="38"/>
                        <a:pt x="19" y="38"/>
                        <a:pt x="19" y="38"/>
                      </a:cubicBezTo>
                      <a:cubicBezTo>
                        <a:pt x="19" y="38"/>
                        <a:pt x="19" y="38"/>
                        <a:pt x="19" y="38"/>
                      </a:cubicBezTo>
                      <a:cubicBezTo>
                        <a:pt x="18" y="38"/>
                        <a:pt x="18" y="38"/>
                        <a:pt x="18" y="38"/>
                      </a:cubicBezTo>
                      <a:cubicBezTo>
                        <a:pt x="18" y="38"/>
                        <a:pt x="18" y="38"/>
                        <a:pt x="18" y="38"/>
                      </a:cubicBezTo>
                      <a:cubicBezTo>
                        <a:pt x="18" y="38"/>
                        <a:pt x="18" y="38"/>
                        <a:pt x="18" y="38"/>
                      </a:cubicBezTo>
                      <a:cubicBezTo>
                        <a:pt x="19" y="39"/>
                        <a:pt x="19" y="39"/>
                        <a:pt x="19" y="39"/>
                      </a:cubicBezTo>
                      <a:cubicBezTo>
                        <a:pt x="19" y="40"/>
                        <a:pt x="19" y="40"/>
                        <a:pt x="19" y="40"/>
                      </a:cubicBezTo>
                      <a:cubicBezTo>
                        <a:pt x="15" y="43"/>
                        <a:pt x="15" y="43"/>
                        <a:pt x="15" y="43"/>
                      </a:cubicBezTo>
                      <a:cubicBezTo>
                        <a:pt x="15" y="43"/>
                        <a:pt x="14" y="43"/>
                        <a:pt x="13" y="43"/>
                      </a:cubicBezTo>
                      <a:moveTo>
                        <a:pt x="8" y="39"/>
                      </a:moveTo>
                      <a:cubicBezTo>
                        <a:pt x="11" y="42"/>
                        <a:pt x="11" y="42"/>
                        <a:pt x="11" y="42"/>
                      </a:cubicBezTo>
                      <a:cubicBezTo>
                        <a:pt x="11" y="42"/>
                        <a:pt x="12" y="43"/>
                        <a:pt x="13" y="43"/>
                      </a:cubicBezTo>
                      <a:cubicBezTo>
                        <a:pt x="13" y="43"/>
                        <a:pt x="13" y="43"/>
                        <a:pt x="13" y="43"/>
                      </a:cubicBezTo>
                      <a:cubicBezTo>
                        <a:pt x="13" y="43"/>
                        <a:pt x="13" y="43"/>
                        <a:pt x="13" y="43"/>
                      </a:cubicBezTo>
                      <a:cubicBezTo>
                        <a:pt x="14" y="43"/>
                        <a:pt x="15" y="42"/>
                        <a:pt x="15" y="42"/>
                      </a:cubicBezTo>
                      <a:cubicBezTo>
                        <a:pt x="15" y="42"/>
                        <a:pt x="15" y="42"/>
                        <a:pt x="15" y="42"/>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8"/>
                        <a:pt x="18" y="38"/>
                        <a:pt x="18" y="38"/>
                      </a:cubicBezTo>
                      <a:cubicBezTo>
                        <a:pt x="18" y="38"/>
                        <a:pt x="18" y="38"/>
                        <a:pt x="18" y="38"/>
                      </a:cubicBezTo>
                      <a:cubicBezTo>
                        <a:pt x="18" y="38"/>
                        <a:pt x="18" y="38"/>
                        <a:pt x="18" y="38"/>
                      </a:cubicBezTo>
                      <a:cubicBezTo>
                        <a:pt x="18" y="38"/>
                        <a:pt x="18" y="38"/>
                        <a:pt x="18" y="38"/>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5"/>
                        <a:pt x="18" y="35"/>
                        <a:pt x="18" y="35"/>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3"/>
                        <a:pt x="18" y="33"/>
                        <a:pt x="18" y="33"/>
                      </a:cubicBezTo>
                      <a:cubicBezTo>
                        <a:pt x="18" y="33"/>
                        <a:pt x="18" y="33"/>
                        <a:pt x="18" y="33"/>
                      </a:cubicBezTo>
                      <a:cubicBezTo>
                        <a:pt x="18" y="32"/>
                        <a:pt x="18" y="32"/>
                        <a:pt x="18" y="32"/>
                      </a:cubicBezTo>
                      <a:cubicBezTo>
                        <a:pt x="18" y="32"/>
                        <a:pt x="18" y="32"/>
                        <a:pt x="18" y="32"/>
                      </a:cubicBezTo>
                      <a:cubicBezTo>
                        <a:pt x="18" y="32"/>
                        <a:pt x="18" y="32"/>
                        <a:pt x="18" y="32"/>
                      </a:cubicBezTo>
                      <a:cubicBezTo>
                        <a:pt x="19" y="31"/>
                        <a:pt x="20" y="30"/>
                        <a:pt x="20" y="30"/>
                      </a:cubicBezTo>
                      <a:cubicBezTo>
                        <a:pt x="20" y="30"/>
                        <a:pt x="20" y="29"/>
                        <a:pt x="20" y="27"/>
                      </a:cubicBezTo>
                      <a:cubicBezTo>
                        <a:pt x="20" y="26"/>
                        <a:pt x="21" y="24"/>
                        <a:pt x="22" y="23"/>
                      </a:cubicBezTo>
                      <a:cubicBezTo>
                        <a:pt x="22" y="23"/>
                        <a:pt x="22" y="23"/>
                        <a:pt x="22" y="23"/>
                      </a:cubicBezTo>
                      <a:cubicBezTo>
                        <a:pt x="22" y="22"/>
                        <a:pt x="23" y="21"/>
                        <a:pt x="23" y="19"/>
                      </a:cubicBezTo>
                      <a:cubicBezTo>
                        <a:pt x="25" y="17"/>
                        <a:pt x="25" y="15"/>
                        <a:pt x="25" y="13"/>
                      </a:cubicBezTo>
                      <a:cubicBezTo>
                        <a:pt x="25" y="6"/>
                        <a:pt x="20" y="0"/>
                        <a:pt x="13" y="0"/>
                      </a:cubicBezTo>
                      <a:cubicBezTo>
                        <a:pt x="6" y="0"/>
                        <a:pt x="1" y="6"/>
                        <a:pt x="1" y="13"/>
                      </a:cubicBezTo>
                      <a:cubicBezTo>
                        <a:pt x="1" y="15"/>
                        <a:pt x="1" y="17"/>
                        <a:pt x="2" y="19"/>
                      </a:cubicBezTo>
                      <a:cubicBezTo>
                        <a:pt x="3" y="21"/>
                        <a:pt x="4" y="22"/>
                        <a:pt x="4" y="23"/>
                      </a:cubicBezTo>
                      <a:cubicBezTo>
                        <a:pt x="4" y="23"/>
                        <a:pt x="4" y="23"/>
                        <a:pt x="4" y="23"/>
                      </a:cubicBezTo>
                      <a:cubicBezTo>
                        <a:pt x="5" y="24"/>
                        <a:pt x="6" y="26"/>
                        <a:pt x="6" y="28"/>
                      </a:cubicBezTo>
                      <a:cubicBezTo>
                        <a:pt x="6" y="29"/>
                        <a:pt x="6" y="30"/>
                        <a:pt x="6" y="30"/>
                      </a:cubicBezTo>
                      <a:cubicBezTo>
                        <a:pt x="6" y="30"/>
                        <a:pt x="7" y="31"/>
                        <a:pt x="8" y="32"/>
                      </a:cubicBezTo>
                      <a:cubicBezTo>
                        <a:pt x="8" y="32"/>
                        <a:pt x="8" y="32"/>
                        <a:pt x="8" y="32"/>
                      </a:cubicBezTo>
                      <a:cubicBezTo>
                        <a:pt x="8" y="33"/>
                        <a:pt x="8" y="33"/>
                        <a:pt x="8" y="33"/>
                      </a:cubicBezTo>
                      <a:cubicBezTo>
                        <a:pt x="8" y="34"/>
                        <a:pt x="8" y="34"/>
                        <a:pt x="8" y="34"/>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9"/>
                        <a:pt x="8" y="39"/>
                        <a:pt x="8" y="39"/>
                      </a:cubicBezTo>
                      <a:cubicBezTo>
                        <a:pt x="8" y="39"/>
                        <a:pt x="8" y="39"/>
                        <a:pt x="8" y="3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90"/>
                <p:cNvSpPr/>
                <p:nvPr/>
              </p:nvSpPr>
              <p:spPr bwMode="auto">
                <a:xfrm>
                  <a:off x="3823" y="2142"/>
                  <a:ext cx="36" cy="53"/>
                </a:xfrm>
                <a:custGeom>
                  <a:avLst/>
                  <a:gdLst>
                    <a:gd name="T0" fmla="*/ 9 w 14"/>
                    <a:gd name="T1" fmla="*/ 21 h 21"/>
                    <a:gd name="T2" fmla="*/ 9 w 14"/>
                    <a:gd name="T3" fmla="*/ 21 h 21"/>
                    <a:gd name="T4" fmla="*/ 8 w 14"/>
                    <a:gd name="T5" fmla="*/ 21 h 21"/>
                    <a:gd name="T6" fmla="*/ 13 w 14"/>
                    <a:gd name="T7" fmla="*/ 1 h 21"/>
                    <a:gd name="T8" fmla="*/ 1 w 14"/>
                    <a:gd name="T9" fmla="*/ 2 h 21"/>
                    <a:gd name="T10" fmla="*/ 6 w 14"/>
                    <a:gd name="T11" fmla="*/ 21 h 21"/>
                    <a:gd name="T12" fmla="*/ 5 w 14"/>
                    <a:gd name="T13" fmla="*/ 21 h 21"/>
                    <a:gd name="T14" fmla="*/ 5 w 14"/>
                    <a:gd name="T15" fmla="*/ 21 h 21"/>
                    <a:gd name="T16" fmla="*/ 0 w 14"/>
                    <a:gd name="T17" fmla="*/ 0 h 21"/>
                    <a:gd name="T18" fmla="*/ 1 w 14"/>
                    <a:gd name="T19" fmla="*/ 0 h 21"/>
                    <a:gd name="T20" fmla="*/ 13 w 14"/>
                    <a:gd name="T21" fmla="*/ 0 h 21"/>
                    <a:gd name="T22" fmla="*/ 14 w 14"/>
                    <a:gd name="T23" fmla="*/ 0 h 21"/>
                    <a:gd name="T24" fmla="*/ 9 w 14"/>
                    <a:gd name="T25" fmla="*/ 21 h 21"/>
                    <a:gd name="T26" fmla="*/ 9 w 14"/>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1">
                      <a:moveTo>
                        <a:pt x="9" y="21"/>
                      </a:moveTo>
                      <a:cubicBezTo>
                        <a:pt x="9" y="21"/>
                        <a:pt x="9" y="21"/>
                        <a:pt x="9" y="21"/>
                      </a:cubicBezTo>
                      <a:cubicBezTo>
                        <a:pt x="8" y="21"/>
                        <a:pt x="8" y="21"/>
                        <a:pt x="8" y="21"/>
                      </a:cubicBezTo>
                      <a:cubicBezTo>
                        <a:pt x="13" y="1"/>
                        <a:pt x="13" y="1"/>
                        <a:pt x="13" y="1"/>
                      </a:cubicBezTo>
                      <a:cubicBezTo>
                        <a:pt x="7" y="6"/>
                        <a:pt x="3" y="3"/>
                        <a:pt x="1" y="2"/>
                      </a:cubicBezTo>
                      <a:cubicBezTo>
                        <a:pt x="6" y="21"/>
                        <a:pt x="6" y="21"/>
                        <a:pt x="6" y="21"/>
                      </a:cubicBezTo>
                      <a:cubicBezTo>
                        <a:pt x="5" y="21"/>
                        <a:pt x="5" y="21"/>
                        <a:pt x="5" y="21"/>
                      </a:cubicBezTo>
                      <a:cubicBezTo>
                        <a:pt x="5" y="21"/>
                        <a:pt x="5" y="21"/>
                        <a:pt x="5" y="21"/>
                      </a:cubicBezTo>
                      <a:cubicBezTo>
                        <a:pt x="0" y="0"/>
                        <a:pt x="0" y="0"/>
                        <a:pt x="0" y="0"/>
                      </a:cubicBezTo>
                      <a:cubicBezTo>
                        <a:pt x="1" y="0"/>
                        <a:pt x="1" y="0"/>
                        <a:pt x="1" y="0"/>
                      </a:cubicBezTo>
                      <a:cubicBezTo>
                        <a:pt x="1" y="1"/>
                        <a:pt x="6" y="6"/>
                        <a:pt x="13" y="0"/>
                      </a:cubicBezTo>
                      <a:cubicBezTo>
                        <a:pt x="14" y="0"/>
                        <a:pt x="14" y="0"/>
                        <a:pt x="14" y="0"/>
                      </a:cubicBezTo>
                      <a:cubicBezTo>
                        <a:pt x="9" y="21"/>
                        <a:pt x="9" y="21"/>
                        <a:pt x="9" y="21"/>
                      </a:cubicBezTo>
                      <a:cubicBezTo>
                        <a:pt x="9" y="21"/>
                        <a:pt x="9" y="21"/>
                        <a:pt x="9" y="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91"/>
                <p:cNvSpPr/>
                <p:nvPr/>
              </p:nvSpPr>
              <p:spPr bwMode="auto">
                <a:xfrm>
                  <a:off x="3841" y="2150"/>
                  <a:ext cx="0" cy="48"/>
                </a:xfrm>
                <a:custGeom>
                  <a:avLst/>
                  <a:gdLst>
                    <a:gd name="T0" fmla="*/ 48 h 48"/>
                    <a:gd name="T1" fmla="*/ 45 h 48"/>
                    <a:gd name="T2" fmla="*/ 0 h 48"/>
                    <a:gd name="T3" fmla="*/ 0 h 48"/>
                    <a:gd name="T4" fmla="*/ 0 h 48"/>
                    <a:gd name="T5" fmla="*/ 45 h 48"/>
                    <a:gd name="T6" fmla="*/ 48 h 48"/>
                  </a:gdLst>
                  <a:ahLst/>
                  <a:cxnLst>
                    <a:cxn ang="0">
                      <a:pos x="0" y="T0"/>
                    </a:cxn>
                    <a:cxn ang="0">
                      <a:pos x="0" y="T1"/>
                    </a:cxn>
                    <a:cxn ang="0">
                      <a:pos x="0" y="T2"/>
                    </a:cxn>
                    <a:cxn ang="0">
                      <a:pos x="0" y="T3"/>
                    </a:cxn>
                    <a:cxn ang="0">
                      <a:pos x="0" y="T4"/>
                    </a:cxn>
                    <a:cxn ang="0">
                      <a:pos x="0" y="T5"/>
                    </a:cxn>
                    <a:cxn ang="0">
                      <a:pos x="0" y="T6"/>
                    </a:cxn>
                  </a:cxnLst>
                  <a:rect l="0" t="0" r="r" b="b"/>
                  <a:pathLst>
                    <a:path h="48">
                      <a:moveTo>
                        <a:pt x="0" y="48"/>
                      </a:moveTo>
                      <a:lnTo>
                        <a:pt x="0" y="45"/>
                      </a:lnTo>
                      <a:lnTo>
                        <a:pt x="0" y="0"/>
                      </a:lnTo>
                      <a:lnTo>
                        <a:pt x="0" y="0"/>
                      </a:lnTo>
                      <a:lnTo>
                        <a:pt x="0" y="0"/>
                      </a:lnTo>
                      <a:lnTo>
                        <a:pt x="0" y="4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92"/>
                <p:cNvSpPr/>
                <p:nvPr/>
              </p:nvSpPr>
              <p:spPr bwMode="auto">
                <a:xfrm>
                  <a:off x="3841" y="2150"/>
                  <a:ext cx="0" cy="48"/>
                </a:xfrm>
                <a:custGeom>
                  <a:avLst/>
                  <a:gdLst>
                    <a:gd name="T0" fmla="*/ 48 h 48"/>
                    <a:gd name="T1" fmla="*/ 45 h 48"/>
                    <a:gd name="T2" fmla="*/ 0 h 48"/>
                    <a:gd name="T3" fmla="*/ 0 h 48"/>
                    <a:gd name="T4" fmla="*/ 0 h 48"/>
                    <a:gd name="T5" fmla="*/ 45 h 48"/>
                    <a:gd name="T6" fmla="*/ 48 h 48"/>
                  </a:gdLst>
                  <a:ahLst/>
                  <a:cxnLst>
                    <a:cxn ang="0">
                      <a:pos x="0" y="T0"/>
                    </a:cxn>
                    <a:cxn ang="0">
                      <a:pos x="0" y="T1"/>
                    </a:cxn>
                    <a:cxn ang="0">
                      <a:pos x="0" y="T2"/>
                    </a:cxn>
                    <a:cxn ang="0">
                      <a:pos x="0" y="T3"/>
                    </a:cxn>
                    <a:cxn ang="0">
                      <a:pos x="0" y="T4"/>
                    </a:cxn>
                    <a:cxn ang="0">
                      <a:pos x="0" y="T5"/>
                    </a:cxn>
                    <a:cxn ang="0">
                      <a:pos x="0" y="T6"/>
                    </a:cxn>
                  </a:cxnLst>
                  <a:rect l="0" t="0" r="r" b="b"/>
                  <a:pathLst>
                    <a:path h="48">
                      <a:moveTo>
                        <a:pt x="0" y="48"/>
                      </a:moveTo>
                      <a:lnTo>
                        <a:pt x="0" y="45"/>
                      </a:lnTo>
                      <a:lnTo>
                        <a:pt x="0" y="0"/>
                      </a:lnTo>
                      <a:lnTo>
                        <a:pt x="0" y="0"/>
                      </a:lnTo>
                      <a:lnTo>
                        <a:pt x="0" y="0"/>
                      </a:lnTo>
                      <a:lnTo>
                        <a:pt x="0" y="45"/>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93"/>
                <p:cNvSpPr/>
                <p:nvPr/>
              </p:nvSpPr>
              <p:spPr bwMode="auto">
                <a:xfrm>
                  <a:off x="3826" y="2188"/>
                  <a:ext cx="31" cy="27"/>
                </a:xfrm>
                <a:custGeom>
                  <a:avLst/>
                  <a:gdLst>
                    <a:gd name="T0" fmla="*/ 12 w 12"/>
                    <a:gd name="T1" fmla="*/ 2 h 11"/>
                    <a:gd name="T2" fmla="*/ 11 w 12"/>
                    <a:gd name="T3" fmla="*/ 2 h 11"/>
                    <a:gd name="T4" fmla="*/ 11 w 12"/>
                    <a:gd name="T5" fmla="*/ 1 h 11"/>
                    <a:gd name="T6" fmla="*/ 12 w 12"/>
                    <a:gd name="T7" fmla="*/ 0 h 11"/>
                    <a:gd name="T8" fmla="*/ 0 w 12"/>
                    <a:gd name="T9" fmla="*/ 1 h 11"/>
                    <a:gd name="T10" fmla="*/ 1 w 12"/>
                    <a:gd name="T11" fmla="*/ 2 h 11"/>
                    <a:gd name="T12" fmla="*/ 0 w 12"/>
                    <a:gd name="T13" fmla="*/ 2 h 11"/>
                    <a:gd name="T14" fmla="*/ 0 w 12"/>
                    <a:gd name="T15" fmla="*/ 3 h 11"/>
                    <a:gd name="T16" fmla="*/ 1 w 12"/>
                    <a:gd name="T17" fmla="*/ 3 h 11"/>
                    <a:gd name="T18" fmla="*/ 1 w 12"/>
                    <a:gd name="T19" fmla="*/ 4 h 11"/>
                    <a:gd name="T20" fmla="*/ 1 w 12"/>
                    <a:gd name="T21" fmla="*/ 4 h 11"/>
                    <a:gd name="T22" fmla="*/ 0 w 12"/>
                    <a:gd name="T23" fmla="*/ 5 h 11"/>
                    <a:gd name="T24" fmla="*/ 1 w 12"/>
                    <a:gd name="T25" fmla="*/ 5 h 11"/>
                    <a:gd name="T26" fmla="*/ 1 w 12"/>
                    <a:gd name="T27" fmla="*/ 5 h 11"/>
                    <a:gd name="T28" fmla="*/ 0 w 12"/>
                    <a:gd name="T29" fmla="*/ 6 h 11"/>
                    <a:gd name="T30" fmla="*/ 1 w 12"/>
                    <a:gd name="T31" fmla="*/ 6 h 11"/>
                    <a:gd name="T32" fmla="*/ 0 w 12"/>
                    <a:gd name="T33" fmla="*/ 7 h 11"/>
                    <a:gd name="T34" fmla="*/ 0 w 12"/>
                    <a:gd name="T35" fmla="*/ 7 h 11"/>
                    <a:gd name="T36" fmla="*/ 0 w 12"/>
                    <a:gd name="T37" fmla="*/ 7 h 11"/>
                    <a:gd name="T38" fmla="*/ 6 w 12"/>
                    <a:gd name="T39" fmla="*/ 11 h 11"/>
                    <a:gd name="T40" fmla="*/ 8 w 12"/>
                    <a:gd name="T41" fmla="*/ 11 h 11"/>
                    <a:gd name="T42" fmla="*/ 12 w 12"/>
                    <a:gd name="T43" fmla="*/ 7 h 11"/>
                    <a:gd name="T44" fmla="*/ 11 w 12"/>
                    <a:gd name="T45" fmla="*/ 6 h 11"/>
                    <a:gd name="T46" fmla="*/ 11 w 12"/>
                    <a:gd name="T47" fmla="*/ 6 h 11"/>
                    <a:gd name="T48" fmla="*/ 12 w 12"/>
                    <a:gd name="T49" fmla="*/ 6 h 11"/>
                    <a:gd name="T50" fmla="*/ 12 w 12"/>
                    <a:gd name="T51" fmla="*/ 5 h 11"/>
                    <a:gd name="T52" fmla="*/ 11 w 12"/>
                    <a:gd name="T53" fmla="*/ 5 h 11"/>
                    <a:gd name="T54" fmla="*/ 12 w 12"/>
                    <a:gd name="T55" fmla="*/ 4 h 11"/>
                    <a:gd name="T56" fmla="*/ 12 w 12"/>
                    <a:gd name="T57" fmla="*/ 4 h 11"/>
                    <a:gd name="T58" fmla="*/ 11 w 12"/>
                    <a:gd name="T59" fmla="*/ 3 h 11"/>
                    <a:gd name="T60" fmla="*/ 11 w 12"/>
                    <a:gd name="T61" fmla="*/ 3 h 11"/>
                    <a:gd name="T62" fmla="*/ 12 w 12"/>
                    <a:gd name="T6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1">
                      <a:moveTo>
                        <a:pt x="12" y="2"/>
                      </a:moveTo>
                      <a:cubicBezTo>
                        <a:pt x="12" y="2"/>
                        <a:pt x="12" y="2"/>
                        <a:pt x="12" y="2"/>
                      </a:cubicBezTo>
                      <a:cubicBezTo>
                        <a:pt x="12" y="2"/>
                        <a:pt x="12" y="2"/>
                        <a:pt x="12" y="2"/>
                      </a:cubicBezTo>
                      <a:cubicBezTo>
                        <a:pt x="11" y="2"/>
                        <a:pt x="11" y="2"/>
                        <a:pt x="11" y="2"/>
                      </a:cubicBezTo>
                      <a:cubicBezTo>
                        <a:pt x="11" y="2"/>
                        <a:pt x="11" y="2"/>
                        <a:pt x="11" y="2"/>
                      </a:cubicBezTo>
                      <a:cubicBezTo>
                        <a:pt x="11" y="1"/>
                        <a:pt x="11" y="1"/>
                        <a:pt x="11" y="1"/>
                      </a:cubicBezTo>
                      <a:cubicBezTo>
                        <a:pt x="12" y="1"/>
                        <a:pt x="12" y="1"/>
                        <a:pt x="12" y="1"/>
                      </a:cubicBezTo>
                      <a:cubicBezTo>
                        <a:pt x="12" y="0"/>
                        <a:pt x="12" y="0"/>
                        <a:pt x="12" y="0"/>
                      </a:cubicBezTo>
                      <a:cubicBezTo>
                        <a:pt x="0" y="0"/>
                        <a:pt x="0" y="0"/>
                        <a:pt x="0" y="0"/>
                      </a:cubicBezTo>
                      <a:cubicBezTo>
                        <a:pt x="0" y="1"/>
                        <a:pt x="0" y="1"/>
                        <a:pt x="0" y="1"/>
                      </a:cubicBezTo>
                      <a:cubicBezTo>
                        <a:pt x="0" y="1"/>
                        <a:pt x="0" y="1"/>
                        <a:pt x="0" y="1"/>
                      </a:cubicBezTo>
                      <a:cubicBezTo>
                        <a:pt x="1" y="2"/>
                        <a:pt x="1" y="2"/>
                        <a:pt x="1" y="2"/>
                      </a:cubicBezTo>
                      <a:cubicBezTo>
                        <a:pt x="1" y="2"/>
                        <a:pt x="1" y="2"/>
                        <a:pt x="1" y="2"/>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0" y="4"/>
                        <a:pt x="0" y="4"/>
                        <a:pt x="0" y="4"/>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0" y="6"/>
                        <a:pt x="0" y="6"/>
                        <a:pt x="0" y="6"/>
                      </a:cubicBezTo>
                      <a:cubicBezTo>
                        <a:pt x="1" y="6"/>
                        <a:pt x="1" y="6"/>
                        <a:pt x="1" y="6"/>
                      </a:cubicBezTo>
                      <a:cubicBezTo>
                        <a:pt x="1" y="6"/>
                        <a:pt x="1" y="6"/>
                        <a:pt x="1" y="6"/>
                      </a:cubicBezTo>
                      <a:cubicBezTo>
                        <a:pt x="1" y="7"/>
                        <a:pt x="1" y="7"/>
                        <a:pt x="1"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4" y="11"/>
                        <a:pt x="4" y="11"/>
                        <a:pt x="4" y="11"/>
                      </a:cubicBezTo>
                      <a:cubicBezTo>
                        <a:pt x="4" y="11"/>
                        <a:pt x="5" y="11"/>
                        <a:pt x="6" y="11"/>
                      </a:cubicBezTo>
                      <a:cubicBezTo>
                        <a:pt x="6" y="11"/>
                        <a:pt x="6" y="11"/>
                        <a:pt x="6" y="11"/>
                      </a:cubicBezTo>
                      <a:cubicBezTo>
                        <a:pt x="7" y="11"/>
                        <a:pt x="8" y="11"/>
                        <a:pt x="8" y="11"/>
                      </a:cubicBezTo>
                      <a:cubicBezTo>
                        <a:pt x="12" y="7"/>
                        <a:pt x="12" y="7"/>
                        <a:pt x="12" y="7"/>
                      </a:cubicBezTo>
                      <a:cubicBezTo>
                        <a:pt x="12" y="7"/>
                        <a:pt x="12" y="7"/>
                        <a:pt x="12" y="7"/>
                      </a:cubicBezTo>
                      <a:cubicBezTo>
                        <a:pt x="11" y="6"/>
                        <a:pt x="11" y="6"/>
                        <a:pt x="11" y="6"/>
                      </a:cubicBezTo>
                      <a:cubicBezTo>
                        <a:pt x="11" y="6"/>
                        <a:pt x="11" y="6"/>
                        <a:pt x="11" y="6"/>
                      </a:cubicBezTo>
                      <a:cubicBezTo>
                        <a:pt x="11" y="6"/>
                        <a:pt x="11" y="6"/>
                        <a:pt x="11" y="6"/>
                      </a:cubicBezTo>
                      <a:cubicBezTo>
                        <a:pt x="11" y="6"/>
                        <a:pt x="11" y="6"/>
                        <a:pt x="11" y="6"/>
                      </a:cubicBezTo>
                      <a:cubicBezTo>
                        <a:pt x="12" y="6"/>
                        <a:pt x="12" y="6"/>
                        <a:pt x="12" y="6"/>
                      </a:cubicBezTo>
                      <a:cubicBezTo>
                        <a:pt x="12" y="6"/>
                        <a:pt x="12" y="6"/>
                        <a:pt x="12" y="6"/>
                      </a:cubicBezTo>
                      <a:cubicBezTo>
                        <a:pt x="12" y="5"/>
                        <a:pt x="12" y="5"/>
                        <a:pt x="12" y="5"/>
                      </a:cubicBezTo>
                      <a:cubicBezTo>
                        <a:pt x="12" y="5"/>
                        <a:pt x="12" y="5"/>
                        <a:pt x="12" y="5"/>
                      </a:cubicBezTo>
                      <a:cubicBezTo>
                        <a:pt x="11" y="5"/>
                        <a:pt x="11" y="5"/>
                        <a:pt x="11" y="5"/>
                      </a:cubicBezTo>
                      <a:cubicBezTo>
                        <a:pt x="11" y="5"/>
                        <a:pt x="11" y="5"/>
                        <a:pt x="11" y="5"/>
                      </a:cubicBezTo>
                      <a:cubicBezTo>
                        <a:pt x="11" y="4"/>
                        <a:pt x="11" y="4"/>
                        <a:pt x="11" y="4"/>
                      </a:cubicBezTo>
                      <a:cubicBezTo>
                        <a:pt x="12" y="4"/>
                        <a:pt x="12" y="4"/>
                        <a:pt x="12" y="4"/>
                      </a:cubicBezTo>
                      <a:cubicBezTo>
                        <a:pt x="12" y="4"/>
                        <a:pt x="12" y="4"/>
                        <a:pt x="12" y="4"/>
                      </a:cubicBezTo>
                      <a:cubicBezTo>
                        <a:pt x="12" y="4"/>
                        <a:pt x="12" y="4"/>
                        <a:pt x="12" y="4"/>
                      </a:cubicBezTo>
                      <a:cubicBezTo>
                        <a:pt x="12" y="4"/>
                        <a:pt x="12" y="4"/>
                        <a:pt x="12" y="4"/>
                      </a:cubicBezTo>
                      <a:cubicBezTo>
                        <a:pt x="11" y="3"/>
                        <a:pt x="11" y="3"/>
                        <a:pt x="11" y="3"/>
                      </a:cubicBezTo>
                      <a:cubicBezTo>
                        <a:pt x="11" y="3"/>
                        <a:pt x="11" y="3"/>
                        <a:pt x="11" y="3"/>
                      </a:cubicBezTo>
                      <a:cubicBezTo>
                        <a:pt x="11" y="3"/>
                        <a:pt x="11" y="3"/>
                        <a:pt x="11" y="3"/>
                      </a:cubicBezTo>
                      <a:cubicBezTo>
                        <a:pt x="11" y="3"/>
                        <a:pt x="11" y="3"/>
                        <a:pt x="11" y="3"/>
                      </a:cubicBezTo>
                      <a:cubicBezTo>
                        <a:pt x="12" y="2"/>
                        <a:pt x="12" y="2"/>
                        <a:pt x="12" y="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Group 106"/>
              <p:cNvGrpSpPr>
                <a:grpSpLocks noChangeAspect="1"/>
              </p:cNvGrpSpPr>
              <p:nvPr/>
            </p:nvGrpSpPr>
            <p:grpSpPr bwMode="auto">
              <a:xfrm>
                <a:off x="5827980" y="2898467"/>
                <a:ext cx="352608" cy="415895"/>
                <a:chOff x="3801" y="2114"/>
                <a:chExt cx="78" cy="92"/>
              </a:xfrm>
            </p:grpSpPr>
            <p:sp>
              <p:nvSpPr>
                <p:cNvPr id="51" name="AutoShape 105"/>
                <p:cNvSpPr>
                  <a:spLocks noChangeAspect="1" noChangeArrowheads="1" noTextEdit="1"/>
                </p:cNvSpPr>
                <p:nvPr/>
              </p:nvSpPr>
              <p:spPr bwMode="auto">
                <a:xfrm>
                  <a:off x="3801" y="2114"/>
                  <a:ext cx="7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07"/>
                <p:cNvSpPr/>
                <p:nvPr/>
              </p:nvSpPr>
              <p:spPr bwMode="auto">
                <a:xfrm>
                  <a:off x="3822" y="2116"/>
                  <a:ext cx="34" cy="34"/>
                </a:xfrm>
                <a:custGeom>
                  <a:avLst/>
                  <a:gdLst>
                    <a:gd name="T0" fmla="*/ 6 w 13"/>
                    <a:gd name="T1" fmla="*/ 13 h 13"/>
                    <a:gd name="T2" fmla="*/ 7 w 13"/>
                    <a:gd name="T3" fmla="*/ 13 h 13"/>
                    <a:gd name="T4" fmla="*/ 13 w 13"/>
                    <a:gd name="T5" fmla="*/ 6 h 13"/>
                    <a:gd name="T6" fmla="*/ 7 w 13"/>
                    <a:gd name="T7" fmla="*/ 0 h 13"/>
                    <a:gd name="T8" fmla="*/ 6 w 13"/>
                    <a:gd name="T9" fmla="*/ 0 h 13"/>
                    <a:gd name="T10" fmla="*/ 0 w 13"/>
                    <a:gd name="T11" fmla="*/ 6 h 13"/>
                    <a:gd name="T12" fmla="*/ 6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6" y="13"/>
                      </a:moveTo>
                      <a:cubicBezTo>
                        <a:pt x="6" y="13"/>
                        <a:pt x="7" y="13"/>
                        <a:pt x="7" y="13"/>
                      </a:cubicBezTo>
                      <a:cubicBezTo>
                        <a:pt x="10" y="13"/>
                        <a:pt x="13" y="10"/>
                        <a:pt x="13" y="6"/>
                      </a:cubicBezTo>
                      <a:cubicBezTo>
                        <a:pt x="13" y="3"/>
                        <a:pt x="10" y="0"/>
                        <a:pt x="7" y="0"/>
                      </a:cubicBezTo>
                      <a:cubicBezTo>
                        <a:pt x="7" y="0"/>
                        <a:pt x="6" y="0"/>
                        <a:pt x="6" y="0"/>
                      </a:cubicBezTo>
                      <a:cubicBezTo>
                        <a:pt x="3" y="0"/>
                        <a:pt x="0" y="3"/>
                        <a:pt x="0" y="6"/>
                      </a:cubicBezTo>
                      <a:cubicBezTo>
                        <a:pt x="0" y="10"/>
                        <a:pt x="3" y="13"/>
                        <a:pt x="6"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08"/>
                <p:cNvSpPr/>
                <p:nvPr/>
              </p:nvSpPr>
              <p:spPr bwMode="auto">
                <a:xfrm>
                  <a:off x="3798" y="2155"/>
                  <a:ext cx="81" cy="53"/>
                </a:xfrm>
                <a:custGeom>
                  <a:avLst/>
                  <a:gdLst>
                    <a:gd name="T0" fmla="*/ 30 w 31"/>
                    <a:gd name="T1" fmla="*/ 5 h 21"/>
                    <a:gd name="T2" fmla="*/ 24 w 31"/>
                    <a:gd name="T3" fmla="*/ 0 h 21"/>
                    <a:gd name="T4" fmla="*/ 24 w 31"/>
                    <a:gd name="T5" fmla="*/ 0 h 21"/>
                    <a:gd name="T6" fmla="*/ 21 w 31"/>
                    <a:gd name="T7" fmla="*/ 0 h 21"/>
                    <a:gd name="T8" fmla="*/ 19 w 31"/>
                    <a:gd name="T9" fmla="*/ 7 h 21"/>
                    <a:gd name="T10" fmla="*/ 16 w 31"/>
                    <a:gd name="T11" fmla="*/ 15 h 21"/>
                    <a:gd name="T12" fmla="*/ 18 w 31"/>
                    <a:gd name="T13" fmla="*/ 10 h 21"/>
                    <a:gd name="T14" fmla="*/ 17 w 31"/>
                    <a:gd name="T15" fmla="*/ 2 h 21"/>
                    <a:gd name="T16" fmla="*/ 17 w 31"/>
                    <a:gd name="T17" fmla="*/ 1 h 21"/>
                    <a:gd name="T18" fmla="*/ 16 w 31"/>
                    <a:gd name="T19" fmla="*/ 0 h 21"/>
                    <a:gd name="T20" fmla="*/ 15 w 31"/>
                    <a:gd name="T21" fmla="*/ 0 h 21"/>
                    <a:gd name="T22" fmla="*/ 15 w 31"/>
                    <a:gd name="T23" fmla="*/ 1 h 21"/>
                    <a:gd name="T24" fmla="*/ 15 w 31"/>
                    <a:gd name="T25" fmla="*/ 2 h 21"/>
                    <a:gd name="T26" fmla="*/ 14 w 31"/>
                    <a:gd name="T27" fmla="*/ 10 h 21"/>
                    <a:gd name="T28" fmla="*/ 13 w 31"/>
                    <a:gd name="T29" fmla="*/ 7 h 21"/>
                    <a:gd name="T30" fmla="*/ 10 w 31"/>
                    <a:gd name="T31" fmla="*/ 0 h 21"/>
                    <a:gd name="T32" fmla="*/ 6 w 31"/>
                    <a:gd name="T33" fmla="*/ 0 h 21"/>
                    <a:gd name="T34" fmla="*/ 6 w 31"/>
                    <a:gd name="T35" fmla="*/ 1 h 21"/>
                    <a:gd name="T36" fmla="*/ 0 w 31"/>
                    <a:gd name="T37" fmla="*/ 5 h 21"/>
                    <a:gd name="T38" fmla="*/ 0 w 31"/>
                    <a:gd name="T39" fmla="*/ 21 h 21"/>
                    <a:gd name="T40" fmla="*/ 5 w 31"/>
                    <a:gd name="T41" fmla="*/ 21 h 21"/>
                    <a:gd name="T42" fmla="*/ 5 w 31"/>
                    <a:gd name="T43" fmla="*/ 9 h 21"/>
                    <a:gd name="T44" fmla="*/ 6 w 31"/>
                    <a:gd name="T45" fmla="*/ 9 h 21"/>
                    <a:gd name="T46" fmla="*/ 6 w 31"/>
                    <a:gd name="T47" fmla="*/ 21 h 21"/>
                    <a:gd name="T48" fmla="*/ 15 w 31"/>
                    <a:gd name="T49" fmla="*/ 21 h 21"/>
                    <a:gd name="T50" fmla="*/ 24 w 31"/>
                    <a:gd name="T51" fmla="*/ 21 h 21"/>
                    <a:gd name="T52" fmla="*/ 24 w 31"/>
                    <a:gd name="T53" fmla="*/ 9 h 21"/>
                    <a:gd name="T54" fmla="*/ 24 w 31"/>
                    <a:gd name="T55" fmla="*/ 9 h 21"/>
                    <a:gd name="T56" fmla="*/ 25 w 31"/>
                    <a:gd name="T57" fmla="*/ 9 h 21"/>
                    <a:gd name="T58" fmla="*/ 25 w 31"/>
                    <a:gd name="T59" fmla="*/ 21 h 21"/>
                    <a:gd name="T60" fmla="*/ 30 w 31"/>
                    <a:gd name="T61" fmla="*/ 21 h 21"/>
                    <a:gd name="T62" fmla="*/ 30 w 31"/>
                    <a:gd name="T6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21">
                      <a:moveTo>
                        <a:pt x="30" y="5"/>
                      </a:moveTo>
                      <a:cubicBezTo>
                        <a:pt x="28" y="1"/>
                        <a:pt x="25" y="1"/>
                        <a:pt x="24" y="0"/>
                      </a:cubicBezTo>
                      <a:cubicBezTo>
                        <a:pt x="24" y="0"/>
                        <a:pt x="24" y="0"/>
                        <a:pt x="24" y="0"/>
                      </a:cubicBezTo>
                      <a:cubicBezTo>
                        <a:pt x="21" y="0"/>
                        <a:pt x="21" y="0"/>
                        <a:pt x="21" y="0"/>
                      </a:cubicBezTo>
                      <a:cubicBezTo>
                        <a:pt x="19" y="7"/>
                        <a:pt x="19" y="7"/>
                        <a:pt x="19" y="7"/>
                      </a:cubicBezTo>
                      <a:cubicBezTo>
                        <a:pt x="16" y="15"/>
                        <a:pt x="16" y="15"/>
                        <a:pt x="16" y="15"/>
                      </a:cubicBezTo>
                      <a:cubicBezTo>
                        <a:pt x="18" y="10"/>
                        <a:pt x="18" y="10"/>
                        <a:pt x="18" y="10"/>
                      </a:cubicBezTo>
                      <a:cubicBezTo>
                        <a:pt x="17" y="2"/>
                        <a:pt x="17" y="2"/>
                        <a:pt x="17" y="2"/>
                      </a:cubicBezTo>
                      <a:cubicBezTo>
                        <a:pt x="17" y="2"/>
                        <a:pt x="17" y="2"/>
                        <a:pt x="17" y="1"/>
                      </a:cubicBezTo>
                      <a:cubicBezTo>
                        <a:pt x="17" y="1"/>
                        <a:pt x="16" y="0"/>
                        <a:pt x="16" y="0"/>
                      </a:cubicBezTo>
                      <a:cubicBezTo>
                        <a:pt x="16" y="0"/>
                        <a:pt x="15" y="0"/>
                        <a:pt x="15" y="0"/>
                      </a:cubicBezTo>
                      <a:cubicBezTo>
                        <a:pt x="15" y="1"/>
                        <a:pt x="15" y="1"/>
                        <a:pt x="15" y="1"/>
                      </a:cubicBezTo>
                      <a:cubicBezTo>
                        <a:pt x="15" y="2"/>
                        <a:pt x="15" y="2"/>
                        <a:pt x="15" y="2"/>
                      </a:cubicBezTo>
                      <a:cubicBezTo>
                        <a:pt x="14" y="10"/>
                        <a:pt x="14" y="10"/>
                        <a:pt x="14" y="10"/>
                      </a:cubicBezTo>
                      <a:cubicBezTo>
                        <a:pt x="13" y="7"/>
                        <a:pt x="13" y="7"/>
                        <a:pt x="13" y="7"/>
                      </a:cubicBezTo>
                      <a:cubicBezTo>
                        <a:pt x="10" y="0"/>
                        <a:pt x="10" y="0"/>
                        <a:pt x="10" y="0"/>
                      </a:cubicBezTo>
                      <a:cubicBezTo>
                        <a:pt x="6" y="0"/>
                        <a:pt x="6" y="0"/>
                        <a:pt x="6" y="0"/>
                      </a:cubicBezTo>
                      <a:cubicBezTo>
                        <a:pt x="6" y="1"/>
                        <a:pt x="6" y="1"/>
                        <a:pt x="6" y="1"/>
                      </a:cubicBezTo>
                      <a:cubicBezTo>
                        <a:pt x="4" y="1"/>
                        <a:pt x="1" y="2"/>
                        <a:pt x="0" y="5"/>
                      </a:cubicBezTo>
                      <a:cubicBezTo>
                        <a:pt x="0" y="7"/>
                        <a:pt x="0" y="15"/>
                        <a:pt x="0" y="21"/>
                      </a:cubicBezTo>
                      <a:cubicBezTo>
                        <a:pt x="5" y="21"/>
                        <a:pt x="5" y="21"/>
                        <a:pt x="5" y="21"/>
                      </a:cubicBezTo>
                      <a:cubicBezTo>
                        <a:pt x="5" y="9"/>
                        <a:pt x="5" y="9"/>
                        <a:pt x="5" y="9"/>
                      </a:cubicBezTo>
                      <a:cubicBezTo>
                        <a:pt x="5" y="9"/>
                        <a:pt x="5" y="9"/>
                        <a:pt x="6" y="9"/>
                      </a:cubicBezTo>
                      <a:cubicBezTo>
                        <a:pt x="6" y="21"/>
                        <a:pt x="6" y="21"/>
                        <a:pt x="6" y="21"/>
                      </a:cubicBezTo>
                      <a:cubicBezTo>
                        <a:pt x="15" y="21"/>
                        <a:pt x="15" y="21"/>
                        <a:pt x="15" y="21"/>
                      </a:cubicBezTo>
                      <a:cubicBezTo>
                        <a:pt x="24" y="21"/>
                        <a:pt x="24" y="21"/>
                        <a:pt x="24" y="21"/>
                      </a:cubicBezTo>
                      <a:cubicBezTo>
                        <a:pt x="24" y="9"/>
                        <a:pt x="24" y="9"/>
                        <a:pt x="24" y="9"/>
                      </a:cubicBezTo>
                      <a:cubicBezTo>
                        <a:pt x="24" y="9"/>
                        <a:pt x="24" y="9"/>
                        <a:pt x="24" y="9"/>
                      </a:cubicBezTo>
                      <a:cubicBezTo>
                        <a:pt x="25" y="9"/>
                        <a:pt x="25" y="9"/>
                        <a:pt x="25" y="9"/>
                      </a:cubicBezTo>
                      <a:cubicBezTo>
                        <a:pt x="25" y="21"/>
                        <a:pt x="25" y="21"/>
                        <a:pt x="25" y="21"/>
                      </a:cubicBezTo>
                      <a:cubicBezTo>
                        <a:pt x="30" y="21"/>
                        <a:pt x="30" y="21"/>
                        <a:pt x="30" y="21"/>
                      </a:cubicBezTo>
                      <a:cubicBezTo>
                        <a:pt x="31" y="15"/>
                        <a:pt x="30" y="6"/>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8" name="Group 111"/>
              <p:cNvGrpSpPr>
                <a:grpSpLocks noChangeAspect="1"/>
              </p:cNvGrpSpPr>
              <p:nvPr/>
            </p:nvGrpSpPr>
            <p:grpSpPr bwMode="auto">
              <a:xfrm>
                <a:off x="5902238" y="1965961"/>
                <a:ext cx="217307" cy="388050"/>
                <a:chOff x="3812" y="2110"/>
                <a:chExt cx="56" cy="100"/>
              </a:xfrm>
            </p:grpSpPr>
            <p:sp>
              <p:nvSpPr>
                <p:cNvPr id="49" name="AutoShape 110"/>
                <p:cNvSpPr>
                  <a:spLocks noChangeAspect="1" noChangeArrowheads="1" noTextEdit="1"/>
                </p:cNvSpPr>
                <p:nvPr/>
              </p:nvSpPr>
              <p:spPr bwMode="auto">
                <a:xfrm>
                  <a:off x="3812" y="2110"/>
                  <a:ext cx="5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12"/>
                <p:cNvSpPr>
                  <a:spLocks noEditPoints="1"/>
                </p:cNvSpPr>
                <p:nvPr/>
              </p:nvSpPr>
              <p:spPr bwMode="auto">
                <a:xfrm>
                  <a:off x="3815" y="2112"/>
                  <a:ext cx="53" cy="98"/>
                </a:xfrm>
                <a:custGeom>
                  <a:avLst/>
                  <a:gdLst>
                    <a:gd name="T0" fmla="*/ 17 w 20"/>
                    <a:gd name="T1" fmla="*/ 0 h 38"/>
                    <a:gd name="T2" fmla="*/ 3 w 20"/>
                    <a:gd name="T3" fmla="*/ 0 h 38"/>
                    <a:gd name="T4" fmla="*/ 0 w 20"/>
                    <a:gd name="T5" fmla="*/ 3 h 38"/>
                    <a:gd name="T6" fmla="*/ 0 w 20"/>
                    <a:gd name="T7" fmla="*/ 35 h 38"/>
                    <a:gd name="T8" fmla="*/ 3 w 20"/>
                    <a:gd name="T9" fmla="*/ 38 h 38"/>
                    <a:gd name="T10" fmla="*/ 17 w 20"/>
                    <a:gd name="T11" fmla="*/ 38 h 38"/>
                    <a:gd name="T12" fmla="*/ 20 w 20"/>
                    <a:gd name="T13" fmla="*/ 35 h 38"/>
                    <a:gd name="T14" fmla="*/ 20 w 20"/>
                    <a:gd name="T15" fmla="*/ 3 h 38"/>
                    <a:gd name="T16" fmla="*/ 17 w 20"/>
                    <a:gd name="T17" fmla="*/ 0 h 38"/>
                    <a:gd name="T18" fmla="*/ 7 w 20"/>
                    <a:gd name="T19" fmla="*/ 3 h 38"/>
                    <a:gd name="T20" fmla="*/ 13 w 20"/>
                    <a:gd name="T21" fmla="*/ 3 h 38"/>
                    <a:gd name="T22" fmla="*/ 14 w 20"/>
                    <a:gd name="T23" fmla="*/ 4 h 38"/>
                    <a:gd name="T24" fmla="*/ 13 w 20"/>
                    <a:gd name="T25" fmla="*/ 4 h 38"/>
                    <a:gd name="T26" fmla="*/ 13 w 20"/>
                    <a:gd name="T27" fmla="*/ 4 h 38"/>
                    <a:gd name="T28" fmla="*/ 13 w 20"/>
                    <a:gd name="T29" fmla="*/ 4 h 38"/>
                    <a:gd name="T30" fmla="*/ 7 w 20"/>
                    <a:gd name="T31" fmla="*/ 4 h 38"/>
                    <a:gd name="T32" fmla="*/ 7 w 20"/>
                    <a:gd name="T33" fmla="*/ 4 h 38"/>
                    <a:gd name="T34" fmla="*/ 7 w 20"/>
                    <a:gd name="T35" fmla="*/ 4 h 38"/>
                    <a:gd name="T36" fmla="*/ 6 w 20"/>
                    <a:gd name="T37" fmla="*/ 4 h 38"/>
                    <a:gd name="T38" fmla="*/ 7 w 20"/>
                    <a:gd name="T39" fmla="*/ 3 h 38"/>
                    <a:gd name="T40" fmla="*/ 18 w 20"/>
                    <a:gd name="T41" fmla="*/ 33 h 38"/>
                    <a:gd name="T42" fmla="*/ 2 w 20"/>
                    <a:gd name="T43" fmla="*/ 33 h 38"/>
                    <a:gd name="T44" fmla="*/ 2 w 20"/>
                    <a:gd name="T45" fmla="*/ 6 h 38"/>
                    <a:gd name="T46" fmla="*/ 18 w 20"/>
                    <a:gd name="T47" fmla="*/ 6 h 38"/>
                    <a:gd name="T48" fmla="*/ 18 w 20"/>
                    <a:gd name="T4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38">
                      <a:moveTo>
                        <a:pt x="17" y="0"/>
                      </a:moveTo>
                      <a:cubicBezTo>
                        <a:pt x="3" y="0"/>
                        <a:pt x="3" y="0"/>
                        <a:pt x="3" y="0"/>
                      </a:cubicBezTo>
                      <a:cubicBezTo>
                        <a:pt x="2" y="0"/>
                        <a:pt x="0" y="2"/>
                        <a:pt x="0" y="3"/>
                      </a:cubicBezTo>
                      <a:cubicBezTo>
                        <a:pt x="0" y="35"/>
                        <a:pt x="0" y="35"/>
                        <a:pt x="0" y="35"/>
                      </a:cubicBezTo>
                      <a:cubicBezTo>
                        <a:pt x="0" y="37"/>
                        <a:pt x="2" y="38"/>
                        <a:pt x="3" y="38"/>
                      </a:cubicBezTo>
                      <a:cubicBezTo>
                        <a:pt x="17" y="38"/>
                        <a:pt x="17" y="38"/>
                        <a:pt x="17" y="38"/>
                      </a:cubicBezTo>
                      <a:cubicBezTo>
                        <a:pt x="18" y="38"/>
                        <a:pt x="20" y="37"/>
                        <a:pt x="20" y="35"/>
                      </a:cubicBezTo>
                      <a:cubicBezTo>
                        <a:pt x="20" y="3"/>
                        <a:pt x="20" y="3"/>
                        <a:pt x="20" y="3"/>
                      </a:cubicBezTo>
                      <a:cubicBezTo>
                        <a:pt x="20" y="2"/>
                        <a:pt x="18" y="0"/>
                        <a:pt x="17" y="0"/>
                      </a:cubicBezTo>
                      <a:moveTo>
                        <a:pt x="7" y="3"/>
                      </a:moveTo>
                      <a:cubicBezTo>
                        <a:pt x="13" y="3"/>
                        <a:pt x="13" y="3"/>
                        <a:pt x="13" y="3"/>
                      </a:cubicBezTo>
                      <a:cubicBezTo>
                        <a:pt x="14" y="4"/>
                        <a:pt x="14" y="4"/>
                        <a:pt x="14" y="4"/>
                      </a:cubicBezTo>
                      <a:cubicBezTo>
                        <a:pt x="13" y="4"/>
                        <a:pt x="13" y="4"/>
                        <a:pt x="13" y="4"/>
                      </a:cubicBezTo>
                      <a:cubicBezTo>
                        <a:pt x="13" y="4"/>
                        <a:pt x="13" y="4"/>
                        <a:pt x="13" y="4"/>
                      </a:cubicBezTo>
                      <a:cubicBezTo>
                        <a:pt x="13" y="4"/>
                        <a:pt x="13" y="4"/>
                        <a:pt x="13" y="4"/>
                      </a:cubicBezTo>
                      <a:cubicBezTo>
                        <a:pt x="7" y="4"/>
                        <a:pt x="7" y="4"/>
                        <a:pt x="7" y="4"/>
                      </a:cubicBezTo>
                      <a:cubicBezTo>
                        <a:pt x="7" y="4"/>
                        <a:pt x="7" y="4"/>
                        <a:pt x="7" y="4"/>
                      </a:cubicBezTo>
                      <a:cubicBezTo>
                        <a:pt x="7" y="4"/>
                        <a:pt x="7" y="4"/>
                        <a:pt x="7" y="4"/>
                      </a:cubicBezTo>
                      <a:cubicBezTo>
                        <a:pt x="6" y="4"/>
                        <a:pt x="6" y="4"/>
                        <a:pt x="6" y="4"/>
                      </a:cubicBezTo>
                      <a:cubicBezTo>
                        <a:pt x="7" y="3"/>
                        <a:pt x="7" y="3"/>
                        <a:pt x="7" y="3"/>
                      </a:cubicBezTo>
                      <a:moveTo>
                        <a:pt x="18" y="33"/>
                      </a:moveTo>
                      <a:cubicBezTo>
                        <a:pt x="2" y="33"/>
                        <a:pt x="2" y="33"/>
                        <a:pt x="2" y="33"/>
                      </a:cubicBezTo>
                      <a:cubicBezTo>
                        <a:pt x="2" y="6"/>
                        <a:pt x="2" y="6"/>
                        <a:pt x="2" y="6"/>
                      </a:cubicBezTo>
                      <a:cubicBezTo>
                        <a:pt x="18" y="6"/>
                        <a:pt x="18" y="6"/>
                        <a:pt x="18" y="6"/>
                      </a:cubicBezTo>
                      <a:cubicBezTo>
                        <a:pt x="18" y="33"/>
                        <a:pt x="18" y="33"/>
                        <a:pt x="18" y="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77" name="组合 76"/>
          <p:cNvGrpSpPr/>
          <p:nvPr/>
        </p:nvGrpSpPr>
        <p:grpSpPr>
          <a:xfrm flipV="1">
            <a:off x="8162125" y="2165872"/>
            <a:ext cx="2394179" cy="447843"/>
            <a:chOff x="5246304" y="4593021"/>
            <a:chExt cx="2393867" cy="447947"/>
          </a:xfrm>
        </p:grpSpPr>
        <p:sp>
          <p:nvSpPr>
            <p:cNvPr id="78" name="椭圆 7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任意多边形 78"/>
            <p:cNvSpPr/>
            <p:nvPr/>
          </p:nvSpPr>
          <p:spPr>
            <a:xfrm>
              <a:off x="5335434" y="4686872"/>
              <a:ext cx="2304737" cy="354096"/>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0" name="组合 79"/>
          <p:cNvGrpSpPr/>
          <p:nvPr/>
        </p:nvGrpSpPr>
        <p:grpSpPr>
          <a:xfrm>
            <a:off x="8394580" y="4094032"/>
            <a:ext cx="2288379" cy="447843"/>
            <a:chOff x="5246304" y="4593021"/>
            <a:chExt cx="2288081" cy="447947"/>
          </a:xfrm>
        </p:grpSpPr>
        <p:sp>
          <p:nvSpPr>
            <p:cNvPr id="81" name="椭圆 8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任意多边形 81"/>
            <p:cNvSpPr/>
            <p:nvPr/>
          </p:nvSpPr>
          <p:spPr>
            <a:xfrm>
              <a:off x="5335435" y="4686872"/>
              <a:ext cx="2198950" cy="354096"/>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3" name="组合 82"/>
          <p:cNvGrpSpPr/>
          <p:nvPr/>
        </p:nvGrpSpPr>
        <p:grpSpPr>
          <a:xfrm>
            <a:off x="1774958" y="1630573"/>
            <a:ext cx="2007021" cy="1511229"/>
            <a:chOff x="1774726" y="1630950"/>
            <a:chExt cx="2006760" cy="1511579"/>
          </a:xfrm>
        </p:grpSpPr>
        <p:sp>
          <p:nvSpPr>
            <p:cNvPr id="84" name="文本框 187"/>
            <p:cNvSpPr txBox="1"/>
            <p:nvPr/>
          </p:nvSpPr>
          <p:spPr>
            <a:xfrm>
              <a:off x="1774726" y="1630950"/>
              <a:ext cx="1192802" cy="461772"/>
            </a:xfrm>
            <a:prstGeom prst="rect">
              <a:avLst/>
            </a:prstGeom>
            <a:noFill/>
          </p:spPr>
          <p:txBody>
            <a:bodyPr wrap="square" rtlCol="0">
              <a:spAutoFit/>
            </a:bodyPr>
            <a:lstStyle/>
            <a:p>
              <a:r>
                <a:rPr lang="zh-CN" altLang="en-US" sz="2400" dirty="0">
                  <a:solidFill>
                    <a:srgbClr val="FFB850"/>
                  </a:solidFill>
                  <a:latin typeface="微软雅黑" panose="020B0503020204020204" pitchFamily="34" charset="-122"/>
                  <a:ea typeface="微软雅黑" panose="020B0503020204020204" pitchFamily="34" charset="-122"/>
                </a:rPr>
                <a:t>标题</a:t>
              </a:r>
              <a:r>
                <a:rPr lang="en-US" altLang="zh-CN" sz="2400" dirty="0">
                  <a:solidFill>
                    <a:srgbClr val="FFB850"/>
                  </a:solidFill>
                  <a:latin typeface="微软雅黑" panose="020B0503020204020204" pitchFamily="34" charset="-122"/>
                  <a:ea typeface="微软雅黑" panose="020B0503020204020204" pitchFamily="34" charset="-122"/>
                </a:rPr>
                <a:t>01</a:t>
              </a:r>
              <a:endParaRPr lang="zh-CN" altLang="en-US" sz="2400" dirty="0">
                <a:solidFill>
                  <a:srgbClr val="FFB850"/>
                </a:solidFill>
                <a:latin typeface="微软雅黑" panose="020B0503020204020204" pitchFamily="34" charset="-122"/>
                <a:ea typeface="微软雅黑" panose="020B0503020204020204" pitchFamily="34" charset="-122"/>
              </a:endParaRPr>
            </a:p>
          </p:txBody>
        </p:sp>
        <p:sp>
          <p:nvSpPr>
            <p:cNvPr id="85" name="矩形 47"/>
            <p:cNvSpPr>
              <a:spLocks noChangeArrowheads="1"/>
            </p:cNvSpPr>
            <p:nvPr/>
          </p:nvSpPr>
          <p:spPr bwMode="auto">
            <a:xfrm>
              <a:off x="1861415" y="2112783"/>
              <a:ext cx="1920071"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6" name="组合 85"/>
          <p:cNvGrpSpPr/>
          <p:nvPr/>
        </p:nvGrpSpPr>
        <p:grpSpPr>
          <a:xfrm>
            <a:off x="1777214" y="4877576"/>
            <a:ext cx="2004767" cy="1461455"/>
            <a:chOff x="1776981" y="4878704"/>
            <a:chExt cx="2004505" cy="1461793"/>
          </a:xfrm>
        </p:grpSpPr>
        <p:sp>
          <p:nvSpPr>
            <p:cNvPr id="87" name="文本框 190"/>
            <p:cNvSpPr txBox="1"/>
            <p:nvPr/>
          </p:nvSpPr>
          <p:spPr>
            <a:xfrm>
              <a:off x="1776981" y="4878704"/>
              <a:ext cx="1192802" cy="461772"/>
            </a:xfrm>
            <a:prstGeom prst="rect">
              <a:avLst/>
            </a:prstGeom>
            <a:noFill/>
          </p:spPr>
          <p:txBody>
            <a:bodyPr wrap="square" rtlCol="0">
              <a:spAutoFit/>
            </a:bodyPr>
            <a:lstStyle/>
            <a:p>
              <a:r>
                <a:rPr lang="zh-CN" altLang="en-US" sz="2400" dirty="0">
                  <a:solidFill>
                    <a:srgbClr val="663A77"/>
                  </a:solidFill>
                  <a:latin typeface="微软雅黑" panose="020B0503020204020204" pitchFamily="34" charset="-122"/>
                  <a:ea typeface="微软雅黑" panose="020B0503020204020204" pitchFamily="34" charset="-122"/>
                </a:rPr>
                <a:t>标题</a:t>
              </a:r>
              <a:r>
                <a:rPr lang="en-US" altLang="zh-CN" sz="2400" dirty="0">
                  <a:solidFill>
                    <a:srgbClr val="663A77"/>
                  </a:solidFill>
                  <a:latin typeface="微软雅黑" panose="020B0503020204020204" pitchFamily="34" charset="-122"/>
                  <a:ea typeface="微软雅黑" panose="020B0503020204020204" pitchFamily="34" charset="-122"/>
                </a:rPr>
                <a:t>04</a:t>
              </a:r>
              <a:endParaRPr lang="zh-CN" altLang="en-US" sz="2400" dirty="0">
                <a:solidFill>
                  <a:srgbClr val="663A77"/>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1861415" y="5310752"/>
              <a:ext cx="1920071" cy="10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9" name="组合 88"/>
          <p:cNvGrpSpPr/>
          <p:nvPr/>
        </p:nvGrpSpPr>
        <p:grpSpPr>
          <a:xfrm>
            <a:off x="8884853" y="2205149"/>
            <a:ext cx="1989784" cy="1410326"/>
            <a:chOff x="8883696" y="2112783"/>
            <a:chExt cx="1989525" cy="1410653"/>
          </a:xfrm>
        </p:grpSpPr>
        <p:sp>
          <p:nvSpPr>
            <p:cNvPr id="90" name="文本框 211"/>
            <p:cNvSpPr txBox="1"/>
            <p:nvPr/>
          </p:nvSpPr>
          <p:spPr>
            <a:xfrm>
              <a:off x="8883696" y="2112783"/>
              <a:ext cx="1192802" cy="461772"/>
            </a:xfrm>
            <a:prstGeom prst="rect">
              <a:avLst/>
            </a:prstGeom>
            <a:noFill/>
          </p:spPr>
          <p:txBody>
            <a:bodyPr wrap="square" rtlCol="0">
              <a:spAutoFit/>
            </a:bodyPr>
            <a:lstStyle/>
            <a:p>
              <a:r>
                <a:rPr lang="zh-CN" altLang="en-US" sz="2400" dirty="0">
                  <a:solidFill>
                    <a:srgbClr val="01ACBE"/>
                  </a:solidFill>
                  <a:latin typeface="微软雅黑" panose="020B0503020204020204" pitchFamily="34" charset="-122"/>
                  <a:ea typeface="微软雅黑" panose="020B0503020204020204" pitchFamily="34" charset="-122"/>
                </a:rPr>
                <a:t>标题</a:t>
              </a:r>
              <a:r>
                <a:rPr lang="en-US" altLang="zh-CN" sz="2400" dirty="0">
                  <a:solidFill>
                    <a:srgbClr val="01ACBE"/>
                  </a:solidFill>
                  <a:latin typeface="微软雅黑" panose="020B0503020204020204" pitchFamily="34" charset="-122"/>
                  <a:ea typeface="微软雅黑" panose="020B0503020204020204" pitchFamily="34" charset="-122"/>
                </a:rPr>
                <a:t>02</a:t>
              </a:r>
              <a:endParaRPr lang="zh-CN" altLang="en-US" sz="2400" dirty="0">
                <a:solidFill>
                  <a:srgbClr val="01ACBE"/>
                </a:solidFill>
                <a:latin typeface="微软雅黑" panose="020B0503020204020204" pitchFamily="34" charset="-122"/>
                <a:ea typeface="微软雅黑" panose="020B0503020204020204" pitchFamily="34" charset="-122"/>
              </a:endParaRPr>
            </a:p>
          </p:txBody>
        </p:sp>
        <p:sp>
          <p:nvSpPr>
            <p:cNvPr id="91" name="矩形 47"/>
            <p:cNvSpPr>
              <a:spLocks noChangeArrowheads="1"/>
            </p:cNvSpPr>
            <p:nvPr/>
          </p:nvSpPr>
          <p:spPr bwMode="auto">
            <a:xfrm>
              <a:off x="8953150" y="2493690"/>
              <a:ext cx="1920071"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 name="组合 91"/>
          <p:cNvGrpSpPr/>
          <p:nvPr/>
        </p:nvGrpSpPr>
        <p:grpSpPr>
          <a:xfrm>
            <a:off x="9001712" y="4623244"/>
            <a:ext cx="1969091" cy="1469675"/>
            <a:chOff x="9000540" y="4624313"/>
            <a:chExt cx="1968834" cy="1470015"/>
          </a:xfrm>
        </p:grpSpPr>
        <p:sp>
          <p:nvSpPr>
            <p:cNvPr id="93" name="文本框 214"/>
            <p:cNvSpPr txBox="1"/>
            <p:nvPr/>
          </p:nvSpPr>
          <p:spPr>
            <a:xfrm>
              <a:off x="9000540" y="4624313"/>
              <a:ext cx="1192802" cy="461772"/>
            </a:xfrm>
            <a:prstGeom prst="rect">
              <a:avLst/>
            </a:prstGeom>
            <a:noFill/>
          </p:spPr>
          <p:txBody>
            <a:bodyPr wrap="square" rtlCol="0">
              <a:spAutoFit/>
            </a:bodyPr>
            <a:lstStyle/>
            <a:p>
              <a:r>
                <a:rPr lang="zh-CN" altLang="en-US" sz="2400" dirty="0">
                  <a:solidFill>
                    <a:srgbClr val="E76F71"/>
                  </a:solidFill>
                  <a:latin typeface="微软雅黑" panose="020B0503020204020204" pitchFamily="34" charset="-122"/>
                  <a:ea typeface="微软雅黑" panose="020B0503020204020204" pitchFamily="34" charset="-122"/>
                </a:rPr>
                <a:t>标题</a:t>
              </a:r>
              <a:r>
                <a:rPr lang="en-US" altLang="zh-CN" sz="2400" dirty="0">
                  <a:solidFill>
                    <a:srgbClr val="E76F71"/>
                  </a:solidFill>
                  <a:latin typeface="微软雅黑" panose="020B0503020204020204" pitchFamily="34" charset="-122"/>
                  <a:ea typeface="微软雅黑" panose="020B0503020204020204" pitchFamily="34" charset="-122"/>
                </a:rPr>
                <a:t>03</a:t>
              </a:r>
              <a:endParaRPr lang="zh-CN" altLang="en-US" sz="2400" dirty="0">
                <a:solidFill>
                  <a:srgbClr val="E76F71"/>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9049303" y="5064583"/>
              <a:ext cx="1920071" cy="10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5" name="组合 94"/>
          <p:cNvGrpSpPr/>
          <p:nvPr/>
        </p:nvGrpSpPr>
        <p:grpSpPr>
          <a:xfrm flipH="1" flipV="1">
            <a:off x="1699329" y="4837725"/>
            <a:ext cx="2394179" cy="447843"/>
            <a:chOff x="5246304" y="4593021"/>
            <a:chExt cx="2393867" cy="447947"/>
          </a:xfrm>
        </p:grpSpPr>
        <p:sp>
          <p:nvSpPr>
            <p:cNvPr id="96" name="椭圆 9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任意多边形 96"/>
            <p:cNvSpPr/>
            <p:nvPr/>
          </p:nvSpPr>
          <p:spPr>
            <a:xfrm>
              <a:off x="5335434" y="4686872"/>
              <a:ext cx="2304737" cy="354096"/>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4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0000">
                                          <p:cBhvr additive="base">
                                            <p:cTn id="7" dur="1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2"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up)">
                                          <p:cBhvr>
                                            <p:cTn id="16" dur="500"/>
                                            <p:tgtEl>
                                              <p:spTgt spid="83"/>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up)">
                                          <p:cBhvr>
                                            <p:cTn id="24" dur="500"/>
                                            <p:tgtEl>
                                              <p:spTgt spid="89"/>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left)">
                                          <p:cBhvr>
                                            <p:cTn id="28" dur="500"/>
                                            <p:tgtEl>
                                              <p:spTgt spid="80"/>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up)">
                                          <p:cBhvr>
                                            <p:cTn id="32" dur="500"/>
                                            <p:tgtEl>
                                              <p:spTgt spid="92"/>
                                            </p:tgtEl>
                                          </p:cBhvr>
                                        </p:animEffect>
                                      </p:childTnLst>
                                    </p:cTn>
                                  </p:par>
                                </p:childTnLst>
                              </p:cTn>
                            </p:par>
                            <p:par>
                              <p:cTn id="33" fill="hold">
                                <p:stCondLst>
                                  <p:cond delay="4500"/>
                                </p:stCondLst>
                                <p:childTnLst>
                                  <p:par>
                                    <p:cTn id="34" presetID="22" presetClass="entr" presetSubtype="2"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right)">
                                          <p:cBhvr>
                                            <p:cTn id="36" dur="500"/>
                                            <p:tgtEl>
                                              <p:spTgt spid="95"/>
                                            </p:tgtEl>
                                          </p:cBhvr>
                                        </p:animEffect>
                                      </p:childTnLst>
                                    </p:cTn>
                                  </p:par>
                                </p:childTnLst>
                              </p:cTn>
                            </p:par>
                            <p:par>
                              <p:cTn id="37" fill="hold">
                                <p:stCondLst>
                                  <p:cond delay="5000"/>
                                </p:stCondLst>
                                <p:childTnLst>
                                  <p:par>
                                    <p:cTn id="38" presetID="22" presetClass="entr" presetSubtype="1" fill="hold"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up)">
                                          <p:cBhvr>
                                            <p:cTn id="4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0" fill="hold"/>
                                            <p:tgtEl>
                                              <p:spTgt spid="34"/>
                                            </p:tgtEl>
                                            <p:attrNameLst>
                                              <p:attrName>ppt_x</p:attrName>
                                            </p:attrNameLst>
                                          </p:cBhvr>
                                          <p:tavLst>
                                            <p:tav tm="0">
                                              <p:val>
                                                <p:strVal val="#ppt_x"/>
                                              </p:val>
                                            </p:tav>
                                            <p:tav tm="100000">
                                              <p:val>
                                                <p:strVal val="#ppt_x"/>
                                              </p:val>
                                            </p:tav>
                                          </p:tavLst>
                                        </p:anim>
                                        <p:anim calcmode="lin" valueType="num">
                                          <p:cBhvr additive="base">
                                            <p:cTn id="8" dur="1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2"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up)">
                                          <p:cBhvr>
                                            <p:cTn id="16" dur="500"/>
                                            <p:tgtEl>
                                              <p:spTgt spid="83"/>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up)">
                                          <p:cBhvr>
                                            <p:cTn id="24" dur="500"/>
                                            <p:tgtEl>
                                              <p:spTgt spid="89"/>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left)">
                                          <p:cBhvr>
                                            <p:cTn id="28" dur="500"/>
                                            <p:tgtEl>
                                              <p:spTgt spid="80"/>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up)">
                                          <p:cBhvr>
                                            <p:cTn id="32" dur="500"/>
                                            <p:tgtEl>
                                              <p:spTgt spid="92"/>
                                            </p:tgtEl>
                                          </p:cBhvr>
                                        </p:animEffect>
                                      </p:childTnLst>
                                    </p:cTn>
                                  </p:par>
                                </p:childTnLst>
                              </p:cTn>
                            </p:par>
                            <p:par>
                              <p:cTn id="33" fill="hold">
                                <p:stCondLst>
                                  <p:cond delay="4500"/>
                                </p:stCondLst>
                                <p:childTnLst>
                                  <p:par>
                                    <p:cTn id="34" presetID="22" presetClass="entr" presetSubtype="2"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right)">
                                          <p:cBhvr>
                                            <p:cTn id="36" dur="500"/>
                                            <p:tgtEl>
                                              <p:spTgt spid="95"/>
                                            </p:tgtEl>
                                          </p:cBhvr>
                                        </p:animEffect>
                                      </p:childTnLst>
                                    </p:cTn>
                                  </p:par>
                                </p:childTnLst>
                              </p:cTn>
                            </p:par>
                            <p:par>
                              <p:cTn id="37" fill="hold">
                                <p:stCondLst>
                                  <p:cond delay="5000"/>
                                </p:stCondLst>
                                <p:childTnLst>
                                  <p:par>
                                    <p:cTn id="38" presetID="22" presetClass="entr" presetSubtype="1" fill="hold"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up)">
                                          <p:cBhvr>
                                            <p:cTn id="4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7" y="724895"/>
            <a:ext cx="1789204"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8" y="362021"/>
            <a:ext cx="1800493"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项目解决的问题</a:t>
            </a:r>
          </a:p>
        </p:txBody>
      </p:sp>
      <p:cxnSp>
        <p:nvCxnSpPr>
          <p:cNvPr id="32" name="MH_Other_4"/>
          <p:cNvCxnSpPr/>
          <p:nvPr>
            <p:custDataLst>
              <p:tags r:id="rId1"/>
            </p:custDataLst>
          </p:nvPr>
        </p:nvCxnSpPr>
        <p:spPr>
          <a:xfrm>
            <a:off x="3756339" y="2391016"/>
            <a:ext cx="1600716"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818549" y="1821521"/>
            <a:ext cx="4902769" cy="1010324"/>
            <a:chOff x="6041001" y="1937629"/>
            <a:chExt cx="4902769" cy="1010324"/>
          </a:xfrm>
        </p:grpSpPr>
        <p:sp>
          <p:nvSpPr>
            <p:cNvPr id="34"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75000"/>
                      <a:lumOff val="25000"/>
                    </a:schemeClr>
                  </a:solidFill>
                </a:rPr>
                <a:t>此处添加详细文本描述，建议与标题相关并符合整体语言风格，语言描述尽量简洁生动</a:t>
              </a:r>
            </a:p>
          </p:txBody>
        </p:sp>
        <p:sp>
          <p:nvSpPr>
            <p:cNvPr id="35"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BD7926"/>
                  </a:solidFill>
                </a:rPr>
                <a:t>添加标题文字</a:t>
              </a:r>
            </a:p>
          </p:txBody>
        </p:sp>
      </p:grpSp>
      <p:sp>
        <p:nvSpPr>
          <p:cNvPr id="36" name="MH_Other_1"/>
          <p:cNvSpPr/>
          <p:nvPr>
            <p:custDataLst>
              <p:tags r:id="rId2"/>
            </p:custDataLst>
          </p:nvPr>
        </p:nvSpPr>
        <p:spPr>
          <a:xfrm rot="21439215">
            <a:off x="3015739" y="2971812"/>
            <a:ext cx="990128" cy="1002970"/>
          </a:xfrm>
          <a:prstGeom prst="roundRect">
            <a:avLst>
              <a:gd name="adj" fmla="val 18567"/>
            </a:avLst>
          </a:prstGeom>
          <a:solidFill>
            <a:srgbClr val="F3C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rgbClr val="FFFFFF"/>
                </a:solidFill>
              </a:rPr>
              <a:t>3</a:t>
            </a:r>
            <a:endParaRPr lang="zh-CN" altLang="en-US" sz="6000" dirty="0">
              <a:solidFill>
                <a:srgbClr val="FFFFFF"/>
              </a:solidFill>
            </a:endParaRPr>
          </a:p>
        </p:txBody>
      </p:sp>
      <p:sp>
        <p:nvSpPr>
          <p:cNvPr id="37" name="MH_Other_3"/>
          <p:cNvSpPr/>
          <p:nvPr>
            <p:custDataLst>
              <p:tags r:id="rId3"/>
            </p:custDataLst>
          </p:nvPr>
        </p:nvSpPr>
        <p:spPr>
          <a:xfrm rot="183635">
            <a:off x="2738858" y="1952147"/>
            <a:ext cx="991412" cy="1002970"/>
          </a:xfrm>
          <a:prstGeom prst="roundRect">
            <a:avLst>
              <a:gd name="adj" fmla="val 18567"/>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rgbClr val="FFFFFF"/>
                </a:solidFill>
              </a:rPr>
              <a:t>4</a:t>
            </a:r>
            <a:endParaRPr lang="zh-CN" altLang="en-US" sz="6000" dirty="0">
              <a:solidFill>
                <a:srgbClr val="FFFFFF"/>
              </a:solidFill>
            </a:endParaRPr>
          </a:p>
        </p:txBody>
      </p:sp>
      <p:sp>
        <p:nvSpPr>
          <p:cNvPr id="38" name="MH_Other_1"/>
          <p:cNvSpPr/>
          <p:nvPr>
            <p:custDataLst>
              <p:tags r:id="rId4"/>
            </p:custDataLst>
          </p:nvPr>
        </p:nvSpPr>
        <p:spPr>
          <a:xfrm>
            <a:off x="2642185" y="4011894"/>
            <a:ext cx="990128" cy="1002970"/>
          </a:xfrm>
          <a:prstGeom prst="roundRect">
            <a:avLst>
              <a:gd name="adj" fmla="val 18567"/>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rgbClr val="FFFFFF"/>
                </a:solidFill>
              </a:rPr>
              <a:t>2</a:t>
            </a:r>
            <a:endParaRPr lang="zh-CN" altLang="en-US" sz="6000" dirty="0">
              <a:solidFill>
                <a:srgbClr val="FFFFFF"/>
              </a:solidFill>
            </a:endParaRPr>
          </a:p>
        </p:txBody>
      </p:sp>
      <p:sp>
        <p:nvSpPr>
          <p:cNvPr id="39" name="MH_Other_1"/>
          <p:cNvSpPr/>
          <p:nvPr>
            <p:custDataLst>
              <p:tags r:id="rId5"/>
            </p:custDataLst>
          </p:nvPr>
        </p:nvSpPr>
        <p:spPr>
          <a:xfrm rot="21261977">
            <a:off x="2981825" y="5017500"/>
            <a:ext cx="990128" cy="1002970"/>
          </a:xfrm>
          <a:prstGeom prst="roundRect">
            <a:avLst>
              <a:gd name="adj" fmla="val 18567"/>
            </a:avLst>
          </a:prstGeom>
          <a:solidFill>
            <a:srgbClr val="F3C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rgbClr val="FFFFFF"/>
                </a:solidFill>
              </a:rPr>
              <a:t>1</a:t>
            </a:r>
            <a:endParaRPr lang="zh-CN" altLang="en-US" sz="6000" dirty="0">
              <a:solidFill>
                <a:srgbClr val="FFFFFF"/>
              </a:solidFill>
            </a:endParaRPr>
          </a:p>
        </p:txBody>
      </p:sp>
      <p:grpSp>
        <p:nvGrpSpPr>
          <p:cNvPr id="40" name="组合 39"/>
          <p:cNvGrpSpPr/>
          <p:nvPr/>
        </p:nvGrpSpPr>
        <p:grpSpPr>
          <a:xfrm>
            <a:off x="1311301" y="2111506"/>
            <a:ext cx="1582059" cy="3969656"/>
            <a:chOff x="1388612" y="1908306"/>
            <a:chExt cx="1582058" cy="3969656"/>
          </a:xfrm>
        </p:grpSpPr>
        <p:sp>
          <p:nvSpPr>
            <p:cNvPr id="41"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sp>
          <p:nvSpPr>
            <p:cNvPr id="42" name="梯形 41"/>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grpSp>
      <p:cxnSp>
        <p:nvCxnSpPr>
          <p:cNvPr id="43" name="MH_Other_4"/>
          <p:cNvCxnSpPr/>
          <p:nvPr>
            <p:custDataLst>
              <p:tags r:id="rId6"/>
            </p:custDataLst>
          </p:nvPr>
        </p:nvCxnSpPr>
        <p:spPr>
          <a:xfrm>
            <a:off x="4018793" y="3418970"/>
            <a:ext cx="1338263"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MH_Other_4"/>
          <p:cNvCxnSpPr/>
          <p:nvPr>
            <p:custDataLst>
              <p:tags r:id="rId7"/>
            </p:custDataLst>
          </p:nvPr>
        </p:nvCxnSpPr>
        <p:spPr>
          <a:xfrm>
            <a:off x="3632314" y="4446924"/>
            <a:ext cx="1724741"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MH_Other_4"/>
          <p:cNvCxnSpPr/>
          <p:nvPr>
            <p:custDataLst>
              <p:tags r:id="rId8"/>
            </p:custDataLst>
          </p:nvPr>
        </p:nvCxnSpPr>
        <p:spPr>
          <a:xfrm>
            <a:off x="4018793" y="5474877"/>
            <a:ext cx="1338263"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5818549" y="2909810"/>
            <a:ext cx="4902769" cy="995810"/>
            <a:chOff x="6041001" y="1952143"/>
            <a:chExt cx="4902769" cy="995810"/>
          </a:xfrm>
        </p:grpSpPr>
        <p:sp>
          <p:nvSpPr>
            <p:cNvPr id="47"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75000"/>
                      <a:lumOff val="25000"/>
                    </a:schemeClr>
                  </a:solidFill>
                </a:rPr>
                <a:t>此处添加详细文本描述，建议与标题相关并符合整体语言风格，语言描述尽量简洁生动</a:t>
              </a:r>
            </a:p>
          </p:txBody>
        </p:sp>
        <p:sp>
          <p:nvSpPr>
            <p:cNvPr id="48"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F3C43C"/>
                  </a:solidFill>
                </a:rPr>
                <a:t>添加标题文字</a:t>
              </a:r>
            </a:p>
          </p:txBody>
        </p:sp>
      </p:grpSp>
      <p:grpSp>
        <p:nvGrpSpPr>
          <p:cNvPr id="49" name="组合 48"/>
          <p:cNvGrpSpPr/>
          <p:nvPr/>
        </p:nvGrpSpPr>
        <p:grpSpPr>
          <a:xfrm>
            <a:off x="5818549" y="3983585"/>
            <a:ext cx="4902769" cy="995810"/>
            <a:chOff x="6041001" y="1952143"/>
            <a:chExt cx="4902769" cy="995810"/>
          </a:xfrm>
        </p:grpSpPr>
        <p:sp>
          <p:nvSpPr>
            <p:cNvPr id="50"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75000"/>
                      <a:lumOff val="25000"/>
                    </a:schemeClr>
                  </a:solidFill>
                </a:rPr>
                <a:t>此处添加详细文本描述，建议与标题相关并符合整体语言风格，语言描述尽量简洁生动</a:t>
              </a:r>
            </a:p>
          </p:txBody>
        </p:sp>
        <p:sp>
          <p:nvSpPr>
            <p:cNvPr id="51"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BD7926"/>
                  </a:solidFill>
                </a:rPr>
                <a:t>添加标题文字</a:t>
              </a:r>
            </a:p>
          </p:txBody>
        </p:sp>
      </p:grpSp>
      <p:grpSp>
        <p:nvGrpSpPr>
          <p:cNvPr id="52" name="组合 51"/>
          <p:cNvGrpSpPr/>
          <p:nvPr/>
        </p:nvGrpSpPr>
        <p:grpSpPr>
          <a:xfrm>
            <a:off x="5818549" y="5071875"/>
            <a:ext cx="4902769" cy="981296"/>
            <a:chOff x="6041001" y="1966657"/>
            <a:chExt cx="4902769" cy="981296"/>
          </a:xfrm>
        </p:grpSpPr>
        <p:sp>
          <p:nvSpPr>
            <p:cNvPr id="53"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75000"/>
                      <a:lumOff val="25000"/>
                    </a:schemeClr>
                  </a:solidFill>
                </a:rPr>
                <a:t>此处添加详细文本描述，建议与标题相关并符合整体语言风格，语言描述尽量简洁生动</a:t>
              </a:r>
            </a:p>
          </p:txBody>
        </p:sp>
        <p:sp>
          <p:nvSpPr>
            <p:cNvPr id="54"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F3C43C"/>
                  </a:solidFill>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8" fill="hold" nodeType="withEffect">
                                  <p:stCondLst>
                                    <p:cond delay="90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22" presetClass="entr" presetSubtype="8" fill="hold" nodeType="withEffect">
                                  <p:stCondLst>
                                    <p:cond delay="70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par>
                                <p:cTn id="20" presetID="22" presetClass="entr" presetSubtype="8" fill="hold" nodeType="withEffect">
                                  <p:stCondLst>
                                    <p:cond delay="120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22" presetClass="entr" presetSubtype="8" fill="hold" nodeType="withEffect">
                                  <p:stCondLst>
                                    <p:cond delay="90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14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22" presetClass="entr" presetSubtype="8" fill="hold" nodeType="withEffect">
                                  <p:stCondLst>
                                    <p:cond delay="190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nodeType="withEffect">
                                  <p:stCondLst>
                                    <p:cond delay="240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行业前景</a:t>
            </a:r>
          </a:p>
        </p:txBody>
      </p:sp>
      <p:grpSp>
        <p:nvGrpSpPr>
          <p:cNvPr id="31" name="组合 30"/>
          <p:cNvGrpSpPr/>
          <p:nvPr/>
        </p:nvGrpSpPr>
        <p:grpSpPr>
          <a:xfrm>
            <a:off x="8590718" y="1185126"/>
            <a:ext cx="2616541" cy="5310800"/>
            <a:chOff x="8589599" y="969500"/>
            <a:chExt cx="2616200" cy="5312030"/>
          </a:xfrm>
        </p:grpSpPr>
        <p:sp>
          <p:nvSpPr>
            <p:cNvPr id="32" name="矩形 31"/>
            <p:cNvSpPr/>
            <p:nvPr/>
          </p:nvSpPr>
          <p:spPr>
            <a:xfrm flipH="1">
              <a:off x="10276470"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3" name="组合 32"/>
            <p:cNvGrpSpPr/>
            <p:nvPr/>
          </p:nvGrpSpPr>
          <p:grpSpPr>
            <a:xfrm>
              <a:off x="8589599" y="969500"/>
              <a:ext cx="2616200" cy="5312030"/>
              <a:chOff x="8589599" y="969500"/>
              <a:chExt cx="2616200" cy="5312030"/>
            </a:xfrm>
          </p:grpSpPr>
          <p:sp>
            <p:nvSpPr>
              <p:cNvPr id="34" name="Freeform 5"/>
              <p:cNvSpPr/>
              <p:nvPr/>
            </p:nvSpPr>
            <p:spPr bwMode="auto">
              <a:xfrm>
                <a:off x="8589599"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rgbClr val="E8B438"/>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35" name="图片 34"/>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6076879" y="3482347"/>
                <a:ext cx="5312030" cy="286336"/>
              </a:xfrm>
              <a:prstGeom prst="rect">
                <a:avLst/>
              </a:prstGeom>
            </p:spPr>
          </p:pic>
        </p:grpSp>
      </p:grpSp>
      <p:grpSp>
        <p:nvGrpSpPr>
          <p:cNvPr id="36" name="组合 35"/>
          <p:cNvGrpSpPr/>
          <p:nvPr/>
        </p:nvGrpSpPr>
        <p:grpSpPr>
          <a:xfrm>
            <a:off x="9937311" y="3408491"/>
            <a:ext cx="1041763" cy="864070"/>
            <a:chOff x="9936016" y="3193380"/>
            <a:chExt cx="1041627" cy="864270"/>
          </a:xfrm>
        </p:grpSpPr>
        <p:grpSp>
          <p:nvGrpSpPr>
            <p:cNvPr id="37" name="组合 36"/>
            <p:cNvGrpSpPr/>
            <p:nvPr/>
          </p:nvGrpSpPr>
          <p:grpSpPr>
            <a:xfrm>
              <a:off x="10024695" y="3193380"/>
              <a:ext cx="867068" cy="864270"/>
              <a:chOff x="6462235" y="1620217"/>
              <a:chExt cx="1872944" cy="1866900"/>
            </a:xfrm>
          </p:grpSpPr>
          <p:sp>
            <p:nvSpPr>
              <p:cNvPr id="39" name="任意多边形 38"/>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0" name="椭圆 39"/>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1" name="椭圆 40"/>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文本框 87"/>
            <p:cNvSpPr txBox="1"/>
            <p:nvPr/>
          </p:nvSpPr>
          <p:spPr>
            <a:xfrm>
              <a:off x="9936016" y="3300033"/>
              <a:ext cx="1041627" cy="646331"/>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latin typeface="Impact" panose="020B0806030902050204" pitchFamily="34" charset="0"/>
                </a:rPr>
                <a:t>4</a:t>
              </a:r>
              <a:endParaRPr lang="zh-CN" altLang="en-US" sz="36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42" name="文本框 89"/>
          <p:cNvSpPr txBox="1"/>
          <p:nvPr/>
        </p:nvSpPr>
        <p:spPr>
          <a:xfrm>
            <a:off x="8991405" y="3644064"/>
            <a:ext cx="914827"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STEP</a:t>
            </a:r>
            <a:endParaRPr lang="zh-CN" altLang="en-US" sz="2800" dirty="0">
              <a:solidFill>
                <a:prstClr val="white"/>
              </a:solidFill>
              <a:latin typeface="Impact" panose="020B0806030902050204" pitchFamily="34" charset="0"/>
            </a:endParaRPr>
          </a:p>
        </p:txBody>
      </p:sp>
      <p:sp>
        <p:nvSpPr>
          <p:cNvPr id="43" name="文本框 91"/>
          <p:cNvSpPr txBox="1"/>
          <p:nvPr/>
        </p:nvSpPr>
        <p:spPr>
          <a:xfrm>
            <a:off x="8783053" y="2133157"/>
            <a:ext cx="1409016"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grpSp>
        <p:nvGrpSpPr>
          <p:cNvPr id="44" name="组合 43"/>
          <p:cNvGrpSpPr/>
          <p:nvPr/>
        </p:nvGrpSpPr>
        <p:grpSpPr>
          <a:xfrm>
            <a:off x="6114702" y="1185126"/>
            <a:ext cx="2616541" cy="5310800"/>
            <a:chOff x="6113905" y="969500"/>
            <a:chExt cx="2616200" cy="5312030"/>
          </a:xfrm>
        </p:grpSpPr>
        <p:sp>
          <p:nvSpPr>
            <p:cNvPr id="45" name="矩形 44"/>
            <p:cNvSpPr/>
            <p:nvPr/>
          </p:nvSpPr>
          <p:spPr>
            <a:xfrm flipH="1">
              <a:off x="780077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6" name="组合 45"/>
            <p:cNvGrpSpPr/>
            <p:nvPr/>
          </p:nvGrpSpPr>
          <p:grpSpPr>
            <a:xfrm>
              <a:off x="6113905" y="969500"/>
              <a:ext cx="2616200" cy="5312030"/>
              <a:chOff x="6113905" y="969500"/>
              <a:chExt cx="2616200" cy="5312030"/>
            </a:xfrm>
          </p:grpSpPr>
          <p:sp>
            <p:nvSpPr>
              <p:cNvPr id="47" name="Freeform 5"/>
              <p:cNvSpPr/>
              <p:nvPr/>
            </p:nvSpPr>
            <p:spPr bwMode="auto">
              <a:xfrm>
                <a:off x="611390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rgbClr val="F3C43C"/>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48" name="图片 47"/>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3601185" y="3482347"/>
                <a:ext cx="5312030" cy="286336"/>
              </a:xfrm>
              <a:prstGeom prst="rect">
                <a:avLst/>
              </a:prstGeom>
            </p:spPr>
          </p:pic>
        </p:grpSp>
      </p:grpSp>
      <p:grpSp>
        <p:nvGrpSpPr>
          <p:cNvPr id="49" name="组合 48"/>
          <p:cNvGrpSpPr/>
          <p:nvPr/>
        </p:nvGrpSpPr>
        <p:grpSpPr>
          <a:xfrm>
            <a:off x="7461295" y="3408491"/>
            <a:ext cx="1041763" cy="864070"/>
            <a:chOff x="7460322" y="3193380"/>
            <a:chExt cx="1041627" cy="864270"/>
          </a:xfrm>
        </p:grpSpPr>
        <p:grpSp>
          <p:nvGrpSpPr>
            <p:cNvPr id="50" name="组合 49"/>
            <p:cNvGrpSpPr/>
            <p:nvPr/>
          </p:nvGrpSpPr>
          <p:grpSpPr>
            <a:xfrm>
              <a:off x="7549001" y="3193380"/>
              <a:ext cx="867068" cy="864270"/>
              <a:chOff x="6462235" y="1620217"/>
              <a:chExt cx="1872944" cy="1866900"/>
            </a:xfrm>
          </p:grpSpPr>
          <p:sp>
            <p:nvSpPr>
              <p:cNvPr id="52" name="任意多边形 51"/>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3" name="椭圆 52"/>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4" name="椭圆 53"/>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1" name="文本框 71"/>
            <p:cNvSpPr txBox="1"/>
            <p:nvPr/>
          </p:nvSpPr>
          <p:spPr>
            <a:xfrm>
              <a:off x="7460322" y="3300033"/>
              <a:ext cx="1041627" cy="646331"/>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latin typeface="Impact" panose="020B0806030902050204" pitchFamily="34" charset="0"/>
                </a:rPr>
                <a:t>3</a:t>
              </a:r>
              <a:endParaRPr lang="zh-CN" altLang="en-US" sz="36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55" name="文本框 73"/>
          <p:cNvSpPr txBox="1"/>
          <p:nvPr/>
        </p:nvSpPr>
        <p:spPr>
          <a:xfrm>
            <a:off x="6515389" y="3644064"/>
            <a:ext cx="914827"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STEP</a:t>
            </a:r>
            <a:endParaRPr lang="zh-CN" altLang="en-US" sz="2800" dirty="0">
              <a:solidFill>
                <a:prstClr val="white"/>
              </a:solidFill>
              <a:latin typeface="Impact" panose="020B0806030902050204" pitchFamily="34" charset="0"/>
            </a:endParaRPr>
          </a:p>
        </p:txBody>
      </p:sp>
      <p:sp>
        <p:nvSpPr>
          <p:cNvPr id="56" name="文本框 75"/>
          <p:cNvSpPr txBox="1"/>
          <p:nvPr/>
        </p:nvSpPr>
        <p:spPr>
          <a:xfrm>
            <a:off x="6307039" y="2133157"/>
            <a:ext cx="1409016"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grpSp>
        <p:nvGrpSpPr>
          <p:cNvPr id="57" name="组合 56"/>
          <p:cNvGrpSpPr/>
          <p:nvPr/>
        </p:nvGrpSpPr>
        <p:grpSpPr>
          <a:xfrm>
            <a:off x="3630768" y="1185126"/>
            <a:ext cx="2616541" cy="5310800"/>
            <a:chOff x="3630295" y="969500"/>
            <a:chExt cx="2616200" cy="5312030"/>
          </a:xfrm>
          <a:solidFill>
            <a:srgbClr val="E8B438"/>
          </a:solidFill>
        </p:grpSpPr>
        <p:sp>
          <p:nvSpPr>
            <p:cNvPr id="58" name="矩形 57"/>
            <p:cNvSpPr/>
            <p:nvPr/>
          </p:nvSpPr>
          <p:spPr>
            <a:xfrm flipH="1">
              <a:off x="531716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9" name="组合 58"/>
            <p:cNvGrpSpPr/>
            <p:nvPr/>
          </p:nvGrpSpPr>
          <p:grpSpPr>
            <a:xfrm>
              <a:off x="3630295" y="969500"/>
              <a:ext cx="2616200" cy="5312030"/>
              <a:chOff x="3630295" y="969500"/>
              <a:chExt cx="2616200" cy="5312030"/>
            </a:xfrm>
            <a:grpFill/>
          </p:grpSpPr>
          <p:sp>
            <p:nvSpPr>
              <p:cNvPr id="60" name="Freeform 5"/>
              <p:cNvSpPr/>
              <p:nvPr/>
            </p:nvSpPr>
            <p:spPr bwMode="auto">
              <a:xfrm>
                <a:off x="363029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pic>
            <p:nvPicPr>
              <p:cNvPr id="61" name="图片 60"/>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1117575" y="3482347"/>
                <a:ext cx="5312030" cy="286336"/>
              </a:xfrm>
              <a:prstGeom prst="rect">
                <a:avLst/>
              </a:prstGeom>
              <a:grpFill/>
            </p:spPr>
          </p:pic>
        </p:grpSp>
      </p:grpSp>
      <p:grpSp>
        <p:nvGrpSpPr>
          <p:cNvPr id="62" name="组合 61"/>
          <p:cNvGrpSpPr/>
          <p:nvPr/>
        </p:nvGrpSpPr>
        <p:grpSpPr>
          <a:xfrm>
            <a:off x="4977361" y="3408491"/>
            <a:ext cx="1041763" cy="864070"/>
            <a:chOff x="4976712" y="3193380"/>
            <a:chExt cx="1041627" cy="864270"/>
          </a:xfrm>
        </p:grpSpPr>
        <p:grpSp>
          <p:nvGrpSpPr>
            <p:cNvPr id="63" name="组合 62"/>
            <p:cNvGrpSpPr/>
            <p:nvPr/>
          </p:nvGrpSpPr>
          <p:grpSpPr>
            <a:xfrm>
              <a:off x="5065391" y="3193380"/>
              <a:ext cx="867068" cy="864270"/>
              <a:chOff x="6462235" y="1620217"/>
              <a:chExt cx="1872944" cy="1866900"/>
            </a:xfrm>
          </p:grpSpPr>
          <p:sp>
            <p:nvSpPr>
              <p:cNvPr id="65" name="任意多边形 64"/>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6" name="椭圆 65"/>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7" name="椭圆 66"/>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4" name="文本框 55"/>
            <p:cNvSpPr txBox="1"/>
            <p:nvPr/>
          </p:nvSpPr>
          <p:spPr>
            <a:xfrm>
              <a:off x="4976712" y="3300033"/>
              <a:ext cx="1041627" cy="646331"/>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latin typeface="Impact" panose="020B0806030902050204" pitchFamily="34" charset="0"/>
                </a:rPr>
                <a:t>2</a:t>
              </a:r>
              <a:endParaRPr lang="zh-CN" altLang="en-US" sz="36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68" name="文本框 57"/>
          <p:cNvSpPr txBox="1"/>
          <p:nvPr/>
        </p:nvSpPr>
        <p:spPr>
          <a:xfrm>
            <a:off x="4031456" y="3644064"/>
            <a:ext cx="914827"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STEP</a:t>
            </a:r>
            <a:endParaRPr lang="zh-CN" altLang="en-US" sz="2800" dirty="0">
              <a:solidFill>
                <a:prstClr val="white"/>
              </a:solidFill>
              <a:latin typeface="Impact" panose="020B0806030902050204" pitchFamily="34" charset="0"/>
            </a:endParaRPr>
          </a:p>
        </p:txBody>
      </p:sp>
      <p:sp>
        <p:nvSpPr>
          <p:cNvPr id="69" name="文本框 59"/>
          <p:cNvSpPr txBox="1"/>
          <p:nvPr/>
        </p:nvSpPr>
        <p:spPr>
          <a:xfrm>
            <a:off x="3823104" y="2133157"/>
            <a:ext cx="1409016"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grpSp>
        <p:nvGrpSpPr>
          <p:cNvPr id="70" name="组合 69"/>
          <p:cNvGrpSpPr/>
          <p:nvPr/>
        </p:nvGrpSpPr>
        <p:grpSpPr>
          <a:xfrm>
            <a:off x="1222535" y="1185126"/>
            <a:ext cx="2616541" cy="5310800"/>
            <a:chOff x="1222375" y="969500"/>
            <a:chExt cx="2616200" cy="5312030"/>
          </a:xfrm>
        </p:grpSpPr>
        <p:sp>
          <p:nvSpPr>
            <p:cNvPr id="71" name="矩形 70"/>
            <p:cNvSpPr/>
            <p:nvPr/>
          </p:nvSpPr>
          <p:spPr>
            <a:xfrm flipH="1">
              <a:off x="290924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2" name="组合 71"/>
            <p:cNvGrpSpPr/>
            <p:nvPr/>
          </p:nvGrpSpPr>
          <p:grpSpPr>
            <a:xfrm>
              <a:off x="1222375" y="969500"/>
              <a:ext cx="2616200" cy="5312030"/>
              <a:chOff x="1222375" y="969500"/>
              <a:chExt cx="2616200" cy="5312030"/>
            </a:xfrm>
          </p:grpSpPr>
          <p:sp>
            <p:nvSpPr>
              <p:cNvPr id="73" name="Freeform 5"/>
              <p:cNvSpPr/>
              <p:nvPr/>
            </p:nvSpPr>
            <p:spPr bwMode="auto">
              <a:xfrm>
                <a:off x="122237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rgbClr val="F3C43C"/>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74" name="图片 73"/>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1290345" y="3482347"/>
                <a:ext cx="5312030" cy="286336"/>
              </a:xfrm>
              <a:prstGeom prst="rect">
                <a:avLst/>
              </a:prstGeom>
            </p:spPr>
          </p:pic>
        </p:grpSp>
      </p:grpSp>
      <p:grpSp>
        <p:nvGrpSpPr>
          <p:cNvPr id="75" name="组合 74"/>
          <p:cNvGrpSpPr/>
          <p:nvPr/>
        </p:nvGrpSpPr>
        <p:grpSpPr>
          <a:xfrm>
            <a:off x="2569128" y="3408491"/>
            <a:ext cx="1041763" cy="864070"/>
            <a:chOff x="2568792" y="3193380"/>
            <a:chExt cx="1041627" cy="864270"/>
          </a:xfrm>
        </p:grpSpPr>
        <p:grpSp>
          <p:nvGrpSpPr>
            <p:cNvPr id="76" name="组合 75"/>
            <p:cNvGrpSpPr/>
            <p:nvPr/>
          </p:nvGrpSpPr>
          <p:grpSpPr>
            <a:xfrm>
              <a:off x="2657471" y="3193380"/>
              <a:ext cx="867068" cy="864270"/>
              <a:chOff x="6462235" y="1620217"/>
              <a:chExt cx="1872944" cy="1866900"/>
            </a:xfrm>
          </p:grpSpPr>
          <p:sp>
            <p:nvSpPr>
              <p:cNvPr id="78" name="任意多边形 77"/>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9" name="椭圆 78"/>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0" name="椭圆 79"/>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7" name="文本框 33"/>
            <p:cNvSpPr txBox="1"/>
            <p:nvPr/>
          </p:nvSpPr>
          <p:spPr>
            <a:xfrm>
              <a:off x="2568792" y="3300033"/>
              <a:ext cx="1041627" cy="646331"/>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latin typeface="Impact" panose="020B0806030902050204" pitchFamily="34" charset="0"/>
                </a:rPr>
                <a:t>1</a:t>
              </a:r>
              <a:endParaRPr lang="zh-CN" altLang="en-US" sz="36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81" name="Group 8"/>
          <p:cNvGrpSpPr>
            <a:grpSpLocks noChangeAspect="1"/>
          </p:cNvGrpSpPr>
          <p:nvPr/>
        </p:nvGrpSpPr>
        <p:grpSpPr bwMode="auto">
          <a:xfrm>
            <a:off x="1730356" y="4546298"/>
            <a:ext cx="709581" cy="777226"/>
            <a:chOff x="3437" y="2282"/>
            <a:chExt cx="679" cy="744"/>
          </a:xfrm>
          <a:solidFill>
            <a:schemeClr val="bg1"/>
          </a:solidFill>
        </p:grpSpPr>
        <p:sp>
          <p:nvSpPr>
            <p:cNvPr id="8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4" name="文本框 44"/>
          <p:cNvSpPr txBox="1"/>
          <p:nvPr/>
        </p:nvSpPr>
        <p:spPr>
          <a:xfrm>
            <a:off x="1623221" y="3644064"/>
            <a:ext cx="914827"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STEP</a:t>
            </a:r>
            <a:endParaRPr lang="zh-CN" altLang="en-US" sz="2800" dirty="0">
              <a:solidFill>
                <a:prstClr val="white"/>
              </a:solidFill>
              <a:latin typeface="Impact" panose="020B0806030902050204" pitchFamily="34" charset="0"/>
            </a:endParaRPr>
          </a:p>
        </p:txBody>
      </p:sp>
      <p:sp>
        <p:nvSpPr>
          <p:cNvPr id="85" name="文本框 46"/>
          <p:cNvSpPr txBox="1"/>
          <p:nvPr/>
        </p:nvSpPr>
        <p:spPr>
          <a:xfrm>
            <a:off x="1414871" y="2133157"/>
            <a:ext cx="1409016"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grpSp>
        <p:nvGrpSpPr>
          <p:cNvPr id="86" name="Group 13"/>
          <p:cNvGrpSpPr>
            <a:grpSpLocks noChangeAspect="1"/>
          </p:cNvGrpSpPr>
          <p:nvPr/>
        </p:nvGrpSpPr>
        <p:grpSpPr bwMode="auto">
          <a:xfrm>
            <a:off x="4138287" y="4534141"/>
            <a:ext cx="778107" cy="787008"/>
            <a:chOff x="2426" y="2781"/>
            <a:chExt cx="593" cy="600"/>
          </a:xfrm>
          <a:solidFill>
            <a:schemeClr val="bg1"/>
          </a:solidFill>
        </p:grpSpPr>
        <p:sp>
          <p:nvSpPr>
            <p:cNvPr id="8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9" name="Group 18"/>
          <p:cNvGrpSpPr>
            <a:grpSpLocks noChangeAspect="1"/>
          </p:cNvGrpSpPr>
          <p:nvPr/>
        </p:nvGrpSpPr>
        <p:grpSpPr bwMode="auto">
          <a:xfrm>
            <a:off x="6663343" y="4578468"/>
            <a:ext cx="808287" cy="752904"/>
            <a:chOff x="3802" y="2858"/>
            <a:chExt cx="616" cy="574"/>
          </a:xfrm>
          <a:solidFill>
            <a:schemeClr val="bg1"/>
          </a:solidFill>
        </p:grpSpPr>
        <p:sp>
          <p:nvSpPr>
            <p:cNvPr id="9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5" name="Group 26"/>
          <p:cNvGrpSpPr>
            <a:grpSpLocks noChangeAspect="1"/>
          </p:cNvGrpSpPr>
          <p:nvPr/>
        </p:nvGrpSpPr>
        <p:grpSpPr bwMode="auto">
          <a:xfrm>
            <a:off x="9074689" y="4819553"/>
            <a:ext cx="1045977" cy="518365"/>
            <a:chOff x="5676" y="2597"/>
            <a:chExt cx="1061" cy="526"/>
          </a:xfrm>
          <a:solidFill>
            <a:schemeClr val="bg1"/>
          </a:solidFill>
        </p:grpSpPr>
        <p:sp>
          <p:nvSpPr>
            <p:cNvPr id="9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1" name="TextBox 162"/>
          <p:cNvSpPr txBox="1"/>
          <p:nvPr/>
        </p:nvSpPr>
        <p:spPr>
          <a:xfrm>
            <a:off x="1375686" y="2455867"/>
            <a:ext cx="1529671" cy="1107996"/>
          </a:xfrm>
          <a:prstGeom prst="rect">
            <a:avLst/>
          </a:prstGeom>
          <a:noFill/>
        </p:spPr>
        <p:txBody>
          <a:bodyPr wrap="square" rtlCol="0">
            <a:spAutoFit/>
          </a:bodyPr>
          <a:lstStyle/>
          <a:p>
            <a:pPr>
              <a:lnSpc>
                <a:spcPct val="150000"/>
              </a:lnSpc>
              <a:defRPr/>
            </a:pPr>
            <a:r>
              <a:rPr lang="zh-CN" altLang="en-US" sz="1100" b="0" kern="0" dirty="0">
                <a:solidFill>
                  <a:schemeClr val="bg1"/>
                </a:solidFill>
                <a:latin typeface="Arial" panose="020B0604020202020204" pitchFamily="34" charset="0"/>
                <a:ea typeface="微软雅黑" panose="020B0503020204020204" pitchFamily="34" charset="-122"/>
              </a:rPr>
              <a:t>点击此处添加段落</a:t>
            </a:r>
            <a:r>
              <a:rPr lang="zh-CN" altLang="en-US" sz="1100" kern="0" dirty="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dirty="0">
              <a:solidFill>
                <a:schemeClr val="bg1"/>
              </a:solidFill>
              <a:latin typeface="Arial" panose="020B0604020202020204" pitchFamily="34" charset="0"/>
              <a:ea typeface="微软雅黑" panose="020B0503020204020204" pitchFamily="34" charset="-122"/>
            </a:endParaRPr>
          </a:p>
        </p:txBody>
      </p:sp>
      <p:sp>
        <p:nvSpPr>
          <p:cNvPr id="112" name="TextBox 163"/>
          <p:cNvSpPr txBox="1"/>
          <p:nvPr/>
        </p:nvSpPr>
        <p:spPr>
          <a:xfrm>
            <a:off x="3801293" y="2448502"/>
            <a:ext cx="1529671" cy="1107996"/>
          </a:xfrm>
          <a:prstGeom prst="rect">
            <a:avLst/>
          </a:prstGeom>
          <a:noFill/>
        </p:spPr>
        <p:txBody>
          <a:bodyPr wrap="square" rtlCol="0">
            <a:spAutoFit/>
          </a:bodyPr>
          <a:lstStyle/>
          <a:p>
            <a:pPr>
              <a:lnSpc>
                <a:spcPct val="150000"/>
              </a:lnSpc>
              <a:defRPr/>
            </a:pPr>
            <a:r>
              <a:rPr lang="zh-CN" altLang="en-US" sz="1100" b="0" kern="0" dirty="0">
                <a:solidFill>
                  <a:schemeClr val="bg1"/>
                </a:solidFill>
                <a:latin typeface="Arial" panose="020B0604020202020204" pitchFamily="34" charset="0"/>
                <a:ea typeface="微软雅黑" panose="020B0503020204020204" pitchFamily="34" charset="-122"/>
              </a:rPr>
              <a:t>点击此处添加段落</a:t>
            </a:r>
            <a:r>
              <a:rPr lang="zh-CN" altLang="en-US" sz="1100" kern="0" dirty="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dirty="0">
              <a:solidFill>
                <a:schemeClr val="bg1"/>
              </a:solidFill>
              <a:latin typeface="Arial" panose="020B0604020202020204" pitchFamily="34" charset="0"/>
              <a:ea typeface="微软雅黑" panose="020B0503020204020204" pitchFamily="34" charset="-122"/>
            </a:endParaRPr>
          </a:p>
        </p:txBody>
      </p:sp>
      <p:sp>
        <p:nvSpPr>
          <p:cNvPr id="113" name="TextBox 164"/>
          <p:cNvSpPr txBox="1"/>
          <p:nvPr/>
        </p:nvSpPr>
        <p:spPr>
          <a:xfrm>
            <a:off x="6293393" y="2448502"/>
            <a:ext cx="1529671" cy="1107996"/>
          </a:xfrm>
          <a:prstGeom prst="rect">
            <a:avLst/>
          </a:prstGeom>
          <a:noFill/>
        </p:spPr>
        <p:txBody>
          <a:bodyPr wrap="square" rtlCol="0">
            <a:spAutoFit/>
          </a:bodyPr>
          <a:lstStyle/>
          <a:p>
            <a:pPr>
              <a:lnSpc>
                <a:spcPct val="150000"/>
              </a:lnSpc>
              <a:defRPr/>
            </a:pPr>
            <a:r>
              <a:rPr lang="zh-CN" altLang="en-US" sz="1100" b="0" kern="0" dirty="0">
                <a:solidFill>
                  <a:schemeClr val="bg1"/>
                </a:solidFill>
                <a:latin typeface="Arial" panose="020B0604020202020204" pitchFamily="34" charset="0"/>
                <a:ea typeface="微软雅黑" panose="020B0503020204020204" pitchFamily="34" charset="-122"/>
              </a:rPr>
              <a:t>点击此处添加段落</a:t>
            </a:r>
            <a:r>
              <a:rPr lang="zh-CN" altLang="en-US" sz="1100" kern="0" dirty="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dirty="0">
              <a:solidFill>
                <a:schemeClr val="bg1"/>
              </a:solidFill>
              <a:latin typeface="Arial" panose="020B0604020202020204" pitchFamily="34" charset="0"/>
              <a:ea typeface="微软雅黑" panose="020B0503020204020204" pitchFamily="34" charset="-122"/>
            </a:endParaRPr>
          </a:p>
        </p:txBody>
      </p:sp>
      <p:sp>
        <p:nvSpPr>
          <p:cNvPr id="114" name="TextBox 165"/>
          <p:cNvSpPr txBox="1"/>
          <p:nvPr/>
        </p:nvSpPr>
        <p:spPr>
          <a:xfrm>
            <a:off x="8769410" y="2448502"/>
            <a:ext cx="1529671" cy="1107996"/>
          </a:xfrm>
          <a:prstGeom prst="rect">
            <a:avLst/>
          </a:prstGeom>
          <a:noFill/>
        </p:spPr>
        <p:txBody>
          <a:bodyPr wrap="square" rtlCol="0">
            <a:spAutoFit/>
          </a:bodyPr>
          <a:lstStyle/>
          <a:p>
            <a:pPr>
              <a:lnSpc>
                <a:spcPct val="150000"/>
              </a:lnSpc>
              <a:defRPr/>
            </a:pPr>
            <a:r>
              <a:rPr lang="zh-CN" altLang="en-US" sz="1100" b="0" kern="0" dirty="0">
                <a:solidFill>
                  <a:schemeClr val="bg1"/>
                </a:solidFill>
                <a:latin typeface="Arial" panose="020B0604020202020204" pitchFamily="34" charset="0"/>
                <a:ea typeface="微软雅黑" panose="020B0503020204020204" pitchFamily="34" charset="-122"/>
              </a:rPr>
              <a:t>点击此处添加段落</a:t>
            </a:r>
            <a:r>
              <a:rPr lang="zh-CN" altLang="en-US" sz="1100" kern="0" dirty="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dirty="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20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40000">
                                          <p:cBhvr additive="base">
                                            <p:cTn id="11" dur="20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57"/>
                                            </p:tgtEl>
                                            <p:attrNameLst>
                                              <p:attrName>style.visibility</p:attrName>
                                            </p:attrNameLst>
                                          </p:cBhvr>
                                          <p:to>
                                            <p:strVal val="visible"/>
                                          </p:to>
                                        </p:set>
                                        <p:anim calcmode="lin" valueType="num" p14:bounceEnd="40000">
                                          <p:cBhvr additive="base">
                                            <p:cTn id="15" dur="200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14:bounceEnd="40000">
                                          <p:cBhvr additive="base">
                                            <p:cTn id="19" dur="20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heel(1)">
                                          <p:cBhvr>
                                            <p:cTn id="24" dur="2000"/>
                                            <p:tgtEl>
                                              <p:spTgt spid="75"/>
                                            </p:tgtEl>
                                          </p:cBhvr>
                                        </p:animEffect>
                                      </p:childTnLst>
                                    </p:cTn>
                                  </p:par>
                                  <p:par>
                                    <p:cTn id="25" presetID="21"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heel(1)">
                                          <p:cBhvr>
                                            <p:cTn id="27" dur="2000"/>
                                            <p:tgtEl>
                                              <p:spTgt spid="62"/>
                                            </p:tgtEl>
                                          </p:cBhvr>
                                        </p:animEffect>
                                      </p:childTnLst>
                                    </p:cTn>
                                  </p:par>
                                  <p:par>
                                    <p:cTn id="28" presetID="21" presetClass="entr" presetSubtype="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heel(1)">
                                          <p:cBhvr>
                                            <p:cTn id="30" dur="2000"/>
                                            <p:tgtEl>
                                              <p:spTgt spid="49"/>
                                            </p:tgtEl>
                                          </p:cBhvr>
                                        </p:animEffect>
                                      </p:childTnLst>
                                    </p:cTn>
                                  </p:par>
                                  <p:par>
                                    <p:cTn id="31" presetID="21" presetClass="entr" presetSubtype="1"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heel(1)">
                                          <p:cBhvr>
                                            <p:cTn id="33" dur="2000"/>
                                            <p:tgtEl>
                                              <p:spTgt spid="36"/>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right)">
                                          <p:cBhvr>
                                            <p:cTn id="37" dur="500"/>
                                            <p:tgtEl>
                                              <p:spTgt spid="6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right)">
                                          <p:cBhvr>
                                            <p:cTn id="40" dur="500"/>
                                            <p:tgtEl>
                                              <p:spTgt spid="55"/>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right)">
                                          <p:cBhvr>
                                            <p:cTn id="46" dur="500"/>
                                            <p:tgtEl>
                                              <p:spTgt spid="84"/>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anim calcmode="lin" valueType="num">
                                          <p:cBhvr>
                                            <p:cTn id="51" dur="500" fill="hold"/>
                                            <p:tgtEl>
                                              <p:spTgt spid="81"/>
                                            </p:tgtEl>
                                            <p:attrNameLst>
                                              <p:attrName>ppt_x</p:attrName>
                                            </p:attrNameLst>
                                          </p:cBhvr>
                                          <p:tavLst>
                                            <p:tav tm="0">
                                              <p:val>
                                                <p:strVal val="#ppt_x"/>
                                              </p:val>
                                            </p:tav>
                                            <p:tav tm="100000">
                                              <p:val>
                                                <p:strVal val="#ppt_x"/>
                                              </p:val>
                                            </p:tav>
                                          </p:tavLst>
                                        </p:anim>
                                        <p:anim calcmode="lin" valueType="num">
                                          <p:cBhvr>
                                            <p:cTn id="52" dur="500" fill="hold"/>
                                            <p:tgtEl>
                                              <p:spTgt spid="8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anim calcmode="lin" valueType="num">
                                          <p:cBhvr>
                                            <p:cTn id="56" dur="500" fill="hold"/>
                                            <p:tgtEl>
                                              <p:spTgt spid="86"/>
                                            </p:tgtEl>
                                            <p:attrNameLst>
                                              <p:attrName>ppt_x</p:attrName>
                                            </p:attrNameLst>
                                          </p:cBhvr>
                                          <p:tavLst>
                                            <p:tav tm="0">
                                              <p:val>
                                                <p:strVal val="#ppt_x"/>
                                              </p:val>
                                            </p:tav>
                                            <p:tav tm="100000">
                                              <p:val>
                                                <p:strVal val="#ppt_x"/>
                                              </p:val>
                                            </p:tav>
                                          </p:tavLst>
                                        </p:anim>
                                        <p:anim calcmode="lin" valueType="num">
                                          <p:cBhvr>
                                            <p:cTn id="57" dur="500" fill="hold"/>
                                            <p:tgtEl>
                                              <p:spTgt spid="8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anim calcmode="lin" valueType="num">
                                          <p:cBhvr>
                                            <p:cTn id="61" dur="500" fill="hold"/>
                                            <p:tgtEl>
                                              <p:spTgt spid="89"/>
                                            </p:tgtEl>
                                            <p:attrNameLst>
                                              <p:attrName>ppt_x</p:attrName>
                                            </p:attrNameLst>
                                          </p:cBhvr>
                                          <p:tavLst>
                                            <p:tav tm="0">
                                              <p:val>
                                                <p:strVal val="#ppt_x"/>
                                              </p:val>
                                            </p:tav>
                                            <p:tav tm="100000">
                                              <p:val>
                                                <p:strVal val="#ppt_x"/>
                                              </p:val>
                                            </p:tav>
                                          </p:tavLst>
                                        </p:anim>
                                        <p:anim calcmode="lin" valueType="num">
                                          <p:cBhvr>
                                            <p:cTn id="62" dur="500" fill="hold"/>
                                            <p:tgtEl>
                                              <p:spTgt spid="8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500"/>
                                            <p:tgtEl>
                                              <p:spTgt spid="95"/>
                                            </p:tgtEl>
                                          </p:cBhvr>
                                        </p:animEffect>
                                        <p:anim calcmode="lin" valueType="num">
                                          <p:cBhvr>
                                            <p:cTn id="66" dur="500" fill="hold"/>
                                            <p:tgtEl>
                                              <p:spTgt spid="95"/>
                                            </p:tgtEl>
                                            <p:attrNameLst>
                                              <p:attrName>ppt_x</p:attrName>
                                            </p:attrNameLst>
                                          </p:cBhvr>
                                          <p:tavLst>
                                            <p:tav tm="0">
                                              <p:val>
                                                <p:strVal val="#ppt_x"/>
                                              </p:val>
                                            </p:tav>
                                            <p:tav tm="100000">
                                              <p:val>
                                                <p:strVal val="#ppt_x"/>
                                              </p:val>
                                            </p:tav>
                                          </p:tavLst>
                                        </p:anim>
                                        <p:anim calcmode="lin" valueType="num">
                                          <p:cBhvr>
                                            <p:cTn id="67" dur="5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randombar(horizontal)">
                                          <p:cBhvr>
                                            <p:cTn id="71" dur="500"/>
                                            <p:tgtEl>
                                              <p:spTgt spid="4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randombar(horizontal)">
                                          <p:cBhvr>
                                            <p:cTn id="74" dur="500"/>
                                            <p:tgtEl>
                                              <p:spTgt spid="5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randombar(horizontal)">
                                          <p:cBhvr>
                                            <p:cTn id="77" dur="500"/>
                                            <p:tgtEl>
                                              <p:spTgt spid="69"/>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randombar(horizontal)">
                                          <p:cBhvr>
                                            <p:cTn id="80" dur="500"/>
                                            <p:tgtEl>
                                              <p:spTgt spid="8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randombar(horizontal)">
                                          <p:cBhvr>
                                            <p:cTn id="83" dur="500"/>
                                            <p:tgtEl>
                                              <p:spTgt spid="11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randombar(horizontal)">
                                          <p:cBhvr>
                                            <p:cTn id="86" dur="500"/>
                                            <p:tgtEl>
                                              <p:spTgt spid="11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randombar(horizontal)">
                                          <p:cBhvr>
                                            <p:cTn id="89" dur="500"/>
                                            <p:tgtEl>
                                              <p:spTgt spid="113"/>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randombar(horizontal)">
                                          <p:cBhvr>
                                            <p:cTn id="9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55" grpId="0"/>
          <p:bldP spid="56" grpId="0"/>
          <p:bldP spid="68" grpId="0"/>
          <p:bldP spid="69" grpId="0"/>
          <p:bldP spid="84" grpId="0"/>
          <p:bldP spid="85" grpId="0"/>
          <p:bldP spid="111" grpId="0"/>
          <p:bldP spid="112" grpId="0"/>
          <p:bldP spid="113" grpId="0"/>
          <p:bldP spid="1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0-#ppt_w/2"/>
                                              </p:val>
                                            </p:tav>
                                            <p:tav tm="100000">
                                              <p:val>
                                                <p:strVal val="#ppt_x"/>
                                              </p:val>
                                            </p:tav>
                                          </p:tavLst>
                                        </p:anim>
                                        <p:anim calcmode="lin" valueType="num">
                                          <p:cBhvr additive="base">
                                            <p:cTn id="8" dur="2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000" fill="hold"/>
                                            <p:tgtEl>
                                              <p:spTgt spid="44"/>
                                            </p:tgtEl>
                                            <p:attrNameLst>
                                              <p:attrName>ppt_x</p:attrName>
                                            </p:attrNameLst>
                                          </p:cBhvr>
                                          <p:tavLst>
                                            <p:tav tm="0">
                                              <p:val>
                                                <p:strVal val="0-#ppt_w/2"/>
                                              </p:val>
                                            </p:tav>
                                            <p:tav tm="100000">
                                              <p:val>
                                                <p:strVal val="#ppt_x"/>
                                              </p:val>
                                            </p:tav>
                                          </p:tavLst>
                                        </p:anim>
                                        <p:anim calcmode="lin" valueType="num">
                                          <p:cBhvr additive="base">
                                            <p:cTn id="12" dur="2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2000" fill="hold"/>
                                            <p:tgtEl>
                                              <p:spTgt spid="57"/>
                                            </p:tgtEl>
                                            <p:attrNameLst>
                                              <p:attrName>ppt_x</p:attrName>
                                            </p:attrNameLst>
                                          </p:cBhvr>
                                          <p:tavLst>
                                            <p:tav tm="0">
                                              <p:val>
                                                <p:strVal val="0-#ppt_w/2"/>
                                              </p:val>
                                            </p:tav>
                                            <p:tav tm="100000">
                                              <p:val>
                                                <p:strVal val="#ppt_x"/>
                                              </p:val>
                                            </p:tav>
                                          </p:tavLst>
                                        </p:anim>
                                        <p:anim calcmode="lin" valueType="num">
                                          <p:cBhvr additive="base">
                                            <p:cTn id="16" dur="2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2000" fill="hold"/>
                                            <p:tgtEl>
                                              <p:spTgt spid="70"/>
                                            </p:tgtEl>
                                            <p:attrNameLst>
                                              <p:attrName>ppt_x</p:attrName>
                                            </p:attrNameLst>
                                          </p:cBhvr>
                                          <p:tavLst>
                                            <p:tav tm="0">
                                              <p:val>
                                                <p:strVal val="0-#ppt_w/2"/>
                                              </p:val>
                                            </p:tav>
                                            <p:tav tm="100000">
                                              <p:val>
                                                <p:strVal val="#ppt_x"/>
                                              </p:val>
                                            </p:tav>
                                          </p:tavLst>
                                        </p:anim>
                                        <p:anim calcmode="lin" valueType="num">
                                          <p:cBhvr additive="base">
                                            <p:cTn id="20" dur="200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heel(1)">
                                          <p:cBhvr>
                                            <p:cTn id="24" dur="2000"/>
                                            <p:tgtEl>
                                              <p:spTgt spid="75"/>
                                            </p:tgtEl>
                                          </p:cBhvr>
                                        </p:animEffect>
                                      </p:childTnLst>
                                    </p:cTn>
                                  </p:par>
                                  <p:par>
                                    <p:cTn id="25" presetID="21"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heel(1)">
                                          <p:cBhvr>
                                            <p:cTn id="27" dur="2000"/>
                                            <p:tgtEl>
                                              <p:spTgt spid="62"/>
                                            </p:tgtEl>
                                          </p:cBhvr>
                                        </p:animEffect>
                                      </p:childTnLst>
                                    </p:cTn>
                                  </p:par>
                                  <p:par>
                                    <p:cTn id="28" presetID="21" presetClass="entr" presetSubtype="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heel(1)">
                                          <p:cBhvr>
                                            <p:cTn id="30" dur="2000"/>
                                            <p:tgtEl>
                                              <p:spTgt spid="49"/>
                                            </p:tgtEl>
                                          </p:cBhvr>
                                        </p:animEffect>
                                      </p:childTnLst>
                                    </p:cTn>
                                  </p:par>
                                  <p:par>
                                    <p:cTn id="31" presetID="21" presetClass="entr" presetSubtype="1"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heel(1)">
                                          <p:cBhvr>
                                            <p:cTn id="33" dur="2000"/>
                                            <p:tgtEl>
                                              <p:spTgt spid="36"/>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right)">
                                          <p:cBhvr>
                                            <p:cTn id="37" dur="500"/>
                                            <p:tgtEl>
                                              <p:spTgt spid="6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right)">
                                          <p:cBhvr>
                                            <p:cTn id="40" dur="500"/>
                                            <p:tgtEl>
                                              <p:spTgt spid="55"/>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right)">
                                          <p:cBhvr>
                                            <p:cTn id="46" dur="500"/>
                                            <p:tgtEl>
                                              <p:spTgt spid="84"/>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anim calcmode="lin" valueType="num">
                                          <p:cBhvr>
                                            <p:cTn id="51" dur="500" fill="hold"/>
                                            <p:tgtEl>
                                              <p:spTgt spid="81"/>
                                            </p:tgtEl>
                                            <p:attrNameLst>
                                              <p:attrName>ppt_x</p:attrName>
                                            </p:attrNameLst>
                                          </p:cBhvr>
                                          <p:tavLst>
                                            <p:tav tm="0">
                                              <p:val>
                                                <p:strVal val="#ppt_x"/>
                                              </p:val>
                                            </p:tav>
                                            <p:tav tm="100000">
                                              <p:val>
                                                <p:strVal val="#ppt_x"/>
                                              </p:val>
                                            </p:tav>
                                          </p:tavLst>
                                        </p:anim>
                                        <p:anim calcmode="lin" valueType="num">
                                          <p:cBhvr>
                                            <p:cTn id="52" dur="500" fill="hold"/>
                                            <p:tgtEl>
                                              <p:spTgt spid="8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anim calcmode="lin" valueType="num">
                                          <p:cBhvr>
                                            <p:cTn id="56" dur="500" fill="hold"/>
                                            <p:tgtEl>
                                              <p:spTgt spid="86"/>
                                            </p:tgtEl>
                                            <p:attrNameLst>
                                              <p:attrName>ppt_x</p:attrName>
                                            </p:attrNameLst>
                                          </p:cBhvr>
                                          <p:tavLst>
                                            <p:tav tm="0">
                                              <p:val>
                                                <p:strVal val="#ppt_x"/>
                                              </p:val>
                                            </p:tav>
                                            <p:tav tm="100000">
                                              <p:val>
                                                <p:strVal val="#ppt_x"/>
                                              </p:val>
                                            </p:tav>
                                          </p:tavLst>
                                        </p:anim>
                                        <p:anim calcmode="lin" valueType="num">
                                          <p:cBhvr>
                                            <p:cTn id="57" dur="500" fill="hold"/>
                                            <p:tgtEl>
                                              <p:spTgt spid="8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anim calcmode="lin" valueType="num">
                                          <p:cBhvr>
                                            <p:cTn id="61" dur="500" fill="hold"/>
                                            <p:tgtEl>
                                              <p:spTgt spid="89"/>
                                            </p:tgtEl>
                                            <p:attrNameLst>
                                              <p:attrName>ppt_x</p:attrName>
                                            </p:attrNameLst>
                                          </p:cBhvr>
                                          <p:tavLst>
                                            <p:tav tm="0">
                                              <p:val>
                                                <p:strVal val="#ppt_x"/>
                                              </p:val>
                                            </p:tav>
                                            <p:tav tm="100000">
                                              <p:val>
                                                <p:strVal val="#ppt_x"/>
                                              </p:val>
                                            </p:tav>
                                          </p:tavLst>
                                        </p:anim>
                                        <p:anim calcmode="lin" valueType="num">
                                          <p:cBhvr>
                                            <p:cTn id="62" dur="500" fill="hold"/>
                                            <p:tgtEl>
                                              <p:spTgt spid="8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500"/>
                                            <p:tgtEl>
                                              <p:spTgt spid="95"/>
                                            </p:tgtEl>
                                          </p:cBhvr>
                                        </p:animEffect>
                                        <p:anim calcmode="lin" valueType="num">
                                          <p:cBhvr>
                                            <p:cTn id="66" dur="500" fill="hold"/>
                                            <p:tgtEl>
                                              <p:spTgt spid="95"/>
                                            </p:tgtEl>
                                            <p:attrNameLst>
                                              <p:attrName>ppt_x</p:attrName>
                                            </p:attrNameLst>
                                          </p:cBhvr>
                                          <p:tavLst>
                                            <p:tav tm="0">
                                              <p:val>
                                                <p:strVal val="#ppt_x"/>
                                              </p:val>
                                            </p:tav>
                                            <p:tav tm="100000">
                                              <p:val>
                                                <p:strVal val="#ppt_x"/>
                                              </p:val>
                                            </p:tav>
                                          </p:tavLst>
                                        </p:anim>
                                        <p:anim calcmode="lin" valueType="num">
                                          <p:cBhvr>
                                            <p:cTn id="67" dur="5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randombar(horizontal)">
                                          <p:cBhvr>
                                            <p:cTn id="71" dur="500"/>
                                            <p:tgtEl>
                                              <p:spTgt spid="4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randombar(horizontal)">
                                          <p:cBhvr>
                                            <p:cTn id="74" dur="500"/>
                                            <p:tgtEl>
                                              <p:spTgt spid="5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randombar(horizontal)">
                                          <p:cBhvr>
                                            <p:cTn id="77" dur="500"/>
                                            <p:tgtEl>
                                              <p:spTgt spid="69"/>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randombar(horizontal)">
                                          <p:cBhvr>
                                            <p:cTn id="80" dur="500"/>
                                            <p:tgtEl>
                                              <p:spTgt spid="8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randombar(horizontal)">
                                          <p:cBhvr>
                                            <p:cTn id="83" dur="500"/>
                                            <p:tgtEl>
                                              <p:spTgt spid="11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randombar(horizontal)">
                                          <p:cBhvr>
                                            <p:cTn id="86" dur="500"/>
                                            <p:tgtEl>
                                              <p:spTgt spid="11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randombar(horizontal)">
                                          <p:cBhvr>
                                            <p:cTn id="89" dur="500"/>
                                            <p:tgtEl>
                                              <p:spTgt spid="113"/>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randombar(horizontal)">
                                          <p:cBhvr>
                                            <p:cTn id="9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55" grpId="0"/>
          <p:bldP spid="56" grpId="0"/>
          <p:bldP spid="68" grpId="0"/>
          <p:bldP spid="69" grpId="0"/>
          <p:bldP spid="84" grpId="0"/>
          <p:bldP spid="85" grpId="0"/>
          <p:bldP spid="111" grpId="0"/>
          <p:bldP spid="112" grpId="0"/>
          <p:bldP spid="113" grpId="0"/>
          <p:bldP spid="11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竞争对手</a:t>
            </a:r>
          </a:p>
        </p:txBody>
      </p:sp>
      <p:sp>
        <p:nvSpPr>
          <p:cNvPr id="31" name="MH_Other_1"/>
          <p:cNvSpPr/>
          <p:nvPr>
            <p:custDataLst>
              <p:tags r:id="rId1"/>
            </p:custDataLst>
          </p:nvPr>
        </p:nvSpPr>
        <p:spPr>
          <a:xfrm>
            <a:off x="5577620" y="2094904"/>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E8B438"/>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endParaRPr lang="zh-CN" altLang="en-US" sz="3600" dirty="0">
              <a:solidFill>
                <a:schemeClr val="tx1"/>
              </a:solidFill>
              <a:latin typeface="+mn-ea"/>
            </a:endParaRPr>
          </a:p>
        </p:txBody>
      </p:sp>
      <p:sp>
        <p:nvSpPr>
          <p:cNvPr id="32" name="MH_Other_2"/>
          <p:cNvSpPr/>
          <p:nvPr>
            <p:custDataLst>
              <p:tags r:id="rId2"/>
            </p:custDataLst>
          </p:nvPr>
        </p:nvSpPr>
        <p:spPr>
          <a:xfrm flipH="1">
            <a:off x="3391691" y="2094904"/>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FFD94B"/>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endParaRPr lang="zh-CN" altLang="en-US" sz="3600" dirty="0">
              <a:solidFill>
                <a:schemeClr val="tx1"/>
              </a:solidFill>
              <a:latin typeface="+mn-ea"/>
            </a:endParaRPr>
          </a:p>
        </p:txBody>
      </p:sp>
      <p:sp>
        <p:nvSpPr>
          <p:cNvPr id="33" name="MH_Other_3"/>
          <p:cNvSpPr/>
          <p:nvPr>
            <p:custDataLst>
              <p:tags r:id="rId3"/>
            </p:custDataLst>
          </p:nvPr>
        </p:nvSpPr>
        <p:spPr>
          <a:xfrm flipH="1" flipV="1">
            <a:off x="5418635" y="3304030"/>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FFD94B"/>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lnSpc>
                <a:spcPct val="120000"/>
              </a:lnSpc>
            </a:pPr>
            <a:endParaRPr lang="zh-CN" altLang="en-US" sz="3600" dirty="0">
              <a:solidFill>
                <a:schemeClr val="tx1"/>
              </a:solidFill>
              <a:latin typeface="+mn-ea"/>
            </a:endParaRPr>
          </a:p>
        </p:txBody>
      </p:sp>
      <p:sp>
        <p:nvSpPr>
          <p:cNvPr id="34" name="MH_Other_4"/>
          <p:cNvSpPr/>
          <p:nvPr>
            <p:custDataLst>
              <p:tags r:id="rId4"/>
            </p:custDataLst>
          </p:nvPr>
        </p:nvSpPr>
        <p:spPr>
          <a:xfrm flipV="1">
            <a:off x="5577617" y="3304030"/>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E8B438"/>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lnSpc>
                <a:spcPct val="120000"/>
              </a:lnSpc>
            </a:pPr>
            <a:endParaRPr lang="zh-CN" altLang="en-US" sz="3600" dirty="0">
              <a:solidFill>
                <a:schemeClr val="tx1"/>
              </a:solidFill>
              <a:latin typeface="+mn-ea"/>
            </a:endParaRPr>
          </a:p>
        </p:txBody>
      </p:sp>
      <p:sp>
        <p:nvSpPr>
          <p:cNvPr id="35" name="MH_SubTitle_1"/>
          <p:cNvSpPr txBox="1"/>
          <p:nvPr>
            <p:custDataLst>
              <p:tags r:id="rId5"/>
            </p:custDataLst>
          </p:nvPr>
        </p:nvSpPr>
        <p:spPr>
          <a:xfrm>
            <a:off x="971941" y="1984828"/>
            <a:ext cx="2209359" cy="892630"/>
          </a:xfrm>
          <a:prstGeom prst="rect">
            <a:avLst/>
          </a:prstGeom>
          <a:noFill/>
        </p:spPr>
        <p:txBody>
          <a:bodyPr wrap="square" rtlCol="0" anchor="ctr" anchorCtr="0">
            <a:noAutofit/>
          </a:bodyPr>
          <a:lstStyle/>
          <a:p>
            <a:pPr marL="285750" indent="-285750" algn="r">
              <a:lnSpc>
                <a:spcPct val="170000"/>
              </a:lnSpc>
              <a:buFont typeface="Arial" panose="020B0604020202020204" pitchFamily="34" charset="0"/>
              <a:buChar char="•"/>
            </a:pPr>
            <a:r>
              <a:rPr lang="zh-CN" altLang="en-US" b="1" dirty="0">
                <a:solidFill>
                  <a:srgbClr val="FFD94B"/>
                </a:solidFill>
              </a:rPr>
              <a:t>处于起步阶段</a:t>
            </a:r>
            <a:endParaRPr lang="en-US" altLang="zh-CN" b="1" dirty="0">
              <a:solidFill>
                <a:srgbClr val="FFD94B"/>
              </a:solidFill>
            </a:endParaRPr>
          </a:p>
          <a:p>
            <a:pPr marL="285750" indent="-285750" algn="r">
              <a:lnSpc>
                <a:spcPct val="170000"/>
              </a:lnSpc>
              <a:buFont typeface="Arial" panose="020B0604020202020204" pitchFamily="34" charset="0"/>
              <a:buChar char="•"/>
            </a:pPr>
            <a:r>
              <a:rPr lang="zh-CN" altLang="en-US" b="1" dirty="0">
                <a:solidFill>
                  <a:srgbClr val="FFD94B"/>
                </a:solidFill>
              </a:rPr>
              <a:t>整体规模较小</a:t>
            </a:r>
          </a:p>
        </p:txBody>
      </p:sp>
      <p:sp>
        <p:nvSpPr>
          <p:cNvPr id="36" name="MH_Text_1"/>
          <p:cNvSpPr txBox="1"/>
          <p:nvPr>
            <p:custDataLst>
              <p:tags r:id="rId6"/>
            </p:custDataLst>
          </p:nvPr>
        </p:nvSpPr>
        <p:spPr>
          <a:xfrm>
            <a:off x="1745523" y="3061269"/>
            <a:ext cx="3273815" cy="1247663"/>
          </a:xfrm>
          <a:prstGeom prst="rect">
            <a:avLst/>
          </a:prstGeom>
          <a:noFill/>
        </p:spPr>
        <p:txBody>
          <a:bodyPr wrap="square" rtlCol="0">
            <a:noAutofit/>
          </a:bodyPr>
          <a:lstStyle/>
          <a:p>
            <a:pPr algn="r">
              <a:lnSpc>
                <a:spcPct val="160000"/>
              </a:lnSpc>
            </a:pPr>
            <a:r>
              <a:rPr lang="zh-CN" altLang="en-US" sz="1400" dirty="0">
                <a:solidFill>
                  <a:schemeClr val="tx1">
                    <a:lumMod val="75000"/>
                    <a:lumOff val="25000"/>
                  </a:schemeClr>
                </a:solidFill>
              </a:rPr>
              <a:t>此处添加详细文本描述，建议与标题相关并符合整体语言风格，语言描述尽量简洁生动</a:t>
            </a:r>
            <a:r>
              <a:rPr lang="zh-CN" altLang="en-US" sz="1400" dirty="0">
                <a:solidFill>
                  <a:schemeClr val="tx1">
                    <a:lumMod val="50000"/>
                    <a:lumOff val="50000"/>
                  </a:schemeClr>
                </a:solidFill>
              </a:rPr>
              <a:t>。</a:t>
            </a:r>
          </a:p>
        </p:txBody>
      </p:sp>
      <p:sp>
        <p:nvSpPr>
          <p:cNvPr id="37" name="MH_SubTitle_2"/>
          <p:cNvSpPr txBox="1"/>
          <p:nvPr>
            <p:custDataLst>
              <p:tags r:id="rId7"/>
            </p:custDataLst>
          </p:nvPr>
        </p:nvSpPr>
        <p:spPr>
          <a:xfrm>
            <a:off x="8894147" y="1984828"/>
            <a:ext cx="2083579" cy="855922"/>
          </a:xfrm>
          <a:prstGeom prst="rect">
            <a:avLst/>
          </a:prstGeom>
          <a:noFill/>
        </p:spPr>
        <p:txBody>
          <a:bodyPr wrap="square" rtlCol="0" anchor="ctr" anchorCtr="0">
            <a:noAutofit/>
          </a:bodyPr>
          <a:lstStyle/>
          <a:p>
            <a:pPr marL="285750" indent="-285750">
              <a:lnSpc>
                <a:spcPct val="170000"/>
              </a:lnSpc>
              <a:buFont typeface="Arial" panose="020B0604020202020204" pitchFamily="34" charset="0"/>
              <a:buChar char="•"/>
            </a:pPr>
            <a:r>
              <a:rPr lang="zh-CN" altLang="en-US" b="1" dirty="0">
                <a:solidFill>
                  <a:srgbClr val="F3C43C"/>
                </a:solidFill>
              </a:rPr>
              <a:t>市场占有率低</a:t>
            </a:r>
            <a:endParaRPr lang="en-US" altLang="zh-CN" b="1" dirty="0">
              <a:solidFill>
                <a:srgbClr val="F3C43C"/>
              </a:solidFill>
            </a:endParaRPr>
          </a:p>
          <a:p>
            <a:pPr marL="285750" indent="-285750">
              <a:lnSpc>
                <a:spcPct val="170000"/>
              </a:lnSpc>
              <a:buFont typeface="Arial" panose="020B0604020202020204" pitchFamily="34" charset="0"/>
              <a:buChar char="•"/>
            </a:pPr>
            <a:r>
              <a:rPr lang="zh-CN" altLang="en-US" b="1" dirty="0">
                <a:solidFill>
                  <a:srgbClr val="F3C43C"/>
                </a:solidFill>
              </a:rPr>
              <a:t>市场认知度低</a:t>
            </a:r>
          </a:p>
        </p:txBody>
      </p:sp>
      <p:sp>
        <p:nvSpPr>
          <p:cNvPr id="38" name="Rectangle 5"/>
          <p:cNvSpPr/>
          <p:nvPr/>
        </p:nvSpPr>
        <p:spPr bwMode="auto">
          <a:xfrm>
            <a:off x="1443652" y="5093919"/>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r>
              <a:rPr lang="zh-CN" altLang="en-US" sz="1400" dirty="0">
                <a:solidFill>
                  <a:schemeClr val="tx1">
                    <a:lumMod val="75000"/>
                    <a:lumOff val="25000"/>
                  </a:schemeClr>
                </a:solidFill>
                <a:latin typeface="微软雅黑" panose="020B0503020204020204" pitchFamily="34" charset="-122"/>
                <a:sym typeface="Gill Sans" charset="0"/>
              </a:rPr>
              <a:t>。尽量将每页幻灯片的字数控制在  </a:t>
            </a:r>
            <a:r>
              <a:rPr lang="en-US" altLang="zh-CN" sz="1400" dirty="0">
                <a:solidFill>
                  <a:schemeClr val="tx1">
                    <a:lumMod val="75000"/>
                    <a:lumOff val="25000"/>
                  </a:schemeClr>
                </a:solidFill>
                <a:latin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sym typeface="Gill Sans" charset="0"/>
              </a:rPr>
              <a:t>分钟之内。</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9" name="MH_Text_1"/>
          <p:cNvSpPr txBox="1"/>
          <p:nvPr>
            <p:custDataLst>
              <p:tags r:id="rId8"/>
            </p:custDataLst>
          </p:nvPr>
        </p:nvSpPr>
        <p:spPr>
          <a:xfrm>
            <a:off x="7053278" y="3035868"/>
            <a:ext cx="3273815" cy="1247663"/>
          </a:xfrm>
          <a:prstGeom prst="rect">
            <a:avLst/>
          </a:prstGeom>
          <a:noFill/>
        </p:spPr>
        <p:txBody>
          <a:bodyPr wrap="square" rtlCol="0">
            <a:noAutofit/>
          </a:bodyPr>
          <a:lstStyle/>
          <a:p>
            <a:pPr>
              <a:lnSpc>
                <a:spcPct val="160000"/>
              </a:lnSpc>
            </a:pPr>
            <a:r>
              <a:rPr lang="zh-CN" altLang="en-US" sz="1400" dirty="0">
                <a:solidFill>
                  <a:schemeClr val="tx1">
                    <a:lumMod val="75000"/>
                    <a:lumOff val="25000"/>
                  </a:schemeClr>
                </a:solidFill>
              </a:rPr>
              <a:t>此处添加详细文本描述，建议与标题相关并符合整体语言风格，语言描述尽量简洁生动。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7" y="724895"/>
            <a:ext cx="13275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338828"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可行性分析</a:t>
            </a:r>
          </a:p>
        </p:txBody>
      </p:sp>
      <p:sp>
        <p:nvSpPr>
          <p:cNvPr id="65" name="矩形 64">
            <a:hlinkClick r:id="rId3"/>
          </p:cNvPr>
          <p:cNvSpPr/>
          <p:nvPr/>
        </p:nvSpPr>
        <p:spPr>
          <a:xfrm>
            <a:off x="0" y="1781136"/>
            <a:ext cx="12192000" cy="2548741"/>
          </a:xfrm>
          <a:prstGeom prst="rect">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6" name="图片 65">
            <a:hlinkClick r:id="rId3"/>
          </p:cNvPr>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1883082"/>
            <a:ext cx="12192000" cy="2336800"/>
          </a:xfrm>
          <a:prstGeom prst="rect">
            <a:avLst/>
          </a:prstGeom>
        </p:spPr>
      </p:pic>
      <p:grpSp>
        <p:nvGrpSpPr>
          <p:cNvPr id="67" name="组合 66"/>
          <p:cNvGrpSpPr/>
          <p:nvPr/>
        </p:nvGrpSpPr>
        <p:grpSpPr>
          <a:xfrm>
            <a:off x="771118" y="4442923"/>
            <a:ext cx="3322815" cy="788375"/>
            <a:chOff x="885418" y="4040243"/>
            <a:chExt cx="3322814" cy="788375"/>
          </a:xfrm>
        </p:grpSpPr>
        <p:grpSp>
          <p:nvGrpSpPr>
            <p:cNvPr id="68" name="组合 67"/>
            <p:cNvGrpSpPr/>
            <p:nvPr/>
          </p:nvGrpSpPr>
          <p:grpSpPr>
            <a:xfrm>
              <a:off x="885418" y="4182799"/>
              <a:ext cx="466892" cy="468738"/>
              <a:chOff x="1088614" y="4084829"/>
              <a:chExt cx="466892" cy="468738"/>
            </a:xfrm>
          </p:grpSpPr>
          <p:grpSp>
            <p:nvGrpSpPr>
              <p:cNvPr id="71" name="组合 70"/>
              <p:cNvGrpSpPr/>
              <p:nvPr/>
            </p:nvGrpSpPr>
            <p:grpSpPr>
              <a:xfrm>
                <a:off x="1198698" y="4208494"/>
                <a:ext cx="275658" cy="207263"/>
                <a:chOff x="2231238" y="1865312"/>
                <a:chExt cx="514350" cy="386732"/>
              </a:xfrm>
              <a:solidFill>
                <a:schemeClr val="accent2"/>
              </a:solidFill>
            </p:grpSpPr>
            <p:sp>
              <p:nvSpPr>
                <p:cNvPr id="73" name="Freeform 11">
                  <a:hlinkClick r:id="rId3"/>
                </p:cNvPr>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4" name="Freeform 12"/>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72" name="Oval 9"/>
              <p:cNvSpPr>
                <a:spLocks noChangeArrowheads="1"/>
              </p:cNvSpPr>
              <p:nvPr/>
            </p:nvSpPr>
            <p:spPr bwMode="auto">
              <a:xfrm>
                <a:off x="1088614" y="4084829"/>
                <a:ext cx="466892" cy="468738"/>
              </a:xfrm>
              <a:prstGeom prst="ellipse">
                <a:avLst/>
              </a:prstGeom>
              <a:noFill/>
              <a:ln>
                <a:solidFill>
                  <a:schemeClr val="tx2">
                    <a:lumMod val="75000"/>
                  </a:schemeClr>
                </a:solidFill>
              </a:ln>
            </p:spPr>
            <p:txBody>
              <a:bodyPr vert="horz" wrap="square" lIns="91440" tIns="45720" rIns="91440" bIns="45720" numCol="1" anchor="t" anchorCtr="0" compatLnSpc="1"/>
              <a:lstStyle/>
              <a:p>
                <a:pPr defTabSz="685800"/>
                <a:endParaRPr lang="zh-CN" altLang="en-US" sz="1350">
                  <a:solidFill>
                    <a:prstClr val="white"/>
                  </a:solidFill>
                </a:endParaRPr>
              </a:p>
            </p:txBody>
          </p:sp>
        </p:grpSp>
        <p:sp>
          <p:nvSpPr>
            <p:cNvPr id="69" name="TextBox 34"/>
            <p:cNvSpPr txBox="1"/>
            <p:nvPr/>
          </p:nvSpPr>
          <p:spPr>
            <a:xfrm>
              <a:off x="1413109" y="4040243"/>
              <a:ext cx="1785894" cy="369332"/>
            </a:xfrm>
            <a:prstGeom prst="rect">
              <a:avLst/>
            </a:prstGeom>
            <a:noFill/>
          </p:spPr>
          <p:txBody>
            <a:bodyPr wrap="square" rtlCol="0">
              <a:spAutoFit/>
            </a:bodyPr>
            <a:lstStyle/>
            <a:p>
              <a:r>
                <a:rPr lang="zh-CN" altLang="en-US" b="1" dirty="0">
                  <a:solidFill>
                    <a:srgbClr val="E8B438"/>
                  </a:solidFill>
                  <a:latin typeface="+mn-ea"/>
                </a:rPr>
                <a:t>主要任务</a:t>
              </a:r>
            </a:p>
          </p:txBody>
        </p:sp>
        <p:sp>
          <p:nvSpPr>
            <p:cNvPr id="70" name="矩形 69"/>
            <p:cNvSpPr/>
            <p:nvPr/>
          </p:nvSpPr>
          <p:spPr>
            <a:xfrm>
              <a:off x="1413110" y="4366953"/>
              <a:ext cx="2795122" cy="461665"/>
            </a:xfrm>
            <a:prstGeom prst="rect">
              <a:avLst/>
            </a:prstGeom>
            <a:noFill/>
          </p:spPr>
          <p:txBody>
            <a:bodyPr wrap="square" rtlCol="0">
              <a:spAutoFit/>
            </a:bodyPr>
            <a:lstStyle/>
            <a:p>
              <a:r>
                <a:rPr lang="zh-CN" altLang="en-US" sz="1200" dirty="0">
                  <a:solidFill>
                    <a:schemeClr val="tx1">
                      <a:lumMod val="75000"/>
                      <a:lumOff val="25000"/>
                    </a:schemeClr>
                  </a:solidFill>
                  <a:latin typeface="+mn-ea"/>
                </a:rPr>
                <a:t>此处添加详细文本描述，建议与标题相关并符合整体语言风格</a:t>
              </a:r>
            </a:p>
          </p:txBody>
        </p:sp>
      </p:grpSp>
      <p:grpSp>
        <p:nvGrpSpPr>
          <p:cNvPr id="75" name="组合 74"/>
          <p:cNvGrpSpPr/>
          <p:nvPr/>
        </p:nvGrpSpPr>
        <p:grpSpPr>
          <a:xfrm>
            <a:off x="4417980" y="4442923"/>
            <a:ext cx="3334475" cy="788375"/>
            <a:chOff x="4532278" y="4062109"/>
            <a:chExt cx="3334474" cy="788375"/>
          </a:xfrm>
        </p:grpSpPr>
        <p:grpSp>
          <p:nvGrpSpPr>
            <p:cNvPr id="76" name="组合 75"/>
            <p:cNvGrpSpPr/>
            <p:nvPr/>
          </p:nvGrpSpPr>
          <p:grpSpPr>
            <a:xfrm>
              <a:off x="4532278" y="4214187"/>
              <a:ext cx="466892" cy="468738"/>
              <a:chOff x="5287006" y="4130731"/>
              <a:chExt cx="466892" cy="468738"/>
            </a:xfrm>
          </p:grpSpPr>
          <p:sp>
            <p:nvSpPr>
              <p:cNvPr id="79" name="Oval 9"/>
              <p:cNvSpPr>
                <a:spLocks noChangeArrowheads="1"/>
              </p:cNvSpPr>
              <p:nvPr/>
            </p:nvSpPr>
            <p:spPr bwMode="auto">
              <a:xfrm>
                <a:off x="5287006" y="4130731"/>
                <a:ext cx="466892" cy="468738"/>
              </a:xfrm>
              <a:prstGeom prst="ellipse">
                <a:avLst/>
              </a:prstGeom>
              <a:noFill/>
              <a:ln>
                <a:solidFill>
                  <a:srgbClr val="E8B438"/>
                </a:solid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80" name="Freeform 134"/>
              <p:cNvSpPr/>
              <p:nvPr/>
            </p:nvSpPr>
            <p:spPr bwMode="auto">
              <a:xfrm>
                <a:off x="5427780" y="4186832"/>
                <a:ext cx="143882" cy="322288"/>
              </a:xfrm>
              <a:custGeom>
                <a:avLst/>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solidFill>
                <a:srgbClr val="E8B438"/>
              </a:solidFill>
              <a:ln>
                <a:noFill/>
              </a:ln>
            </p:spPr>
            <p:txBody>
              <a:bodyPr vert="horz" wrap="square" lIns="91440" tIns="45720" rIns="91440" bIns="45720" numCol="1" anchor="t" anchorCtr="0" compatLnSpc="1"/>
              <a:lstStyle/>
              <a:p>
                <a:endParaRPr lang="zh-CN" altLang="en-US"/>
              </a:p>
            </p:txBody>
          </p:sp>
        </p:grpSp>
        <p:sp>
          <p:nvSpPr>
            <p:cNvPr id="77" name="TextBox 34"/>
            <p:cNvSpPr txBox="1"/>
            <p:nvPr/>
          </p:nvSpPr>
          <p:spPr>
            <a:xfrm>
              <a:off x="5071627" y="4062109"/>
              <a:ext cx="1785894" cy="369332"/>
            </a:xfrm>
            <a:prstGeom prst="rect">
              <a:avLst/>
            </a:prstGeom>
            <a:noFill/>
          </p:spPr>
          <p:txBody>
            <a:bodyPr wrap="square" rtlCol="0">
              <a:spAutoFit/>
            </a:bodyPr>
            <a:lstStyle/>
            <a:p>
              <a:r>
                <a:rPr lang="zh-CN" altLang="en-US" b="1" dirty="0">
                  <a:solidFill>
                    <a:srgbClr val="E8B438"/>
                  </a:solidFill>
                  <a:latin typeface="+mn-ea"/>
                </a:rPr>
                <a:t>时间进度</a:t>
              </a:r>
            </a:p>
          </p:txBody>
        </p:sp>
        <p:sp>
          <p:nvSpPr>
            <p:cNvPr id="78" name="矩形 77"/>
            <p:cNvSpPr/>
            <p:nvPr/>
          </p:nvSpPr>
          <p:spPr>
            <a:xfrm>
              <a:off x="5071629" y="4388819"/>
              <a:ext cx="2795123" cy="461665"/>
            </a:xfrm>
            <a:prstGeom prst="rect">
              <a:avLst/>
            </a:prstGeom>
            <a:noFill/>
          </p:spPr>
          <p:txBody>
            <a:bodyPr wrap="square" rtlCol="0">
              <a:spAutoFit/>
            </a:bodyPr>
            <a:lstStyle/>
            <a:p>
              <a:r>
                <a:rPr lang="zh-CN" altLang="en-US" sz="1200" dirty="0">
                  <a:solidFill>
                    <a:schemeClr val="tx1">
                      <a:lumMod val="75000"/>
                      <a:lumOff val="25000"/>
                    </a:schemeClr>
                  </a:solidFill>
                  <a:latin typeface="+mn-ea"/>
                </a:rPr>
                <a:t>此处添加详细文本描述，建议与标题相关并符合整体语言风格，</a:t>
              </a:r>
            </a:p>
          </p:txBody>
        </p:sp>
      </p:grpSp>
      <p:grpSp>
        <p:nvGrpSpPr>
          <p:cNvPr id="81" name="组合 80"/>
          <p:cNvGrpSpPr/>
          <p:nvPr/>
        </p:nvGrpSpPr>
        <p:grpSpPr>
          <a:xfrm>
            <a:off x="8220727" y="4442923"/>
            <a:ext cx="3334475" cy="788375"/>
            <a:chOff x="8335025" y="4141704"/>
            <a:chExt cx="3334474" cy="788375"/>
          </a:xfrm>
        </p:grpSpPr>
        <p:grpSp>
          <p:nvGrpSpPr>
            <p:cNvPr id="82" name="组合 81"/>
            <p:cNvGrpSpPr/>
            <p:nvPr/>
          </p:nvGrpSpPr>
          <p:grpSpPr>
            <a:xfrm>
              <a:off x="8431867" y="4382560"/>
              <a:ext cx="244179" cy="268001"/>
              <a:chOff x="1960563" y="-1427163"/>
              <a:chExt cx="455613" cy="500063"/>
            </a:xfrm>
            <a:solidFill>
              <a:schemeClr val="accent5"/>
            </a:solidFill>
          </p:grpSpPr>
          <p:sp>
            <p:nvSpPr>
              <p:cNvPr id="86" name="Freeform 19">
                <a:hlinkClick r:id="rId3"/>
              </p:cNvPr>
              <p:cNvSpPr/>
              <p:nvPr/>
            </p:nvSpPr>
            <p:spPr bwMode="auto">
              <a:xfrm>
                <a:off x="2284413" y="-1331913"/>
                <a:ext cx="131763" cy="320675"/>
              </a:xfrm>
              <a:custGeom>
                <a:avLst/>
                <a:gdLst>
                  <a:gd name="T0" fmla="*/ 71 w 83"/>
                  <a:gd name="T1" fmla="*/ 38 h 202"/>
                  <a:gd name="T2" fmla="*/ 42 w 83"/>
                  <a:gd name="T3" fmla="*/ 9 h 202"/>
                  <a:gd name="T4" fmla="*/ 0 w 83"/>
                  <a:gd name="T5" fmla="*/ 52 h 202"/>
                  <a:gd name="T6" fmla="*/ 0 w 83"/>
                  <a:gd name="T7" fmla="*/ 202 h 202"/>
                  <a:gd name="T8" fmla="*/ 83 w 83"/>
                  <a:gd name="T9" fmla="*/ 202 h 202"/>
                  <a:gd name="T10" fmla="*/ 83 w 83"/>
                  <a:gd name="T11" fmla="*/ 0 h 202"/>
                  <a:gd name="T12" fmla="*/ 71 w 83"/>
                  <a:gd name="T13" fmla="*/ 38 h 202"/>
                </a:gdLst>
                <a:ahLst/>
                <a:cxnLst>
                  <a:cxn ang="0">
                    <a:pos x="T0" y="T1"/>
                  </a:cxn>
                  <a:cxn ang="0">
                    <a:pos x="T2" y="T3"/>
                  </a:cxn>
                  <a:cxn ang="0">
                    <a:pos x="T4" y="T5"/>
                  </a:cxn>
                  <a:cxn ang="0">
                    <a:pos x="T6" y="T7"/>
                  </a:cxn>
                  <a:cxn ang="0">
                    <a:pos x="T8" y="T9"/>
                  </a:cxn>
                  <a:cxn ang="0">
                    <a:pos x="T10" y="T11"/>
                  </a:cxn>
                  <a:cxn ang="0">
                    <a:pos x="T12" y="T13"/>
                  </a:cxn>
                </a:cxnLst>
                <a:rect l="0" t="0" r="r" b="b"/>
                <a:pathLst>
                  <a:path w="83" h="202">
                    <a:moveTo>
                      <a:pt x="71" y="38"/>
                    </a:moveTo>
                    <a:lnTo>
                      <a:pt x="42" y="9"/>
                    </a:lnTo>
                    <a:lnTo>
                      <a:pt x="0" y="52"/>
                    </a:lnTo>
                    <a:lnTo>
                      <a:pt x="0" y="202"/>
                    </a:lnTo>
                    <a:lnTo>
                      <a:pt x="83" y="202"/>
                    </a:lnTo>
                    <a:lnTo>
                      <a:pt x="83" y="0"/>
                    </a:lnTo>
                    <a:lnTo>
                      <a:pt x="71" y="3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7" name="Freeform 20">
                <a:hlinkClick r:id="rId3"/>
              </p:cNvPr>
              <p:cNvSpPr/>
              <p:nvPr/>
            </p:nvSpPr>
            <p:spPr bwMode="auto">
              <a:xfrm>
                <a:off x="2122488" y="-1222375"/>
                <a:ext cx="131763" cy="211138"/>
              </a:xfrm>
              <a:custGeom>
                <a:avLst/>
                <a:gdLst>
                  <a:gd name="T0" fmla="*/ 11 w 35"/>
                  <a:gd name="T1" fmla="*/ 9 h 56"/>
                  <a:gd name="T2" fmla="*/ 0 w 35"/>
                  <a:gd name="T3" fmla="*/ 2 h 56"/>
                  <a:gd name="T4" fmla="*/ 0 w 35"/>
                  <a:gd name="T5" fmla="*/ 56 h 56"/>
                  <a:gd name="T6" fmla="*/ 35 w 35"/>
                  <a:gd name="T7" fmla="*/ 56 h 56"/>
                  <a:gd name="T8" fmla="*/ 35 w 35"/>
                  <a:gd name="T9" fmla="*/ 0 h 56"/>
                  <a:gd name="T10" fmla="*/ 26 w 35"/>
                  <a:gd name="T11" fmla="*/ 8 h 56"/>
                  <a:gd name="T12" fmla="*/ 17 w 35"/>
                  <a:gd name="T13" fmla="*/ 11 h 56"/>
                  <a:gd name="T14" fmla="*/ 11 w 35"/>
                  <a:gd name="T15" fmla="*/ 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8" name="Freeform 21">
                <a:hlinkClick r:id="rId3"/>
              </p:cNvPr>
              <p:cNvSpPr/>
              <p:nvPr/>
            </p:nvSpPr>
            <p:spPr bwMode="auto">
              <a:xfrm>
                <a:off x="1960563" y="-1252538"/>
                <a:ext cx="131763" cy="241300"/>
              </a:xfrm>
              <a:custGeom>
                <a:avLst/>
                <a:gdLst>
                  <a:gd name="T0" fmla="*/ 83 w 83"/>
                  <a:gd name="T1" fmla="*/ 14 h 152"/>
                  <a:gd name="T2" fmla="*/ 64 w 83"/>
                  <a:gd name="T3" fmla="*/ 0 h 152"/>
                  <a:gd name="T4" fmla="*/ 0 w 83"/>
                  <a:gd name="T5" fmla="*/ 55 h 152"/>
                  <a:gd name="T6" fmla="*/ 0 w 83"/>
                  <a:gd name="T7" fmla="*/ 152 h 152"/>
                  <a:gd name="T8" fmla="*/ 83 w 83"/>
                  <a:gd name="T9" fmla="*/ 152 h 152"/>
                  <a:gd name="T10" fmla="*/ 83 w 83"/>
                  <a:gd name="T11" fmla="*/ 14 h 152"/>
                </a:gdLst>
                <a:ahLst/>
                <a:cxnLst>
                  <a:cxn ang="0">
                    <a:pos x="T0" y="T1"/>
                  </a:cxn>
                  <a:cxn ang="0">
                    <a:pos x="T2" y="T3"/>
                  </a:cxn>
                  <a:cxn ang="0">
                    <a:pos x="T4" y="T5"/>
                  </a:cxn>
                  <a:cxn ang="0">
                    <a:pos x="T6" y="T7"/>
                  </a:cxn>
                  <a:cxn ang="0">
                    <a:pos x="T8" y="T9"/>
                  </a:cxn>
                  <a:cxn ang="0">
                    <a:pos x="T10" y="T11"/>
                  </a:cxn>
                </a:cxnLst>
                <a:rect l="0" t="0" r="r" b="b"/>
                <a:pathLst>
                  <a:path w="83" h="152">
                    <a:moveTo>
                      <a:pt x="83" y="14"/>
                    </a:moveTo>
                    <a:lnTo>
                      <a:pt x="64" y="0"/>
                    </a:lnTo>
                    <a:lnTo>
                      <a:pt x="0" y="55"/>
                    </a:lnTo>
                    <a:lnTo>
                      <a:pt x="0" y="152"/>
                    </a:lnTo>
                    <a:lnTo>
                      <a:pt x="83" y="152"/>
                    </a:lnTo>
                    <a:lnTo>
                      <a:pt x="83" y="14"/>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9" name="Rectangle 22">
                <a:hlinkClick r:id="rId3"/>
              </p:cNvPr>
              <p:cNvSpPr>
                <a:spLocks noChangeArrowheads="1"/>
              </p:cNvSpPr>
              <p:nvPr/>
            </p:nvSpPr>
            <p:spPr bwMode="auto">
              <a:xfrm>
                <a:off x="1960563" y="-976313"/>
                <a:ext cx="455613" cy="492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0" name="Freeform 23">
                <a:hlinkClick r:id="rId3"/>
              </p:cNvPr>
              <p:cNvSpPr/>
              <p:nvPr/>
            </p:nvSpPr>
            <p:spPr bwMode="auto">
              <a:xfrm>
                <a:off x="1960563" y="-1427163"/>
                <a:ext cx="450850" cy="223838"/>
              </a:xfrm>
              <a:custGeom>
                <a:avLst/>
                <a:gdLst>
                  <a:gd name="T0" fmla="*/ 9 w 120"/>
                  <a:gd name="T1" fmla="*/ 53 h 59"/>
                  <a:gd name="T2" fmla="*/ 26 w 120"/>
                  <a:gd name="T3" fmla="*/ 38 h 59"/>
                  <a:gd name="T4" fmla="*/ 58 w 120"/>
                  <a:gd name="T5" fmla="*/ 58 h 59"/>
                  <a:gd name="T6" fmla="*/ 60 w 120"/>
                  <a:gd name="T7" fmla="*/ 59 h 59"/>
                  <a:gd name="T8" fmla="*/ 64 w 120"/>
                  <a:gd name="T9" fmla="*/ 58 h 59"/>
                  <a:gd name="T10" fmla="*/ 105 w 120"/>
                  <a:gd name="T11" fmla="*/ 20 h 59"/>
                  <a:gd name="T12" fmla="*/ 112 w 120"/>
                  <a:gd name="T13" fmla="*/ 28 h 59"/>
                  <a:gd name="T14" fmla="*/ 120 w 120"/>
                  <a:gd name="T15" fmla="*/ 0 h 59"/>
                  <a:gd name="T16" fmla="*/ 92 w 120"/>
                  <a:gd name="T17" fmla="*/ 7 h 59"/>
                  <a:gd name="T18" fmla="*/ 97 w 120"/>
                  <a:gd name="T19" fmla="*/ 13 h 59"/>
                  <a:gd name="T20" fmla="*/ 60 w 120"/>
                  <a:gd name="T21" fmla="*/ 48 h 59"/>
                  <a:gd name="T22" fmla="*/ 28 w 120"/>
                  <a:gd name="T23" fmla="*/ 27 h 59"/>
                  <a:gd name="T24" fmla="*/ 22 w 120"/>
                  <a:gd name="T25" fmla="*/ 28 h 59"/>
                  <a:gd name="T26" fmla="*/ 2 w 120"/>
                  <a:gd name="T27" fmla="*/ 45 h 59"/>
                  <a:gd name="T28" fmla="*/ 2 w 120"/>
                  <a:gd name="T29" fmla="*/ 52 h 59"/>
                  <a:gd name="T30" fmla="*/ 9 w 120"/>
                  <a:gd name="T31"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83" name="Oval 9"/>
            <p:cNvSpPr>
              <a:spLocks noChangeArrowheads="1"/>
            </p:cNvSpPr>
            <p:nvPr/>
          </p:nvSpPr>
          <p:spPr bwMode="auto">
            <a:xfrm>
              <a:off x="8335025" y="4293782"/>
              <a:ext cx="466892" cy="468738"/>
            </a:xfrm>
            <a:prstGeom prst="ellipse">
              <a:avLst/>
            </a:prstGeom>
            <a:noFill/>
            <a:ln>
              <a:solidFill>
                <a:schemeClr val="tx2">
                  <a:lumMod val="75000"/>
                </a:schemeClr>
              </a:solid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84" name="TextBox 34"/>
            <p:cNvSpPr txBox="1"/>
            <p:nvPr/>
          </p:nvSpPr>
          <p:spPr>
            <a:xfrm>
              <a:off x="8874374" y="4141704"/>
              <a:ext cx="1785894" cy="369332"/>
            </a:xfrm>
            <a:prstGeom prst="rect">
              <a:avLst/>
            </a:prstGeom>
            <a:noFill/>
          </p:spPr>
          <p:txBody>
            <a:bodyPr wrap="square" rtlCol="0">
              <a:spAutoFit/>
            </a:bodyPr>
            <a:lstStyle/>
            <a:p>
              <a:r>
                <a:rPr lang="zh-CN" altLang="en-US" b="1" dirty="0">
                  <a:solidFill>
                    <a:srgbClr val="E8B438"/>
                  </a:solidFill>
                  <a:latin typeface="+mn-ea"/>
                </a:rPr>
                <a:t>效益预测</a:t>
              </a:r>
            </a:p>
          </p:txBody>
        </p:sp>
        <p:sp>
          <p:nvSpPr>
            <p:cNvPr id="85" name="矩形 84"/>
            <p:cNvSpPr/>
            <p:nvPr/>
          </p:nvSpPr>
          <p:spPr>
            <a:xfrm>
              <a:off x="8874376" y="4468414"/>
              <a:ext cx="2795123" cy="461665"/>
            </a:xfrm>
            <a:prstGeom prst="rect">
              <a:avLst/>
            </a:prstGeom>
            <a:noFill/>
          </p:spPr>
          <p:txBody>
            <a:bodyPr wrap="square" rtlCol="0">
              <a:spAutoFit/>
            </a:bodyPr>
            <a:lstStyle/>
            <a:p>
              <a:r>
                <a:rPr lang="zh-CN" altLang="en-US" sz="1200" dirty="0">
                  <a:solidFill>
                    <a:schemeClr val="tx1">
                      <a:lumMod val="75000"/>
                      <a:lumOff val="25000"/>
                    </a:schemeClr>
                  </a:solidFill>
                  <a:latin typeface="+mn-ea"/>
                </a:rPr>
                <a:t>此处添加详细文本描述，建议与标题相关并符合整体语言风格</a:t>
              </a:r>
            </a:p>
          </p:txBody>
        </p:sp>
      </p:grpSp>
      <p:grpSp>
        <p:nvGrpSpPr>
          <p:cNvPr id="91" name="组合 90"/>
          <p:cNvGrpSpPr/>
          <p:nvPr/>
        </p:nvGrpSpPr>
        <p:grpSpPr>
          <a:xfrm>
            <a:off x="4417980" y="5468404"/>
            <a:ext cx="3334475" cy="788375"/>
            <a:chOff x="4532278" y="5127388"/>
            <a:chExt cx="3334474" cy="788375"/>
          </a:xfrm>
        </p:grpSpPr>
        <p:sp>
          <p:nvSpPr>
            <p:cNvPr id="92" name="Oval 9"/>
            <p:cNvSpPr>
              <a:spLocks noChangeArrowheads="1"/>
            </p:cNvSpPr>
            <p:nvPr/>
          </p:nvSpPr>
          <p:spPr bwMode="auto">
            <a:xfrm>
              <a:off x="4532278" y="5279466"/>
              <a:ext cx="466892" cy="468738"/>
            </a:xfrm>
            <a:prstGeom prst="ellipse">
              <a:avLst/>
            </a:prstGeom>
            <a:noFill/>
            <a:ln>
              <a:solidFill>
                <a:schemeClr val="tx2">
                  <a:lumMod val="75000"/>
                </a:schemeClr>
              </a:solid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93" name="TextBox 34"/>
            <p:cNvSpPr txBox="1"/>
            <p:nvPr/>
          </p:nvSpPr>
          <p:spPr>
            <a:xfrm>
              <a:off x="5071627" y="5127388"/>
              <a:ext cx="1785895" cy="369332"/>
            </a:xfrm>
            <a:prstGeom prst="rect">
              <a:avLst/>
            </a:prstGeom>
            <a:noFill/>
          </p:spPr>
          <p:txBody>
            <a:bodyPr wrap="square" rtlCol="0">
              <a:spAutoFit/>
            </a:bodyPr>
            <a:lstStyle/>
            <a:p>
              <a:r>
                <a:rPr lang="zh-CN" altLang="en-US" b="1" dirty="0">
                  <a:solidFill>
                    <a:srgbClr val="E8B438"/>
                  </a:solidFill>
                  <a:latin typeface="+mn-ea"/>
                </a:rPr>
                <a:t>操作方式科学</a:t>
              </a:r>
            </a:p>
          </p:txBody>
        </p:sp>
        <p:sp>
          <p:nvSpPr>
            <p:cNvPr id="94" name="矩形 93"/>
            <p:cNvSpPr/>
            <p:nvPr/>
          </p:nvSpPr>
          <p:spPr>
            <a:xfrm>
              <a:off x="5071629" y="5454098"/>
              <a:ext cx="2795123" cy="461665"/>
            </a:xfrm>
            <a:prstGeom prst="rect">
              <a:avLst/>
            </a:prstGeom>
            <a:noFill/>
          </p:spPr>
          <p:txBody>
            <a:bodyPr wrap="square" rtlCol="0">
              <a:spAutoFit/>
            </a:bodyPr>
            <a:lstStyle/>
            <a:p>
              <a:r>
                <a:rPr lang="zh-CN" altLang="en-US" sz="1200" dirty="0">
                  <a:solidFill>
                    <a:schemeClr val="tx1">
                      <a:lumMod val="75000"/>
                      <a:lumOff val="25000"/>
                    </a:schemeClr>
                  </a:solidFill>
                  <a:latin typeface="+mn-ea"/>
                </a:rPr>
                <a:t>此处添加详细文本描述，建议与标题相关并符合整体语言风格</a:t>
              </a:r>
            </a:p>
          </p:txBody>
        </p:sp>
        <p:sp>
          <p:nvSpPr>
            <p:cNvPr id="95" name="Freeform 5">
              <a:hlinkClick r:id="rId3"/>
            </p:cNvPr>
            <p:cNvSpPr>
              <a:spLocks noEditPoints="1"/>
            </p:cNvSpPr>
            <p:nvPr/>
          </p:nvSpPr>
          <p:spPr bwMode="auto">
            <a:xfrm>
              <a:off x="4632149" y="5374730"/>
              <a:ext cx="267150" cy="278211"/>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96" name="组合 95"/>
          <p:cNvGrpSpPr/>
          <p:nvPr/>
        </p:nvGrpSpPr>
        <p:grpSpPr>
          <a:xfrm>
            <a:off x="771119" y="5560735"/>
            <a:ext cx="3206887" cy="794742"/>
            <a:chOff x="885418" y="5105522"/>
            <a:chExt cx="3206887" cy="794742"/>
          </a:xfrm>
        </p:grpSpPr>
        <p:sp>
          <p:nvSpPr>
            <p:cNvPr id="97" name="Oval 9"/>
            <p:cNvSpPr>
              <a:spLocks noChangeArrowheads="1"/>
            </p:cNvSpPr>
            <p:nvPr/>
          </p:nvSpPr>
          <p:spPr bwMode="auto">
            <a:xfrm>
              <a:off x="885418" y="5248078"/>
              <a:ext cx="466892" cy="468738"/>
            </a:xfrm>
            <a:prstGeom prst="ellipse">
              <a:avLst/>
            </a:prstGeom>
            <a:noFill/>
            <a:ln>
              <a:solidFill>
                <a:srgbClr val="E8B438"/>
              </a:solid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98" name="TextBox 34"/>
            <p:cNvSpPr txBox="1"/>
            <p:nvPr/>
          </p:nvSpPr>
          <p:spPr>
            <a:xfrm>
              <a:off x="1413109" y="5105522"/>
              <a:ext cx="1785894" cy="369332"/>
            </a:xfrm>
            <a:prstGeom prst="rect">
              <a:avLst/>
            </a:prstGeom>
            <a:noFill/>
          </p:spPr>
          <p:txBody>
            <a:bodyPr wrap="square" rtlCol="0">
              <a:spAutoFit/>
            </a:bodyPr>
            <a:lstStyle/>
            <a:p>
              <a:r>
                <a:rPr lang="zh-CN" altLang="en-US" b="1" dirty="0">
                  <a:solidFill>
                    <a:srgbClr val="E8B438"/>
                  </a:solidFill>
                  <a:latin typeface="+mn-ea"/>
                </a:rPr>
                <a:t>团队协作能力</a:t>
              </a:r>
              <a:endParaRPr lang="zh-CN" altLang="en-US" b="1" dirty="0">
                <a:solidFill>
                  <a:srgbClr val="0070C0"/>
                </a:solidFill>
                <a:latin typeface="+mn-ea"/>
              </a:endParaRPr>
            </a:p>
          </p:txBody>
        </p:sp>
        <p:sp>
          <p:nvSpPr>
            <p:cNvPr id="99" name="矩形 98"/>
            <p:cNvSpPr/>
            <p:nvPr/>
          </p:nvSpPr>
          <p:spPr>
            <a:xfrm>
              <a:off x="1297183" y="5438599"/>
              <a:ext cx="2795122" cy="461665"/>
            </a:xfrm>
            <a:prstGeom prst="rect">
              <a:avLst/>
            </a:prstGeom>
            <a:noFill/>
          </p:spPr>
          <p:txBody>
            <a:bodyPr wrap="square" rtlCol="0">
              <a:spAutoFit/>
            </a:bodyPr>
            <a:lstStyle/>
            <a:p>
              <a:r>
                <a:rPr lang="zh-CN" altLang="en-US" sz="1200" dirty="0">
                  <a:solidFill>
                    <a:schemeClr val="tx1">
                      <a:lumMod val="75000"/>
                      <a:lumOff val="25000"/>
                    </a:schemeClr>
                  </a:solidFill>
                  <a:latin typeface="+mn-ea"/>
                </a:rPr>
                <a:t>此处添加详细文本描述，建议与标题相关并符合整体语言风格</a:t>
              </a:r>
            </a:p>
          </p:txBody>
        </p:sp>
        <p:sp>
          <p:nvSpPr>
            <p:cNvPr id="100" name="Freeform 17">
              <a:hlinkClick r:id="rId3"/>
            </p:cNvPr>
            <p:cNvSpPr/>
            <p:nvPr/>
          </p:nvSpPr>
          <p:spPr bwMode="auto">
            <a:xfrm>
              <a:off x="984864" y="5357805"/>
              <a:ext cx="268001" cy="249284"/>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101" name="组合 100"/>
          <p:cNvGrpSpPr/>
          <p:nvPr/>
        </p:nvGrpSpPr>
        <p:grpSpPr>
          <a:xfrm>
            <a:off x="8220727" y="5560737"/>
            <a:ext cx="3334475" cy="788375"/>
            <a:chOff x="8335025" y="5206983"/>
            <a:chExt cx="3334474" cy="788375"/>
          </a:xfrm>
        </p:grpSpPr>
        <p:sp>
          <p:nvSpPr>
            <p:cNvPr id="102" name="Oval 9"/>
            <p:cNvSpPr>
              <a:spLocks noChangeArrowheads="1"/>
            </p:cNvSpPr>
            <p:nvPr/>
          </p:nvSpPr>
          <p:spPr bwMode="auto">
            <a:xfrm>
              <a:off x="8335025" y="5359061"/>
              <a:ext cx="466892" cy="468738"/>
            </a:xfrm>
            <a:prstGeom prst="ellipse">
              <a:avLst/>
            </a:prstGeom>
            <a:noFill/>
            <a:ln>
              <a:solidFill>
                <a:srgbClr val="E8B438"/>
              </a:solid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103" name="TextBox 34"/>
            <p:cNvSpPr txBox="1"/>
            <p:nvPr/>
          </p:nvSpPr>
          <p:spPr>
            <a:xfrm>
              <a:off x="8874374" y="5206983"/>
              <a:ext cx="1785895" cy="369332"/>
            </a:xfrm>
            <a:prstGeom prst="rect">
              <a:avLst/>
            </a:prstGeom>
            <a:noFill/>
          </p:spPr>
          <p:txBody>
            <a:bodyPr wrap="square" rtlCol="0">
              <a:spAutoFit/>
            </a:bodyPr>
            <a:lstStyle/>
            <a:p>
              <a:r>
                <a:rPr lang="zh-CN" altLang="en-US" b="1" dirty="0">
                  <a:solidFill>
                    <a:srgbClr val="E8B438"/>
                  </a:solidFill>
                  <a:latin typeface="+mn-ea"/>
                </a:rPr>
                <a:t>资金准备充足</a:t>
              </a:r>
            </a:p>
          </p:txBody>
        </p:sp>
        <p:sp>
          <p:nvSpPr>
            <p:cNvPr id="104" name="矩形 103"/>
            <p:cNvSpPr/>
            <p:nvPr/>
          </p:nvSpPr>
          <p:spPr>
            <a:xfrm>
              <a:off x="8874376" y="5533693"/>
              <a:ext cx="2795123" cy="461665"/>
            </a:xfrm>
            <a:prstGeom prst="rect">
              <a:avLst/>
            </a:prstGeom>
            <a:noFill/>
          </p:spPr>
          <p:txBody>
            <a:bodyPr wrap="square" rtlCol="0">
              <a:spAutoFit/>
            </a:bodyPr>
            <a:lstStyle/>
            <a:p>
              <a:r>
                <a:rPr lang="zh-CN" altLang="en-US" sz="1200" dirty="0">
                  <a:solidFill>
                    <a:schemeClr val="tx1">
                      <a:lumMod val="75000"/>
                      <a:lumOff val="25000"/>
                    </a:schemeClr>
                  </a:solidFill>
                  <a:latin typeface="+mn-ea"/>
                </a:rPr>
                <a:t>此处添加详细文本描述，建议与标题相关并符合整体语言风格</a:t>
              </a:r>
            </a:p>
          </p:txBody>
        </p:sp>
        <p:sp>
          <p:nvSpPr>
            <p:cNvPr id="105" name="KSO_Shape"/>
            <p:cNvSpPr/>
            <p:nvPr/>
          </p:nvSpPr>
          <p:spPr bwMode="auto">
            <a:xfrm>
              <a:off x="8448671" y="5431568"/>
              <a:ext cx="255785" cy="307557"/>
            </a:xfrm>
            <a:custGeom>
              <a:avLst/>
              <a:gdLst>
                <a:gd name="T0" fmla="*/ 1027535 w 3807"/>
                <a:gd name="T1" fmla="*/ 421530 h 4578"/>
                <a:gd name="T2" fmla="*/ 1012969 w 3807"/>
                <a:gd name="T3" fmla="*/ 343716 h 4578"/>
                <a:gd name="T4" fmla="*/ 1007143 w 3807"/>
                <a:gd name="T5" fmla="*/ 311258 h 4578"/>
                <a:gd name="T6" fmla="*/ 986334 w 3807"/>
                <a:gd name="T7" fmla="*/ 272559 h 4578"/>
                <a:gd name="T8" fmla="*/ 1073314 w 3807"/>
                <a:gd name="T9" fmla="*/ 24551 h 4578"/>
                <a:gd name="T10" fmla="*/ 885204 w 3807"/>
                <a:gd name="T11" fmla="*/ 8322 h 4578"/>
                <a:gd name="T12" fmla="*/ 685024 w 3807"/>
                <a:gd name="T13" fmla="*/ 99453 h 4578"/>
                <a:gd name="T14" fmla="*/ 568495 w 3807"/>
                <a:gd name="T15" fmla="*/ 26216 h 4578"/>
                <a:gd name="T16" fmla="*/ 476936 w 3807"/>
                <a:gd name="T17" fmla="*/ 89882 h 4578"/>
                <a:gd name="T18" fmla="*/ 605534 w 3807"/>
                <a:gd name="T19" fmla="*/ 303768 h 4578"/>
                <a:gd name="T20" fmla="*/ 574321 w 3807"/>
                <a:gd name="T21" fmla="*/ 334977 h 4578"/>
                <a:gd name="T22" fmla="*/ 598459 w 3807"/>
                <a:gd name="T23" fmla="*/ 377421 h 4578"/>
                <a:gd name="T24" fmla="*/ 325032 w 3807"/>
                <a:gd name="T25" fmla="*/ 603375 h 4578"/>
                <a:gd name="T26" fmla="*/ 174377 w 3807"/>
                <a:gd name="T27" fmla="*/ 800200 h 4578"/>
                <a:gd name="T28" fmla="*/ 37040 w 3807"/>
                <a:gd name="T29" fmla="*/ 1164305 h 4578"/>
                <a:gd name="T30" fmla="*/ 9156 w 3807"/>
                <a:gd name="T31" fmla="*/ 1559204 h 4578"/>
                <a:gd name="T32" fmla="*/ 68253 w 3807"/>
                <a:gd name="T33" fmla="*/ 1722739 h 4578"/>
                <a:gd name="T34" fmla="*/ 192689 w 3807"/>
                <a:gd name="T35" fmla="*/ 1839669 h 4578"/>
                <a:gd name="T36" fmla="*/ 395366 w 3807"/>
                <a:gd name="T37" fmla="*/ 1892516 h 4578"/>
                <a:gd name="T38" fmla="*/ 1220640 w 3807"/>
                <a:gd name="T39" fmla="*/ 1889604 h 4578"/>
                <a:gd name="T40" fmla="*/ 1412081 w 3807"/>
                <a:gd name="T41" fmla="*/ 1827185 h 4578"/>
                <a:gd name="T42" fmla="*/ 1527361 w 3807"/>
                <a:gd name="T43" fmla="*/ 1703182 h 4578"/>
                <a:gd name="T44" fmla="*/ 1581464 w 3807"/>
                <a:gd name="T45" fmla="*/ 1510102 h 4578"/>
                <a:gd name="T46" fmla="*/ 1533604 w 3807"/>
                <a:gd name="T47" fmla="*/ 1111042 h 4578"/>
                <a:gd name="T48" fmla="*/ 1388359 w 3807"/>
                <a:gd name="T49" fmla="*/ 762333 h 4578"/>
                <a:gd name="T50" fmla="*/ 1125753 w 3807"/>
                <a:gd name="T51" fmla="*/ 1626615 h 4578"/>
                <a:gd name="T52" fmla="*/ 969271 w 3807"/>
                <a:gd name="T53" fmla="*/ 1655328 h 4578"/>
                <a:gd name="T54" fmla="*/ 717485 w 3807"/>
                <a:gd name="T55" fmla="*/ 1631609 h 4578"/>
                <a:gd name="T56" fmla="*/ 531039 w 3807"/>
                <a:gd name="T57" fmla="*/ 1654495 h 4578"/>
                <a:gd name="T58" fmla="*/ 500658 w 3807"/>
                <a:gd name="T59" fmla="*/ 1596239 h 4578"/>
                <a:gd name="T60" fmla="*/ 608447 w 3807"/>
                <a:gd name="T61" fmla="*/ 1495121 h 4578"/>
                <a:gd name="T62" fmla="*/ 643822 w 3807"/>
                <a:gd name="T63" fmla="*/ 1398581 h 4578"/>
                <a:gd name="T64" fmla="*/ 433654 w 3807"/>
                <a:gd name="T65" fmla="*/ 1333666 h 4578"/>
                <a:gd name="T66" fmla="*/ 442394 w 3807"/>
                <a:gd name="T67" fmla="*/ 1266255 h 4578"/>
                <a:gd name="T68" fmla="*/ 459457 w 3807"/>
                <a:gd name="T69" fmla="*/ 1180534 h 4578"/>
                <a:gd name="T70" fmla="*/ 422417 w 3807"/>
                <a:gd name="T71" fmla="*/ 1121861 h 4578"/>
                <a:gd name="T72" fmla="*/ 479849 w 3807"/>
                <a:gd name="T73" fmla="*/ 1068598 h 4578"/>
                <a:gd name="T74" fmla="*/ 581812 w 3807"/>
                <a:gd name="T75" fmla="*/ 896324 h 4578"/>
                <a:gd name="T76" fmla="*/ 696260 w 3807"/>
                <a:gd name="T77" fmla="*/ 757339 h 4578"/>
                <a:gd name="T78" fmla="*/ 881874 w 3807"/>
                <a:gd name="T79" fmla="*/ 720721 h 4578"/>
                <a:gd name="T80" fmla="*/ 1050425 w 3807"/>
                <a:gd name="T81" fmla="*/ 779394 h 4578"/>
                <a:gd name="T82" fmla="*/ 1151555 w 3807"/>
                <a:gd name="T83" fmla="*/ 917546 h 4578"/>
                <a:gd name="T84" fmla="*/ 1133660 w 3807"/>
                <a:gd name="T85" fmla="*/ 993280 h 4578"/>
                <a:gd name="T86" fmla="*/ 1076644 w 3807"/>
                <a:gd name="T87" fmla="*/ 969977 h 4578"/>
                <a:gd name="T88" fmla="*/ 1002981 w 3807"/>
                <a:gd name="T89" fmla="*/ 843476 h 4578"/>
                <a:gd name="T90" fmla="*/ 901018 w 3807"/>
                <a:gd name="T91" fmla="*/ 794790 h 4578"/>
                <a:gd name="T92" fmla="*/ 785322 w 3807"/>
                <a:gd name="T93" fmla="*/ 811435 h 4578"/>
                <a:gd name="T94" fmla="*/ 715820 w 3807"/>
                <a:gd name="T95" fmla="*/ 887585 h 4578"/>
                <a:gd name="T96" fmla="*/ 726225 w 3807"/>
                <a:gd name="T97" fmla="*/ 1059027 h 4578"/>
                <a:gd name="T98" fmla="*/ 970519 w 3807"/>
                <a:gd name="T99" fmla="*/ 1106048 h 4578"/>
                <a:gd name="T100" fmla="*/ 940555 w 3807"/>
                <a:gd name="T101" fmla="*/ 1175957 h 4578"/>
                <a:gd name="T102" fmla="*/ 928070 w 3807"/>
                <a:gd name="T103" fmla="*/ 1261678 h 4578"/>
                <a:gd name="T104" fmla="*/ 970103 w 3807"/>
                <a:gd name="T105" fmla="*/ 1320767 h 4578"/>
                <a:gd name="T106" fmla="*/ 903515 w 3807"/>
                <a:gd name="T107" fmla="*/ 1375695 h 4578"/>
                <a:gd name="T108" fmla="*/ 739959 w 3807"/>
                <a:gd name="T109" fmla="*/ 1503028 h 4578"/>
                <a:gd name="T110" fmla="*/ 759103 w 3807"/>
                <a:gd name="T111" fmla="*/ 1554626 h 4578"/>
                <a:gd name="T112" fmla="*/ 1006727 w 3807"/>
                <a:gd name="T113" fmla="*/ 1570855 h 4578"/>
                <a:gd name="T114" fmla="*/ 1138238 w 3807"/>
                <a:gd name="T115" fmla="*/ 1524250 h 4578"/>
                <a:gd name="T116" fmla="*/ 1182352 w 3807"/>
                <a:gd name="T117" fmla="*/ 1548801 h 45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7" h="4578">
                  <a:moveTo>
                    <a:pt x="3118" y="1530"/>
                  </a:moveTo>
                  <a:lnTo>
                    <a:pt x="3118" y="1530"/>
                  </a:lnTo>
                  <a:lnTo>
                    <a:pt x="3099" y="1512"/>
                  </a:lnTo>
                  <a:lnTo>
                    <a:pt x="3077" y="1494"/>
                  </a:lnTo>
                  <a:lnTo>
                    <a:pt x="3031" y="1454"/>
                  </a:lnTo>
                  <a:lnTo>
                    <a:pt x="2980" y="1413"/>
                  </a:lnTo>
                  <a:lnTo>
                    <a:pt x="2925" y="1371"/>
                  </a:lnTo>
                  <a:lnTo>
                    <a:pt x="2809" y="1285"/>
                  </a:lnTo>
                  <a:lnTo>
                    <a:pt x="2692" y="1197"/>
                  </a:lnTo>
                  <a:lnTo>
                    <a:pt x="2636" y="1154"/>
                  </a:lnTo>
                  <a:lnTo>
                    <a:pt x="2582" y="1112"/>
                  </a:lnTo>
                  <a:lnTo>
                    <a:pt x="2533" y="1071"/>
                  </a:lnTo>
                  <a:lnTo>
                    <a:pt x="2510" y="1052"/>
                  </a:lnTo>
                  <a:lnTo>
                    <a:pt x="2489" y="1031"/>
                  </a:lnTo>
                  <a:lnTo>
                    <a:pt x="2469" y="1013"/>
                  </a:lnTo>
                  <a:lnTo>
                    <a:pt x="2451" y="995"/>
                  </a:lnTo>
                  <a:lnTo>
                    <a:pt x="2434" y="976"/>
                  </a:lnTo>
                  <a:lnTo>
                    <a:pt x="2419" y="959"/>
                  </a:lnTo>
                  <a:lnTo>
                    <a:pt x="2407" y="943"/>
                  </a:lnTo>
                  <a:lnTo>
                    <a:pt x="2396" y="926"/>
                  </a:lnTo>
                  <a:lnTo>
                    <a:pt x="2388" y="911"/>
                  </a:lnTo>
                  <a:lnTo>
                    <a:pt x="2383" y="897"/>
                  </a:lnTo>
                  <a:lnTo>
                    <a:pt x="2370" y="857"/>
                  </a:lnTo>
                  <a:lnTo>
                    <a:pt x="2386" y="854"/>
                  </a:lnTo>
                  <a:lnTo>
                    <a:pt x="2400" y="850"/>
                  </a:lnTo>
                  <a:lnTo>
                    <a:pt x="2413" y="844"/>
                  </a:lnTo>
                  <a:lnTo>
                    <a:pt x="2424" y="836"/>
                  </a:lnTo>
                  <a:lnTo>
                    <a:pt x="2434" y="826"/>
                  </a:lnTo>
                  <a:lnTo>
                    <a:pt x="2437" y="821"/>
                  </a:lnTo>
                  <a:lnTo>
                    <a:pt x="2440" y="816"/>
                  </a:lnTo>
                  <a:lnTo>
                    <a:pt x="2443" y="811"/>
                  </a:lnTo>
                  <a:lnTo>
                    <a:pt x="2445" y="805"/>
                  </a:lnTo>
                  <a:lnTo>
                    <a:pt x="2446" y="799"/>
                  </a:lnTo>
                  <a:lnTo>
                    <a:pt x="2446" y="794"/>
                  </a:lnTo>
                  <a:lnTo>
                    <a:pt x="2446" y="787"/>
                  </a:lnTo>
                  <a:lnTo>
                    <a:pt x="2444" y="781"/>
                  </a:lnTo>
                  <a:lnTo>
                    <a:pt x="2442" y="775"/>
                  </a:lnTo>
                  <a:lnTo>
                    <a:pt x="2439" y="768"/>
                  </a:lnTo>
                  <a:lnTo>
                    <a:pt x="2436" y="762"/>
                  </a:lnTo>
                  <a:lnTo>
                    <a:pt x="2431" y="757"/>
                  </a:lnTo>
                  <a:lnTo>
                    <a:pt x="2425" y="752"/>
                  </a:lnTo>
                  <a:lnTo>
                    <a:pt x="2420" y="748"/>
                  </a:lnTo>
                  <a:lnTo>
                    <a:pt x="2414" y="744"/>
                  </a:lnTo>
                  <a:lnTo>
                    <a:pt x="2407" y="740"/>
                  </a:lnTo>
                  <a:lnTo>
                    <a:pt x="2400" y="737"/>
                  </a:lnTo>
                  <a:lnTo>
                    <a:pt x="2392" y="734"/>
                  </a:lnTo>
                  <a:lnTo>
                    <a:pt x="2384" y="732"/>
                  </a:lnTo>
                  <a:lnTo>
                    <a:pt x="2376" y="731"/>
                  </a:lnTo>
                  <a:lnTo>
                    <a:pt x="2366" y="730"/>
                  </a:lnTo>
                  <a:lnTo>
                    <a:pt x="2357" y="730"/>
                  </a:lnTo>
                  <a:lnTo>
                    <a:pt x="2352" y="730"/>
                  </a:lnTo>
                  <a:lnTo>
                    <a:pt x="2354" y="716"/>
                  </a:lnTo>
                  <a:lnTo>
                    <a:pt x="2356" y="704"/>
                  </a:lnTo>
                  <a:lnTo>
                    <a:pt x="2359" y="691"/>
                  </a:lnTo>
                  <a:lnTo>
                    <a:pt x="2362" y="680"/>
                  </a:lnTo>
                  <a:lnTo>
                    <a:pt x="2370" y="655"/>
                  </a:lnTo>
                  <a:lnTo>
                    <a:pt x="2382" y="630"/>
                  </a:lnTo>
                  <a:lnTo>
                    <a:pt x="2395" y="604"/>
                  </a:lnTo>
                  <a:lnTo>
                    <a:pt x="2410" y="577"/>
                  </a:lnTo>
                  <a:lnTo>
                    <a:pt x="2445" y="515"/>
                  </a:lnTo>
                  <a:lnTo>
                    <a:pt x="2464" y="479"/>
                  </a:lnTo>
                  <a:lnTo>
                    <a:pt x="2486" y="438"/>
                  </a:lnTo>
                  <a:lnTo>
                    <a:pt x="2507" y="394"/>
                  </a:lnTo>
                  <a:lnTo>
                    <a:pt x="2530" y="343"/>
                  </a:lnTo>
                  <a:lnTo>
                    <a:pt x="2554" y="286"/>
                  </a:lnTo>
                  <a:lnTo>
                    <a:pt x="2578" y="222"/>
                  </a:lnTo>
                  <a:lnTo>
                    <a:pt x="2602" y="152"/>
                  </a:lnTo>
                  <a:lnTo>
                    <a:pt x="2614" y="113"/>
                  </a:lnTo>
                  <a:lnTo>
                    <a:pt x="2627" y="74"/>
                  </a:lnTo>
                  <a:lnTo>
                    <a:pt x="2579" y="59"/>
                  </a:lnTo>
                  <a:lnTo>
                    <a:pt x="2535" y="47"/>
                  </a:lnTo>
                  <a:lnTo>
                    <a:pt x="2494" y="36"/>
                  </a:lnTo>
                  <a:lnTo>
                    <a:pt x="2455" y="27"/>
                  </a:lnTo>
                  <a:lnTo>
                    <a:pt x="2418" y="19"/>
                  </a:lnTo>
                  <a:lnTo>
                    <a:pt x="2384" y="13"/>
                  </a:lnTo>
                  <a:lnTo>
                    <a:pt x="2352" y="8"/>
                  </a:lnTo>
                  <a:lnTo>
                    <a:pt x="2322" y="3"/>
                  </a:lnTo>
                  <a:lnTo>
                    <a:pt x="2293" y="1"/>
                  </a:lnTo>
                  <a:lnTo>
                    <a:pt x="2265" y="0"/>
                  </a:lnTo>
                  <a:lnTo>
                    <a:pt x="2240" y="0"/>
                  </a:lnTo>
                  <a:lnTo>
                    <a:pt x="2216" y="2"/>
                  </a:lnTo>
                  <a:lnTo>
                    <a:pt x="2193" y="5"/>
                  </a:lnTo>
                  <a:lnTo>
                    <a:pt x="2171" y="10"/>
                  </a:lnTo>
                  <a:lnTo>
                    <a:pt x="2148" y="14"/>
                  </a:lnTo>
                  <a:lnTo>
                    <a:pt x="2127" y="20"/>
                  </a:lnTo>
                  <a:lnTo>
                    <a:pt x="2107" y="27"/>
                  </a:lnTo>
                  <a:lnTo>
                    <a:pt x="2086" y="35"/>
                  </a:lnTo>
                  <a:lnTo>
                    <a:pt x="2065" y="44"/>
                  </a:lnTo>
                  <a:lnTo>
                    <a:pt x="2044" y="54"/>
                  </a:lnTo>
                  <a:lnTo>
                    <a:pt x="2002" y="78"/>
                  </a:lnTo>
                  <a:lnTo>
                    <a:pt x="1957" y="103"/>
                  </a:lnTo>
                  <a:lnTo>
                    <a:pt x="1907" y="132"/>
                  </a:lnTo>
                  <a:lnTo>
                    <a:pt x="1852" y="163"/>
                  </a:lnTo>
                  <a:lnTo>
                    <a:pt x="1791" y="197"/>
                  </a:lnTo>
                  <a:lnTo>
                    <a:pt x="1757" y="215"/>
                  </a:lnTo>
                  <a:lnTo>
                    <a:pt x="1720" y="234"/>
                  </a:lnTo>
                  <a:lnTo>
                    <a:pt x="1694" y="238"/>
                  </a:lnTo>
                  <a:lnTo>
                    <a:pt x="1670" y="240"/>
                  </a:lnTo>
                  <a:lnTo>
                    <a:pt x="1646" y="239"/>
                  </a:lnTo>
                  <a:lnTo>
                    <a:pt x="1624" y="237"/>
                  </a:lnTo>
                  <a:lnTo>
                    <a:pt x="1603" y="233"/>
                  </a:lnTo>
                  <a:lnTo>
                    <a:pt x="1584" y="225"/>
                  </a:lnTo>
                  <a:lnTo>
                    <a:pt x="1566" y="218"/>
                  </a:lnTo>
                  <a:lnTo>
                    <a:pt x="1548" y="209"/>
                  </a:lnTo>
                  <a:lnTo>
                    <a:pt x="1532" y="199"/>
                  </a:lnTo>
                  <a:lnTo>
                    <a:pt x="1516" y="188"/>
                  </a:lnTo>
                  <a:lnTo>
                    <a:pt x="1500" y="176"/>
                  </a:lnTo>
                  <a:lnTo>
                    <a:pt x="1486" y="162"/>
                  </a:lnTo>
                  <a:lnTo>
                    <a:pt x="1457" y="136"/>
                  </a:lnTo>
                  <a:lnTo>
                    <a:pt x="1428" y="109"/>
                  </a:lnTo>
                  <a:lnTo>
                    <a:pt x="1413" y="97"/>
                  </a:lnTo>
                  <a:lnTo>
                    <a:pt x="1398" y="85"/>
                  </a:lnTo>
                  <a:lnTo>
                    <a:pt x="1382" y="73"/>
                  </a:lnTo>
                  <a:lnTo>
                    <a:pt x="1366" y="63"/>
                  </a:lnTo>
                  <a:lnTo>
                    <a:pt x="1350" y="53"/>
                  </a:lnTo>
                  <a:lnTo>
                    <a:pt x="1331" y="45"/>
                  </a:lnTo>
                  <a:lnTo>
                    <a:pt x="1313" y="38"/>
                  </a:lnTo>
                  <a:lnTo>
                    <a:pt x="1293" y="33"/>
                  </a:lnTo>
                  <a:lnTo>
                    <a:pt x="1271" y="30"/>
                  </a:lnTo>
                  <a:lnTo>
                    <a:pt x="1249" y="29"/>
                  </a:lnTo>
                  <a:lnTo>
                    <a:pt x="1225" y="31"/>
                  </a:lnTo>
                  <a:lnTo>
                    <a:pt x="1199" y="35"/>
                  </a:lnTo>
                  <a:lnTo>
                    <a:pt x="1171" y="41"/>
                  </a:lnTo>
                  <a:lnTo>
                    <a:pt x="1142" y="50"/>
                  </a:lnTo>
                  <a:lnTo>
                    <a:pt x="1110" y="63"/>
                  </a:lnTo>
                  <a:lnTo>
                    <a:pt x="1077" y="79"/>
                  </a:lnTo>
                  <a:lnTo>
                    <a:pt x="1112" y="150"/>
                  </a:lnTo>
                  <a:lnTo>
                    <a:pt x="1146" y="216"/>
                  </a:lnTo>
                  <a:lnTo>
                    <a:pt x="1179" y="275"/>
                  </a:lnTo>
                  <a:lnTo>
                    <a:pt x="1211" y="330"/>
                  </a:lnTo>
                  <a:lnTo>
                    <a:pt x="1242" y="379"/>
                  </a:lnTo>
                  <a:lnTo>
                    <a:pt x="1270" y="424"/>
                  </a:lnTo>
                  <a:lnTo>
                    <a:pt x="1298" y="465"/>
                  </a:lnTo>
                  <a:lnTo>
                    <a:pt x="1324" y="503"/>
                  </a:lnTo>
                  <a:lnTo>
                    <a:pt x="1370" y="568"/>
                  </a:lnTo>
                  <a:lnTo>
                    <a:pt x="1390" y="597"/>
                  </a:lnTo>
                  <a:lnTo>
                    <a:pt x="1408" y="625"/>
                  </a:lnTo>
                  <a:lnTo>
                    <a:pt x="1423" y="652"/>
                  </a:lnTo>
                  <a:lnTo>
                    <a:pt x="1436" y="678"/>
                  </a:lnTo>
                  <a:lnTo>
                    <a:pt x="1442" y="691"/>
                  </a:lnTo>
                  <a:lnTo>
                    <a:pt x="1447" y="704"/>
                  </a:lnTo>
                  <a:lnTo>
                    <a:pt x="1452" y="716"/>
                  </a:lnTo>
                  <a:lnTo>
                    <a:pt x="1455" y="730"/>
                  </a:lnTo>
                  <a:lnTo>
                    <a:pt x="1439" y="733"/>
                  </a:lnTo>
                  <a:lnTo>
                    <a:pt x="1425" y="738"/>
                  </a:lnTo>
                  <a:lnTo>
                    <a:pt x="1412" y="744"/>
                  </a:lnTo>
                  <a:lnTo>
                    <a:pt x="1401" y="751"/>
                  </a:lnTo>
                  <a:lnTo>
                    <a:pt x="1391" y="760"/>
                  </a:lnTo>
                  <a:lnTo>
                    <a:pt x="1387" y="765"/>
                  </a:lnTo>
                  <a:lnTo>
                    <a:pt x="1384" y="770"/>
                  </a:lnTo>
                  <a:lnTo>
                    <a:pt x="1382" y="776"/>
                  </a:lnTo>
                  <a:lnTo>
                    <a:pt x="1380" y="782"/>
                  </a:lnTo>
                  <a:lnTo>
                    <a:pt x="1379" y="788"/>
                  </a:lnTo>
                  <a:lnTo>
                    <a:pt x="1378" y="794"/>
                  </a:lnTo>
                  <a:lnTo>
                    <a:pt x="1379" y="799"/>
                  </a:lnTo>
                  <a:lnTo>
                    <a:pt x="1380" y="805"/>
                  </a:lnTo>
                  <a:lnTo>
                    <a:pt x="1382" y="811"/>
                  </a:lnTo>
                  <a:lnTo>
                    <a:pt x="1384" y="816"/>
                  </a:lnTo>
                  <a:lnTo>
                    <a:pt x="1387" y="821"/>
                  </a:lnTo>
                  <a:lnTo>
                    <a:pt x="1391" y="826"/>
                  </a:lnTo>
                  <a:lnTo>
                    <a:pt x="1401" y="836"/>
                  </a:lnTo>
                  <a:lnTo>
                    <a:pt x="1412" y="843"/>
                  </a:lnTo>
                  <a:lnTo>
                    <a:pt x="1425" y="850"/>
                  </a:lnTo>
                  <a:lnTo>
                    <a:pt x="1439" y="854"/>
                  </a:lnTo>
                  <a:lnTo>
                    <a:pt x="1455" y="857"/>
                  </a:lnTo>
                  <a:lnTo>
                    <a:pt x="1454" y="866"/>
                  </a:lnTo>
                  <a:lnTo>
                    <a:pt x="1451" y="876"/>
                  </a:lnTo>
                  <a:lnTo>
                    <a:pt x="1445" y="892"/>
                  </a:lnTo>
                  <a:lnTo>
                    <a:pt x="1438" y="907"/>
                  </a:lnTo>
                  <a:lnTo>
                    <a:pt x="1428" y="923"/>
                  </a:lnTo>
                  <a:lnTo>
                    <a:pt x="1416" y="941"/>
                  </a:lnTo>
                  <a:lnTo>
                    <a:pt x="1401" y="959"/>
                  </a:lnTo>
                  <a:lnTo>
                    <a:pt x="1384" y="977"/>
                  </a:lnTo>
                  <a:lnTo>
                    <a:pt x="1366" y="997"/>
                  </a:lnTo>
                  <a:lnTo>
                    <a:pt x="1346" y="1016"/>
                  </a:lnTo>
                  <a:lnTo>
                    <a:pt x="1323" y="1035"/>
                  </a:lnTo>
                  <a:lnTo>
                    <a:pt x="1300" y="1056"/>
                  </a:lnTo>
                  <a:lnTo>
                    <a:pt x="1249" y="1097"/>
                  </a:lnTo>
                  <a:lnTo>
                    <a:pt x="1194" y="1141"/>
                  </a:lnTo>
                  <a:lnTo>
                    <a:pt x="1136" y="1185"/>
                  </a:lnTo>
                  <a:lnTo>
                    <a:pt x="1014" y="1275"/>
                  </a:lnTo>
                  <a:lnTo>
                    <a:pt x="893" y="1363"/>
                  </a:lnTo>
                  <a:lnTo>
                    <a:pt x="835" y="1407"/>
                  </a:lnTo>
                  <a:lnTo>
                    <a:pt x="781" y="1450"/>
                  </a:lnTo>
                  <a:lnTo>
                    <a:pt x="732" y="1491"/>
                  </a:lnTo>
                  <a:lnTo>
                    <a:pt x="710" y="1511"/>
                  </a:lnTo>
                  <a:lnTo>
                    <a:pt x="689" y="1530"/>
                  </a:lnTo>
                  <a:lnTo>
                    <a:pt x="666" y="1554"/>
                  </a:lnTo>
                  <a:lnTo>
                    <a:pt x="643" y="1579"/>
                  </a:lnTo>
                  <a:lnTo>
                    <a:pt x="619" y="1608"/>
                  </a:lnTo>
                  <a:lnTo>
                    <a:pt x="595" y="1639"/>
                  </a:lnTo>
                  <a:lnTo>
                    <a:pt x="570" y="1673"/>
                  </a:lnTo>
                  <a:lnTo>
                    <a:pt x="546" y="1709"/>
                  </a:lnTo>
                  <a:lnTo>
                    <a:pt x="520" y="1747"/>
                  </a:lnTo>
                  <a:lnTo>
                    <a:pt x="495" y="1788"/>
                  </a:lnTo>
                  <a:lnTo>
                    <a:pt x="470" y="1832"/>
                  </a:lnTo>
                  <a:lnTo>
                    <a:pt x="444" y="1877"/>
                  </a:lnTo>
                  <a:lnTo>
                    <a:pt x="419" y="1923"/>
                  </a:lnTo>
                  <a:lnTo>
                    <a:pt x="393" y="1972"/>
                  </a:lnTo>
                  <a:lnTo>
                    <a:pt x="369" y="2023"/>
                  </a:lnTo>
                  <a:lnTo>
                    <a:pt x="343" y="2076"/>
                  </a:lnTo>
                  <a:lnTo>
                    <a:pt x="319" y="2130"/>
                  </a:lnTo>
                  <a:lnTo>
                    <a:pt x="294" y="2185"/>
                  </a:lnTo>
                  <a:lnTo>
                    <a:pt x="271" y="2242"/>
                  </a:lnTo>
                  <a:lnTo>
                    <a:pt x="247" y="2300"/>
                  </a:lnTo>
                  <a:lnTo>
                    <a:pt x="224" y="2359"/>
                  </a:lnTo>
                  <a:lnTo>
                    <a:pt x="203" y="2420"/>
                  </a:lnTo>
                  <a:lnTo>
                    <a:pt x="181" y="2482"/>
                  </a:lnTo>
                  <a:lnTo>
                    <a:pt x="161" y="2544"/>
                  </a:lnTo>
                  <a:lnTo>
                    <a:pt x="141" y="2606"/>
                  </a:lnTo>
                  <a:lnTo>
                    <a:pt x="122" y="2670"/>
                  </a:lnTo>
                  <a:lnTo>
                    <a:pt x="105" y="2733"/>
                  </a:lnTo>
                  <a:lnTo>
                    <a:pt x="89" y="2798"/>
                  </a:lnTo>
                  <a:lnTo>
                    <a:pt x="73" y="2863"/>
                  </a:lnTo>
                  <a:lnTo>
                    <a:pt x="59" y="2928"/>
                  </a:lnTo>
                  <a:lnTo>
                    <a:pt x="46" y="2993"/>
                  </a:lnTo>
                  <a:lnTo>
                    <a:pt x="35" y="3058"/>
                  </a:lnTo>
                  <a:lnTo>
                    <a:pt x="24" y="3123"/>
                  </a:lnTo>
                  <a:lnTo>
                    <a:pt x="16" y="3188"/>
                  </a:lnTo>
                  <a:lnTo>
                    <a:pt x="10" y="3253"/>
                  </a:lnTo>
                  <a:lnTo>
                    <a:pt x="5" y="3317"/>
                  </a:lnTo>
                  <a:lnTo>
                    <a:pt x="1" y="3380"/>
                  </a:lnTo>
                  <a:lnTo>
                    <a:pt x="0" y="3443"/>
                  </a:lnTo>
                  <a:lnTo>
                    <a:pt x="0" y="3505"/>
                  </a:lnTo>
                  <a:lnTo>
                    <a:pt x="3" y="3567"/>
                  </a:lnTo>
                  <a:lnTo>
                    <a:pt x="7" y="3629"/>
                  </a:lnTo>
                  <a:lnTo>
                    <a:pt x="13" y="3688"/>
                  </a:lnTo>
                  <a:lnTo>
                    <a:pt x="22" y="3747"/>
                  </a:lnTo>
                  <a:lnTo>
                    <a:pt x="27" y="3775"/>
                  </a:lnTo>
                  <a:lnTo>
                    <a:pt x="32" y="3804"/>
                  </a:lnTo>
                  <a:lnTo>
                    <a:pt x="40" y="3832"/>
                  </a:lnTo>
                  <a:lnTo>
                    <a:pt x="46" y="3860"/>
                  </a:lnTo>
                  <a:lnTo>
                    <a:pt x="54" y="3887"/>
                  </a:lnTo>
                  <a:lnTo>
                    <a:pt x="62" y="3914"/>
                  </a:lnTo>
                  <a:lnTo>
                    <a:pt x="70" y="3941"/>
                  </a:lnTo>
                  <a:lnTo>
                    <a:pt x="80" y="3968"/>
                  </a:lnTo>
                  <a:lnTo>
                    <a:pt x="90" y="3993"/>
                  </a:lnTo>
                  <a:lnTo>
                    <a:pt x="101" y="4019"/>
                  </a:lnTo>
                  <a:lnTo>
                    <a:pt x="112" y="4044"/>
                  </a:lnTo>
                  <a:lnTo>
                    <a:pt x="124" y="4069"/>
                  </a:lnTo>
                  <a:lnTo>
                    <a:pt x="136" y="4093"/>
                  </a:lnTo>
                  <a:lnTo>
                    <a:pt x="150" y="4116"/>
                  </a:lnTo>
                  <a:lnTo>
                    <a:pt x="164" y="4140"/>
                  </a:lnTo>
                  <a:lnTo>
                    <a:pt x="179" y="4162"/>
                  </a:lnTo>
                  <a:lnTo>
                    <a:pt x="194" y="4185"/>
                  </a:lnTo>
                  <a:lnTo>
                    <a:pt x="211" y="4206"/>
                  </a:lnTo>
                  <a:lnTo>
                    <a:pt x="227" y="4227"/>
                  </a:lnTo>
                  <a:lnTo>
                    <a:pt x="244" y="4248"/>
                  </a:lnTo>
                  <a:lnTo>
                    <a:pt x="263" y="4268"/>
                  </a:lnTo>
                  <a:lnTo>
                    <a:pt x="282" y="4288"/>
                  </a:lnTo>
                  <a:lnTo>
                    <a:pt x="302" y="4307"/>
                  </a:lnTo>
                  <a:lnTo>
                    <a:pt x="323" y="4325"/>
                  </a:lnTo>
                  <a:lnTo>
                    <a:pt x="344" y="4343"/>
                  </a:lnTo>
                  <a:lnTo>
                    <a:pt x="367" y="4360"/>
                  </a:lnTo>
                  <a:lnTo>
                    <a:pt x="389" y="4376"/>
                  </a:lnTo>
                  <a:lnTo>
                    <a:pt x="413" y="4391"/>
                  </a:lnTo>
                  <a:lnTo>
                    <a:pt x="438" y="4407"/>
                  </a:lnTo>
                  <a:lnTo>
                    <a:pt x="463" y="4421"/>
                  </a:lnTo>
                  <a:lnTo>
                    <a:pt x="490" y="4435"/>
                  </a:lnTo>
                  <a:lnTo>
                    <a:pt x="516" y="4449"/>
                  </a:lnTo>
                  <a:lnTo>
                    <a:pt x="545" y="4461"/>
                  </a:lnTo>
                  <a:lnTo>
                    <a:pt x="573" y="4472"/>
                  </a:lnTo>
                  <a:lnTo>
                    <a:pt x="603" y="4483"/>
                  </a:lnTo>
                  <a:lnTo>
                    <a:pt x="634" y="4493"/>
                  </a:lnTo>
                  <a:lnTo>
                    <a:pt x="665" y="4503"/>
                  </a:lnTo>
                  <a:lnTo>
                    <a:pt x="698" y="4511"/>
                  </a:lnTo>
                  <a:lnTo>
                    <a:pt x="731" y="4519"/>
                  </a:lnTo>
                  <a:lnTo>
                    <a:pt x="765" y="4526"/>
                  </a:lnTo>
                  <a:lnTo>
                    <a:pt x="801" y="4532"/>
                  </a:lnTo>
                  <a:lnTo>
                    <a:pt x="836" y="4537"/>
                  </a:lnTo>
                  <a:lnTo>
                    <a:pt x="873" y="4541"/>
                  </a:lnTo>
                  <a:lnTo>
                    <a:pt x="912" y="4545"/>
                  </a:lnTo>
                  <a:lnTo>
                    <a:pt x="950" y="4548"/>
                  </a:lnTo>
                  <a:lnTo>
                    <a:pt x="990" y="4549"/>
                  </a:lnTo>
                  <a:lnTo>
                    <a:pt x="1475" y="4566"/>
                  </a:lnTo>
                  <a:lnTo>
                    <a:pt x="1751" y="4575"/>
                  </a:lnTo>
                  <a:lnTo>
                    <a:pt x="1874" y="4578"/>
                  </a:lnTo>
                  <a:lnTo>
                    <a:pt x="1903" y="4578"/>
                  </a:lnTo>
                  <a:lnTo>
                    <a:pt x="1932" y="4578"/>
                  </a:lnTo>
                  <a:lnTo>
                    <a:pt x="2056" y="4575"/>
                  </a:lnTo>
                  <a:lnTo>
                    <a:pt x="2332" y="4566"/>
                  </a:lnTo>
                  <a:lnTo>
                    <a:pt x="2817" y="4549"/>
                  </a:lnTo>
                  <a:lnTo>
                    <a:pt x="2856" y="4548"/>
                  </a:lnTo>
                  <a:lnTo>
                    <a:pt x="2895" y="4545"/>
                  </a:lnTo>
                  <a:lnTo>
                    <a:pt x="2933" y="4541"/>
                  </a:lnTo>
                  <a:lnTo>
                    <a:pt x="2970" y="4537"/>
                  </a:lnTo>
                  <a:lnTo>
                    <a:pt x="3006" y="4532"/>
                  </a:lnTo>
                  <a:lnTo>
                    <a:pt x="3042" y="4526"/>
                  </a:lnTo>
                  <a:lnTo>
                    <a:pt x="3075" y="4519"/>
                  </a:lnTo>
                  <a:lnTo>
                    <a:pt x="3109" y="4511"/>
                  </a:lnTo>
                  <a:lnTo>
                    <a:pt x="3142" y="4503"/>
                  </a:lnTo>
                  <a:lnTo>
                    <a:pt x="3173" y="4493"/>
                  </a:lnTo>
                  <a:lnTo>
                    <a:pt x="3204" y="4483"/>
                  </a:lnTo>
                  <a:lnTo>
                    <a:pt x="3233" y="4472"/>
                  </a:lnTo>
                  <a:lnTo>
                    <a:pt x="3262" y="4461"/>
                  </a:lnTo>
                  <a:lnTo>
                    <a:pt x="3290" y="4449"/>
                  </a:lnTo>
                  <a:lnTo>
                    <a:pt x="3317" y="4435"/>
                  </a:lnTo>
                  <a:lnTo>
                    <a:pt x="3343" y="4421"/>
                  </a:lnTo>
                  <a:lnTo>
                    <a:pt x="3369" y="4407"/>
                  </a:lnTo>
                  <a:lnTo>
                    <a:pt x="3393" y="4391"/>
                  </a:lnTo>
                  <a:lnTo>
                    <a:pt x="3418" y="4376"/>
                  </a:lnTo>
                  <a:lnTo>
                    <a:pt x="3440" y="4360"/>
                  </a:lnTo>
                  <a:lnTo>
                    <a:pt x="3462" y="4343"/>
                  </a:lnTo>
                  <a:lnTo>
                    <a:pt x="3484" y="4325"/>
                  </a:lnTo>
                  <a:lnTo>
                    <a:pt x="3504" y="4307"/>
                  </a:lnTo>
                  <a:lnTo>
                    <a:pt x="3525" y="4288"/>
                  </a:lnTo>
                  <a:lnTo>
                    <a:pt x="3544" y="4268"/>
                  </a:lnTo>
                  <a:lnTo>
                    <a:pt x="3562" y="4248"/>
                  </a:lnTo>
                  <a:lnTo>
                    <a:pt x="3580" y="4227"/>
                  </a:lnTo>
                  <a:lnTo>
                    <a:pt x="3596" y="4206"/>
                  </a:lnTo>
                  <a:lnTo>
                    <a:pt x="3612" y="4185"/>
                  </a:lnTo>
                  <a:lnTo>
                    <a:pt x="3628" y="4162"/>
                  </a:lnTo>
                  <a:lnTo>
                    <a:pt x="3643" y="4140"/>
                  </a:lnTo>
                  <a:lnTo>
                    <a:pt x="3657" y="4116"/>
                  </a:lnTo>
                  <a:lnTo>
                    <a:pt x="3670" y="4093"/>
                  </a:lnTo>
                  <a:lnTo>
                    <a:pt x="3683" y="4069"/>
                  </a:lnTo>
                  <a:lnTo>
                    <a:pt x="3695" y="4044"/>
                  </a:lnTo>
                  <a:lnTo>
                    <a:pt x="3706" y="4019"/>
                  </a:lnTo>
                  <a:lnTo>
                    <a:pt x="3716" y="3993"/>
                  </a:lnTo>
                  <a:lnTo>
                    <a:pt x="3726" y="3968"/>
                  </a:lnTo>
                  <a:lnTo>
                    <a:pt x="3737" y="3941"/>
                  </a:lnTo>
                  <a:lnTo>
                    <a:pt x="3745" y="3914"/>
                  </a:lnTo>
                  <a:lnTo>
                    <a:pt x="3753" y="3887"/>
                  </a:lnTo>
                  <a:lnTo>
                    <a:pt x="3760" y="3860"/>
                  </a:lnTo>
                  <a:lnTo>
                    <a:pt x="3767" y="3832"/>
                  </a:lnTo>
                  <a:lnTo>
                    <a:pt x="3774" y="3804"/>
                  </a:lnTo>
                  <a:lnTo>
                    <a:pt x="3779" y="3775"/>
                  </a:lnTo>
                  <a:lnTo>
                    <a:pt x="3784" y="3747"/>
                  </a:lnTo>
                  <a:lnTo>
                    <a:pt x="3794" y="3688"/>
                  </a:lnTo>
                  <a:lnTo>
                    <a:pt x="3800" y="3629"/>
                  </a:lnTo>
                  <a:lnTo>
                    <a:pt x="3804" y="3567"/>
                  </a:lnTo>
                  <a:lnTo>
                    <a:pt x="3807" y="3505"/>
                  </a:lnTo>
                  <a:lnTo>
                    <a:pt x="3807" y="3443"/>
                  </a:lnTo>
                  <a:lnTo>
                    <a:pt x="3806" y="3380"/>
                  </a:lnTo>
                  <a:lnTo>
                    <a:pt x="3802" y="3317"/>
                  </a:lnTo>
                  <a:lnTo>
                    <a:pt x="3797" y="3253"/>
                  </a:lnTo>
                  <a:lnTo>
                    <a:pt x="3791" y="3188"/>
                  </a:lnTo>
                  <a:lnTo>
                    <a:pt x="3781" y="3123"/>
                  </a:lnTo>
                  <a:lnTo>
                    <a:pt x="3772" y="3058"/>
                  </a:lnTo>
                  <a:lnTo>
                    <a:pt x="3761" y="2993"/>
                  </a:lnTo>
                  <a:lnTo>
                    <a:pt x="3748" y="2928"/>
                  </a:lnTo>
                  <a:lnTo>
                    <a:pt x="3733" y="2863"/>
                  </a:lnTo>
                  <a:lnTo>
                    <a:pt x="3718" y="2798"/>
                  </a:lnTo>
                  <a:lnTo>
                    <a:pt x="3702" y="2733"/>
                  </a:lnTo>
                  <a:lnTo>
                    <a:pt x="3685" y="2670"/>
                  </a:lnTo>
                  <a:lnTo>
                    <a:pt x="3665" y="2606"/>
                  </a:lnTo>
                  <a:lnTo>
                    <a:pt x="3646" y="2544"/>
                  </a:lnTo>
                  <a:lnTo>
                    <a:pt x="3625" y="2482"/>
                  </a:lnTo>
                  <a:lnTo>
                    <a:pt x="3604" y="2420"/>
                  </a:lnTo>
                  <a:lnTo>
                    <a:pt x="3582" y="2359"/>
                  </a:lnTo>
                  <a:lnTo>
                    <a:pt x="3559" y="2300"/>
                  </a:lnTo>
                  <a:lnTo>
                    <a:pt x="3536" y="2242"/>
                  </a:lnTo>
                  <a:lnTo>
                    <a:pt x="3512" y="2185"/>
                  </a:lnTo>
                  <a:lnTo>
                    <a:pt x="3488" y="2130"/>
                  </a:lnTo>
                  <a:lnTo>
                    <a:pt x="3463" y="2076"/>
                  </a:lnTo>
                  <a:lnTo>
                    <a:pt x="3438" y="2023"/>
                  </a:lnTo>
                  <a:lnTo>
                    <a:pt x="3413" y="1972"/>
                  </a:lnTo>
                  <a:lnTo>
                    <a:pt x="3388" y="1923"/>
                  </a:lnTo>
                  <a:lnTo>
                    <a:pt x="3363" y="1877"/>
                  </a:lnTo>
                  <a:lnTo>
                    <a:pt x="3336" y="1832"/>
                  </a:lnTo>
                  <a:lnTo>
                    <a:pt x="3311" y="1788"/>
                  </a:lnTo>
                  <a:lnTo>
                    <a:pt x="3286" y="1747"/>
                  </a:lnTo>
                  <a:lnTo>
                    <a:pt x="3261" y="1709"/>
                  </a:lnTo>
                  <a:lnTo>
                    <a:pt x="3236" y="1673"/>
                  </a:lnTo>
                  <a:lnTo>
                    <a:pt x="3211" y="1639"/>
                  </a:lnTo>
                  <a:lnTo>
                    <a:pt x="3187" y="1608"/>
                  </a:lnTo>
                  <a:lnTo>
                    <a:pt x="3164" y="1579"/>
                  </a:lnTo>
                  <a:lnTo>
                    <a:pt x="3141" y="1554"/>
                  </a:lnTo>
                  <a:lnTo>
                    <a:pt x="3118" y="1530"/>
                  </a:lnTo>
                  <a:close/>
                  <a:moveTo>
                    <a:pt x="2776" y="3860"/>
                  </a:moveTo>
                  <a:lnTo>
                    <a:pt x="2776" y="3860"/>
                  </a:lnTo>
                  <a:lnTo>
                    <a:pt x="2751" y="3878"/>
                  </a:lnTo>
                  <a:lnTo>
                    <a:pt x="2728" y="3894"/>
                  </a:lnTo>
                  <a:lnTo>
                    <a:pt x="2705" y="3909"/>
                  </a:lnTo>
                  <a:lnTo>
                    <a:pt x="2681" y="3921"/>
                  </a:lnTo>
                  <a:lnTo>
                    <a:pt x="2660" y="3931"/>
                  </a:lnTo>
                  <a:lnTo>
                    <a:pt x="2638" y="3940"/>
                  </a:lnTo>
                  <a:lnTo>
                    <a:pt x="2617" y="3947"/>
                  </a:lnTo>
                  <a:lnTo>
                    <a:pt x="2597" y="3953"/>
                  </a:lnTo>
                  <a:lnTo>
                    <a:pt x="2577" y="3959"/>
                  </a:lnTo>
                  <a:lnTo>
                    <a:pt x="2558" y="3963"/>
                  </a:lnTo>
                  <a:lnTo>
                    <a:pt x="2521" y="3969"/>
                  </a:lnTo>
                  <a:lnTo>
                    <a:pt x="2487" y="3973"/>
                  </a:lnTo>
                  <a:lnTo>
                    <a:pt x="2455" y="3977"/>
                  </a:lnTo>
                  <a:lnTo>
                    <a:pt x="2428" y="3979"/>
                  </a:lnTo>
                  <a:lnTo>
                    <a:pt x="2398" y="3980"/>
                  </a:lnTo>
                  <a:lnTo>
                    <a:pt x="2365" y="3980"/>
                  </a:lnTo>
                  <a:lnTo>
                    <a:pt x="2329" y="3978"/>
                  </a:lnTo>
                  <a:lnTo>
                    <a:pt x="2289" y="3975"/>
                  </a:lnTo>
                  <a:lnTo>
                    <a:pt x="2246" y="3971"/>
                  </a:lnTo>
                  <a:lnTo>
                    <a:pt x="2199" y="3964"/>
                  </a:lnTo>
                  <a:lnTo>
                    <a:pt x="2149" y="3957"/>
                  </a:lnTo>
                  <a:lnTo>
                    <a:pt x="2046" y="3940"/>
                  </a:lnTo>
                  <a:lnTo>
                    <a:pt x="1956" y="3928"/>
                  </a:lnTo>
                  <a:lnTo>
                    <a:pt x="1916" y="3923"/>
                  </a:lnTo>
                  <a:lnTo>
                    <a:pt x="1879" y="3920"/>
                  </a:lnTo>
                  <a:lnTo>
                    <a:pt x="1847" y="3918"/>
                  </a:lnTo>
                  <a:lnTo>
                    <a:pt x="1818" y="3917"/>
                  </a:lnTo>
                  <a:lnTo>
                    <a:pt x="1786" y="3917"/>
                  </a:lnTo>
                  <a:lnTo>
                    <a:pt x="1754" y="3919"/>
                  </a:lnTo>
                  <a:lnTo>
                    <a:pt x="1724" y="3921"/>
                  </a:lnTo>
                  <a:lnTo>
                    <a:pt x="1692" y="3925"/>
                  </a:lnTo>
                  <a:lnTo>
                    <a:pt x="1661" y="3929"/>
                  </a:lnTo>
                  <a:lnTo>
                    <a:pt x="1631" y="3934"/>
                  </a:lnTo>
                  <a:lnTo>
                    <a:pt x="1601" y="3940"/>
                  </a:lnTo>
                  <a:lnTo>
                    <a:pt x="1573" y="3946"/>
                  </a:lnTo>
                  <a:lnTo>
                    <a:pt x="1516" y="3960"/>
                  </a:lnTo>
                  <a:lnTo>
                    <a:pt x="1462" y="3974"/>
                  </a:lnTo>
                  <a:lnTo>
                    <a:pt x="1362" y="4001"/>
                  </a:lnTo>
                  <a:lnTo>
                    <a:pt x="1350" y="4000"/>
                  </a:lnTo>
                  <a:lnTo>
                    <a:pt x="1338" y="3998"/>
                  </a:lnTo>
                  <a:lnTo>
                    <a:pt x="1327" y="3995"/>
                  </a:lnTo>
                  <a:lnTo>
                    <a:pt x="1317" y="3992"/>
                  </a:lnTo>
                  <a:lnTo>
                    <a:pt x="1296" y="3985"/>
                  </a:lnTo>
                  <a:lnTo>
                    <a:pt x="1276" y="3976"/>
                  </a:lnTo>
                  <a:lnTo>
                    <a:pt x="1259" y="3964"/>
                  </a:lnTo>
                  <a:lnTo>
                    <a:pt x="1243" y="3951"/>
                  </a:lnTo>
                  <a:lnTo>
                    <a:pt x="1229" y="3937"/>
                  </a:lnTo>
                  <a:lnTo>
                    <a:pt x="1223" y="3929"/>
                  </a:lnTo>
                  <a:lnTo>
                    <a:pt x="1218" y="3922"/>
                  </a:lnTo>
                  <a:lnTo>
                    <a:pt x="1213" y="3914"/>
                  </a:lnTo>
                  <a:lnTo>
                    <a:pt x="1209" y="3906"/>
                  </a:lnTo>
                  <a:lnTo>
                    <a:pt x="1206" y="3896"/>
                  </a:lnTo>
                  <a:lnTo>
                    <a:pt x="1203" y="3888"/>
                  </a:lnTo>
                  <a:lnTo>
                    <a:pt x="1201" y="3880"/>
                  </a:lnTo>
                  <a:lnTo>
                    <a:pt x="1200" y="3871"/>
                  </a:lnTo>
                  <a:lnTo>
                    <a:pt x="1199" y="3862"/>
                  </a:lnTo>
                  <a:lnTo>
                    <a:pt x="1200" y="3854"/>
                  </a:lnTo>
                  <a:lnTo>
                    <a:pt x="1201" y="3845"/>
                  </a:lnTo>
                  <a:lnTo>
                    <a:pt x="1203" y="3836"/>
                  </a:lnTo>
                  <a:lnTo>
                    <a:pt x="1206" y="3827"/>
                  </a:lnTo>
                  <a:lnTo>
                    <a:pt x="1210" y="3818"/>
                  </a:lnTo>
                  <a:lnTo>
                    <a:pt x="1215" y="3810"/>
                  </a:lnTo>
                  <a:lnTo>
                    <a:pt x="1220" y="3802"/>
                  </a:lnTo>
                  <a:lnTo>
                    <a:pt x="1227" y="3793"/>
                  </a:lnTo>
                  <a:lnTo>
                    <a:pt x="1236" y="3785"/>
                  </a:lnTo>
                  <a:lnTo>
                    <a:pt x="1288" y="3749"/>
                  </a:lnTo>
                  <a:lnTo>
                    <a:pt x="1314" y="3730"/>
                  </a:lnTo>
                  <a:lnTo>
                    <a:pt x="1341" y="3710"/>
                  </a:lnTo>
                  <a:lnTo>
                    <a:pt x="1367" y="3689"/>
                  </a:lnTo>
                  <a:lnTo>
                    <a:pt x="1392" y="3667"/>
                  </a:lnTo>
                  <a:lnTo>
                    <a:pt x="1417" y="3644"/>
                  </a:lnTo>
                  <a:lnTo>
                    <a:pt x="1440" y="3618"/>
                  </a:lnTo>
                  <a:lnTo>
                    <a:pt x="1462" y="3593"/>
                  </a:lnTo>
                  <a:lnTo>
                    <a:pt x="1472" y="3579"/>
                  </a:lnTo>
                  <a:lnTo>
                    <a:pt x="1482" y="3565"/>
                  </a:lnTo>
                  <a:lnTo>
                    <a:pt x="1491" y="3550"/>
                  </a:lnTo>
                  <a:lnTo>
                    <a:pt x="1499" y="3536"/>
                  </a:lnTo>
                  <a:lnTo>
                    <a:pt x="1508" y="3521"/>
                  </a:lnTo>
                  <a:lnTo>
                    <a:pt x="1515" y="3504"/>
                  </a:lnTo>
                  <a:lnTo>
                    <a:pt x="1522" y="3488"/>
                  </a:lnTo>
                  <a:lnTo>
                    <a:pt x="1528" y="3472"/>
                  </a:lnTo>
                  <a:lnTo>
                    <a:pt x="1533" y="3454"/>
                  </a:lnTo>
                  <a:lnTo>
                    <a:pt x="1537" y="3437"/>
                  </a:lnTo>
                  <a:lnTo>
                    <a:pt x="1541" y="3419"/>
                  </a:lnTo>
                  <a:lnTo>
                    <a:pt x="1544" y="3399"/>
                  </a:lnTo>
                  <a:lnTo>
                    <a:pt x="1546" y="3381"/>
                  </a:lnTo>
                  <a:lnTo>
                    <a:pt x="1547" y="3361"/>
                  </a:lnTo>
                  <a:lnTo>
                    <a:pt x="1547" y="3337"/>
                  </a:lnTo>
                  <a:lnTo>
                    <a:pt x="1547" y="3311"/>
                  </a:lnTo>
                  <a:lnTo>
                    <a:pt x="1164" y="3282"/>
                  </a:lnTo>
                  <a:lnTo>
                    <a:pt x="1151" y="3280"/>
                  </a:lnTo>
                  <a:lnTo>
                    <a:pt x="1137" y="3277"/>
                  </a:lnTo>
                  <a:lnTo>
                    <a:pt x="1124" y="3273"/>
                  </a:lnTo>
                  <a:lnTo>
                    <a:pt x="1111" y="3268"/>
                  </a:lnTo>
                  <a:lnTo>
                    <a:pt x="1099" y="3261"/>
                  </a:lnTo>
                  <a:lnTo>
                    <a:pt x="1088" y="3254"/>
                  </a:lnTo>
                  <a:lnTo>
                    <a:pt x="1077" y="3246"/>
                  </a:lnTo>
                  <a:lnTo>
                    <a:pt x="1066" y="3236"/>
                  </a:lnTo>
                  <a:lnTo>
                    <a:pt x="1057" y="3226"/>
                  </a:lnTo>
                  <a:lnTo>
                    <a:pt x="1049" y="3216"/>
                  </a:lnTo>
                  <a:lnTo>
                    <a:pt x="1042" y="3205"/>
                  </a:lnTo>
                  <a:lnTo>
                    <a:pt x="1036" y="3193"/>
                  </a:lnTo>
                  <a:lnTo>
                    <a:pt x="1030" y="3180"/>
                  </a:lnTo>
                  <a:lnTo>
                    <a:pt x="1026" y="3168"/>
                  </a:lnTo>
                  <a:lnTo>
                    <a:pt x="1024" y="3155"/>
                  </a:lnTo>
                  <a:lnTo>
                    <a:pt x="1022" y="3142"/>
                  </a:lnTo>
                  <a:lnTo>
                    <a:pt x="1022" y="3128"/>
                  </a:lnTo>
                  <a:lnTo>
                    <a:pt x="1023" y="3115"/>
                  </a:lnTo>
                  <a:lnTo>
                    <a:pt x="1025" y="3103"/>
                  </a:lnTo>
                  <a:lnTo>
                    <a:pt x="1029" y="3092"/>
                  </a:lnTo>
                  <a:lnTo>
                    <a:pt x="1034" y="3081"/>
                  </a:lnTo>
                  <a:lnTo>
                    <a:pt x="1040" y="3069"/>
                  </a:lnTo>
                  <a:lnTo>
                    <a:pt x="1047" y="3060"/>
                  </a:lnTo>
                  <a:lnTo>
                    <a:pt x="1055" y="3051"/>
                  </a:lnTo>
                  <a:lnTo>
                    <a:pt x="1063" y="3043"/>
                  </a:lnTo>
                  <a:lnTo>
                    <a:pt x="1074" y="3036"/>
                  </a:lnTo>
                  <a:lnTo>
                    <a:pt x="1085" y="3030"/>
                  </a:lnTo>
                  <a:lnTo>
                    <a:pt x="1096" y="3025"/>
                  </a:lnTo>
                  <a:lnTo>
                    <a:pt x="1108" y="3020"/>
                  </a:lnTo>
                  <a:lnTo>
                    <a:pt x="1120" y="3017"/>
                  </a:lnTo>
                  <a:lnTo>
                    <a:pt x="1134" y="3016"/>
                  </a:lnTo>
                  <a:lnTo>
                    <a:pt x="1148" y="3016"/>
                  </a:lnTo>
                  <a:lnTo>
                    <a:pt x="1518" y="3029"/>
                  </a:lnTo>
                  <a:lnTo>
                    <a:pt x="1463" y="2843"/>
                  </a:lnTo>
                  <a:lnTo>
                    <a:pt x="1145" y="2843"/>
                  </a:lnTo>
                  <a:lnTo>
                    <a:pt x="1131" y="2843"/>
                  </a:lnTo>
                  <a:lnTo>
                    <a:pt x="1117" y="2841"/>
                  </a:lnTo>
                  <a:lnTo>
                    <a:pt x="1104" y="2837"/>
                  </a:lnTo>
                  <a:lnTo>
                    <a:pt x="1092" y="2833"/>
                  </a:lnTo>
                  <a:lnTo>
                    <a:pt x="1081" y="2827"/>
                  </a:lnTo>
                  <a:lnTo>
                    <a:pt x="1070" y="2821"/>
                  </a:lnTo>
                  <a:lnTo>
                    <a:pt x="1059" y="2813"/>
                  </a:lnTo>
                  <a:lnTo>
                    <a:pt x="1050" y="2805"/>
                  </a:lnTo>
                  <a:lnTo>
                    <a:pt x="1042" y="2794"/>
                  </a:lnTo>
                  <a:lnTo>
                    <a:pt x="1035" y="2784"/>
                  </a:lnTo>
                  <a:lnTo>
                    <a:pt x="1028" y="2773"/>
                  </a:lnTo>
                  <a:lnTo>
                    <a:pt x="1023" y="2762"/>
                  </a:lnTo>
                  <a:lnTo>
                    <a:pt x="1019" y="2750"/>
                  </a:lnTo>
                  <a:lnTo>
                    <a:pt x="1016" y="2736"/>
                  </a:lnTo>
                  <a:lnTo>
                    <a:pt x="1015" y="2723"/>
                  </a:lnTo>
                  <a:lnTo>
                    <a:pt x="1014" y="2710"/>
                  </a:lnTo>
                  <a:lnTo>
                    <a:pt x="1015" y="2696"/>
                  </a:lnTo>
                  <a:lnTo>
                    <a:pt x="1018" y="2682"/>
                  </a:lnTo>
                  <a:lnTo>
                    <a:pt x="1021" y="2669"/>
                  </a:lnTo>
                  <a:lnTo>
                    <a:pt x="1026" y="2657"/>
                  </a:lnTo>
                  <a:lnTo>
                    <a:pt x="1032" y="2645"/>
                  </a:lnTo>
                  <a:lnTo>
                    <a:pt x="1039" y="2633"/>
                  </a:lnTo>
                  <a:lnTo>
                    <a:pt x="1047" y="2623"/>
                  </a:lnTo>
                  <a:lnTo>
                    <a:pt x="1056" y="2613"/>
                  </a:lnTo>
                  <a:lnTo>
                    <a:pt x="1065" y="2604"/>
                  </a:lnTo>
                  <a:lnTo>
                    <a:pt x="1077" y="2596"/>
                  </a:lnTo>
                  <a:lnTo>
                    <a:pt x="1088" y="2588"/>
                  </a:lnTo>
                  <a:lnTo>
                    <a:pt x="1100" y="2581"/>
                  </a:lnTo>
                  <a:lnTo>
                    <a:pt x="1112" y="2576"/>
                  </a:lnTo>
                  <a:lnTo>
                    <a:pt x="1126" y="2572"/>
                  </a:lnTo>
                  <a:lnTo>
                    <a:pt x="1139" y="2569"/>
                  </a:lnTo>
                  <a:lnTo>
                    <a:pt x="1153" y="2568"/>
                  </a:lnTo>
                  <a:lnTo>
                    <a:pt x="1390" y="2554"/>
                  </a:lnTo>
                  <a:lnTo>
                    <a:pt x="1383" y="2518"/>
                  </a:lnTo>
                  <a:lnTo>
                    <a:pt x="1378" y="2483"/>
                  </a:lnTo>
                  <a:lnTo>
                    <a:pt x="1374" y="2448"/>
                  </a:lnTo>
                  <a:lnTo>
                    <a:pt x="1371" y="2414"/>
                  </a:lnTo>
                  <a:lnTo>
                    <a:pt x="1369" y="2382"/>
                  </a:lnTo>
                  <a:lnTo>
                    <a:pt x="1369" y="2350"/>
                  </a:lnTo>
                  <a:lnTo>
                    <a:pt x="1370" y="2320"/>
                  </a:lnTo>
                  <a:lnTo>
                    <a:pt x="1372" y="2291"/>
                  </a:lnTo>
                  <a:lnTo>
                    <a:pt x="1376" y="2254"/>
                  </a:lnTo>
                  <a:lnTo>
                    <a:pt x="1381" y="2220"/>
                  </a:lnTo>
                  <a:lnTo>
                    <a:pt x="1388" y="2186"/>
                  </a:lnTo>
                  <a:lnTo>
                    <a:pt x="1398" y="2154"/>
                  </a:lnTo>
                  <a:lnTo>
                    <a:pt x="1408" y="2122"/>
                  </a:lnTo>
                  <a:lnTo>
                    <a:pt x="1419" y="2092"/>
                  </a:lnTo>
                  <a:lnTo>
                    <a:pt x="1432" y="2063"/>
                  </a:lnTo>
                  <a:lnTo>
                    <a:pt x="1447" y="2036"/>
                  </a:lnTo>
                  <a:lnTo>
                    <a:pt x="1464" y="2008"/>
                  </a:lnTo>
                  <a:lnTo>
                    <a:pt x="1481" y="1983"/>
                  </a:lnTo>
                  <a:lnTo>
                    <a:pt x="1500" y="1958"/>
                  </a:lnTo>
                  <a:lnTo>
                    <a:pt x="1521" y="1935"/>
                  </a:lnTo>
                  <a:lnTo>
                    <a:pt x="1543" y="1912"/>
                  </a:lnTo>
                  <a:lnTo>
                    <a:pt x="1567" y="1891"/>
                  </a:lnTo>
                  <a:lnTo>
                    <a:pt x="1592" y="1870"/>
                  </a:lnTo>
                  <a:lnTo>
                    <a:pt x="1619" y="1851"/>
                  </a:lnTo>
                  <a:lnTo>
                    <a:pt x="1646" y="1835"/>
                  </a:lnTo>
                  <a:lnTo>
                    <a:pt x="1673" y="1820"/>
                  </a:lnTo>
                  <a:lnTo>
                    <a:pt x="1701" y="1805"/>
                  </a:lnTo>
                  <a:lnTo>
                    <a:pt x="1730" y="1792"/>
                  </a:lnTo>
                  <a:lnTo>
                    <a:pt x="1759" y="1780"/>
                  </a:lnTo>
                  <a:lnTo>
                    <a:pt x="1789" y="1770"/>
                  </a:lnTo>
                  <a:lnTo>
                    <a:pt x="1819" y="1760"/>
                  </a:lnTo>
                  <a:lnTo>
                    <a:pt x="1850" y="1752"/>
                  </a:lnTo>
                  <a:lnTo>
                    <a:pt x="1881" y="1745"/>
                  </a:lnTo>
                  <a:lnTo>
                    <a:pt x="1914" y="1740"/>
                  </a:lnTo>
                  <a:lnTo>
                    <a:pt x="1947" y="1735"/>
                  </a:lnTo>
                  <a:lnTo>
                    <a:pt x="1979" y="1732"/>
                  </a:lnTo>
                  <a:lnTo>
                    <a:pt x="2014" y="1730"/>
                  </a:lnTo>
                  <a:lnTo>
                    <a:pt x="2047" y="1729"/>
                  </a:lnTo>
                  <a:lnTo>
                    <a:pt x="2083" y="1730"/>
                  </a:lnTo>
                  <a:lnTo>
                    <a:pt x="2119" y="1732"/>
                  </a:lnTo>
                  <a:lnTo>
                    <a:pt x="2149" y="1734"/>
                  </a:lnTo>
                  <a:lnTo>
                    <a:pt x="2179" y="1737"/>
                  </a:lnTo>
                  <a:lnTo>
                    <a:pt x="2208" y="1742"/>
                  </a:lnTo>
                  <a:lnTo>
                    <a:pt x="2238" y="1747"/>
                  </a:lnTo>
                  <a:lnTo>
                    <a:pt x="2267" y="1754"/>
                  </a:lnTo>
                  <a:lnTo>
                    <a:pt x="2294" y="1762"/>
                  </a:lnTo>
                  <a:lnTo>
                    <a:pt x="2322" y="1770"/>
                  </a:lnTo>
                  <a:lnTo>
                    <a:pt x="2349" y="1779"/>
                  </a:lnTo>
                  <a:lnTo>
                    <a:pt x="2376" y="1789"/>
                  </a:lnTo>
                  <a:lnTo>
                    <a:pt x="2401" y="1801"/>
                  </a:lnTo>
                  <a:lnTo>
                    <a:pt x="2426" y="1813"/>
                  </a:lnTo>
                  <a:lnTo>
                    <a:pt x="2452" y="1827"/>
                  </a:lnTo>
                  <a:lnTo>
                    <a:pt x="2476" y="1841"/>
                  </a:lnTo>
                  <a:lnTo>
                    <a:pt x="2501" y="1856"/>
                  </a:lnTo>
                  <a:lnTo>
                    <a:pt x="2524" y="1873"/>
                  </a:lnTo>
                  <a:lnTo>
                    <a:pt x="2548" y="1890"/>
                  </a:lnTo>
                  <a:lnTo>
                    <a:pt x="2570" y="1908"/>
                  </a:lnTo>
                  <a:lnTo>
                    <a:pt x="2591" y="1928"/>
                  </a:lnTo>
                  <a:lnTo>
                    <a:pt x="2612" y="1948"/>
                  </a:lnTo>
                  <a:lnTo>
                    <a:pt x="2631" y="1969"/>
                  </a:lnTo>
                  <a:lnTo>
                    <a:pt x="2651" y="1992"/>
                  </a:lnTo>
                  <a:lnTo>
                    <a:pt x="2668" y="2015"/>
                  </a:lnTo>
                  <a:lnTo>
                    <a:pt x="2684" y="2040"/>
                  </a:lnTo>
                  <a:lnTo>
                    <a:pt x="2700" y="2065"/>
                  </a:lnTo>
                  <a:lnTo>
                    <a:pt x="2715" y="2091"/>
                  </a:lnTo>
                  <a:lnTo>
                    <a:pt x="2729" y="2118"/>
                  </a:lnTo>
                  <a:lnTo>
                    <a:pt x="2742" y="2146"/>
                  </a:lnTo>
                  <a:lnTo>
                    <a:pt x="2754" y="2175"/>
                  </a:lnTo>
                  <a:lnTo>
                    <a:pt x="2767" y="2205"/>
                  </a:lnTo>
                  <a:lnTo>
                    <a:pt x="2778" y="2235"/>
                  </a:lnTo>
                  <a:lnTo>
                    <a:pt x="2788" y="2266"/>
                  </a:lnTo>
                  <a:lnTo>
                    <a:pt x="2797" y="2297"/>
                  </a:lnTo>
                  <a:lnTo>
                    <a:pt x="2796" y="2305"/>
                  </a:lnTo>
                  <a:lnTo>
                    <a:pt x="2794" y="2314"/>
                  </a:lnTo>
                  <a:lnTo>
                    <a:pt x="2788" y="2329"/>
                  </a:lnTo>
                  <a:lnTo>
                    <a:pt x="2781" y="2343"/>
                  </a:lnTo>
                  <a:lnTo>
                    <a:pt x="2771" y="2356"/>
                  </a:lnTo>
                  <a:lnTo>
                    <a:pt x="2760" y="2368"/>
                  </a:lnTo>
                  <a:lnTo>
                    <a:pt x="2753" y="2373"/>
                  </a:lnTo>
                  <a:lnTo>
                    <a:pt x="2746" y="2377"/>
                  </a:lnTo>
                  <a:lnTo>
                    <a:pt x="2739" y="2381"/>
                  </a:lnTo>
                  <a:lnTo>
                    <a:pt x="2732" y="2384"/>
                  </a:lnTo>
                  <a:lnTo>
                    <a:pt x="2724" y="2387"/>
                  </a:lnTo>
                  <a:lnTo>
                    <a:pt x="2717" y="2389"/>
                  </a:lnTo>
                  <a:lnTo>
                    <a:pt x="2709" y="2390"/>
                  </a:lnTo>
                  <a:lnTo>
                    <a:pt x="2699" y="2391"/>
                  </a:lnTo>
                  <a:lnTo>
                    <a:pt x="2691" y="2391"/>
                  </a:lnTo>
                  <a:lnTo>
                    <a:pt x="2682" y="2390"/>
                  </a:lnTo>
                  <a:lnTo>
                    <a:pt x="2673" y="2389"/>
                  </a:lnTo>
                  <a:lnTo>
                    <a:pt x="2664" y="2386"/>
                  </a:lnTo>
                  <a:lnTo>
                    <a:pt x="2655" y="2383"/>
                  </a:lnTo>
                  <a:lnTo>
                    <a:pt x="2645" y="2379"/>
                  </a:lnTo>
                  <a:lnTo>
                    <a:pt x="2635" y="2374"/>
                  </a:lnTo>
                  <a:lnTo>
                    <a:pt x="2626" y="2367"/>
                  </a:lnTo>
                  <a:lnTo>
                    <a:pt x="2616" y="2359"/>
                  </a:lnTo>
                  <a:lnTo>
                    <a:pt x="2607" y="2351"/>
                  </a:lnTo>
                  <a:lnTo>
                    <a:pt x="2597" y="2342"/>
                  </a:lnTo>
                  <a:lnTo>
                    <a:pt x="2587" y="2331"/>
                  </a:lnTo>
                  <a:lnTo>
                    <a:pt x="2577" y="2320"/>
                  </a:lnTo>
                  <a:lnTo>
                    <a:pt x="2568" y="2306"/>
                  </a:lnTo>
                  <a:lnTo>
                    <a:pt x="2551" y="2259"/>
                  </a:lnTo>
                  <a:lnTo>
                    <a:pt x="2533" y="2217"/>
                  </a:lnTo>
                  <a:lnTo>
                    <a:pt x="2517" y="2178"/>
                  </a:lnTo>
                  <a:lnTo>
                    <a:pt x="2501" y="2144"/>
                  </a:lnTo>
                  <a:lnTo>
                    <a:pt x="2492" y="2128"/>
                  </a:lnTo>
                  <a:lnTo>
                    <a:pt x="2482" y="2113"/>
                  </a:lnTo>
                  <a:lnTo>
                    <a:pt x="2472" y="2098"/>
                  </a:lnTo>
                  <a:lnTo>
                    <a:pt x="2461" y="2083"/>
                  </a:lnTo>
                  <a:lnTo>
                    <a:pt x="2450" y="2069"/>
                  </a:lnTo>
                  <a:lnTo>
                    <a:pt x="2438" y="2055"/>
                  </a:lnTo>
                  <a:lnTo>
                    <a:pt x="2424" y="2042"/>
                  </a:lnTo>
                  <a:lnTo>
                    <a:pt x="2410" y="2027"/>
                  </a:lnTo>
                  <a:lnTo>
                    <a:pt x="2395" y="2014"/>
                  </a:lnTo>
                  <a:lnTo>
                    <a:pt x="2379" y="2002"/>
                  </a:lnTo>
                  <a:lnTo>
                    <a:pt x="2363" y="1990"/>
                  </a:lnTo>
                  <a:lnTo>
                    <a:pt x="2347" y="1978"/>
                  </a:lnTo>
                  <a:lnTo>
                    <a:pt x="2330" y="1968"/>
                  </a:lnTo>
                  <a:lnTo>
                    <a:pt x="2313" y="1959"/>
                  </a:lnTo>
                  <a:lnTo>
                    <a:pt x="2296" y="1950"/>
                  </a:lnTo>
                  <a:lnTo>
                    <a:pt x="2278" y="1942"/>
                  </a:lnTo>
                  <a:lnTo>
                    <a:pt x="2260" y="1935"/>
                  </a:lnTo>
                  <a:lnTo>
                    <a:pt x="2242" y="1929"/>
                  </a:lnTo>
                  <a:lnTo>
                    <a:pt x="2223" y="1922"/>
                  </a:lnTo>
                  <a:lnTo>
                    <a:pt x="2204" y="1918"/>
                  </a:lnTo>
                  <a:lnTo>
                    <a:pt x="2184" y="1913"/>
                  </a:lnTo>
                  <a:lnTo>
                    <a:pt x="2165" y="1910"/>
                  </a:lnTo>
                  <a:lnTo>
                    <a:pt x="2144" y="1908"/>
                  </a:lnTo>
                  <a:lnTo>
                    <a:pt x="2124" y="1906"/>
                  </a:lnTo>
                  <a:lnTo>
                    <a:pt x="2101" y="1905"/>
                  </a:lnTo>
                  <a:lnTo>
                    <a:pt x="2079" y="1904"/>
                  </a:lnTo>
                  <a:lnTo>
                    <a:pt x="2058" y="1905"/>
                  </a:lnTo>
                  <a:lnTo>
                    <a:pt x="2036" y="1906"/>
                  </a:lnTo>
                  <a:lnTo>
                    <a:pt x="2016" y="1908"/>
                  </a:lnTo>
                  <a:lnTo>
                    <a:pt x="1996" y="1912"/>
                  </a:lnTo>
                  <a:lnTo>
                    <a:pt x="1976" y="1916"/>
                  </a:lnTo>
                  <a:lnTo>
                    <a:pt x="1958" y="1920"/>
                  </a:lnTo>
                  <a:lnTo>
                    <a:pt x="1940" y="1927"/>
                  </a:lnTo>
                  <a:lnTo>
                    <a:pt x="1921" y="1934"/>
                  </a:lnTo>
                  <a:lnTo>
                    <a:pt x="1904" y="1941"/>
                  </a:lnTo>
                  <a:lnTo>
                    <a:pt x="1887" y="1950"/>
                  </a:lnTo>
                  <a:lnTo>
                    <a:pt x="1870" y="1959"/>
                  </a:lnTo>
                  <a:lnTo>
                    <a:pt x="1855" y="1969"/>
                  </a:lnTo>
                  <a:lnTo>
                    <a:pt x="1839" y="1981"/>
                  </a:lnTo>
                  <a:lnTo>
                    <a:pt x="1824" y="1993"/>
                  </a:lnTo>
                  <a:lnTo>
                    <a:pt x="1810" y="2005"/>
                  </a:lnTo>
                  <a:lnTo>
                    <a:pt x="1797" y="2018"/>
                  </a:lnTo>
                  <a:lnTo>
                    <a:pt x="1784" y="2031"/>
                  </a:lnTo>
                  <a:lnTo>
                    <a:pt x="1772" y="2045"/>
                  </a:lnTo>
                  <a:lnTo>
                    <a:pt x="1761" y="2059"/>
                  </a:lnTo>
                  <a:lnTo>
                    <a:pt x="1752" y="2073"/>
                  </a:lnTo>
                  <a:lnTo>
                    <a:pt x="1743" y="2087"/>
                  </a:lnTo>
                  <a:lnTo>
                    <a:pt x="1735" y="2103"/>
                  </a:lnTo>
                  <a:lnTo>
                    <a:pt x="1728" y="2118"/>
                  </a:lnTo>
                  <a:lnTo>
                    <a:pt x="1720" y="2133"/>
                  </a:lnTo>
                  <a:lnTo>
                    <a:pt x="1715" y="2150"/>
                  </a:lnTo>
                  <a:lnTo>
                    <a:pt x="1711" y="2166"/>
                  </a:lnTo>
                  <a:lnTo>
                    <a:pt x="1707" y="2182"/>
                  </a:lnTo>
                  <a:lnTo>
                    <a:pt x="1704" y="2199"/>
                  </a:lnTo>
                  <a:lnTo>
                    <a:pt x="1702" y="2216"/>
                  </a:lnTo>
                  <a:lnTo>
                    <a:pt x="1701" y="2234"/>
                  </a:lnTo>
                  <a:lnTo>
                    <a:pt x="1702" y="2258"/>
                  </a:lnTo>
                  <a:lnTo>
                    <a:pt x="1703" y="2286"/>
                  </a:lnTo>
                  <a:lnTo>
                    <a:pt x="1706" y="2319"/>
                  </a:lnTo>
                  <a:lnTo>
                    <a:pt x="1710" y="2354"/>
                  </a:lnTo>
                  <a:lnTo>
                    <a:pt x="1716" y="2396"/>
                  </a:lnTo>
                  <a:lnTo>
                    <a:pt x="1725" y="2441"/>
                  </a:lnTo>
                  <a:lnTo>
                    <a:pt x="1734" y="2491"/>
                  </a:lnTo>
                  <a:lnTo>
                    <a:pt x="1745" y="2545"/>
                  </a:lnTo>
                  <a:lnTo>
                    <a:pt x="2179" y="2552"/>
                  </a:lnTo>
                  <a:lnTo>
                    <a:pt x="2195" y="2554"/>
                  </a:lnTo>
                  <a:lnTo>
                    <a:pt x="2212" y="2556"/>
                  </a:lnTo>
                  <a:lnTo>
                    <a:pt x="2226" y="2560"/>
                  </a:lnTo>
                  <a:lnTo>
                    <a:pt x="2241" y="2566"/>
                  </a:lnTo>
                  <a:lnTo>
                    <a:pt x="2254" y="2572"/>
                  </a:lnTo>
                  <a:lnTo>
                    <a:pt x="2268" y="2580"/>
                  </a:lnTo>
                  <a:lnTo>
                    <a:pt x="2280" y="2589"/>
                  </a:lnTo>
                  <a:lnTo>
                    <a:pt x="2291" y="2598"/>
                  </a:lnTo>
                  <a:lnTo>
                    <a:pt x="2302" y="2609"/>
                  </a:lnTo>
                  <a:lnTo>
                    <a:pt x="2311" y="2620"/>
                  </a:lnTo>
                  <a:lnTo>
                    <a:pt x="2319" y="2632"/>
                  </a:lnTo>
                  <a:lnTo>
                    <a:pt x="2326" y="2645"/>
                  </a:lnTo>
                  <a:lnTo>
                    <a:pt x="2332" y="2658"/>
                  </a:lnTo>
                  <a:lnTo>
                    <a:pt x="2336" y="2672"/>
                  </a:lnTo>
                  <a:lnTo>
                    <a:pt x="2339" y="2685"/>
                  </a:lnTo>
                  <a:lnTo>
                    <a:pt x="2340" y="2701"/>
                  </a:lnTo>
                  <a:lnTo>
                    <a:pt x="2339" y="2715"/>
                  </a:lnTo>
                  <a:lnTo>
                    <a:pt x="2337" y="2729"/>
                  </a:lnTo>
                  <a:lnTo>
                    <a:pt x="2334" y="2742"/>
                  </a:lnTo>
                  <a:lnTo>
                    <a:pt x="2329" y="2756"/>
                  </a:lnTo>
                  <a:lnTo>
                    <a:pt x="2323" y="2769"/>
                  </a:lnTo>
                  <a:lnTo>
                    <a:pt x="2314" y="2780"/>
                  </a:lnTo>
                  <a:lnTo>
                    <a:pt x="2306" y="2791"/>
                  </a:lnTo>
                  <a:lnTo>
                    <a:pt x="2296" y="2801"/>
                  </a:lnTo>
                  <a:lnTo>
                    <a:pt x="2285" y="2811"/>
                  </a:lnTo>
                  <a:lnTo>
                    <a:pt x="2274" y="2819"/>
                  </a:lnTo>
                  <a:lnTo>
                    <a:pt x="2260" y="2826"/>
                  </a:lnTo>
                  <a:lnTo>
                    <a:pt x="2246" y="2832"/>
                  </a:lnTo>
                  <a:lnTo>
                    <a:pt x="2232" y="2837"/>
                  </a:lnTo>
                  <a:lnTo>
                    <a:pt x="2217" y="2841"/>
                  </a:lnTo>
                  <a:lnTo>
                    <a:pt x="2201" y="2843"/>
                  </a:lnTo>
                  <a:lnTo>
                    <a:pt x="2185" y="2843"/>
                  </a:lnTo>
                  <a:lnTo>
                    <a:pt x="1814" y="2843"/>
                  </a:lnTo>
                  <a:lnTo>
                    <a:pt x="1840" y="2948"/>
                  </a:lnTo>
                  <a:lnTo>
                    <a:pt x="1850" y="2993"/>
                  </a:lnTo>
                  <a:lnTo>
                    <a:pt x="1859" y="3032"/>
                  </a:lnTo>
                  <a:lnTo>
                    <a:pt x="2183" y="3027"/>
                  </a:lnTo>
                  <a:lnTo>
                    <a:pt x="2199" y="3027"/>
                  </a:lnTo>
                  <a:lnTo>
                    <a:pt x="2215" y="3029"/>
                  </a:lnTo>
                  <a:lnTo>
                    <a:pt x="2230" y="3032"/>
                  </a:lnTo>
                  <a:lnTo>
                    <a:pt x="2244" y="3036"/>
                  </a:lnTo>
                  <a:lnTo>
                    <a:pt x="2257" y="3042"/>
                  </a:lnTo>
                  <a:lnTo>
                    <a:pt x="2270" y="3048"/>
                  </a:lnTo>
                  <a:lnTo>
                    <a:pt x="2282" y="3055"/>
                  </a:lnTo>
                  <a:lnTo>
                    <a:pt x="2292" y="3064"/>
                  </a:lnTo>
                  <a:lnTo>
                    <a:pt x="2302" y="3073"/>
                  </a:lnTo>
                  <a:lnTo>
                    <a:pt x="2310" y="3085"/>
                  </a:lnTo>
                  <a:lnTo>
                    <a:pt x="2317" y="3095"/>
                  </a:lnTo>
                  <a:lnTo>
                    <a:pt x="2324" y="3107"/>
                  </a:lnTo>
                  <a:lnTo>
                    <a:pt x="2328" y="3119"/>
                  </a:lnTo>
                  <a:lnTo>
                    <a:pt x="2331" y="3133"/>
                  </a:lnTo>
                  <a:lnTo>
                    <a:pt x="2333" y="3147"/>
                  </a:lnTo>
                  <a:lnTo>
                    <a:pt x="2333" y="3160"/>
                  </a:lnTo>
                  <a:lnTo>
                    <a:pt x="2331" y="3174"/>
                  </a:lnTo>
                  <a:lnTo>
                    <a:pt x="2328" y="3188"/>
                  </a:lnTo>
                  <a:lnTo>
                    <a:pt x="2324" y="3202"/>
                  </a:lnTo>
                  <a:lnTo>
                    <a:pt x="2317" y="3214"/>
                  </a:lnTo>
                  <a:lnTo>
                    <a:pt x="2310" y="3226"/>
                  </a:lnTo>
                  <a:lnTo>
                    <a:pt x="2302" y="3238"/>
                  </a:lnTo>
                  <a:lnTo>
                    <a:pt x="2293" y="3249"/>
                  </a:lnTo>
                  <a:lnTo>
                    <a:pt x="2283" y="3259"/>
                  </a:lnTo>
                  <a:lnTo>
                    <a:pt x="2271" y="3269"/>
                  </a:lnTo>
                  <a:lnTo>
                    <a:pt x="2258" y="3277"/>
                  </a:lnTo>
                  <a:lnTo>
                    <a:pt x="2245" y="3284"/>
                  </a:lnTo>
                  <a:lnTo>
                    <a:pt x="2232" y="3291"/>
                  </a:lnTo>
                  <a:lnTo>
                    <a:pt x="2218" y="3297"/>
                  </a:lnTo>
                  <a:lnTo>
                    <a:pt x="2202" y="3301"/>
                  </a:lnTo>
                  <a:lnTo>
                    <a:pt x="2187" y="3304"/>
                  </a:lnTo>
                  <a:lnTo>
                    <a:pt x="2171" y="3306"/>
                  </a:lnTo>
                  <a:lnTo>
                    <a:pt x="1867" y="3316"/>
                  </a:lnTo>
                  <a:lnTo>
                    <a:pt x="1865" y="3343"/>
                  </a:lnTo>
                  <a:lnTo>
                    <a:pt x="1862" y="3367"/>
                  </a:lnTo>
                  <a:lnTo>
                    <a:pt x="1857" y="3395"/>
                  </a:lnTo>
                  <a:lnTo>
                    <a:pt x="1852" y="3422"/>
                  </a:lnTo>
                  <a:lnTo>
                    <a:pt x="1847" y="3448"/>
                  </a:lnTo>
                  <a:lnTo>
                    <a:pt x="1840" y="3474"/>
                  </a:lnTo>
                  <a:lnTo>
                    <a:pt x="1833" y="3498"/>
                  </a:lnTo>
                  <a:lnTo>
                    <a:pt x="1823" y="3522"/>
                  </a:lnTo>
                  <a:lnTo>
                    <a:pt x="1814" y="3545"/>
                  </a:lnTo>
                  <a:lnTo>
                    <a:pt x="1803" y="3568"/>
                  </a:lnTo>
                  <a:lnTo>
                    <a:pt x="1791" y="3590"/>
                  </a:lnTo>
                  <a:lnTo>
                    <a:pt x="1778" y="3612"/>
                  </a:lnTo>
                  <a:lnTo>
                    <a:pt x="1761" y="3634"/>
                  </a:lnTo>
                  <a:lnTo>
                    <a:pt x="1745" y="3655"/>
                  </a:lnTo>
                  <a:lnTo>
                    <a:pt x="1726" y="3676"/>
                  </a:lnTo>
                  <a:lnTo>
                    <a:pt x="1705" y="3698"/>
                  </a:lnTo>
                  <a:lnTo>
                    <a:pt x="1682" y="3718"/>
                  </a:lnTo>
                  <a:lnTo>
                    <a:pt x="1657" y="3740"/>
                  </a:lnTo>
                  <a:lnTo>
                    <a:pt x="1686" y="3736"/>
                  </a:lnTo>
                  <a:lnTo>
                    <a:pt x="1708" y="3732"/>
                  </a:lnTo>
                  <a:lnTo>
                    <a:pt x="1729" y="3731"/>
                  </a:lnTo>
                  <a:lnTo>
                    <a:pt x="1746" y="3731"/>
                  </a:lnTo>
                  <a:lnTo>
                    <a:pt x="1781" y="3734"/>
                  </a:lnTo>
                  <a:lnTo>
                    <a:pt x="1801" y="3736"/>
                  </a:lnTo>
                  <a:lnTo>
                    <a:pt x="1824" y="3736"/>
                  </a:lnTo>
                  <a:lnTo>
                    <a:pt x="1861" y="3737"/>
                  </a:lnTo>
                  <a:lnTo>
                    <a:pt x="1898" y="3738"/>
                  </a:lnTo>
                  <a:lnTo>
                    <a:pt x="1934" y="3739"/>
                  </a:lnTo>
                  <a:lnTo>
                    <a:pt x="1973" y="3741"/>
                  </a:lnTo>
                  <a:lnTo>
                    <a:pt x="2012" y="3744"/>
                  </a:lnTo>
                  <a:lnTo>
                    <a:pt x="2051" y="3748"/>
                  </a:lnTo>
                  <a:lnTo>
                    <a:pt x="2090" y="3752"/>
                  </a:lnTo>
                  <a:lnTo>
                    <a:pt x="2130" y="3757"/>
                  </a:lnTo>
                  <a:lnTo>
                    <a:pt x="2191" y="3764"/>
                  </a:lnTo>
                  <a:lnTo>
                    <a:pt x="2247" y="3769"/>
                  </a:lnTo>
                  <a:lnTo>
                    <a:pt x="2297" y="3772"/>
                  </a:lnTo>
                  <a:lnTo>
                    <a:pt x="2343" y="3774"/>
                  </a:lnTo>
                  <a:lnTo>
                    <a:pt x="2384" y="3775"/>
                  </a:lnTo>
                  <a:lnTo>
                    <a:pt x="2419" y="3775"/>
                  </a:lnTo>
                  <a:lnTo>
                    <a:pt x="2450" y="3774"/>
                  </a:lnTo>
                  <a:lnTo>
                    <a:pt x="2476" y="3771"/>
                  </a:lnTo>
                  <a:lnTo>
                    <a:pt x="2502" y="3767"/>
                  </a:lnTo>
                  <a:lnTo>
                    <a:pt x="2530" y="3761"/>
                  </a:lnTo>
                  <a:lnTo>
                    <a:pt x="2561" y="3752"/>
                  </a:lnTo>
                  <a:lnTo>
                    <a:pt x="2595" y="3740"/>
                  </a:lnTo>
                  <a:lnTo>
                    <a:pt x="2629" y="3725"/>
                  </a:lnTo>
                  <a:lnTo>
                    <a:pt x="2646" y="3717"/>
                  </a:lnTo>
                  <a:lnTo>
                    <a:pt x="2664" y="3708"/>
                  </a:lnTo>
                  <a:lnTo>
                    <a:pt x="2682" y="3698"/>
                  </a:lnTo>
                  <a:lnTo>
                    <a:pt x="2699" y="3687"/>
                  </a:lnTo>
                  <a:lnTo>
                    <a:pt x="2718" y="3675"/>
                  </a:lnTo>
                  <a:lnTo>
                    <a:pt x="2735" y="3663"/>
                  </a:lnTo>
                  <a:lnTo>
                    <a:pt x="2751" y="3661"/>
                  </a:lnTo>
                  <a:lnTo>
                    <a:pt x="2767" y="3660"/>
                  </a:lnTo>
                  <a:lnTo>
                    <a:pt x="2782" y="3661"/>
                  </a:lnTo>
                  <a:lnTo>
                    <a:pt x="2795" y="3664"/>
                  </a:lnTo>
                  <a:lnTo>
                    <a:pt x="2808" y="3669"/>
                  </a:lnTo>
                  <a:lnTo>
                    <a:pt x="2814" y="3672"/>
                  </a:lnTo>
                  <a:lnTo>
                    <a:pt x="2819" y="3675"/>
                  </a:lnTo>
                  <a:lnTo>
                    <a:pt x="2824" y="3679"/>
                  </a:lnTo>
                  <a:lnTo>
                    <a:pt x="2828" y="3684"/>
                  </a:lnTo>
                  <a:lnTo>
                    <a:pt x="2832" y="3689"/>
                  </a:lnTo>
                  <a:lnTo>
                    <a:pt x="2835" y="3695"/>
                  </a:lnTo>
                  <a:lnTo>
                    <a:pt x="2837" y="3701"/>
                  </a:lnTo>
                  <a:lnTo>
                    <a:pt x="2839" y="3707"/>
                  </a:lnTo>
                  <a:lnTo>
                    <a:pt x="2840" y="3714"/>
                  </a:lnTo>
                  <a:lnTo>
                    <a:pt x="2841" y="3722"/>
                  </a:lnTo>
                  <a:lnTo>
                    <a:pt x="2840" y="3730"/>
                  </a:lnTo>
                  <a:lnTo>
                    <a:pt x="2839" y="3740"/>
                  </a:lnTo>
                  <a:lnTo>
                    <a:pt x="2837" y="3749"/>
                  </a:lnTo>
                  <a:lnTo>
                    <a:pt x="2834" y="3759"/>
                  </a:lnTo>
                  <a:lnTo>
                    <a:pt x="2831" y="3769"/>
                  </a:lnTo>
                  <a:lnTo>
                    <a:pt x="2826" y="3780"/>
                  </a:lnTo>
                  <a:lnTo>
                    <a:pt x="2820" y="3792"/>
                  </a:lnTo>
                  <a:lnTo>
                    <a:pt x="2814" y="3804"/>
                  </a:lnTo>
                  <a:lnTo>
                    <a:pt x="2797" y="3830"/>
                  </a:lnTo>
                  <a:lnTo>
                    <a:pt x="2776" y="3860"/>
                  </a:lnTo>
                  <a:close/>
                </a:path>
              </a:pathLst>
            </a:custGeom>
            <a:solidFill>
              <a:srgbClr val="E8B438"/>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Calibri" panose="020F050202020403020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Horizontal)">
                                      <p:cBhvr>
                                        <p:cTn id="7" dur="500"/>
                                        <p:tgtEl>
                                          <p:spTgt spid="6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outHorizontal)">
                                      <p:cBhvr>
                                        <p:cTn id="11" dur="500"/>
                                        <p:tgtEl>
                                          <p:spTgt spid="66"/>
                                        </p:tgtEl>
                                      </p:cBhvr>
                                    </p:animEffect>
                                  </p:childTnLst>
                                </p:cTn>
                              </p:par>
                              <p:par>
                                <p:cTn id="12" presetID="52"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Scale>
                                      <p:cBhvr>
                                        <p:cTn id="1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7"/>
                                        </p:tgtEl>
                                        <p:attrNameLst>
                                          <p:attrName>ppt_x</p:attrName>
                                          <p:attrName>ppt_y</p:attrName>
                                        </p:attrNameLst>
                                      </p:cBhvr>
                                    </p:animMotion>
                                    <p:animEffect transition="in" filter="fade">
                                      <p:cBhvr>
                                        <p:cTn id="16" dur="1000"/>
                                        <p:tgtEl>
                                          <p:spTgt spid="67"/>
                                        </p:tgtEl>
                                      </p:cBhvr>
                                    </p:animEffect>
                                  </p:childTnLst>
                                </p:cTn>
                              </p:par>
                              <p:par>
                                <p:cTn id="17" presetID="52" presetClass="entr" presetSubtype="0" fill="hold" nodeType="withEffect">
                                  <p:stCondLst>
                                    <p:cond delay="300"/>
                                  </p:stCondLst>
                                  <p:childTnLst>
                                    <p:set>
                                      <p:cBhvr>
                                        <p:cTn id="18" dur="1" fill="hold">
                                          <p:stCondLst>
                                            <p:cond delay="0"/>
                                          </p:stCondLst>
                                        </p:cTn>
                                        <p:tgtEl>
                                          <p:spTgt spid="75"/>
                                        </p:tgtEl>
                                        <p:attrNameLst>
                                          <p:attrName>style.visibility</p:attrName>
                                        </p:attrNameLst>
                                      </p:cBhvr>
                                      <p:to>
                                        <p:strVal val="visible"/>
                                      </p:to>
                                    </p:set>
                                    <p:animScale>
                                      <p:cBhvr>
                                        <p:cTn id="19"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5"/>
                                        </p:tgtEl>
                                        <p:attrNameLst>
                                          <p:attrName>ppt_x</p:attrName>
                                          <p:attrName>ppt_y</p:attrName>
                                        </p:attrNameLst>
                                      </p:cBhvr>
                                    </p:animMotion>
                                    <p:animEffect transition="in" filter="fade">
                                      <p:cBhvr>
                                        <p:cTn id="21" dur="1000"/>
                                        <p:tgtEl>
                                          <p:spTgt spid="75"/>
                                        </p:tgtEl>
                                      </p:cBhvr>
                                    </p:animEffect>
                                  </p:childTnLst>
                                </p:cTn>
                              </p:par>
                              <p:par>
                                <p:cTn id="22" presetID="52" presetClass="entr" presetSubtype="0" fill="hold" nodeType="withEffect">
                                  <p:stCondLst>
                                    <p:cond delay="500"/>
                                  </p:stCondLst>
                                  <p:childTnLst>
                                    <p:set>
                                      <p:cBhvr>
                                        <p:cTn id="23" dur="1" fill="hold">
                                          <p:stCondLst>
                                            <p:cond delay="0"/>
                                          </p:stCondLst>
                                        </p:cTn>
                                        <p:tgtEl>
                                          <p:spTgt spid="81"/>
                                        </p:tgtEl>
                                        <p:attrNameLst>
                                          <p:attrName>style.visibility</p:attrName>
                                        </p:attrNameLst>
                                      </p:cBhvr>
                                      <p:to>
                                        <p:strVal val="visible"/>
                                      </p:to>
                                    </p:set>
                                    <p:animScale>
                                      <p:cBhvr>
                                        <p:cTn id="24" dur="10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1"/>
                                        </p:tgtEl>
                                        <p:attrNameLst>
                                          <p:attrName>ppt_x</p:attrName>
                                          <p:attrName>ppt_y</p:attrName>
                                        </p:attrNameLst>
                                      </p:cBhvr>
                                    </p:animMotion>
                                    <p:animEffect transition="in" filter="fade">
                                      <p:cBhvr>
                                        <p:cTn id="26" dur="1000"/>
                                        <p:tgtEl>
                                          <p:spTgt spid="81"/>
                                        </p:tgtEl>
                                      </p:cBhvr>
                                    </p:animEffect>
                                  </p:childTnLst>
                                </p:cTn>
                              </p:par>
                              <p:par>
                                <p:cTn id="27" presetID="52" presetClass="entr" presetSubtype="0" fill="hold" nodeType="withEffect">
                                  <p:stCondLst>
                                    <p:cond delay="700"/>
                                  </p:stCondLst>
                                  <p:childTnLst>
                                    <p:set>
                                      <p:cBhvr>
                                        <p:cTn id="28" dur="1" fill="hold">
                                          <p:stCondLst>
                                            <p:cond delay="0"/>
                                          </p:stCondLst>
                                        </p:cTn>
                                        <p:tgtEl>
                                          <p:spTgt spid="96"/>
                                        </p:tgtEl>
                                        <p:attrNameLst>
                                          <p:attrName>style.visibility</p:attrName>
                                        </p:attrNameLst>
                                      </p:cBhvr>
                                      <p:to>
                                        <p:strVal val="visible"/>
                                      </p:to>
                                    </p:set>
                                    <p:animScale>
                                      <p:cBhvr>
                                        <p:cTn id="29"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6"/>
                                        </p:tgtEl>
                                        <p:attrNameLst>
                                          <p:attrName>ppt_x</p:attrName>
                                          <p:attrName>ppt_y</p:attrName>
                                        </p:attrNameLst>
                                      </p:cBhvr>
                                    </p:animMotion>
                                    <p:animEffect transition="in" filter="fade">
                                      <p:cBhvr>
                                        <p:cTn id="31" dur="1000"/>
                                        <p:tgtEl>
                                          <p:spTgt spid="96"/>
                                        </p:tgtEl>
                                      </p:cBhvr>
                                    </p:animEffect>
                                  </p:childTnLst>
                                </p:cTn>
                              </p:par>
                              <p:par>
                                <p:cTn id="32" presetID="52" presetClass="entr" presetSubtype="0" fill="hold" nodeType="withEffect">
                                  <p:stCondLst>
                                    <p:cond delay="1000"/>
                                  </p:stCondLst>
                                  <p:childTnLst>
                                    <p:set>
                                      <p:cBhvr>
                                        <p:cTn id="33" dur="1" fill="hold">
                                          <p:stCondLst>
                                            <p:cond delay="0"/>
                                          </p:stCondLst>
                                        </p:cTn>
                                        <p:tgtEl>
                                          <p:spTgt spid="91"/>
                                        </p:tgtEl>
                                        <p:attrNameLst>
                                          <p:attrName>style.visibility</p:attrName>
                                        </p:attrNameLst>
                                      </p:cBhvr>
                                      <p:to>
                                        <p:strVal val="visible"/>
                                      </p:to>
                                    </p:set>
                                    <p:animScale>
                                      <p:cBhvr>
                                        <p:cTn id="34" dur="100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91"/>
                                        </p:tgtEl>
                                        <p:attrNameLst>
                                          <p:attrName>ppt_x</p:attrName>
                                          <p:attrName>ppt_y</p:attrName>
                                        </p:attrNameLst>
                                      </p:cBhvr>
                                    </p:animMotion>
                                    <p:animEffect transition="in" filter="fade">
                                      <p:cBhvr>
                                        <p:cTn id="36" dur="1000"/>
                                        <p:tgtEl>
                                          <p:spTgt spid="91"/>
                                        </p:tgtEl>
                                      </p:cBhvr>
                                    </p:animEffect>
                                  </p:childTnLst>
                                </p:cTn>
                              </p:par>
                              <p:par>
                                <p:cTn id="37" presetID="52" presetClass="entr" presetSubtype="0" fill="hold" nodeType="withEffect">
                                  <p:stCondLst>
                                    <p:cond delay="1200"/>
                                  </p:stCondLst>
                                  <p:childTnLst>
                                    <p:set>
                                      <p:cBhvr>
                                        <p:cTn id="38" dur="1" fill="hold">
                                          <p:stCondLst>
                                            <p:cond delay="0"/>
                                          </p:stCondLst>
                                        </p:cTn>
                                        <p:tgtEl>
                                          <p:spTgt spid="101"/>
                                        </p:tgtEl>
                                        <p:attrNameLst>
                                          <p:attrName>style.visibility</p:attrName>
                                        </p:attrNameLst>
                                      </p:cBhvr>
                                      <p:to>
                                        <p:strVal val="visible"/>
                                      </p:to>
                                    </p:set>
                                    <p:animScale>
                                      <p:cBhvr>
                                        <p:cTn id="39"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1"/>
                                        </p:tgtEl>
                                        <p:attrNameLst>
                                          <p:attrName>ppt_x</p:attrName>
                                          <p:attrName>ppt_y</p:attrName>
                                        </p:attrNameLst>
                                      </p:cBhvr>
                                    </p:animMotion>
                                    <p:animEffect transition="in" filter="fade">
                                      <p:cBhvr>
                                        <p:cTn id="4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rot="10800000">
            <a:off x="5496690" y="-1668210"/>
            <a:ext cx="4248703" cy="3366642"/>
          </a:xfrm>
          <a:prstGeom prst="arc">
            <a:avLst>
              <a:gd name="adj1" fmla="val 1159520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rot="10800000">
            <a:off x="7461607" y="-1785165"/>
            <a:ext cx="5188071" cy="3366642"/>
          </a:xfrm>
          <a:prstGeom prst="arc">
            <a:avLst>
              <a:gd name="adj1" fmla="val 12281735"/>
              <a:gd name="adj2" fmla="val 2147566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10800000">
            <a:off x="6349879" y="-1668210"/>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rot="9869223">
            <a:off x="3711279" y="-1674857"/>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rot="10800000">
            <a:off x="5027006" y="-1674857"/>
            <a:ext cx="5188071" cy="3043615"/>
          </a:xfrm>
          <a:prstGeom prst="arc">
            <a:avLst>
              <a:gd name="adj1" fmla="val 10996067"/>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rot="10800000">
            <a:off x="5931902" y="-1668210"/>
            <a:ext cx="5188071" cy="2890467"/>
          </a:xfrm>
          <a:prstGeom prst="arc">
            <a:avLst>
              <a:gd name="adj1" fmla="val 11069650"/>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0800000">
            <a:off x="7621042" y="-1840320"/>
            <a:ext cx="2956727"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p:nvSpPr>
        <p:spPr>
          <a:xfrm rot="11614006">
            <a:off x="9016521" y="-1529392"/>
            <a:ext cx="3413703"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rot="10800000">
            <a:off x="10788178" y="2582"/>
            <a:ext cx="581719" cy="121967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800000">
            <a:off x="9353269" y="303324"/>
            <a:ext cx="2003699" cy="918935"/>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flipV="1">
            <a:off x="8365258" y="253199"/>
            <a:ext cx="3589932" cy="96905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a:off x="6991924" y="303322"/>
            <a:ext cx="1363803" cy="914360"/>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flipV="1">
            <a:off x="7740448" y="253199"/>
            <a:ext cx="2653192" cy="128422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flipH="1">
            <a:off x="8642011" y="278262"/>
            <a:ext cx="728820" cy="127984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5708446" y="209141"/>
            <a:ext cx="1398279" cy="129380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0" flipH="1">
            <a:off x="6647455" y="303322"/>
            <a:ext cx="108607" cy="78944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同心圆 19"/>
          <p:cNvSpPr/>
          <p:nvPr/>
        </p:nvSpPr>
        <p:spPr>
          <a:xfrm rot="10800000">
            <a:off x="4899068" y="857904"/>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rot="10800000">
            <a:off x="11248509" y="1167958"/>
            <a:ext cx="180979" cy="158725"/>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rot="10800000">
            <a:off x="9567228" y="357625"/>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rot="10800000">
            <a:off x="5579908" y="83106"/>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rot="10800000">
            <a:off x="4378759" y="-50867"/>
            <a:ext cx="110471" cy="100248"/>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800000">
            <a:off x="9256271" y="1947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8902491" y="85790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800000">
            <a:off x="8596279" y="13999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0800000">
            <a:off x="7019430" y="141068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7640579" y="14420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953914" y="15312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9798411" y="952103"/>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0800000">
            <a:off x="9460114" y="7101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0800000">
            <a:off x="6634631" y="73656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0800000">
            <a:off x="6322422" y="135526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0800000">
            <a:off x="7754158" y="810428"/>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7740450" y="11966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8366505" y="312871"/>
            <a:ext cx="114567" cy="105289"/>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10582535" y="56229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0800000">
            <a:off x="11900590" y="19983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0800000">
            <a:off x="8943417" y="136596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0800000">
            <a:off x="5075830" y="24557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0800000">
            <a:off x="4708017" y="90178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0800000">
            <a:off x="5312918" y="13918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心圆 43"/>
          <p:cNvSpPr/>
          <p:nvPr/>
        </p:nvSpPr>
        <p:spPr>
          <a:xfrm rot="10800000">
            <a:off x="4378759" y="1138321"/>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同心圆 44"/>
          <p:cNvSpPr/>
          <p:nvPr/>
        </p:nvSpPr>
        <p:spPr>
          <a:xfrm rot="10800000">
            <a:off x="6662898" y="194723"/>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rot="10800000">
            <a:off x="11628465" y="278262"/>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800000">
            <a:off x="10880372" y="242219"/>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20" idx="5"/>
          </p:cNvCxnSpPr>
          <p:nvPr/>
        </p:nvCxnSpPr>
        <p:spPr>
          <a:xfrm rot="10800000">
            <a:off x="4442553" y="2581"/>
            <a:ext cx="478939" cy="87742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0800000">
            <a:off x="6257810" y="-8768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0800000">
            <a:off x="8602598" y="-5801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0800000">
            <a:off x="10050226" y="-6648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0800000">
            <a:off x="4628016" y="396271"/>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0800000">
            <a:off x="6745101" y="1522645"/>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0800000">
            <a:off x="5673360" y="1153037"/>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0800000">
            <a:off x="9140353" y="1152077"/>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0800000">
            <a:off x="10370201" y="755562"/>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0800000">
            <a:off x="8239919" y="159980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0800000">
            <a:off x="8124321" y="58874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0800000">
            <a:off x="11839759" y="92052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800000">
            <a:off x="5475211" y="-1305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0800000">
            <a:off x="10813724" y="145559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0800000">
            <a:off x="8966763" y="166650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rot="10800000">
            <a:off x="4778221" y="-1945512"/>
            <a:ext cx="6578748" cy="3132732"/>
          </a:xfrm>
          <a:prstGeom prst="arc">
            <a:avLst>
              <a:gd name="adj1" fmla="val 11204256"/>
              <a:gd name="adj2" fmla="val 2118665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同心圆 63"/>
          <p:cNvSpPr/>
          <p:nvPr/>
        </p:nvSpPr>
        <p:spPr>
          <a:xfrm rot="10800000">
            <a:off x="10288465" y="1122078"/>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同心圆 64"/>
          <p:cNvSpPr/>
          <p:nvPr/>
        </p:nvSpPr>
        <p:spPr>
          <a:xfrm rot="10800000">
            <a:off x="8326648" y="111411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同心圆 65"/>
          <p:cNvSpPr/>
          <p:nvPr/>
        </p:nvSpPr>
        <p:spPr>
          <a:xfrm rot="10800000">
            <a:off x="7323232" y="100923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同心圆 66"/>
          <p:cNvSpPr/>
          <p:nvPr/>
        </p:nvSpPr>
        <p:spPr>
          <a:xfrm rot="10800000">
            <a:off x="6445237" y="853840"/>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rot="10800000">
            <a:off x="11210082" y="86991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0800000">
            <a:off x="10290855" y="1568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0800000">
            <a:off x="6858370" y="17949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0800000">
            <a:off x="5799754" y="9019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同心圆 71"/>
          <p:cNvSpPr/>
          <p:nvPr/>
        </p:nvSpPr>
        <p:spPr>
          <a:xfrm rot="10800000">
            <a:off x="6532747" y="1055700"/>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弧形 72"/>
          <p:cNvSpPr/>
          <p:nvPr/>
        </p:nvSpPr>
        <p:spPr>
          <a:xfrm rot="10800000">
            <a:off x="2950902" y="-1705653"/>
            <a:ext cx="8506023" cy="3132732"/>
          </a:xfrm>
          <a:prstGeom prst="arc">
            <a:avLst>
              <a:gd name="adj1" fmla="val 11204256"/>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弧形 73"/>
          <p:cNvSpPr/>
          <p:nvPr/>
        </p:nvSpPr>
        <p:spPr>
          <a:xfrm rot="10800000">
            <a:off x="1940657" y="-1724104"/>
            <a:ext cx="8506023" cy="3495228"/>
          </a:xfrm>
          <a:prstGeom prst="arc">
            <a:avLst>
              <a:gd name="adj1" fmla="val 11204256"/>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弧形 74"/>
          <p:cNvSpPr/>
          <p:nvPr/>
        </p:nvSpPr>
        <p:spPr>
          <a:xfrm rot="9869223">
            <a:off x="396001" y="-1661928"/>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弧形 75"/>
          <p:cNvSpPr/>
          <p:nvPr/>
        </p:nvSpPr>
        <p:spPr>
          <a:xfrm rot="10800000">
            <a:off x="138907" y="-1725359"/>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rot="10800000">
            <a:off x="1210143" y="-1668211"/>
            <a:ext cx="4927087" cy="3327946"/>
          </a:xfrm>
          <a:prstGeom prst="arc">
            <a:avLst>
              <a:gd name="adj1" fmla="val 1077791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弧形 77"/>
          <p:cNvSpPr/>
          <p:nvPr/>
        </p:nvSpPr>
        <p:spPr>
          <a:xfrm rot="10800000">
            <a:off x="1559931" y="-1688082"/>
            <a:ext cx="7297959" cy="3090723"/>
          </a:xfrm>
          <a:prstGeom prst="arc">
            <a:avLst>
              <a:gd name="adj1" fmla="val 11165493"/>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弧形 78"/>
          <p:cNvSpPr/>
          <p:nvPr/>
        </p:nvSpPr>
        <p:spPr>
          <a:xfrm rot="10800000">
            <a:off x="549686" y="-1706533"/>
            <a:ext cx="7297959" cy="3448358"/>
          </a:xfrm>
          <a:prstGeom prst="arc">
            <a:avLst>
              <a:gd name="adj1" fmla="val 10981041"/>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rot="10800000">
            <a:off x="2654035" y="-1646512"/>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1" name="直接连接符 80"/>
          <p:cNvCxnSpPr/>
          <p:nvPr/>
        </p:nvCxnSpPr>
        <p:spPr>
          <a:xfrm>
            <a:off x="403500" y="291447"/>
            <a:ext cx="1916869" cy="85086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274686" y="295683"/>
            <a:ext cx="1304703" cy="84663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25083" y="-373"/>
            <a:ext cx="2538216" cy="1189096"/>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469563" y="31546"/>
            <a:ext cx="1337685" cy="119797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805029" y="411340"/>
            <a:ext cx="103899" cy="730972"/>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87" name="同心圆 86"/>
          <p:cNvSpPr/>
          <p:nvPr/>
        </p:nvSpPr>
        <p:spPr>
          <a:xfrm>
            <a:off x="6435075" y="489043"/>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同心圆 87"/>
          <p:cNvSpPr/>
          <p:nvPr/>
        </p:nvSpPr>
        <p:spPr>
          <a:xfrm>
            <a:off x="334124" y="194755"/>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同心圆 88"/>
          <p:cNvSpPr/>
          <p:nvPr/>
        </p:nvSpPr>
        <p:spPr>
          <a:xfrm>
            <a:off x="1942548" y="94506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同心圆 89"/>
          <p:cNvSpPr/>
          <p:nvPr/>
        </p:nvSpPr>
        <p:spPr>
          <a:xfrm>
            <a:off x="5757078" y="1199251"/>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6973629" y="1377444"/>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243450" y="1084730"/>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581899" y="47067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2874842" y="-3118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383359" y="-41167"/>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37783" y="-57673"/>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640073" y="-8751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788835" y="44876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112473" y="67276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815514" y="64833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114193" y="75471"/>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44501" y="57994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57615" y="121953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154772" y="1035983"/>
            <a:ext cx="109603" cy="97490"/>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038691" y="809700"/>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606779" y="65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306765" y="11029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6658639" y="4953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079951" y="41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同心圆 109"/>
          <p:cNvSpPr/>
          <p:nvPr/>
        </p:nvSpPr>
        <p:spPr>
          <a:xfrm>
            <a:off x="6957253" y="244614"/>
            <a:ext cx="122060" cy="124553"/>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同心圆 110"/>
          <p:cNvSpPr/>
          <p:nvPr/>
        </p:nvSpPr>
        <p:spPr>
          <a:xfrm>
            <a:off x="4772095" y="1118318"/>
            <a:ext cx="122060" cy="124553"/>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743344" y="1071012"/>
            <a:ext cx="116101" cy="12788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87" idx="5"/>
          </p:cNvCxnSpPr>
          <p:nvPr/>
        </p:nvCxnSpPr>
        <p:spPr>
          <a:xfrm>
            <a:off x="6560099" y="608343"/>
            <a:ext cx="458184" cy="812434"/>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114" name="椭圆 113"/>
          <p:cNvSpPr/>
          <p:nvPr/>
        </p:nvSpPr>
        <p:spPr>
          <a:xfrm>
            <a:off x="5111974" y="134622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868797" y="131874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483901" y="1326585"/>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6794116" y="1012399"/>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768772" y="-30544"/>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5794071" y="311689"/>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477318" y="31257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300766" y="679722"/>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338732" y="-10198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3449320" y="83418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05111" y="526982"/>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83632" y="1391403"/>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876463" y="3154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643387" y="-163744"/>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同心圆 127"/>
          <p:cNvSpPr/>
          <p:nvPr/>
        </p:nvSpPr>
        <p:spPr>
          <a:xfrm>
            <a:off x="1252565" y="237237"/>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同心圆 128"/>
          <p:cNvSpPr/>
          <p:nvPr/>
        </p:nvSpPr>
        <p:spPr>
          <a:xfrm>
            <a:off x="3129369" y="244612"/>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同心圆 129"/>
          <p:cNvSpPr/>
          <p:nvPr/>
        </p:nvSpPr>
        <p:spPr>
          <a:xfrm>
            <a:off x="4089624" y="391649"/>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同心圆 130"/>
          <p:cNvSpPr/>
          <p:nvPr/>
        </p:nvSpPr>
        <p:spPr>
          <a:xfrm>
            <a:off x="4929249" y="48560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2" name="椭圆 131"/>
          <p:cNvSpPr/>
          <p:nvPr/>
        </p:nvSpPr>
        <p:spPr>
          <a:xfrm>
            <a:off x="374307" y="45954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253699" y="111982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537439" y="1098824"/>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5614213" y="49517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同心圆 135"/>
          <p:cNvSpPr/>
          <p:nvPr/>
        </p:nvSpPr>
        <p:spPr>
          <a:xfrm>
            <a:off x="4872192" y="305899"/>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文本框 136"/>
          <p:cNvSpPr txBox="1"/>
          <p:nvPr/>
        </p:nvSpPr>
        <p:spPr>
          <a:xfrm>
            <a:off x="5013034" y="2063661"/>
            <a:ext cx="1810111" cy="523220"/>
          </a:xfrm>
          <a:prstGeom prst="rect">
            <a:avLst/>
          </a:prstGeom>
          <a:noFill/>
          <a:effectLst>
            <a:outerShdw blurRad="50800" dist="76200" dir="3600000" algn="ctr" rotWithShape="0">
              <a:srgbClr val="000000">
                <a:alpha val="12000"/>
              </a:srgbClr>
            </a:outerShdw>
          </a:effectLst>
        </p:spPr>
        <p:txBody>
          <a:bodyPr wrap="none" rtlCol="0">
            <a:spAutoFit/>
          </a:bodyPr>
          <a:lstStyle/>
          <a:p>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38" name="直接连接符 137"/>
          <p:cNvCxnSpPr/>
          <p:nvPr/>
        </p:nvCxnSpPr>
        <p:spPr>
          <a:xfrm>
            <a:off x="5081695" y="2538026"/>
            <a:ext cx="1688503" cy="0"/>
          </a:xfrm>
          <a:prstGeom prst="line">
            <a:avLst/>
          </a:prstGeom>
          <a:ln>
            <a:solidFill>
              <a:schemeClr val="tx1">
                <a:lumMod val="95000"/>
                <a:lumOff val="5000"/>
              </a:schemeClr>
            </a:solidFill>
          </a:ln>
          <a:effectLst>
            <a:outerShdw blurRad="50800" dist="76200" dir="3600000" algn="ctr" rotWithShape="0">
              <a:srgbClr val="000000">
                <a:alpha val="12000"/>
              </a:srgbClr>
            </a:outerShdw>
          </a:effectLst>
        </p:spPr>
        <p:style>
          <a:lnRef idx="1">
            <a:schemeClr val="dk1"/>
          </a:lnRef>
          <a:fillRef idx="0">
            <a:schemeClr val="dk1"/>
          </a:fillRef>
          <a:effectRef idx="0">
            <a:schemeClr val="dk1"/>
          </a:effectRef>
          <a:fontRef idx="minor">
            <a:schemeClr val="tx1"/>
          </a:fontRef>
        </p:style>
      </p:cxnSp>
      <p:sp>
        <p:nvSpPr>
          <p:cNvPr id="145" name="矩形 144"/>
          <p:cNvSpPr/>
          <p:nvPr/>
        </p:nvSpPr>
        <p:spPr>
          <a:xfrm>
            <a:off x="1281087" y="3180724"/>
            <a:ext cx="566167" cy="487150"/>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895789" y="3311006"/>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1422413" y="3726927"/>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895789" y="3726949"/>
            <a:ext cx="422411" cy="356846"/>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Freeform 15"/>
          <p:cNvSpPr>
            <a:spLocks noEditPoints="1"/>
          </p:cNvSpPr>
          <p:nvPr/>
        </p:nvSpPr>
        <p:spPr bwMode="auto">
          <a:xfrm>
            <a:off x="3231577" y="3158857"/>
            <a:ext cx="1200884" cy="968063"/>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3C43C"/>
          </a:solidFill>
          <a:ln>
            <a:noFill/>
          </a:ln>
          <a:effectLst>
            <a:reflection blurRad="203200" endPos="12000" dir="5400000" sy="-100000" algn="bl" rotWithShape="0"/>
          </a:effectLst>
        </p:spPr>
        <p:txBody>
          <a:bodyPr vert="horz" wrap="square" lIns="91440" tIns="45720" rIns="91440" bIns="45720" numCol="1" anchor="t" anchorCtr="0" compatLnSpc="1"/>
          <a:lstStyle/>
          <a:p>
            <a:endParaRPr lang="zh-CN" altLang="en-US"/>
          </a:p>
        </p:txBody>
      </p:sp>
      <p:sp>
        <p:nvSpPr>
          <p:cNvPr id="151" name="Freeform 16"/>
          <p:cNvSpPr>
            <a:spLocks noEditPoints="1"/>
          </p:cNvSpPr>
          <p:nvPr/>
        </p:nvSpPr>
        <p:spPr bwMode="auto">
          <a:xfrm>
            <a:off x="5409931" y="3149533"/>
            <a:ext cx="973312" cy="98990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3C43C"/>
          </a:solidFill>
          <a:ln>
            <a:noFill/>
          </a:ln>
          <a:effectLst>
            <a:outerShdw blurRad="152400" dist="38100" dir="9180000" algn="ctr" rotWithShape="0">
              <a:srgbClr val="000000">
                <a:alpha val="70000"/>
              </a:srgbClr>
            </a:outerShdw>
            <a:reflection endPos="0" dir="5400000" sy="-100000" algn="bl" rotWithShape="0"/>
          </a:effectLst>
        </p:spPr>
        <p:txBody>
          <a:bodyPr vert="horz" wrap="square" lIns="91440" tIns="45720" rIns="91440" bIns="45720" numCol="1" anchor="t" anchorCtr="0" compatLnSpc="1"/>
          <a:lstStyle/>
          <a:p>
            <a:endParaRPr lang="zh-CN" altLang="en-US"/>
          </a:p>
        </p:txBody>
      </p:sp>
      <p:sp>
        <p:nvSpPr>
          <p:cNvPr id="152" name="Freeform 17"/>
          <p:cNvSpPr>
            <a:spLocks noEditPoints="1"/>
          </p:cNvSpPr>
          <p:nvPr/>
        </p:nvSpPr>
        <p:spPr bwMode="auto">
          <a:xfrm>
            <a:off x="7461608" y="3057780"/>
            <a:ext cx="1087653" cy="1196989"/>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3C43C"/>
          </a:solidFill>
          <a:ln>
            <a:noFill/>
          </a:ln>
          <a:effectLst>
            <a:outerShdw blurRad="177800" dist="50800" dir="54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153" name="Freeform 18"/>
          <p:cNvSpPr>
            <a:spLocks noEditPoints="1"/>
          </p:cNvSpPr>
          <p:nvPr/>
        </p:nvSpPr>
        <p:spPr bwMode="auto">
          <a:xfrm>
            <a:off x="9673843" y="3105067"/>
            <a:ext cx="1036751" cy="1003841"/>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3C43C"/>
          </a:solidFill>
          <a:ln>
            <a:noFill/>
          </a:ln>
          <a:effectLst>
            <a:outerShdw blurRad="88900" dist="76200" dir="5400000" algn="ctr" rotWithShape="0">
              <a:srgbClr val="000000">
                <a:alpha val="56000"/>
              </a:srgbClr>
            </a:outerShdw>
          </a:effectLst>
        </p:spPr>
        <p:txBody>
          <a:bodyPr vert="horz" wrap="square" lIns="91440" tIns="45720" rIns="91440" bIns="45720" numCol="1" anchor="t" anchorCtr="0" compatLnSpc="1"/>
          <a:lstStyle/>
          <a:p>
            <a:endParaRPr lang="zh-CN" altLang="en-US"/>
          </a:p>
        </p:txBody>
      </p:sp>
      <p:grpSp>
        <p:nvGrpSpPr>
          <p:cNvPr id="154" name="组合 153"/>
          <p:cNvGrpSpPr/>
          <p:nvPr/>
        </p:nvGrpSpPr>
        <p:grpSpPr>
          <a:xfrm>
            <a:off x="0" y="5921828"/>
            <a:ext cx="12192000" cy="1024160"/>
            <a:chOff x="0" y="5921828"/>
            <a:chExt cx="12192000" cy="1024160"/>
          </a:xfrm>
          <a:solidFill>
            <a:srgbClr val="F3C43C"/>
          </a:solidFill>
        </p:grpSpPr>
        <p:sp>
          <p:nvSpPr>
            <p:cNvPr id="155" name="同心圆 154"/>
            <p:cNvSpPr/>
            <p:nvPr/>
          </p:nvSpPr>
          <p:spPr>
            <a:xfrm>
              <a:off x="7478496" y="6761391"/>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同心圆 155"/>
            <p:cNvSpPr/>
            <p:nvPr/>
          </p:nvSpPr>
          <p:spPr>
            <a:xfrm>
              <a:off x="502249" y="6382902"/>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072509" y="6737761"/>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407479" y="6092309"/>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132421" y="6079477"/>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4452934" y="604217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95560" y="6019866"/>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2165667" y="67095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5968109" y="62294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3100959" y="6216739"/>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7734134" y="676950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7072422" y="6185871"/>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同心圆 166"/>
            <p:cNvSpPr/>
            <p:nvPr/>
          </p:nvSpPr>
          <p:spPr>
            <a:xfrm>
              <a:off x="8075589" y="6447023"/>
              <a:ext cx="139571" cy="160190"/>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5573131" y="609313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6745527" y="653328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2952926" y="653443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937926" y="6001255"/>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0" y="681018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1122397" y="617299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3142818" y="5921828"/>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同心圆 174"/>
            <p:cNvSpPr/>
            <p:nvPr/>
          </p:nvSpPr>
          <p:spPr>
            <a:xfrm>
              <a:off x="1552458" y="6437538"/>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同心圆 175"/>
            <p:cNvSpPr/>
            <p:nvPr/>
          </p:nvSpPr>
          <p:spPr>
            <a:xfrm>
              <a:off x="3698523" y="6447023"/>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同心圆 176"/>
            <p:cNvSpPr/>
            <p:nvPr/>
          </p:nvSpPr>
          <p:spPr>
            <a:xfrm>
              <a:off x="4796176" y="657192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8" name="同心圆 177"/>
            <p:cNvSpPr/>
            <p:nvPr/>
          </p:nvSpPr>
          <p:spPr>
            <a:xfrm>
              <a:off x="5756628" y="675697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548197" y="672345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6539864" y="676927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同心圆 180"/>
            <p:cNvSpPr/>
            <p:nvPr/>
          </p:nvSpPr>
          <p:spPr>
            <a:xfrm>
              <a:off x="5691388" y="6525844"/>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同心圆 181"/>
            <p:cNvSpPr/>
            <p:nvPr/>
          </p:nvSpPr>
          <p:spPr>
            <a:xfrm rot="10800000">
              <a:off x="10690775" y="6662332"/>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同心圆 182"/>
            <p:cNvSpPr/>
            <p:nvPr/>
          </p:nvSpPr>
          <p:spPr>
            <a:xfrm rot="10800000">
              <a:off x="6517997" y="6359634"/>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4" name="椭圆 183"/>
            <p:cNvSpPr/>
            <p:nvPr/>
          </p:nvSpPr>
          <p:spPr>
            <a:xfrm rot="10800000">
              <a:off x="5260979" y="6211913"/>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0800000">
              <a:off x="10365355" y="648271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rot="10800000">
              <a:off x="8779029" y="6399954"/>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rot="10800000">
              <a:off x="9434203" y="6612984"/>
              <a:ext cx="119895" cy="116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rot="10800000">
              <a:off x="5990473" y="6538789"/>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同心圆 188"/>
            <p:cNvSpPr/>
            <p:nvPr/>
          </p:nvSpPr>
          <p:spPr>
            <a:xfrm rot="10800000">
              <a:off x="7651358" y="6482710"/>
              <a:ext cx="133523" cy="148324"/>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rot="10800000">
              <a:off x="12064995" y="6535080"/>
              <a:ext cx="127005" cy="1522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rot="10800000">
              <a:off x="7227429" y="6171312"/>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rot="10800000">
              <a:off x="9681277" y="6204037"/>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rot="10800000">
              <a:off x="11196238" y="6194696"/>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rot="10800000">
              <a:off x="5521830" y="6704945"/>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rot="10800000">
              <a:off x="6408430" y="6253607"/>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rot="10800000">
              <a:off x="11448059" y="644092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rot="10800000">
              <a:off x="7855923" y="6465925"/>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矩形 197"/>
          <p:cNvSpPr/>
          <p:nvPr/>
        </p:nvSpPr>
        <p:spPr>
          <a:xfrm>
            <a:off x="590643" y="4311336"/>
            <a:ext cx="2415731" cy="902811"/>
          </a:xfrm>
          <a:prstGeom prst="rect">
            <a:avLst/>
          </a:prstGeom>
        </p:spPr>
        <p:txBody>
          <a:bodyPr wrap="square">
            <a:spAutoFit/>
          </a:bodyPr>
          <a:lstStyle/>
          <a:p>
            <a:pPr algn="ctr">
              <a:spcAft>
                <a:spcPts val="800"/>
              </a:spcAft>
            </a:pPr>
            <a:r>
              <a:rPr lang="zh-CN" altLang="en-US" sz="2800" b="1" dirty="0"/>
              <a:t>公司介绍</a:t>
            </a:r>
          </a:p>
          <a:p>
            <a:pPr algn="ctr">
              <a:spcAft>
                <a:spcPts val="800"/>
              </a:spcAft>
            </a:pPr>
            <a:r>
              <a:rPr lang="zh-CN" altLang="en-US" sz="1600" dirty="0"/>
              <a:t>（我们是谁）</a:t>
            </a:r>
          </a:p>
        </p:txBody>
      </p:sp>
      <p:sp>
        <p:nvSpPr>
          <p:cNvPr id="199" name="矩形 198"/>
          <p:cNvSpPr/>
          <p:nvPr/>
        </p:nvSpPr>
        <p:spPr>
          <a:xfrm>
            <a:off x="2636447" y="4311335"/>
            <a:ext cx="2415731" cy="902811"/>
          </a:xfrm>
          <a:prstGeom prst="rect">
            <a:avLst/>
          </a:prstGeom>
        </p:spPr>
        <p:txBody>
          <a:bodyPr wrap="square">
            <a:spAutoFit/>
          </a:bodyPr>
          <a:lstStyle/>
          <a:p>
            <a:pPr algn="ctr">
              <a:spcAft>
                <a:spcPts val="800"/>
              </a:spcAft>
            </a:pPr>
            <a:r>
              <a:rPr lang="zh-CN" altLang="en-US" sz="2800" b="1" dirty="0"/>
              <a:t>项目介绍</a:t>
            </a:r>
          </a:p>
          <a:p>
            <a:pPr algn="ctr">
              <a:spcAft>
                <a:spcPts val="800"/>
              </a:spcAft>
            </a:pPr>
            <a:r>
              <a:rPr lang="zh-CN" altLang="en-US" sz="1600" dirty="0"/>
              <a:t>（我们要做什么）</a:t>
            </a:r>
          </a:p>
        </p:txBody>
      </p:sp>
      <p:sp>
        <p:nvSpPr>
          <p:cNvPr id="200" name="矩形 199"/>
          <p:cNvSpPr/>
          <p:nvPr/>
        </p:nvSpPr>
        <p:spPr>
          <a:xfrm>
            <a:off x="4702357" y="4306802"/>
            <a:ext cx="2415731" cy="872034"/>
          </a:xfrm>
          <a:prstGeom prst="rect">
            <a:avLst/>
          </a:prstGeom>
        </p:spPr>
        <p:txBody>
          <a:bodyPr wrap="square">
            <a:spAutoFit/>
          </a:bodyPr>
          <a:lstStyle/>
          <a:p>
            <a:pPr algn="ctr">
              <a:spcAft>
                <a:spcPts val="800"/>
              </a:spcAft>
            </a:pPr>
            <a:r>
              <a:rPr lang="zh-CN" altLang="en-US" sz="2800" b="1" dirty="0"/>
              <a:t>产品与运营</a:t>
            </a:r>
          </a:p>
          <a:p>
            <a:pPr algn="ctr">
              <a:spcAft>
                <a:spcPts val="800"/>
              </a:spcAft>
            </a:pPr>
            <a:r>
              <a:rPr lang="zh-CN" altLang="en-US" sz="1600" dirty="0"/>
              <a:t>（我们怎么做）</a:t>
            </a:r>
          </a:p>
        </p:txBody>
      </p:sp>
      <p:sp>
        <p:nvSpPr>
          <p:cNvPr id="201" name="矩形 200"/>
          <p:cNvSpPr/>
          <p:nvPr/>
        </p:nvSpPr>
        <p:spPr>
          <a:xfrm>
            <a:off x="6876121" y="4312186"/>
            <a:ext cx="2264232" cy="872034"/>
          </a:xfrm>
          <a:prstGeom prst="rect">
            <a:avLst/>
          </a:prstGeom>
        </p:spPr>
        <p:txBody>
          <a:bodyPr wrap="square">
            <a:spAutoFit/>
          </a:bodyPr>
          <a:lstStyle/>
          <a:p>
            <a:pPr algn="ctr">
              <a:spcAft>
                <a:spcPts val="800"/>
              </a:spcAft>
            </a:pPr>
            <a:r>
              <a:rPr lang="zh-CN" altLang="en-US" sz="2800" b="1" dirty="0"/>
              <a:t>发展规划</a:t>
            </a:r>
          </a:p>
          <a:p>
            <a:pPr algn="ctr">
              <a:spcAft>
                <a:spcPts val="800"/>
              </a:spcAft>
            </a:pPr>
            <a:r>
              <a:rPr lang="zh-CN" altLang="en-US" sz="1600" dirty="0"/>
              <a:t>（我们的战略目标）</a:t>
            </a:r>
          </a:p>
        </p:txBody>
      </p:sp>
      <p:sp>
        <p:nvSpPr>
          <p:cNvPr id="202" name="矩形 201"/>
          <p:cNvSpPr/>
          <p:nvPr/>
        </p:nvSpPr>
        <p:spPr>
          <a:xfrm>
            <a:off x="8984006" y="4317394"/>
            <a:ext cx="2446567" cy="872034"/>
          </a:xfrm>
          <a:prstGeom prst="rect">
            <a:avLst/>
          </a:prstGeom>
        </p:spPr>
        <p:txBody>
          <a:bodyPr wrap="square">
            <a:spAutoFit/>
          </a:bodyPr>
          <a:lstStyle/>
          <a:p>
            <a:pPr algn="ctr">
              <a:spcAft>
                <a:spcPts val="800"/>
              </a:spcAft>
            </a:pPr>
            <a:r>
              <a:rPr lang="zh-CN" altLang="en-US" sz="2800" b="1" dirty="0"/>
              <a:t>财务与融资</a:t>
            </a:r>
          </a:p>
          <a:p>
            <a:pPr algn="ctr">
              <a:spcAft>
                <a:spcPts val="800"/>
              </a:spcAft>
            </a:pPr>
            <a:r>
              <a:rPr lang="zh-CN" altLang="en-US" sz="1600" dirty="0"/>
              <a:t>（我们需要多少钱）</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5"/>
                                        </p:tgtEl>
                                      </p:cBhvr>
                                    </p:animEffect>
                                    <p:set>
                                      <p:cBhvr>
                                        <p:cTn id="7" dur="1" fill="hold">
                                          <p:stCondLst>
                                            <p:cond delay="999"/>
                                          </p:stCondLst>
                                        </p:cTn>
                                        <p:tgtEl>
                                          <p:spTgt spid="1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46"/>
                                        </p:tgtEl>
                                      </p:cBhvr>
                                    </p:animEffect>
                                    <p:set>
                                      <p:cBhvr>
                                        <p:cTn id="10" dur="1" fill="hold">
                                          <p:stCondLst>
                                            <p:cond delay="999"/>
                                          </p:stCondLst>
                                        </p:cTn>
                                        <p:tgtEl>
                                          <p:spTgt spid="1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47"/>
                                        </p:tgtEl>
                                      </p:cBhvr>
                                    </p:animEffect>
                                    <p:set>
                                      <p:cBhvr>
                                        <p:cTn id="13" dur="1" fill="hold">
                                          <p:stCondLst>
                                            <p:cond delay="999"/>
                                          </p:stCondLst>
                                        </p:cTn>
                                        <p:tgtEl>
                                          <p:spTgt spid="14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48"/>
                                        </p:tgtEl>
                                      </p:cBhvr>
                                    </p:animEffect>
                                    <p:set>
                                      <p:cBhvr>
                                        <p:cTn id="16" dur="1" fill="hold">
                                          <p:stCondLst>
                                            <p:cond delay="999"/>
                                          </p:stCondLst>
                                        </p:cTn>
                                        <p:tgtEl>
                                          <p:spTgt spid="1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98"/>
                                        </p:tgtEl>
                                      </p:cBhvr>
                                    </p:animEffect>
                                    <p:set>
                                      <p:cBhvr>
                                        <p:cTn id="19" dur="1" fill="hold">
                                          <p:stCondLst>
                                            <p:cond delay="999"/>
                                          </p:stCondLst>
                                        </p:cTn>
                                        <p:tgtEl>
                                          <p:spTgt spid="19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49"/>
                                        </p:tgtEl>
                                      </p:cBhvr>
                                    </p:animEffect>
                                    <p:set>
                                      <p:cBhvr>
                                        <p:cTn id="22" dur="1" fill="hold">
                                          <p:stCondLst>
                                            <p:cond delay="999"/>
                                          </p:stCondLst>
                                        </p:cTn>
                                        <p:tgtEl>
                                          <p:spTgt spid="14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99"/>
                                        </p:tgtEl>
                                      </p:cBhvr>
                                    </p:animEffect>
                                    <p:set>
                                      <p:cBhvr>
                                        <p:cTn id="25" dur="1" fill="hold">
                                          <p:stCondLst>
                                            <p:cond delay="999"/>
                                          </p:stCondLst>
                                        </p:cTn>
                                        <p:tgtEl>
                                          <p:spTgt spid="19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52"/>
                                        </p:tgtEl>
                                      </p:cBhvr>
                                    </p:animEffect>
                                    <p:set>
                                      <p:cBhvr>
                                        <p:cTn id="28" dur="1" fill="hold">
                                          <p:stCondLst>
                                            <p:cond delay="999"/>
                                          </p:stCondLst>
                                        </p:cTn>
                                        <p:tgtEl>
                                          <p:spTgt spid="15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201"/>
                                        </p:tgtEl>
                                      </p:cBhvr>
                                    </p:animEffect>
                                    <p:set>
                                      <p:cBhvr>
                                        <p:cTn id="31" dur="1" fill="hold">
                                          <p:stCondLst>
                                            <p:cond delay="999"/>
                                          </p:stCondLst>
                                        </p:cTn>
                                        <p:tgtEl>
                                          <p:spTgt spid="20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153"/>
                                        </p:tgtEl>
                                      </p:cBhvr>
                                    </p:animEffect>
                                    <p:set>
                                      <p:cBhvr>
                                        <p:cTn id="34" dur="1" fill="hold">
                                          <p:stCondLst>
                                            <p:cond delay="999"/>
                                          </p:stCondLst>
                                        </p:cTn>
                                        <p:tgtEl>
                                          <p:spTgt spid="15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202"/>
                                        </p:tgtEl>
                                      </p:cBhvr>
                                    </p:animEffect>
                                    <p:set>
                                      <p:cBhvr>
                                        <p:cTn id="37" dur="1" fill="hold">
                                          <p:stCondLst>
                                            <p:cond delay="999"/>
                                          </p:stCondLst>
                                        </p:cTn>
                                        <p:tgtEl>
                                          <p:spTgt spid="20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1000" tmFilter="0, 0; .2, .5; .8, .5; 1, 0"/>
                                        <p:tgtEl>
                                          <p:spTgt spid="200"/>
                                        </p:tgtEl>
                                      </p:cBhvr>
                                    </p:animEffect>
                                    <p:animScale>
                                      <p:cBhvr>
                                        <p:cTn id="42" dur="500" autoRev="1" fill="hold"/>
                                        <p:tgtEl>
                                          <p:spTgt spid="2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149" grpId="0" animBg="1"/>
      <p:bldP spid="152" grpId="0" animBg="1"/>
      <p:bldP spid="153" grpId="0" animBg="1"/>
      <p:bldP spid="198" grpId="0"/>
      <p:bldP spid="199" grpId="0"/>
      <p:bldP spid="200" grpId="0"/>
      <p:bldP spid="201" grpId="0"/>
      <p:bldP spid="2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产品概述</a:t>
            </a:r>
          </a:p>
        </p:txBody>
      </p:sp>
      <p:grpSp>
        <p:nvGrpSpPr>
          <p:cNvPr id="31" name="组合 30"/>
          <p:cNvGrpSpPr/>
          <p:nvPr/>
        </p:nvGrpSpPr>
        <p:grpSpPr>
          <a:xfrm>
            <a:off x="1038707" y="2326265"/>
            <a:ext cx="2714844" cy="1395354"/>
            <a:chOff x="685800" y="2299204"/>
            <a:chExt cx="2714844" cy="1395354"/>
          </a:xfrm>
        </p:grpSpPr>
        <p:sp>
          <p:nvSpPr>
            <p:cNvPr id="32" name="矩形 31"/>
            <p:cNvSpPr/>
            <p:nvPr/>
          </p:nvSpPr>
          <p:spPr>
            <a:xfrm>
              <a:off x="1925006" y="2299204"/>
              <a:ext cx="1467068" cy="400110"/>
            </a:xfrm>
            <a:prstGeom prst="rect">
              <a:avLst/>
            </a:prstGeom>
          </p:spPr>
          <p:txBody>
            <a:bodyPr wrap="none">
              <a:spAutoFit/>
            </a:bodyPr>
            <a:lstStyle/>
            <a:p>
              <a:pPr algn="r"/>
              <a:r>
                <a:rPr lang="zh-CN" altLang="en-US" sz="2000" dirty="0">
                  <a:solidFill>
                    <a:srgbClr val="E8B438"/>
                  </a:solidFill>
                </a:rPr>
                <a:t>有利于民生</a:t>
              </a:r>
            </a:p>
          </p:txBody>
        </p:sp>
        <p:sp>
          <p:nvSpPr>
            <p:cNvPr id="33" name="矩形 32"/>
            <p:cNvSpPr/>
            <p:nvPr/>
          </p:nvSpPr>
          <p:spPr>
            <a:xfrm>
              <a:off x="685800" y="2632729"/>
              <a:ext cx="2714844" cy="1061829"/>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75000"/>
                    <a:lumOff val="25000"/>
                  </a:schemeClr>
                </a:solidFill>
                <a:ea typeface="+mj-ea"/>
                <a:cs typeface="Segoe UI Semilight" panose="020B0402040204020203" pitchFamily="34" charset="0"/>
              </a:endParaRPr>
            </a:p>
          </p:txBody>
        </p:sp>
      </p:grpSp>
      <p:grpSp>
        <p:nvGrpSpPr>
          <p:cNvPr id="34" name="组合 33"/>
          <p:cNvGrpSpPr/>
          <p:nvPr/>
        </p:nvGrpSpPr>
        <p:grpSpPr>
          <a:xfrm>
            <a:off x="5904263" y="2736990"/>
            <a:ext cx="2756007" cy="2408877"/>
            <a:chOff x="5551356" y="2709927"/>
            <a:chExt cx="2756006" cy="2408877"/>
          </a:xfrm>
          <a:solidFill>
            <a:srgbClr val="E8B438"/>
          </a:solidFill>
        </p:grpSpPr>
        <p:sp>
          <p:nvSpPr>
            <p:cNvPr id="35" name="任意多边形 34"/>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cstate="email"/>
            <a:srcRect/>
            <a:stretch>
              <a:fillRect/>
            </a:stretch>
          </p:blipFill>
          <p:spPr>
            <a:xfrm>
              <a:off x="5802390" y="2916074"/>
              <a:ext cx="1901138" cy="1901138"/>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37" name="组合 36"/>
          <p:cNvGrpSpPr/>
          <p:nvPr/>
        </p:nvGrpSpPr>
        <p:grpSpPr>
          <a:xfrm>
            <a:off x="5345142" y="1110149"/>
            <a:ext cx="2025479" cy="1770362"/>
            <a:chOff x="4992234" y="1083088"/>
            <a:chExt cx="2025479" cy="1770362"/>
          </a:xfrm>
          <a:solidFill>
            <a:schemeClr val="tx2">
              <a:lumMod val="75000"/>
            </a:schemeClr>
          </a:solidFill>
        </p:grpSpPr>
        <p:sp>
          <p:nvSpPr>
            <p:cNvPr id="38" name="任意多边形 37"/>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cstate="email"/>
            <a:srcRect/>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40" name="组合 39"/>
          <p:cNvGrpSpPr/>
          <p:nvPr/>
        </p:nvGrpSpPr>
        <p:grpSpPr>
          <a:xfrm>
            <a:off x="3711231" y="2328098"/>
            <a:ext cx="2260024" cy="1975365"/>
            <a:chOff x="3358324" y="2301035"/>
            <a:chExt cx="2260024" cy="1975365"/>
          </a:xfrm>
          <a:solidFill>
            <a:srgbClr val="0070C0"/>
          </a:solidFill>
        </p:grpSpPr>
        <p:sp>
          <p:nvSpPr>
            <p:cNvPr id="41" name="任意多边形 40"/>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cstate="email"/>
            <a:srcRect/>
            <a:stretch>
              <a:fillRect/>
            </a:stretch>
          </p:blipFill>
          <p:spPr>
            <a:xfrm>
              <a:off x="3849446" y="2605454"/>
              <a:ext cx="1518986" cy="1518986"/>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43" name="组合 42"/>
          <p:cNvGrpSpPr/>
          <p:nvPr/>
        </p:nvGrpSpPr>
        <p:grpSpPr>
          <a:xfrm>
            <a:off x="4258714" y="4315968"/>
            <a:ext cx="2098532" cy="1834214"/>
            <a:chOff x="3905806" y="4288907"/>
            <a:chExt cx="2098532" cy="1834214"/>
          </a:xfrm>
          <a:solidFill>
            <a:srgbClr val="E8B438"/>
          </a:solidFill>
        </p:grpSpPr>
        <p:sp>
          <p:nvSpPr>
            <p:cNvPr id="44" name="任意多边形 43"/>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6" cstate="email"/>
            <a:srcRect/>
            <a:stretch>
              <a:fillRect/>
            </a:stretch>
          </p:blipFill>
          <p:spPr>
            <a:xfrm>
              <a:off x="4379125" y="4474686"/>
              <a:ext cx="1418436" cy="1418436"/>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46" name="组合 45"/>
          <p:cNvGrpSpPr/>
          <p:nvPr/>
        </p:nvGrpSpPr>
        <p:grpSpPr>
          <a:xfrm>
            <a:off x="1452045" y="4658583"/>
            <a:ext cx="2714844" cy="1461939"/>
            <a:chOff x="1099137" y="4631520"/>
            <a:chExt cx="2714844" cy="1461939"/>
          </a:xfrm>
        </p:grpSpPr>
        <p:sp>
          <p:nvSpPr>
            <p:cNvPr id="47" name="矩形 46"/>
            <p:cNvSpPr/>
            <p:nvPr/>
          </p:nvSpPr>
          <p:spPr>
            <a:xfrm>
              <a:off x="1833952" y="4631520"/>
              <a:ext cx="1980029" cy="400110"/>
            </a:xfrm>
            <a:prstGeom prst="rect">
              <a:avLst/>
            </a:prstGeom>
          </p:spPr>
          <p:txBody>
            <a:bodyPr wrap="none">
              <a:spAutoFit/>
            </a:bodyPr>
            <a:lstStyle/>
            <a:p>
              <a:pPr algn="r"/>
              <a:r>
                <a:rPr lang="zh-CN" altLang="en-US" sz="2000" dirty="0">
                  <a:solidFill>
                    <a:srgbClr val="E8B438"/>
                  </a:solidFill>
                </a:rPr>
                <a:t>有利于品牌效应</a:t>
              </a:r>
            </a:p>
          </p:txBody>
        </p:sp>
        <p:sp>
          <p:nvSpPr>
            <p:cNvPr id="48" name="矩形 47"/>
            <p:cNvSpPr/>
            <p:nvPr/>
          </p:nvSpPr>
          <p:spPr>
            <a:xfrm>
              <a:off x="1099137" y="5031630"/>
              <a:ext cx="2714844" cy="1061829"/>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75000"/>
                    <a:lumOff val="25000"/>
                  </a:schemeClr>
                </a:solidFill>
                <a:ea typeface="+mj-ea"/>
                <a:cs typeface="Segoe UI Semilight" panose="020B0402040204020203" pitchFamily="34" charset="0"/>
              </a:endParaRPr>
            </a:p>
          </p:txBody>
        </p:sp>
      </p:grpSp>
      <p:grpSp>
        <p:nvGrpSpPr>
          <p:cNvPr id="49" name="组合 48"/>
          <p:cNvGrpSpPr/>
          <p:nvPr/>
        </p:nvGrpSpPr>
        <p:grpSpPr>
          <a:xfrm>
            <a:off x="7567625" y="1362008"/>
            <a:ext cx="2714844" cy="1449239"/>
            <a:chOff x="7214717" y="1334945"/>
            <a:chExt cx="2714844" cy="1449239"/>
          </a:xfrm>
        </p:grpSpPr>
        <p:sp>
          <p:nvSpPr>
            <p:cNvPr id="50" name="矩形 49"/>
            <p:cNvSpPr/>
            <p:nvPr/>
          </p:nvSpPr>
          <p:spPr>
            <a:xfrm>
              <a:off x="7329800" y="1334945"/>
              <a:ext cx="1467068" cy="400110"/>
            </a:xfrm>
            <a:prstGeom prst="rect">
              <a:avLst/>
            </a:prstGeom>
          </p:spPr>
          <p:txBody>
            <a:bodyPr wrap="none">
              <a:spAutoFit/>
            </a:bodyPr>
            <a:lstStyle/>
            <a:p>
              <a:r>
                <a:rPr lang="zh-CN" altLang="en-US" sz="2000" dirty="0">
                  <a:solidFill>
                    <a:srgbClr val="E8B438"/>
                  </a:solidFill>
                </a:rPr>
                <a:t>有经济效益</a:t>
              </a:r>
            </a:p>
          </p:txBody>
        </p:sp>
        <p:sp>
          <p:nvSpPr>
            <p:cNvPr id="51" name="矩形 50"/>
            <p:cNvSpPr/>
            <p:nvPr/>
          </p:nvSpPr>
          <p:spPr>
            <a:xfrm>
              <a:off x="7214717" y="1722355"/>
              <a:ext cx="2714844" cy="1061829"/>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75000"/>
                    <a:lumOff val="25000"/>
                  </a:schemeClr>
                </a:solidFill>
                <a:ea typeface="+mj-ea"/>
                <a:cs typeface="Segoe UI Semilight" panose="020B0402040204020203" pitchFamily="34" charset="0"/>
              </a:endParaRPr>
            </a:p>
          </p:txBody>
        </p:sp>
      </p:grpSp>
      <p:grpSp>
        <p:nvGrpSpPr>
          <p:cNvPr id="52" name="组合 51"/>
          <p:cNvGrpSpPr/>
          <p:nvPr/>
        </p:nvGrpSpPr>
        <p:grpSpPr>
          <a:xfrm>
            <a:off x="8685605" y="3852465"/>
            <a:ext cx="2714844" cy="1541415"/>
            <a:chOff x="8332698" y="3825402"/>
            <a:chExt cx="2714844" cy="1541415"/>
          </a:xfrm>
        </p:grpSpPr>
        <p:sp>
          <p:nvSpPr>
            <p:cNvPr id="53" name="矩形 52"/>
            <p:cNvSpPr/>
            <p:nvPr/>
          </p:nvSpPr>
          <p:spPr>
            <a:xfrm>
              <a:off x="8332699" y="3825402"/>
              <a:ext cx="2492990" cy="400110"/>
            </a:xfrm>
            <a:prstGeom prst="rect">
              <a:avLst/>
            </a:prstGeom>
          </p:spPr>
          <p:txBody>
            <a:bodyPr wrap="none">
              <a:spAutoFit/>
            </a:bodyPr>
            <a:lstStyle/>
            <a:p>
              <a:pPr algn="r"/>
              <a:r>
                <a:rPr lang="zh-CN" altLang="en-US" sz="2000" dirty="0">
                  <a:solidFill>
                    <a:srgbClr val="E8B438"/>
                  </a:solidFill>
                </a:rPr>
                <a:t>有利于提升政府形象</a:t>
              </a:r>
            </a:p>
          </p:txBody>
        </p:sp>
        <p:sp>
          <p:nvSpPr>
            <p:cNvPr id="54" name="矩形 53"/>
            <p:cNvSpPr/>
            <p:nvPr/>
          </p:nvSpPr>
          <p:spPr>
            <a:xfrm>
              <a:off x="8332698" y="4304988"/>
              <a:ext cx="2714844"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75000"/>
                    <a:lumOff val="25000"/>
                  </a:schemeClr>
                </a:solidFill>
                <a:ea typeface="+mj-ea"/>
                <a:cs typeface="Segoe UI Semilight" panose="020B04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2000">
                                          <p:cBhvr additive="base">
                                            <p:cTn id="7" dur="500" fill="hold"/>
                                            <p:tgtEl>
                                              <p:spTgt spid="43"/>
                                            </p:tgtEl>
                                            <p:attrNameLst>
                                              <p:attrName>ppt_x</p:attrName>
                                            </p:attrNameLst>
                                          </p:cBhvr>
                                          <p:tavLst>
                                            <p:tav tm="0">
                                              <p:val>
                                                <p:strVal val="1+#ppt_w/2"/>
                                              </p:val>
                                            </p:tav>
                                            <p:tav tm="100000">
                                              <p:val>
                                                <p:strVal val="#ppt_x"/>
                                              </p:val>
                                            </p:tav>
                                          </p:tavLst>
                                        </p:anim>
                                        <p:anim calcmode="lin" valueType="num" p14:bounceEnd="52000">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14:presetBounceEnd="52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2000">
                                          <p:cBhvr additive="base">
                                            <p:cTn id="11" dur="500" fill="hold"/>
                                            <p:tgtEl>
                                              <p:spTgt spid="34"/>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52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52000">
                                          <p:cBhvr additive="base">
                                            <p:cTn id="15" dur="500" fill="hold"/>
                                            <p:tgtEl>
                                              <p:spTgt spid="40"/>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14:presetBounceEnd="52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2000">
                                          <p:cBhvr additive="base">
                                            <p:cTn id="19" dur="500" fill="hold"/>
                                            <p:tgtEl>
                                              <p:spTgt spid="37"/>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14:presetBounceEnd="52000">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14:bounceEnd="52000">
                                          <p:cBhvr additive="base">
                                            <p:cTn id="24" dur="500" fill="hold"/>
                                            <p:tgtEl>
                                              <p:spTgt spid="31"/>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14:bounceEnd="52000">
                                          <p:cBhvr additive="base">
                                            <p:cTn id="28" dur="500" fill="hold"/>
                                            <p:tgtEl>
                                              <p:spTgt spid="49"/>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4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52000">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14:bounceEnd="52000">
                                          <p:cBhvr additive="base">
                                            <p:cTn id="32" dur="500" fill="hold"/>
                                            <p:tgtEl>
                                              <p:spTgt spid="52"/>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52000">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14:bounceEnd="52000">
                                          <p:cBhvr additive="base">
                                            <p:cTn id="36" dur="500" fill="hold"/>
                                            <p:tgtEl>
                                              <p:spTgt spid="46"/>
                                            </p:tgtEl>
                                            <p:attrNameLst>
                                              <p:attrName>ppt_x</p:attrName>
                                            </p:attrNameLst>
                                          </p:cBhvr>
                                          <p:tavLst>
                                            <p:tav tm="0">
                                              <p:val>
                                                <p:strVal val="0-#ppt_w/2"/>
                                              </p:val>
                                            </p:tav>
                                            <p:tav tm="100000">
                                              <p:val>
                                                <p:strVal val="#ppt_x"/>
                                              </p:val>
                                            </p:tav>
                                          </p:tavLst>
                                        </p:anim>
                                        <p:anim calcmode="lin" valueType="num" p14:bounceEnd="52000">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1+#ppt_w/2"/>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1+#ppt_w/2"/>
                                              </p:val>
                                            </p:tav>
                                            <p:tav tm="100000">
                                              <p:val>
                                                <p:strVal val="#ppt_x"/>
                                              </p:val>
                                            </p:tav>
                                          </p:tavLst>
                                        </p:anim>
                                        <p:anim calcmode="lin" valueType="num">
                                          <p:cBhvr additive="base">
                                            <p:cTn id="29" dur="500" fill="hold"/>
                                            <p:tgtEl>
                                              <p:spTgt spid="4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1+#ppt_w/2"/>
                                              </p:val>
                                            </p:tav>
                                            <p:tav tm="100000">
                                              <p:val>
                                                <p:strVal val="#ppt_x"/>
                                              </p:val>
                                            </p:tav>
                                          </p:tavLst>
                                        </p:anim>
                                        <p:anim calcmode="lin" valueType="num">
                                          <p:cBhvr additive="base">
                                            <p:cTn id="33" dur="50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0-#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推广形式</a:t>
            </a:r>
          </a:p>
        </p:txBody>
      </p:sp>
      <p:grpSp>
        <p:nvGrpSpPr>
          <p:cNvPr id="31" name="组合 30"/>
          <p:cNvGrpSpPr/>
          <p:nvPr/>
        </p:nvGrpSpPr>
        <p:grpSpPr>
          <a:xfrm>
            <a:off x="6139729" y="2430967"/>
            <a:ext cx="3546475" cy="539750"/>
            <a:chOff x="6472238" y="2167731"/>
            <a:chExt cx="3546475" cy="539750"/>
          </a:xfrm>
          <a:solidFill>
            <a:srgbClr val="FFD94B"/>
          </a:solidFill>
        </p:grpSpPr>
        <p:sp>
          <p:nvSpPr>
            <p:cNvPr id="32" name="MH_SubTitle_1"/>
            <p:cNvSpPr/>
            <p:nvPr>
              <p:custDataLst>
                <p:tags r:id="rId17"/>
              </p:custDataLst>
            </p:nvPr>
          </p:nvSpPr>
          <p:spPr>
            <a:xfrm>
              <a:off x="6472238" y="2167731"/>
              <a:ext cx="3546475" cy="539750"/>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       线下门店</a:t>
              </a:r>
            </a:p>
          </p:txBody>
        </p:sp>
        <p:sp>
          <p:nvSpPr>
            <p:cNvPr id="33" name="KSO_Shape"/>
            <p:cNvSpPr/>
            <p:nvPr/>
          </p:nvSpPr>
          <p:spPr bwMode="auto">
            <a:xfrm>
              <a:off x="7261437" y="2244546"/>
              <a:ext cx="333957" cy="388322"/>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4" name="组合 33"/>
          <p:cNvGrpSpPr/>
          <p:nvPr/>
        </p:nvGrpSpPr>
        <p:grpSpPr>
          <a:xfrm>
            <a:off x="6250855" y="3042157"/>
            <a:ext cx="3325813" cy="541337"/>
            <a:chOff x="6583363" y="2778919"/>
            <a:chExt cx="3325813" cy="541337"/>
          </a:xfrm>
          <a:solidFill>
            <a:srgbClr val="E8B438"/>
          </a:solidFill>
        </p:grpSpPr>
        <p:sp>
          <p:nvSpPr>
            <p:cNvPr id="35" name="MH_SubTitle_2"/>
            <p:cNvSpPr/>
            <p:nvPr>
              <p:custDataLst>
                <p:tags r:id="rId16"/>
              </p:custDataLst>
            </p:nvPr>
          </p:nvSpPr>
          <p:spPr>
            <a:xfrm>
              <a:off x="6583363" y="2778919"/>
              <a:ext cx="3325813" cy="541337"/>
            </a:xfrm>
            <a:custGeom>
              <a:avLst/>
              <a:gdLst/>
              <a:ahLst/>
              <a:cxnLst/>
              <a:rect l="l" t="t" r="r" b="b"/>
              <a:pathLst>
                <a:path w="4433803" h="720080">
                  <a:moveTo>
                    <a:pt x="0" y="0"/>
                  </a:moveTo>
                  <a:lnTo>
                    <a:pt x="4433803" y="0"/>
                  </a:lnTo>
                  <a:lnTo>
                    <a:pt x="4298902" y="720080"/>
                  </a:lnTo>
                  <a:lnTo>
                    <a:pt x="134901" y="72008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         电脑客户端</a:t>
              </a:r>
            </a:p>
          </p:txBody>
        </p:sp>
        <p:sp>
          <p:nvSpPr>
            <p:cNvPr id="36" name="KSO_Shape"/>
            <p:cNvSpPr/>
            <p:nvPr/>
          </p:nvSpPr>
          <p:spPr bwMode="auto">
            <a:xfrm>
              <a:off x="7285217" y="2899951"/>
              <a:ext cx="355898" cy="336917"/>
            </a:xfrm>
            <a:custGeom>
              <a:avLst/>
              <a:gdLst>
                <a:gd name="T0" fmla="*/ 576551976 w 5778"/>
                <a:gd name="T1" fmla="*/ 0 h 5471"/>
                <a:gd name="T2" fmla="*/ 587313346 w 5778"/>
                <a:gd name="T3" fmla="*/ 1630345 h 5471"/>
                <a:gd name="T4" fmla="*/ 597313772 w 5778"/>
                <a:gd name="T5" fmla="*/ 5326145 h 5471"/>
                <a:gd name="T6" fmla="*/ 606227510 w 5778"/>
                <a:gd name="T7" fmla="*/ 10761067 h 5471"/>
                <a:gd name="T8" fmla="*/ 613836301 w 5778"/>
                <a:gd name="T9" fmla="*/ 17717886 h 5471"/>
                <a:gd name="T10" fmla="*/ 620141132 w 5778"/>
                <a:gd name="T11" fmla="*/ 26087495 h 5471"/>
                <a:gd name="T12" fmla="*/ 624815273 w 5778"/>
                <a:gd name="T13" fmla="*/ 35544220 h 5471"/>
                <a:gd name="T14" fmla="*/ 627424180 w 5778"/>
                <a:gd name="T15" fmla="*/ 45979283 h 5471"/>
                <a:gd name="T16" fmla="*/ 628076324 w 5778"/>
                <a:gd name="T17" fmla="*/ 382291463 h 5471"/>
                <a:gd name="T18" fmla="*/ 627424180 w 5778"/>
                <a:gd name="T19" fmla="*/ 390552294 h 5471"/>
                <a:gd name="T20" fmla="*/ 624815273 w 5778"/>
                <a:gd name="T21" fmla="*/ 400987358 h 5471"/>
                <a:gd name="T22" fmla="*/ 620141132 w 5778"/>
                <a:gd name="T23" fmla="*/ 410444083 h 5471"/>
                <a:gd name="T24" fmla="*/ 613836301 w 5778"/>
                <a:gd name="T25" fmla="*/ 418814021 h 5471"/>
                <a:gd name="T26" fmla="*/ 606227510 w 5778"/>
                <a:gd name="T27" fmla="*/ 425770511 h 5471"/>
                <a:gd name="T28" fmla="*/ 597313772 w 5778"/>
                <a:gd name="T29" fmla="*/ 431205433 h 5471"/>
                <a:gd name="T30" fmla="*/ 587313346 w 5778"/>
                <a:gd name="T31" fmla="*/ 434901233 h 5471"/>
                <a:gd name="T32" fmla="*/ 576551976 w 5778"/>
                <a:gd name="T33" fmla="*/ 436531907 h 5471"/>
                <a:gd name="T34" fmla="*/ 51633149 w 5778"/>
                <a:gd name="T35" fmla="*/ 436531907 h 5471"/>
                <a:gd name="T36" fmla="*/ 40871778 w 5778"/>
                <a:gd name="T37" fmla="*/ 434901233 h 5471"/>
                <a:gd name="T38" fmla="*/ 30871023 w 5778"/>
                <a:gd name="T39" fmla="*/ 431205433 h 5471"/>
                <a:gd name="T40" fmla="*/ 21957614 w 5778"/>
                <a:gd name="T41" fmla="*/ 425770511 h 5471"/>
                <a:gd name="T42" fmla="*/ 14131223 w 5778"/>
                <a:gd name="T43" fmla="*/ 418814021 h 5471"/>
                <a:gd name="T44" fmla="*/ 7826391 w 5778"/>
                <a:gd name="T45" fmla="*/ 410444083 h 5471"/>
                <a:gd name="T46" fmla="*/ 3369852 w 5778"/>
                <a:gd name="T47" fmla="*/ 400987358 h 5471"/>
                <a:gd name="T48" fmla="*/ 652144 w 5778"/>
                <a:gd name="T49" fmla="*/ 390552294 h 5471"/>
                <a:gd name="T50" fmla="*/ 0 w 5778"/>
                <a:gd name="T51" fmla="*/ 54240444 h 5471"/>
                <a:gd name="T52" fmla="*/ 652144 w 5778"/>
                <a:gd name="T53" fmla="*/ 45979283 h 5471"/>
                <a:gd name="T54" fmla="*/ 3369852 w 5778"/>
                <a:gd name="T55" fmla="*/ 35544220 h 5471"/>
                <a:gd name="T56" fmla="*/ 7826391 w 5778"/>
                <a:gd name="T57" fmla="*/ 26087495 h 5471"/>
                <a:gd name="T58" fmla="*/ 14131223 w 5778"/>
                <a:gd name="T59" fmla="*/ 17717886 h 5471"/>
                <a:gd name="T60" fmla="*/ 21957614 w 5778"/>
                <a:gd name="T61" fmla="*/ 10761067 h 5471"/>
                <a:gd name="T62" fmla="*/ 30871023 w 5778"/>
                <a:gd name="T63" fmla="*/ 5326145 h 5471"/>
                <a:gd name="T64" fmla="*/ 40871778 w 5778"/>
                <a:gd name="T65" fmla="*/ 1630345 h 5471"/>
                <a:gd name="T66" fmla="*/ 51633149 w 5778"/>
                <a:gd name="T67" fmla="*/ 0 h 5471"/>
                <a:gd name="T68" fmla="*/ 154355774 w 5778"/>
                <a:gd name="T69" fmla="*/ 556643094 h 5471"/>
                <a:gd name="T70" fmla="*/ 206749868 w 5778"/>
                <a:gd name="T71" fmla="*/ 548382263 h 5471"/>
                <a:gd name="T72" fmla="*/ 259143962 w 5778"/>
                <a:gd name="T73" fmla="*/ 543273344 h 5471"/>
                <a:gd name="T74" fmla="*/ 384150602 w 5778"/>
                <a:gd name="T75" fmla="*/ 543925679 h 5471"/>
                <a:gd name="T76" fmla="*/ 434370662 w 5778"/>
                <a:gd name="T77" fmla="*/ 549034269 h 5471"/>
                <a:gd name="T78" fmla="*/ 484699193 w 5778"/>
                <a:gd name="T79" fmla="*/ 556643094 h 5471"/>
                <a:gd name="T80" fmla="*/ 154355774 w 5778"/>
                <a:gd name="T81" fmla="*/ 556643094 h 5471"/>
                <a:gd name="T82" fmla="*/ 577856264 w 5778"/>
                <a:gd name="T83" fmla="*/ 339681647 h 5471"/>
                <a:gd name="T84" fmla="*/ 524049081 w 5778"/>
                <a:gd name="T85" fmla="*/ 365117135 h 5471"/>
                <a:gd name="T86" fmla="*/ 517309707 w 5778"/>
                <a:gd name="T87" fmla="*/ 366203922 h 5471"/>
                <a:gd name="T88" fmla="*/ 509700587 w 5778"/>
                <a:gd name="T89" fmla="*/ 370334502 h 5471"/>
                <a:gd name="T90" fmla="*/ 504156700 w 5778"/>
                <a:gd name="T91" fmla="*/ 376965318 h 5471"/>
                <a:gd name="T92" fmla="*/ 501548123 w 5778"/>
                <a:gd name="T93" fmla="*/ 385334927 h 5471"/>
                <a:gd name="T94" fmla="*/ 501874195 w 5778"/>
                <a:gd name="T95" fmla="*/ 392182969 h 5471"/>
                <a:gd name="T96" fmla="*/ 505243718 w 5778"/>
                <a:gd name="T97" fmla="*/ 400226574 h 5471"/>
                <a:gd name="T98" fmla="*/ 511439748 w 5778"/>
                <a:gd name="T99" fmla="*/ 406422280 h 5471"/>
                <a:gd name="T100" fmla="*/ 519483741 w 5778"/>
                <a:gd name="T101" fmla="*/ 409792077 h 5471"/>
                <a:gd name="T102" fmla="*/ 526331916 w 5778"/>
                <a:gd name="T103" fmla="*/ 410009302 h 5471"/>
                <a:gd name="T104" fmla="*/ 534701981 w 5778"/>
                <a:gd name="T105" fmla="*/ 407509396 h 5471"/>
                <a:gd name="T106" fmla="*/ 541441355 w 5778"/>
                <a:gd name="T107" fmla="*/ 402074474 h 5471"/>
                <a:gd name="T108" fmla="*/ 545572152 w 5778"/>
                <a:gd name="T109" fmla="*/ 394465649 h 5471"/>
                <a:gd name="T110" fmla="*/ 546659169 w 5778"/>
                <a:gd name="T111" fmla="*/ 387617608 h 5471"/>
                <a:gd name="T112" fmla="*/ 544811207 w 5778"/>
                <a:gd name="T113" fmla="*/ 378921666 h 5471"/>
                <a:gd name="T114" fmla="*/ 539919465 w 5778"/>
                <a:gd name="T115" fmla="*/ 371747622 h 5471"/>
                <a:gd name="T116" fmla="*/ 532854019 w 5778"/>
                <a:gd name="T117" fmla="*/ 366965035 h 5471"/>
                <a:gd name="T118" fmla="*/ 524049081 w 5778"/>
                <a:gd name="T119" fmla="*/ 365117135 h 5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8" h="5471">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grpFill/>
            <a:ln>
              <a:noFill/>
            </a:ln>
          </p:spPr>
          <p:txBody>
            <a:bodyPr bIns="612000" anchor="ctr"/>
            <a:lstStyle/>
            <a:p>
              <a:endParaRPr lang="zh-CN" altLang="en-US"/>
            </a:p>
          </p:txBody>
        </p:sp>
      </p:grpSp>
      <p:grpSp>
        <p:nvGrpSpPr>
          <p:cNvPr id="37" name="组合 36"/>
          <p:cNvGrpSpPr/>
          <p:nvPr/>
        </p:nvGrpSpPr>
        <p:grpSpPr>
          <a:xfrm>
            <a:off x="6366741" y="3654930"/>
            <a:ext cx="3103563" cy="539750"/>
            <a:chOff x="6699251" y="3391694"/>
            <a:chExt cx="3103562" cy="539750"/>
          </a:xfrm>
          <a:solidFill>
            <a:srgbClr val="FFD94B"/>
          </a:solidFill>
        </p:grpSpPr>
        <p:sp>
          <p:nvSpPr>
            <p:cNvPr id="38" name="MH_SubTitle_3"/>
            <p:cNvSpPr/>
            <p:nvPr>
              <p:custDataLst>
                <p:tags r:id="rId15"/>
              </p:custDataLst>
            </p:nvPr>
          </p:nvSpPr>
          <p:spPr>
            <a:xfrm>
              <a:off x="6699251" y="3391694"/>
              <a:ext cx="3103562" cy="539750"/>
            </a:xfrm>
            <a:custGeom>
              <a:avLst/>
              <a:gdLst/>
              <a:ahLst/>
              <a:cxnLst/>
              <a:rect l="l" t="t" r="r" b="b"/>
              <a:pathLst>
                <a:path w="4137020" h="720080">
                  <a:moveTo>
                    <a:pt x="0" y="0"/>
                  </a:moveTo>
                  <a:lnTo>
                    <a:pt x="4137020" y="0"/>
                  </a:lnTo>
                  <a:lnTo>
                    <a:pt x="4002119" y="720080"/>
                  </a:lnTo>
                  <a:lnTo>
                    <a:pt x="134901" y="72008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     手机</a:t>
              </a:r>
              <a:r>
                <a:rPr lang="en-US" altLang="zh-CN" dirty="0">
                  <a:solidFill>
                    <a:srgbClr val="FFFFFF"/>
                  </a:solidFill>
                </a:rPr>
                <a:t>APP</a:t>
              </a:r>
              <a:endParaRPr lang="zh-CN" altLang="en-US" dirty="0">
                <a:solidFill>
                  <a:srgbClr val="FFFFFF"/>
                </a:solidFill>
              </a:endParaRPr>
            </a:p>
          </p:txBody>
        </p:sp>
        <p:sp>
          <p:nvSpPr>
            <p:cNvPr id="39" name="KSO_Shape"/>
            <p:cNvSpPr/>
            <p:nvPr/>
          </p:nvSpPr>
          <p:spPr bwMode="auto">
            <a:xfrm>
              <a:off x="7313613" y="3503613"/>
              <a:ext cx="374599" cy="315912"/>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0" name="组合 39"/>
          <p:cNvGrpSpPr/>
          <p:nvPr/>
        </p:nvGrpSpPr>
        <p:grpSpPr>
          <a:xfrm>
            <a:off x="6473104" y="4267705"/>
            <a:ext cx="2879725" cy="539750"/>
            <a:chOff x="6805613" y="4004469"/>
            <a:chExt cx="2879725" cy="539750"/>
          </a:xfrm>
          <a:solidFill>
            <a:srgbClr val="E8B438"/>
          </a:solidFill>
        </p:grpSpPr>
        <p:sp>
          <p:nvSpPr>
            <p:cNvPr id="41" name="MH_SubTitle_4"/>
            <p:cNvSpPr/>
            <p:nvPr>
              <p:custDataLst>
                <p:tags r:id="rId14"/>
              </p:custDataLst>
            </p:nvPr>
          </p:nvSpPr>
          <p:spPr>
            <a:xfrm>
              <a:off x="6805613" y="4004469"/>
              <a:ext cx="2879725" cy="539750"/>
            </a:xfrm>
            <a:custGeom>
              <a:avLst/>
              <a:gdLst/>
              <a:ahLst/>
              <a:cxnLst/>
              <a:rect l="l" t="t" r="r" b="b"/>
              <a:pathLst>
                <a:path w="3840239" h="720080">
                  <a:moveTo>
                    <a:pt x="0" y="0"/>
                  </a:moveTo>
                  <a:lnTo>
                    <a:pt x="3840239" y="0"/>
                  </a:lnTo>
                  <a:lnTo>
                    <a:pt x="3705338" y="720080"/>
                  </a:lnTo>
                  <a:lnTo>
                    <a:pt x="134901" y="72008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     大型卖场</a:t>
              </a:r>
            </a:p>
          </p:txBody>
        </p:sp>
        <p:sp>
          <p:nvSpPr>
            <p:cNvPr id="42" name="KSO_Shape"/>
            <p:cNvSpPr/>
            <p:nvPr/>
          </p:nvSpPr>
          <p:spPr>
            <a:xfrm>
              <a:off x="7360552" y="4126247"/>
              <a:ext cx="383000" cy="311507"/>
            </a:xfrm>
            <a:custGeom>
              <a:avLst/>
              <a:gdLst/>
              <a:ahLst/>
              <a:cxnLst/>
              <a:rect l="l" t="t" r="r" b="b"/>
              <a:pathLst>
                <a:path w="2017634" h="1640262">
                  <a:moveTo>
                    <a:pt x="1178908" y="1348054"/>
                  </a:moveTo>
                  <a:cubicBezTo>
                    <a:pt x="1259599" y="1348054"/>
                    <a:pt x="1325012" y="1413467"/>
                    <a:pt x="1325012" y="1494158"/>
                  </a:cubicBezTo>
                  <a:cubicBezTo>
                    <a:pt x="1325012" y="1574849"/>
                    <a:pt x="1259599" y="1640262"/>
                    <a:pt x="1178908" y="1640262"/>
                  </a:cubicBezTo>
                  <a:cubicBezTo>
                    <a:pt x="1098217" y="1640262"/>
                    <a:pt x="1032804" y="1574849"/>
                    <a:pt x="1032804" y="1494158"/>
                  </a:cubicBezTo>
                  <a:cubicBezTo>
                    <a:pt x="1032804" y="1413467"/>
                    <a:pt x="1098217" y="1348054"/>
                    <a:pt x="1178908" y="1348054"/>
                  </a:cubicBezTo>
                  <a:close/>
                  <a:moveTo>
                    <a:pt x="570842" y="1348054"/>
                  </a:moveTo>
                  <a:cubicBezTo>
                    <a:pt x="651533" y="1348054"/>
                    <a:pt x="716946" y="1413467"/>
                    <a:pt x="716946" y="1494158"/>
                  </a:cubicBezTo>
                  <a:cubicBezTo>
                    <a:pt x="716946" y="1574849"/>
                    <a:pt x="651533" y="1640262"/>
                    <a:pt x="570842" y="1640262"/>
                  </a:cubicBezTo>
                  <a:cubicBezTo>
                    <a:pt x="490151" y="1640262"/>
                    <a:pt x="424738" y="1574849"/>
                    <a:pt x="424738" y="1494158"/>
                  </a:cubicBezTo>
                  <a:cubicBezTo>
                    <a:pt x="424738" y="1413467"/>
                    <a:pt x="490151" y="1348054"/>
                    <a:pt x="570842" y="1348054"/>
                  </a:cubicBezTo>
                  <a:close/>
                  <a:moveTo>
                    <a:pt x="1149312" y="999708"/>
                  </a:moveTo>
                  <a:lnTo>
                    <a:pt x="1149312" y="1250720"/>
                  </a:lnTo>
                  <a:lnTo>
                    <a:pt x="1418800" y="1250720"/>
                  </a:lnTo>
                  <a:lnTo>
                    <a:pt x="1481553" y="999708"/>
                  </a:lnTo>
                  <a:close/>
                  <a:moveTo>
                    <a:pt x="649034" y="999708"/>
                  </a:moveTo>
                  <a:lnTo>
                    <a:pt x="649034" y="1250720"/>
                  </a:lnTo>
                  <a:lnTo>
                    <a:pt x="1084512" y="1250720"/>
                  </a:lnTo>
                  <a:lnTo>
                    <a:pt x="1084512" y="999708"/>
                  </a:lnTo>
                  <a:close/>
                  <a:moveTo>
                    <a:pt x="248677" y="999708"/>
                  </a:moveTo>
                  <a:lnTo>
                    <a:pt x="311430" y="1250720"/>
                  </a:lnTo>
                  <a:lnTo>
                    <a:pt x="584234" y="1250720"/>
                  </a:lnTo>
                  <a:lnTo>
                    <a:pt x="584234" y="999708"/>
                  </a:lnTo>
                  <a:close/>
                  <a:moveTo>
                    <a:pt x="1149312" y="685271"/>
                  </a:moveTo>
                  <a:lnTo>
                    <a:pt x="1149312" y="934908"/>
                  </a:lnTo>
                  <a:lnTo>
                    <a:pt x="1497753" y="934908"/>
                  </a:lnTo>
                  <a:lnTo>
                    <a:pt x="1560162" y="685271"/>
                  </a:lnTo>
                  <a:close/>
                  <a:moveTo>
                    <a:pt x="649034" y="685271"/>
                  </a:moveTo>
                  <a:lnTo>
                    <a:pt x="649034" y="934908"/>
                  </a:lnTo>
                  <a:lnTo>
                    <a:pt x="1084512" y="934908"/>
                  </a:lnTo>
                  <a:lnTo>
                    <a:pt x="1084512" y="685271"/>
                  </a:lnTo>
                  <a:close/>
                  <a:moveTo>
                    <a:pt x="170068" y="685271"/>
                  </a:moveTo>
                  <a:lnTo>
                    <a:pt x="232477" y="934908"/>
                  </a:lnTo>
                  <a:lnTo>
                    <a:pt x="584234" y="934908"/>
                  </a:lnTo>
                  <a:lnTo>
                    <a:pt x="584234" y="685271"/>
                  </a:lnTo>
                  <a:close/>
                  <a:moveTo>
                    <a:pt x="1149312" y="369459"/>
                  </a:moveTo>
                  <a:lnTo>
                    <a:pt x="1149312" y="620471"/>
                  </a:lnTo>
                  <a:lnTo>
                    <a:pt x="1576362" y="620471"/>
                  </a:lnTo>
                  <a:lnTo>
                    <a:pt x="1578463" y="612068"/>
                  </a:lnTo>
                  <a:lnTo>
                    <a:pt x="1576909" y="612068"/>
                  </a:lnTo>
                  <a:lnTo>
                    <a:pt x="1637562" y="369459"/>
                  </a:lnTo>
                  <a:close/>
                  <a:moveTo>
                    <a:pt x="649034" y="369459"/>
                  </a:moveTo>
                  <a:lnTo>
                    <a:pt x="649034" y="620471"/>
                  </a:lnTo>
                  <a:lnTo>
                    <a:pt x="1084512" y="620471"/>
                  </a:lnTo>
                  <a:lnTo>
                    <a:pt x="1084512" y="369459"/>
                  </a:lnTo>
                  <a:close/>
                  <a:moveTo>
                    <a:pt x="91115" y="369459"/>
                  </a:moveTo>
                  <a:lnTo>
                    <a:pt x="154875" y="624499"/>
                  </a:lnTo>
                  <a:lnTo>
                    <a:pt x="154875" y="620471"/>
                  </a:lnTo>
                  <a:lnTo>
                    <a:pt x="584234" y="620471"/>
                  </a:lnTo>
                  <a:lnTo>
                    <a:pt x="584234" y="369459"/>
                  </a:lnTo>
                  <a:close/>
                  <a:moveTo>
                    <a:pt x="1729602" y="0"/>
                  </a:moveTo>
                  <a:lnTo>
                    <a:pt x="1729926" y="0"/>
                  </a:lnTo>
                  <a:lnTo>
                    <a:pt x="1805186" y="0"/>
                  </a:lnTo>
                  <a:lnTo>
                    <a:pt x="2017634" y="0"/>
                  </a:lnTo>
                  <a:lnTo>
                    <a:pt x="2017634" y="64800"/>
                  </a:lnTo>
                  <a:lnTo>
                    <a:pt x="1788986" y="64800"/>
                  </a:lnTo>
                  <a:lnTo>
                    <a:pt x="1728678" y="306034"/>
                  </a:lnTo>
                  <a:lnTo>
                    <a:pt x="1730231" y="306034"/>
                  </a:lnTo>
                  <a:lnTo>
                    <a:pt x="1478203" y="1314146"/>
                  </a:lnTo>
                  <a:lnTo>
                    <a:pt x="252028" y="1314146"/>
                  </a:lnTo>
                  <a:lnTo>
                    <a:pt x="0" y="306034"/>
                  </a:lnTo>
                  <a:lnTo>
                    <a:pt x="1653418" y="306034"/>
                  </a:lnTo>
                  <a:lnTo>
                    <a:pt x="1729602" y="129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43" name="组合 42"/>
          <p:cNvGrpSpPr/>
          <p:nvPr/>
        </p:nvGrpSpPr>
        <p:grpSpPr>
          <a:xfrm>
            <a:off x="6444530" y="2275394"/>
            <a:ext cx="3619500" cy="3349625"/>
            <a:chOff x="6777038" y="2012156"/>
            <a:chExt cx="3619500" cy="3349625"/>
          </a:xfrm>
        </p:grpSpPr>
        <p:sp>
          <p:nvSpPr>
            <p:cNvPr id="44" name="MH_Other_1"/>
            <p:cNvSpPr/>
            <p:nvPr>
              <p:custDataLst>
                <p:tags r:id="rId9"/>
              </p:custDataLst>
            </p:nvPr>
          </p:nvSpPr>
          <p:spPr>
            <a:xfrm>
              <a:off x="6777038" y="2012156"/>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5" name="MH_Other_2"/>
            <p:cNvSpPr/>
            <p:nvPr>
              <p:custDataLst>
                <p:tags r:id="rId10"/>
              </p:custDataLst>
            </p:nvPr>
          </p:nvSpPr>
          <p:spPr>
            <a:xfrm>
              <a:off x="7186613" y="4687094"/>
              <a:ext cx="563563" cy="565150"/>
            </a:xfrm>
            <a:prstGeom prst="ellipse">
              <a:avLst/>
            </a:prstGeom>
            <a:noFill/>
            <a:ln w="5715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6" name="MH_Other_3"/>
            <p:cNvSpPr/>
            <p:nvPr>
              <p:custDataLst>
                <p:tags r:id="rId11"/>
              </p:custDataLst>
            </p:nvPr>
          </p:nvSpPr>
          <p:spPr>
            <a:xfrm>
              <a:off x="8751888" y="4687094"/>
              <a:ext cx="565150" cy="565150"/>
            </a:xfrm>
            <a:prstGeom prst="ellipse">
              <a:avLst/>
            </a:prstGeom>
            <a:noFill/>
            <a:ln w="5715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7" name="MH_Other_4"/>
            <p:cNvSpPr>
              <a:spLocks noChangeArrowheads="1"/>
            </p:cNvSpPr>
            <p:nvPr>
              <p:custDataLst>
                <p:tags r:id="rId12"/>
              </p:custDataLst>
            </p:nvPr>
          </p:nvSpPr>
          <p:spPr bwMode="auto">
            <a:xfrm>
              <a:off x="8702676" y="5217319"/>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48" name="MH_Other_5"/>
            <p:cNvSpPr>
              <a:spLocks noChangeArrowheads="1"/>
            </p:cNvSpPr>
            <p:nvPr>
              <p:custDataLst>
                <p:tags r:id="rId13"/>
              </p:custDataLst>
            </p:nvPr>
          </p:nvSpPr>
          <p:spPr bwMode="auto">
            <a:xfrm>
              <a:off x="7129463" y="5226844"/>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grpSp>
      <p:grpSp>
        <p:nvGrpSpPr>
          <p:cNvPr id="49" name="组合 48"/>
          <p:cNvGrpSpPr/>
          <p:nvPr/>
        </p:nvGrpSpPr>
        <p:grpSpPr>
          <a:xfrm>
            <a:off x="1661393" y="2494468"/>
            <a:ext cx="4705351" cy="465137"/>
            <a:chOff x="1993900" y="2231230"/>
            <a:chExt cx="4705351" cy="465137"/>
          </a:xfrm>
        </p:grpSpPr>
        <p:cxnSp>
          <p:nvCxnSpPr>
            <p:cNvPr id="50" name="MH_Other_8"/>
            <p:cNvCxnSpPr/>
            <p:nvPr>
              <p:custDataLst>
                <p:tags r:id="rId7"/>
              </p:custDataLst>
            </p:nvPr>
          </p:nvCxnSpPr>
          <p:spPr>
            <a:xfrm>
              <a:off x="5697538" y="2491581"/>
              <a:ext cx="1001713" cy="0"/>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1" name="MH_Text_1"/>
            <p:cNvSpPr txBox="1">
              <a:spLocks noChangeArrowheads="1"/>
            </p:cNvSpPr>
            <p:nvPr>
              <p:custDataLst>
                <p:tags r:id="rId8"/>
              </p:custDataLst>
            </p:nvPr>
          </p:nvSpPr>
          <p:spPr bwMode="auto">
            <a:xfrm>
              <a:off x="1993900" y="2231230"/>
              <a:ext cx="358298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lnSpc>
                  <a:spcPct val="150000"/>
                </a:lnSpc>
                <a:defRPr/>
              </a:pPr>
              <a:r>
                <a:rPr lang="zh-CN" altLang="en-US" sz="1400" dirty="0">
                  <a:solidFill>
                    <a:schemeClr val="tx1">
                      <a:lumMod val="75000"/>
                      <a:lumOff val="25000"/>
                    </a:schemeClr>
                  </a:solidFill>
                  <a:latin typeface="+mn-lt"/>
                  <a:ea typeface="+mn-ea"/>
                </a:rPr>
                <a:t>单击此处添加推广形式详细描述</a:t>
              </a:r>
            </a:p>
          </p:txBody>
        </p:sp>
      </p:grpSp>
      <p:grpSp>
        <p:nvGrpSpPr>
          <p:cNvPr id="52" name="组合 51"/>
          <p:cNvGrpSpPr/>
          <p:nvPr/>
        </p:nvGrpSpPr>
        <p:grpSpPr>
          <a:xfrm>
            <a:off x="1661391" y="3107243"/>
            <a:ext cx="4783139" cy="465137"/>
            <a:chOff x="1993899" y="2844005"/>
            <a:chExt cx="4783139" cy="465137"/>
          </a:xfrm>
        </p:grpSpPr>
        <p:cxnSp>
          <p:nvCxnSpPr>
            <p:cNvPr id="53" name="MH_Other_6"/>
            <p:cNvCxnSpPr/>
            <p:nvPr>
              <p:custDataLst>
                <p:tags r:id="rId5"/>
              </p:custDataLst>
            </p:nvPr>
          </p:nvCxnSpPr>
          <p:spPr>
            <a:xfrm>
              <a:off x="5697538" y="3074194"/>
              <a:ext cx="1079500" cy="0"/>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4" name="MH_Text_1"/>
            <p:cNvSpPr txBox="1">
              <a:spLocks noChangeArrowheads="1"/>
            </p:cNvSpPr>
            <p:nvPr>
              <p:custDataLst>
                <p:tags r:id="rId6"/>
              </p:custDataLst>
            </p:nvPr>
          </p:nvSpPr>
          <p:spPr bwMode="auto">
            <a:xfrm>
              <a:off x="1993899" y="2844005"/>
              <a:ext cx="358298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lnSpc>
                  <a:spcPct val="150000"/>
                </a:lnSpc>
                <a:defRPr/>
              </a:pPr>
              <a:r>
                <a:rPr lang="zh-CN" altLang="en-US" sz="1400" dirty="0">
                  <a:solidFill>
                    <a:schemeClr val="tx1">
                      <a:lumMod val="75000"/>
                      <a:lumOff val="25000"/>
                    </a:schemeClr>
                  </a:solidFill>
                  <a:latin typeface="+mn-lt"/>
                  <a:ea typeface="+mn-ea"/>
                </a:rPr>
                <a:t>单击此处添加推广形式详细描述</a:t>
              </a:r>
            </a:p>
          </p:txBody>
        </p:sp>
      </p:grpSp>
      <p:grpSp>
        <p:nvGrpSpPr>
          <p:cNvPr id="55" name="组合 54"/>
          <p:cNvGrpSpPr/>
          <p:nvPr/>
        </p:nvGrpSpPr>
        <p:grpSpPr>
          <a:xfrm>
            <a:off x="1661392" y="3720018"/>
            <a:ext cx="4870451" cy="465137"/>
            <a:chOff x="1993900" y="3456780"/>
            <a:chExt cx="4870451" cy="465137"/>
          </a:xfrm>
        </p:grpSpPr>
        <p:cxnSp>
          <p:nvCxnSpPr>
            <p:cNvPr id="56" name="MH_Other_7"/>
            <p:cNvCxnSpPr/>
            <p:nvPr>
              <p:custDataLst>
                <p:tags r:id="rId3"/>
              </p:custDataLst>
            </p:nvPr>
          </p:nvCxnSpPr>
          <p:spPr>
            <a:xfrm>
              <a:off x="5697538" y="3661569"/>
              <a:ext cx="1166813" cy="6350"/>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7" name="MH_Text_1"/>
            <p:cNvSpPr txBox="1">
              <a:spLocks noChangeArrowheads="1"/>
            </p:cNvSpPr>
            <p:nvPr>
              <p:custDataLst>
                <p:tags r:id="rId4"/>
              </p:custDataLst>
            </p:nvPr>
          </p:nvSpPr>
          <p:spPr bwMode="auto">
            <a:xfrm>
              <a:off x="1993900" y="3456780"/>
              <a:ext cx="358298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lnSpc>
                  <a:spcPct val="150000"/>
                </a:lnSpc>
                <a:defRPr/>
              </a:pPr>
              <a:r>
                <a:rPr lang="zh-CN" altLang="en-US" sz="1400" dirty="0">
                  <a:solidFill>
                    <a:schemeClr val="tx1">
                      <a:lumMod val="75000"/>
                      <a:lumOff val="25000"/>
                    </a:schemeClr>
                  </a:solidFill>
                  <a:latin typeface="+mn-lt"/>
                  <a:ea typeface="+mn-ea"/>
                </a:rPr>
                <a:t>单击此处添加推广形式详细描述</a:t>
              </a:r>
            </a:p>
          </p:txBody>
        </p:sp>
      </p:grpSp>
      <p:grpSp>
        <p:nvGrpSpPr>
          <p:cNvPr id="58" name="组合 57"/>
          <p:cNvGrpSpPr/>
          <p:nvPr/>
        </p:nvGrpSpPr>
        <p:grpSpPr>
          <a:xfrm>
            <a:off x="1661390" y="4332794"/>
            <a:ext cx="5000627" cy="465137"/>
            <a:chOff x="1993900" y="4069556"/>
            <a:chExt cx="5000626" cy="465137"/>
          </a:xfrm>
        </p:grpSpPr>
        <p:cxnSp>
          <p:nvCxnSpPr>
            <p:cNvPr id="59" name="MH_Other_9"/>
            <p:cNvCxnSpPr/>
            <p:nvPr>
              <p:custDataLst>
                <p:tags r:id="rId1"/>
              </p:custDataLst>
            </p:nvPr>
          </p:nvCxnSpPr>
          <p:spPr>
            <a:xfrm>
              <a:off x="5697538" y="4299744"/>
              <a:ext cx="1296988" cy="4762"/>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0" name="MH_Text_1"/>
            <p:cNvSpPr txBox="1">
              <a:spLocks noChangeArrowheads="1"/>
            </p:cNvSpPr>
            <p:nvPr>
              <p:custDataLst>
                <p:tags r:id="rId2"/>
              </p:custDataLst>
            </p:nvPr>
          </p:nvSpPr>
          <p:spPr bwMode="auto">
            <a:xfrm>
              <a:off x="1993900" y="4069556"/>
              <a:ext cx="358298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lnSpc>
                  <a:spcPct val="150000"/>
                </a:lnSpc>
                <a:defRPr/>
              </a:pPr>
              <a:r>
                <a:rPr lang="zh-CN" altLang="en-US" sz="1400" dirty="0">
                  <a:solidFill>
                    <a:schemeClr val="tx1">
                      <a:lumMod val="75000"/>
                      <a:lumOff val="25000"/>
                    </a:schemeClr>
                  </a:solidFill>
                  <a:latin typeface="+mn-lt"/>
                  <a:ea typeface="+mn-ea"/>
                </a:rPr>
                <a:t>单击此处添加推广形式详细描述</a:t>
              </a:r>
            </a:p>
          </p:txBody>
        </p:sp>
      </p:grpSp>
      <p:sp>
        <p:nvSpPr>
          <p:cNvPr id="61" name="KSO_Shape"/>
          <p:cNvSpPr/>
          <p:nvPr/>
        </p:nvSpPr>
        <p:spPr bwMode="auto">
          <a:xfrm flipH="1">
            <a:off x="1682023" y="2411291"/>
            <a:ext cx="466735" cy="2411078"/>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E8B438"/>
          </a:solidFill>
          <a:ln>
            <a:noFill/>
          </a:ln>
        </p:spPr>
        <p:txBody>
          <a:bodyPr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8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48000">
                                          <p:cBhvr additive="base">
                                            <p:cTn id="12"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13" dur="500" fill="hold"/>
                                            <p:tgtEl>
                                              <p:spTgt spid="40"/>
                                            </p:tgtEl>
                                            <p:attrNameLst>
                                              <p:attrName>ppt_y</p:attrName>
                                            </p:attrNameLst>
                                          </p:cBhvr>
                                          <p:tavLst>
                                            <p:tav tm="0">
                                              <p:val>
                                                <p:strVal val="0-#ppt_h/2"/>
                                              </p:val>
                                            </p:tav>
                                            <p:tav tm="100000">
                                              <p:val>
                                                <p:strVal val="#ppt_y"/>
                                              </p:val>
                                            </p:tav>
                                          </p:tavLst>
                                        </p:anim>
                                      </p:childTnLst>
                                    </p:cTn>
                                  </p:par>
                                  <p:par>
                                    <p:cTn id="14" presetID="22" presetClass="entr" presetSubtype="2" fill="hold" nodeType="withEffect">
                                      <p:stCondLst>
                                        <p:cond delay="40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500"/>
                                            <p:tgtEl>
                                              <p:spTgt spid="58"/>
                                            </p:tgtEl>
                                          </p:cBhvr>
                                        </p:animEffect>
                                      </p:childTnLst>
                                    </p:cTn>
                                  </p:par>
                                  <p:par>
                                    <p:cTn id="17" presetID="2" presetClass="entr" presetSubtype="1" fill="hold" nodeType="withEffect" p14:presetBounceEnd="48000">
                                      <p:stCondLst>
                                        <p:cond delay="200"/>
                                      </p:stCondLst>
                                      <p:childTnLst>
                                        <p:set>
                                          <p:cBhvr>
                                            <p:cTn id="18" dur="1" fill="hold">
                                              <p:stCondLst>
                                                <p:cond delay="0"/>
                                              </p:stCondLst>
                                            </p:cTn>
                                            <p:tgtEl>
                                              <p:spTgt spid="37"/>
                                            </p:tgtEl>
                                            <p:attrNameLst>
                                              <p:attrName>style.visibility</p:attrName>
                                            </p:attrNameLst>
                                          </p:cBhvr>
                                          <p:to>
                                            <p:strVal val="visible"/>
                                          </p:to>
                                        </p:set>
                                        <p:anim calcmode="lin" valueType="num" p14:bounceEnd="48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2" presetClass="entr" presetSubtype="2" fill="hold" nodeType="withEffect">
                                      <p:stCondLst>
                                        <p:cond delay="70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par>
                                    <p:cTn id="24" presetID="2" presetClass="entr" presetSubtype="1" fill="hold" nodeType="withEffect" p14:presetBounceEnd="48000">
                                      <p:stCondLst>
                                        <p:cond delay="400"/>
                                      </p:stCondLst>
                                      <p:childTnLst>
                                        <p:set>
                                          <p:cBhvr>
                                            <p:cTn id="25" dur="1" fill="hold">
                                              <p:stCondLst>
                                                <p:cond delay="0"/>
                                              </p:stCondLst>
                                            </p:cTn>
                                            <p:tgtEl>
                                              <p:spTgt spid="34"/>
                                            </p:tgtEl>
                                            <p:attrNameLst>
                                              <p:attrName>style.visibility</p:attrName>
                                            </p:attrNameLst>
                                          </p:cBhvr>
                                          <p:to>
                                            <p:strVal val="visible"/>
                                          </p:to>
                                        </p:set>
                                        <p:anim calcmode="lin" valueType="num" p14:bounceEnd="48000">
                                          <p:cBhvr additive="base">
                                            <p:cTn id="26" dur="500" fill="hold"/>
                                            <p:tgtEl>
                                              <p:spTgt spid="34"/>
                                            </p:tgtEl>
                                            <p:attrNameLst>
                                              <p:attrName>ppt_x</p:attrName>
                                            </p:attrNameLst>
                                          </p:cBhvr>
                                          <p:tavLst>
                                            <p:tav tm="0">
                                              <p:val>
                                                <p:strVal val="#ppt_x"/>
                                              </p:val>
                                            </p:tav>
                                            <p:tav tm="100000">
                                              <p:val>
                                                <p:strVal val="#ppt_x"/>
                                              </p:val>
                                            </p:tav>
                                          </p:tavLst>
                                        </p:anim>
                                        <p:anim calcmode="lin" valueType="num" p14:bounceEnd="48000">
                                          <p:cBhvr additive="base">
                                            <p:cTn id="27" dur="500" fill="hold"/>
                                            <p:tgtEl>
                                              <p:spTgt spid="34"/>
                                            </p:tgtEl>
                                            <p:attrNameLst>
                                              <p:attrName>ppt_y</p:attrName>
                                            </p:attrNameLst>
                                          </p:cBhvr>
                                          <p:tavLst>
                                            <p:tav tm="0">
                                              <p:val>
                                                <p:strVal val="0-#ppt_h/2"/>
                                              </p:val>
                                            </p:tav>
                                            <p:tav tm="100000">
                                              <p:val>
                                                <p:strVal val="#ppt_y"/>
                                              </p:val>
                                            </p:tav>
                                          </p:tavLst>
                                        </p:anim>
                                      </p:childTnLst>
                                    </p:cTn>
                                  </p:par>
                                  <p:par>
                                    <p:cTn id="28" presetID="22" presetClass="entr" presetSubtype="2" fill="hold" nodeType="withEffect">
                                      <p:stCondLst>
                                        <p:cond delay="90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par>
                                    <p:cTn id="31" presetID="2" presetClass="entr" presetSubtype="1" fill="hold" nodeType="withEffect" p14:presetBounceEnd="48000">
                                      <p:stCondLst>
                                        <p:cond delay="600"/>
                                      </p:stCondLst>
                                      <p:childTnLst>
                                        <p:set>
                                          <p:cBhvr>
                                            <p:cTn id="32" dur="1" fill="hold">
                                              <p:stCondLst>
                                                <p:cond delay="0"/>
                                              </p:stCondLst>
                                            </p:cTn>
                                            <p:tgtEl>
                                              <p:spTgt spid="31"/>
                                            </p:tgtEl>
                                            <p:attrNameLst>
                                              <p:attrName>style.visibility</p:attrName>
                                            </p:attrNameLst>
                                          </p:cBhvr>
                                          <p:to>
                                            <p:strVal val="visible"/>
                                          </p:to>
                                        </p:set>
                                        <p:anim calcmode="lin" valueType="num" p14:bounceEnd="48000">
                                          <p:cBhvr additive="base">
                                            <p:cTn id="33" dur="500" fill="hold"/>
                                            <p:tgtEl>
                                              <p:spTgt spid="31"/>
                                            </p:tgtEl>
                                            <p:attrNameLst>
                                              <p:attrName>ppt_x</p:attrName>
                                            </p:attrNameLst>
                                          </p:cBhvr>
                                          <p:tavLst>
                                            <p:tav tm="0">
                                              <p:val>
                                                <p:strVal val="#ppt_x"/>
                                              </p:val>
                                            </p:tav>
                                            <p:tav tm="100000">
                                              <p:val>
                                                <p:strVal val="#ppt_x"/>
                                              </p:val>
                                            </p:tav>
                                          </p:tavLst>
                                        </p:anim>
                                        <p:anim calcmode="lin" valueType="num" p14:bounceEnd="48000">
                                          <p:cBhvr additive="base">
                                            <p:cTn id="34" dur="500" fill="hold"/>
                                            <p:tgtEl>
                                              <p:spTgt spid="31"/>
                                            </p:tgtEl>
                                            <p:attrNameLst>
                                              <p:attrName>ppt_y</p:attrName>
                                            </p:attrNameLst>
                                          </p:cBhvr>
                                          <p:tavLst>
                                            <p:tav tm="0">
                                              <p:val>
                                                <p:strVal val="0-#ppt_h/2"/>
                                              </p:val>
                                            </p:tav>
                                            <p:tav tm="100000">
                                              <p:val>
                                                <p:strVal val="#ppt_y"/>
                                              </p:val>
                                            </p:tav>
                                          </p:tavLst>
                                        </p:anim>
                                      </p:childTnLst>
                                    </p:cTn>
                                  </p:par>
                                  <p:par>
                                    <p:cTn id="35" presetID="22" presetClass="entr" presetSubtype="2" fill="hold" nodeType="withEffect">
                                      <p:stCondLst>
                                        <p:cond delay="110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par>
                              <p:cTn id="38" fill="hold">
                                <p:stCondLst>
                                  <p:cond delay="1000"/>
                                </p:stCondLst>
                                <p:childTnLst>
                                  <p:par>
                                    <p:cTn id="39" presetID="12" presetClass="entr" presetSubtype="8"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p:tgtEl>
                                              <p:spTgt spid="61"/>
                                            </p:tgtEl>
                                            <p:attrNameLst>
                                              <p:attrName>ppt_x</p:attrName>
                                            </p:attrNameLst>
                                          </p:cBhvr>
                                          <p:tavLst>
                                            <p:tav tm="0">
                                              <p:val>
                                                <p:strVal val="#ppt_x-#ppt_w*1.125000"/>
                                              </p:val>
                                            </p:tav>
                                            <p:tav tm="100000">
                                              <p:val>
                                                <p:strVal val="#ppt_x"/>
                                              </p:val>
                                            </p:tav>
                                          </p:tavLst>
                                        </p:anim>
                                        <p:animEffect transition="in" filter="wipe(right)">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0-#ppt_h/2"/>
                                              </p:val>
                                            </p:tav>
                                            <p:tav tm="100000">
                                              <p:val>
                                                <p:strVal val="#ppt_y"/>
                                              </p:val>
                                            </p:tav>
                                          </p:tavLst>
                                        </p:anim>
                                      </p:childTnLst>
                                    </p:cTn>
                                  </p:par>
                                  <p:par>
                                    <p:cTn id="14" presetID="22" presetClass="entr" presetSubtype="2" fill="hold" nodeType="withEffect">
                                      <p:stCondLst>
                                        <p:cond delay="40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500"/>
                                            <p:tgtEl>
                                              <p:spTgt spid="58"/>
                                            </p:tgtEl>
                                          </p:cBhvr>
                                        </p:animEffect>
                                      </p:childTnLst>
                                    </p:cTn>
                                  </p:par>
                                  <p:par>
                                    <p:cTn id="17" presetID="2" presetClass="entr" presetSubtype="1" fill="hold" nodeType="withEffect">
                                      <p:stCondLst>
                                        <p:cond delay="2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2" presetClass="entr" presetSubtype="2" fill="hold" nodeType="withEffect">
                                      <p:stCondLst>
                                        <p:cond delay="70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par>
                                    <p:cTn id="24" presetID="2" presetClass="entr" presetSubtype="1" fill="hold" nodeType="withEffect">
                                      <p:stCondLst>
                                        <p:cond delay="4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par>
                                    <p:cTn id="28" presetID="22" presetClass="entr" presetSubtype="2" fill="hold" nodeType="withEffect">
                                      <p:stCondLst>
                                        <p:cond delay="90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par>
                                    <p:cTn id="31" presetID="2" presetClass="entr" presetSubtype="1" fill="hold" nodeType="withEffect">
                                      <p:stCondLst>
                                        <p:cond delay="6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0-#ppt_h/2"/>
                                              </p:val>
                                            </p:tav>
                                            <p:tav tm="100000">
                                              <p:val>
                                                <p:strVal val="#ppt_y"/>
                                              </p:val>
                                            </p:tav>
                                          </p:tavLst>
                                        </p:anim>
                                      </p:childTnLst>
                                    </p:cTn>
                                  </p:par>
                                  <p:par>
                                    <p:cTn id="35" presetID="22" presetClass="entr" presetSubtype="2" fill="hold" nodeType="withEffect">
                                      <p:stCondLst>
                                        <p:cond delay="110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par>
                              <p:cTn id="38" fill="hold">
                                <p:stCondLst>
                                  <p:cond delay="1000"/>
                                </p:stCondLst>
                                <p:childTnLst>
                                  <p:par>
                                    <p:cTn id="39" presetID="12" presetClass="entr" presetSubtype="8"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p:tgtEl>
                                              <p:spTgt spid="61"/>
                                            </p:tgtEl>
                                            <p:attrNameLst>
                                              <p:attrName>ppt_x</p:attrName>
                                            </p:attrNameLst>
                                          </p:cBhvr>
                                          <p:tavLst>
                                            <p:tav tm="0">
                                              <p:val>
                                                <p:strVal val="#ppt_x-#ppt_w*1.125000"/>
                                              </p:val>
                                            </p:tav>
                                            <p:tav tm="100000">
                                              <p:val>
                                                <p:strVal val="#ppt_x"/>
                                              </p:val>
                                            </p:tav>
                                          </p:tavLst>
                                        </p:anim>
                                        <p:animEffect transition="in" filter="wipe(right)">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网络营销</a:t>
            </a:r>
          </a:p>
        </p:txBody>
      </p:sp>
      <p:cxnSp>
        <p:nvCxnSpPr>
          <p:cNvPr id="31" name="MH_Other_1"/>
          <p:cNvCxnSpPr/>
          <p:nvPr>
            <p:custDataLst>
              <p:tags r:id="rId1"/>
            </p:custDataLst>
          </p:nvPr>
        </p:nvCxnSpPr>
        <p:spPr>
          <a:xfrm>
            <a:off x="9459850" y="3066329"/>
            <a:ext cx="2746007" cy="0"/>
          </a:xfrm>
          <a:prstGeom prst="line">
            <a:avLst/>
          </a:prstGeom>
          <a:ln w="25400">
            <a:solidFill>
              <a:srgbClr val="E8B438"/>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8902985" y="2477571"/>
            <a:ext cx="1258147" cy="2254250"/>
            <a:chOff x="8825625" y="1743280"/>
            <a:chExt cx="1258146" cy="2254250"/>
          </a:xfrm>
          <a:solidFill>
            <a:srgbClr val="FFD94B"/>
          </a:solidFill>
        </p:grpSpPr>
        <p:sp>
          <p:nvSpPr>
            <p:cNvPr id="33" name="MH_SubTitle_3"/>
            <p:cNvSpPr/>
            <p:nvPr>
              <p:custDataLst>
                <p:tags r:id="rId9"/>
              </p:custDataLst>
            </p:nvPr>
          </p:nvSpPr>
          <p:spPr bwMode="auto">
            <a:xfrm rot="20700000">
              <a:off x="8825625" y="1743280"/>
              <a:ext cx="1087437" cy="2254250"/>
            </a:xfrm>
            <a:custGeom>
              <a:avLst/>
              <a:gdLst>
                <a:gd name="T0" fmla="*/ 0 w 1087280"/>
                <a:gd name="T1" fmla="*/ 0 h 2254625"/>
                <a:gd name="T2" fmla="*/ 1087280 w 1087280"/>
                <a:gd name="T3" fmla="*/ 2254625 h 2254625"/>
              </a:gdLst>
              <a:ahLst/>
              <a:cxnLst/>
              <a:rect l="T0" t="T1" r="T2" b="T3"/>
              <a:pathLst>
                <a:path w="1087280" h="2254625">
                  <a:moveTo>
                    <a:pt x="667816" y="412913"/>
                  </a:moveTo>
                  <a:lnTo>
                    <a:pt x="661379" y="407078"/>
                  </a:lnTo>
                  <a:lnTo>
                    <a:pt x="654942" y="401243"/>
                  </a:lnTo>
                  <a:lnTo>
                    <a:pt x="648230" y="396246"/>
                  </a:lnTo>
                  <a:lnTo>
                    <a:pt x="640959" y="391251"/>
                  </a:lnTo>
                  <a:lnTo>
                    <a:pt x="633691" y="386813"/>
                  </a:lnTo>
                  <a:lnTo>
                    <a:pt x="625865" y="382378"/>
                  </a:lnTo>
                  <a:lnTo>
                    <a:pt x="618041" y="378500"/>
                  </a:lnTo>
                  <a:lnTo>
                    <a:pt x="610775" y="374620"/>
                  </a:lnTo>
                  <a:lnTo>
                    <a:pt x="602117" y="371582"/>
                  </a:lnTo>
                  <a:lnTo>
                    <a:pt x="593739" y="368822"/>
                  </a:lnTo>
                  <a:lnTo>
                    <a:pt x="585641" y="366340"/>
                  </a:lnTo>
                  <a:lnTo>
                    <a:pt x="576430" y="364419"/>
                  </a:lnTo>
                  <a:lnTo>
                    <a:pt x="567778" y="363055"/>
                  </a:lnTo>
                  <a:lnTo>
                    <a:pt x="558569" y="361692"/>
                  </a:lnTo>
                  <a:lnTo>
                    <a:pt x="549362" y="360887"/>
                  </a:lnTo>
                  <a:lnTo>
                    <a:pt x="540436" y="360919"/>
                  </a:lnTo>
                  <a:lnTo>
                    <a:pt x="530953" y="360952"/>
                  </a:lnTo>
                  <a:lnTo>
                    <a:pt x="521472" y="361542"/>
                  </a:lnTo>
                  <a:lnTo>
                    <a:pt x="512831" y="362967"/>
                  </a:lnTo>
                  <a:lnTo>
                    <a:pt x="503911" y="364671"/>
                  </a:lnTo>
                  <a:lnTo>
                    <a:pt x="494992" y="366376"/>
                  </a:lnTo>
                  <a:lnTo>
                    <a:pt x="486913" y="368914"/>
                  </a:lnTo>
                  <a:lnTo>
                    <a:pt x="477998" y="371734"/>
                  </a:lnTo>
                  <a:lnTo>
                    <a:pt x="469923" y="375388"/>
                  </a:lnTo>
                  <a:lnTo>
                    <a:pt x="461847" y="379042"/>
                  </a:lnTo>
                  <a:lnTo>
                    <a:pt x="454330" y="382695"/>
                  </a:lnTo>
                  <a:lnTo>
                    <a:pt x="447095" y="387183"/>
                  </a:lnTo>
                  <a:lnTo>
                    <a:pt x="439581" y="391950"/>
                  </a:lnTo>
                  <a:lnTo>
                    <a:pt x="432628" y="397274"/>
                  </a:lnTo>
                  <a:lnTo>
                    <a:pt x="425395" y="402320"/>
                  </a:lnTo>
                  <a:lnTo>
                    <a:pt x="419001" y="408199"/>
                  </a:lnTo>
                  <a:lnTo>
                    <a:pt x="412887" y="414357"/>
                  </a:lnTo>
                  <a:lnTo>
                    <a:pt x="407052" y="420234"/>
                  </a:lnTo>
                  <a:lnTo>
                    <a:pt x="401218" y="426670"/>
                  </a:lnTo>
                  <a:lnTo>
                    <a:pt x="396224" y="433939"/>
                  </a:lnTo>
                  <a:lnTo>
                    <a:pt x="390950" y="440930"/>
                  </a:lnTo>
                  <a:lnTo>
                    <a:pt x="386515" y="448198"/>
                  </a:lnTo>
                  <a:lnTo>
                    <a:pt x="381801" y="455745"/>
                  </a:lnTo>
                  <a:lnTo>
                    <a:pt x="378202" y="463288"/>
                  </a:lnTo>
                  <a:lnTo>
                    <a:pt x="374606" y="471389"/>
                  </a:lnTo>
                  <a:lnTo>
                    <a:pt x="371010" y="479490"/>
                  </a:lnTo>
                  <a:lnTo>
                    <a:pt x="368532" y="488146"/>
                  </a:lnTo>
                  <a:lnTo>
                    <a:pt x="366051" y="496243"/>
                  </a:lnTo>
                  <a:lnTo>
                    <a:pt x="364133" y="505454"/>
                  </a:lnTo>
                  <a:lnTo>
                    <a:pt x="362770" y="514105"/>
                  </a:lnTo>
                  <a:lnTo>
                    <a:pt x="361129" y="523036"/>
                  </a:lnTo>
                  <a:lnTo>
                    <a:pt x="360884" y="532242"/>
                  </a:lnTo>
                  <a:lnTo>
                    <a:pt x="360919" y="541725"/>
                  </a:lnTo>
                  <a:lnTo>
                    <a:pt x="360952" y="550650"/>
                  </a:lnTo>
                  <a:lnTo>
                    <a:pt x="361823" y="559851"/>
                  </a:lnTo>
                  <a:lnTo>
                    <a:pt x="362973" y="569331"/>
                  </a:lnTo>
                  <a:lnTo>
                    <a:pt x="364400" y="577972"/>
                  </a:lnTo>
                  <a:lnTo>
                    <a:pt x="366942" y="586610"/>
                  </a:lnTo>
                  <a:lnTo>
                    <a:pt x="368926" y="595250"/>
                  </a:lnTo>
                  <a:lnTo>
                    <a:pt x="371746" y="603608"/>
                  </a:lnTo>
                  <a:lnTo>
                    <a:pt x="375402" y="611683"/>
                  </a:lnTo>
                  <a:lnTo>
                    <a:pt x="378777" y="619482"/>
                  </a:lnTo>
                  <a:lnTo>
                    <a:pt x="382711" y="627278"/>
                  </a:lnTo>
                  <a:lnTo>
                    <a:pt x="387202" y="635072"/>
                  </a:lnTo>
                  <a:lnTo>
                    <a:pt x="391692" y="642308"/>
                  </a:lnTo>
                  <a:lnTo>
                    <a:pt x="397017" y="649263"/>
                  </a:lnTo>
                  <a:lnTo>
                    <a:pt x="401784" y="656219"/>
                  </a:lnTo>
                  <a:lnTo>
                    <a:pt x="407665" y="662614"/>
                  </a:lnTo>
                  <a:lnTo>
                    <a:pt x="413824" y="668729"/>
                  </a:lnTo>
                  <a:lnTo>
                    <a:pt x="419983" y="674844"/>
                  </a:lnTo>
                  <a:lnTo>
                    <a:pt x="426419" y="680679"/>
                  </a:lnTo>
                  <a:lnTo>
                    <a:pt x="433689" y="685674"/>
                  </a:lnTo>
                  <a:lnTo>
                    <a:pt x="440682" y="690949"/>
                  </a:lnTo>
                  <a:lnTo>
                    <a:pt x="448230" y="695664"/>
                  </a:lnTo>
                  <a:lnTo>
                    <a:pt x="455496" y="699544"/>
                  </a:lnTo>
                  <a:lnTo>
                    <a:pt x="463320" y="703422"/>
                  </a:lnTo>
                  <a:lnTo>
                    <a:pt x="471422" y="707020"/>
                  </a:lnTo>
                  <a:lnTo>
                    <a:pt x="479524" y="710617"/>
                  </a:lnTo>
                  <a:lnTo>
                    <a:pt x="487902" y="713378"/>
                  </a:lnTo>
                  <a:lnTo>
                    <a:pt x="496836" y="715578"/>
                  </a:lnTo>
                  <a:lnTo>
                    <a:pt x="504931" y="717502"/>
                  </a:lnTo>
                  <a:lnTo>
                    <a:pt x="514143" y="719423"/>
                  </a:lnTo>
                  <a:lnTo>
                    <a:pt x="523070" y="719950"/>
                  </a:lnTo>
                  <a:lnTo>
                    <a:pt x="532558" y="721032"/>
                  </a:lnTo>
                  <a:lnTo>
                    <a:pt x="541763" y="721279"/>
                  </a:lnTo>
                  <a:lnTo>
                    <a:pt x="550966" y="720968"/>
                  </a:lnTo>
                  <a:lnTo>
                    <a:pt x="559889" y="720379"/>
                  </a:lnTo>
                  <a:lnTo>
                    <a:pt x="569089" y="718953"/>
                  </a:lnTo>
                  <a:lnTo>
                    <a:pt x="577730" y="717528"/>
                  </a:lnTo>
                  <a:lnTo>
                    <a:pt x="586647" y="715266"/>
                  </a:lnTo>
                  <a:lnTo>
                    <a:pt x="595006" y="713006"/>
                  </a:lnTo>
                  <a:lnTo>
                    <a:pt x="603363" y="710187"/>
                  </a:lnTo>
                  <a:lnTo>
                    <a:pt x="611719" y="706811"/>
                  </a:lnTo>
                  <a:lnTo>
                    <a:pt x="619514" y="702879"/>
                  </a:lnTo>
                  <a:lnTo>
                    <a:pt x="627032" y="699227"/>
                  </a:lnTo>
                  <a:lnTo>
                    <a:pt x="634825" y="694737"/>
                  </a:lnTo>
                  <a:lnTo>
                    <a:pt x="641780" y="689972"/>
                  </a:lnTo>
                  <a:lnTo>
                    <a:pt x="649293" y="685204"/>
                  </a:lnTo>
                  <a:lnTo>
                    <a:pt x="655967" y="679602"/>
                  </a:lnTo>
                  <a:lnTo>
                    <a:pt x="662640" y="674001"/>
                  </a:lnTo>
                  <a:lnTo>
                    <a:pt x="668756" y="668401"/>
                  </a:lnTo>
                  <a:lnTo>
                    <a:pt x="674590" y="661965"/>
                  </a:lnTo>
                  <a:lnTo>
                    <a:pt x="680143" y="655252"/>
                  </a:lnTo>
                  <a:lnTo>
                    <a:pt x="685697" y="648539"/>
                  </a:lnTo>
                  <a:lnTo>
                    <a:pt x="690411" y="640992"/>
                  </a:lnTo>
                  <a:lnTo>
                    <a:pt x="695405" y="633722"/>
                  </a:lnTo>
                  <a:lnTo>
                    <a:pt x="699561" y="626177"/>
                  </a:lnTo>
                  <a:lnTo>
                    <a:pt x="703159" y="618634"/>
                  </a:lnTo>
                  <a:lnTo>
                    <a:pt x="707035" y="610810"/>
                  </a:lnTo>
                  <a:lnTo>
                    <a:pt x="710351" y="602431"/>
                  </a:lnTo>
                  <a:lnTo>
                    <a:pt x="713388" y="593774"/>
                  </a:lnTo>
                  <a:lnTo>
                    <a:pt x="715588" y="585399"/>
                  </a:lnTo>
                  <a:lnTo>
                    <a:pt x="717509" y="576746"/>
                  </a:lnTo>
                  <a:lnTo>
                    <a:pt x="719149" y="567814"/>
                  </a:lnTo>
                  <a:lnTo>
                    <a:pt x="720232" y="558885"/>
                  </a:lnTo>
                  <a:lnTo>
                    <a:pt x="721035" y="549678"/>
                  </a:lnTo>
                  <a:lnTo>
                    <a:pt x="721280" y="540473"/>
                  </a:lnTo>
                  <a:lnTo>
                    <a:pt x="720967" y="531270"/>
                  </a:lnTo>
                  <a:lnTo>
                    <a:pt x="719817" y="521790"/>
                  </a:lnTo>
                  <a:lnTo>
                    <a:pt x="718948" y="513147"/>
                  </a:lnTo>
                  <a:lnTo>
                    <a:pt x="716962" y="503949"/>
                  </a:lnTo>
                  <a:lnTo>
                    <a:pt x="715535" y="495308"/>
                  </a:lnTo>
                  <a:lnTo>
                    <a:pt x="712715" y="486950"/>
                  </a:lnTo>
                  <a:lnTo>
                    <a:pt x="709895" y="478592"/>
                  </a:lnTo>
                  <a:lnTo>
                    <a:pt x="706796" y="469956"/>
                  </a:lnTo>
                  <a:lnTo>
                    <a:pt x="702584" y="462440"/>
                  </a:lnTo>
                  <a:lnTo>
                    <a:pt x="698650" y="454644"/>
                  </a:lnTo>
                  <a:lnTo>
                    <a:pt x="694719" y="447406"/>
                  </a:lnTo>
                  <a:lnTo>
                    <a:pt x="689950" y="439891"/>
                  </a:lnTo>
                  <a:lnTo>
                    <a:pt x="684902" y="432657"/>
                  </a:lnTo>
                  <a:lnTo>
                    <a:pt x="679577" y="425702"/>
                  </a:lnTo>
                  <a:lnTo>
                    <a:pt x="673696" y="419308"/>
                  </a:lnTo>
                  <a:lnTo>
                    <a:pt x="667816" y="412913"/>
                  </a:lnTo>
                  <a:close/>
                  <a:moveTo>
                    <a:pt x="539108" y="0"/>
                  </a:moveTo>
                  <a:lnTo>
                    <a:pt x="1081639" y="538663"/>
                  </a:lnTo>
                  <a:lnTo>
                    <a:pt x="1087280" y="2071033"/>
                  </a:lnTo>
                  <a:lnTo>
                    <a:pt x="1086784" y="2087770"/>
                  </a:lnTo>
                  <a:lnTo>
                    <a:pt x="1085446" y="2103115"/>
                  </a:lnTo>
                  <a:lnTo>
                    <a:pt x="1082988" y="2117349"/>
                  </a:lnTo>
                  <a:lnTo>
                    <a:pt x="1079690" y="2130748"/>
                  </a:lnTo>
                  <a:lnTo>
                    <a:pt x="1075552" y="2143314"/>
                  </a:lnTo>
                  <a:lnTo>
                    <a:pt x="1070853" y="2154766"/>
                  </a:lnTo>
                  <a:lnTo>
                    <a:pt x="1065593" y="2165662"/>
                  </a:lnTo>
                  <a:lnTo>
                    <a:pt x="1059494" y="2175724"/>
                  </a:lnTo>
                  <a:lnTo>
                    <a:pt x="1052835" y="2185231"/>
                  </a:lnTo>
                  <a:lnTo>
                    <a:pt x="1045892" y="2193344"/>
                  </a:lnTo>
                  <a:lnTo>
                    <a:pt x="1038389" y="2200901"/>
                  </a:lnTo>
                  <a:lnTo>
                    <a:pt x="1030884" y="2207900"/>
                  </a:lnTo>
                  <a:lnTo>
                    <a:pt x="1022819" y="2214343"/>
                  </a:lnTo>
                  <a:lnTo>
                    <a:pt x="1014472" y="2219950"/>
                  </a:lnTo>
                  <a:lnTo>
                    <a:pt x="1006123" y="2225000"/>
                  </a:lnTo>
                  <a:lnTo>
                    <a:pt x="997492" y="2229214"/>
                  </a:lnTo>
                  <a:lnTo>
                    <a:pt x="989419" y="2233426"/>
                  </a:lnTo>
                  <a:lnTo>
                    <a:pt x="980786" y="2237082"/>
                  </a:lnTo>
                  <a:lnTo>
                    <a:pt x="972708" y="2240178"/>
                  </a:lnTo>
                  <a:lnTo>
                    <a:pt x="964349" y="2242438"/>
                  </a:lnTo>
                  <a:lnTo>
                    <a:pt x="957105" y="2244695"/>
                  </a:lnTo>
                  <a:lnTo>
                    <a:pt x="949582" y="2246673"/>
                  </a:lnTo>
                  <a:lnTo>
                    <a:pt x="935646" y="2249511"/>
                  </a:lnTo>
                  <a:lnTo>
                    <a:pt x="924216" y="2250945"/>
                  </a:lnTo>
                  <a:lnTo>
                    <a:pt x="915572" y="2251812"/>
                  </a:lnTo>
                  <a:lnTo>
                    <a:pt x="907485" y="2252119"/>
                  </a:lnTo>
                  <a:lnTo>
                    <a:pt x="186205" y="2254625"/>
                  </a:lnTo>
                  <a:lnTo>
                    <a:pt x="170304" y="2253843"/>
                  </a:lnTo>
                  <a:lnTo>
                    <a:pt x="154680" y="2252782"/>
                  </a:lnTo>
                  <a:lnTo>
                    <a:pt x="140724" y="2250041"/>
                  </a:lnTo>
                  <a:lnTo>
                    <a:pt x="127326" y="2247298"/>
                  </a:lnTo>
                  <a:lnTo>
                    <a:pt x="114759" y="2243158"/>
                  </a:lnTo>
                  <a:lnTo>
                    <a:pt x="103028" y="2238736"/>
                  </a:lnTo>
                  <a:lnTo>
                    <a:pt x="92129" y="2232917"/>
                  </a:lnTo>
                  <a:lnTo>
                    <a:pt x="82345" y="2227093"/>
                  </a:lnTo>
                  <a:lnTo>
                    <a:pt x="73115" y="2220153"/>
                  </a:lnTo>
                  <a:lnTo>
                    <a:pt x="64723" y="2213488"/>
                  </a:lnTo>
                  <a:lnTo>
                    <a:pt x="57165" y="2205983"/>
                  </a:lnTo>
                  <a:lnTo>
                    <a:pt x="50442" y="2198197"/>
                  </a:lnTo>
                  <a:lnTo>
                    <a:pt x="43997" y="2190130"/>
                  </a:lnTo>
                  <a:lnTo>
                    <a:pt x="38388" y="2181782"/>
                  </a:lnTo>
                  <a:lnTo>
                    <a:pt x="33059" y="2173712"/>
                  </a:lnTo>
                  <a:lnTo>
                    <a:pt x="28565" y="2165360"/>
                  </a:lnTo>
                  <a:lnTo>
                    <a:pt x="24630" y="2157006"/>
                  </a:lnTo>
                  <a:lnTo>
                    <a:pt x="21250" y="2148092"/>
                  </a:lnTo>
                  <a:lnTo>
                    <a:pt x="18152" y="2140014"/>
                  </a:lnTo>
                  <a:lnTo>
                    <a:pt x="15334" y="2132215"/>
                  </a:lnTo>
                  <a:lnTo>
                    <a:pt x="13074" y="2124412"/>
                  </a:lnTo>
                  <a:lnTo>
                    <a:pt x="11372" y="2116609"/>
                  </a:lnTo>
                  <a:lnTo>
                    <a:pt x="8533" y="2103230"/>
                  </a:lnTo>
                  <a:lnTo>
                    <a:pt x="6816" y="2091522"/>
                  </a:lnTo>
                  <a:lnTo>
                    <a:pt x="6226" y="2082598"/>
                  </a:lnTo>
                  <a:lnTo>
                    <a:pt x="5641" y="2075348"/>
                  </a:lnTo>
                  <a:lnTo>
                    <a:pt x="0" y="542979"/>
                  </a:lnTo>
                  <a:lnTo>
                    <a:pt x="539108" y="0"/>
                  </a:lnTo>
                  <a:close/>
                </a:path>
              </a:pathLst>
            </a:custGeom>
            <a:grpFill/>
            <a:ln>
              <a:noFill/>
            </a:ln>
          </p:spPr>
          <p:txBody>
            <a:bodyPr lIns="108000" tIns="576000" rIns="108000" bIns="0" anchor="ctr"/>
            <a:lstStyle/>
            <a:p>
              <a:pPr algn="ctr" eaLnBrk="1" hangingPunct="1">
                <a:lnSpc>
                  <a:spcPct val="110000"/>
                </a:lnSpc>
              </a:pPr>
              <a:endParaRPr lang="da-DK" altLang="zh-CN" sz="2000" dirty="0">
                <a:solidFill>
                  <a:srgbClr val="FFFFFF"/>
                </a:solidFill>
                <a:ea typeface="微软雅黑" panose="020B0503020204020204" pitchFamily="34" charset="-122"/>
              </a:endParaRPr>
            </a:p>
          </p:txBody>
        </p:sp>
        <p:sp>
          <p:nvSpPr>
            <p:cNvPr id="34" name="TextBox 25"/>
            <p:cNvSpPr txBox="1">
              <a:spLocks noChangeArrowheads="1"/>
            </p:cNvSpPr>
            <p:nvPr/>
          </p:nvSpPr>
          <p:spPr bwMode="auto">
            <a:xfrm rot="20646988">
              <a:off x="8991920" y="3042832"/>
              <a:ext cx="1091851" cy="707886"/>
            </a:xfrm>
            <a:prstGeom prst="rect">
              <a:avLst/>
            </a:prstGeom>
            <a:grpFill/>
            <a:ln w="9525">
              <a:noFill/>
              <a:miter lim="800000"/>
            </a:ln>
          </p:spPr>
          <p:txBody>
            <a:bodyPr wrap="square">
              <a:spAutoFit/>
            </a:bodyPr>
            <a:lstStyle/>
            <a:p>
              <a:pPr algn="ctr"/>
              <a:r>
                <a:rPr lang="zh-CN" altLang="en-US" sz="2000" b="1" dirty="0">
                  <a:solidFill>
                    <a:schemeClr val="bg1"/>
                  </a:solidFill>
                  <a:ea typeface="微软雅黑" panose="020B0503020204020204" pitchFamily="34" charset="-122"/>
                </a:rPr>
                <a:t>人人网推广</a:t>
              </a:r>
            </a:p>
          </p:txBody>
        </p:sp>
        <p:grpSp>
          <p:nvGrpSpPr>
            <p:cNvPr id="35" name="Group 5"/>
            <p:cNvGrpSpPr>
              <a:grpSpLocks noChangeAspect="1"/>
            </p:cNvGrpSpPr>
            <p:nvPr/>
          </p:nvGrpSpPr>
          <p:grpSpPr bwMode="auto">
            <a:xfrm rot="20505290">
              <a:off x="9067193" y="2643335"/>
              <a:ext cx="591173" cy="324278"/>
              <a:chOff x="3618" y="2039"/>
              <a:chExt cx="443" cy="243"/>
            </a:xfrm>
            <a:grpFill/>
          </p:grpSpPr>
          <p:sp>
            <p:nvSpPr>
              <p:cNvPr id="36" name="Freeform 6"/>
              <p:cNvSpPr/>
              <p:nvPr/>
            </p:nvSpPr>
            <p:spPr bwMode="auto">
              <a:xfrm>
                <a:off x="3753" y="2039"/>
                <a:ext cx="163" cy="179"/>
              </a:xfrm>
              <a:custGeom>
                <a:avLst/>
                <a:gdLst>
                  <a:gd name="T0" fmla="*/ 0 w 69"/>
                  <a:gd name="T1" fmla="*/ 19 h 76"/>
                  <a:gd name="T2" fmla="*/ 0 w 69"/>
                  <a:gd name="T3" fmla="*/ 22 h 76"/>
                  <a:gd name="T4" fmla="*/ 33 w 69"/>
                  <a:gd name="T5" fmla="*/ 73 h 76"/>
                  <a:gd name="T6" fmla="*/ 27 w 69"/>
                  <a:gd name="T7" fmla="*/ 51 h 76"/>
                  <a:gd name="T8" fmla="*/ 35 w 69"/>
                  <a:gd name="T9" fmla="*/ 23 h 76"/>
                  <a:gd name="T10" fmla="*/ 43 w 69"/>
                  <a:gd name="T11" fmla="*/ 51 h 76"/>
                  <a:gd name="T12" fmla="*/ 37 w 69"/>
                  <a:gd name="T13" fmla="*/ 76 h 76"/>
                  <a:gd name="T14" fmla="*/ 36 w 69"/>
                  <a:gd name="T15" fmla="*/ 76 h 76"/>
                  <a:gd name="T16" fmla="*/ 69 w 69"/>
                  <a:gd name="T17" fmla="*/ 22 h 76"/>
                  <a:gd name="T18" fmla="*/ 69 w 69"/>
                  <a:gd name="T19" fmla="*/ 0 h 76"/>
                  <a:gd name="T20" fmla="*/ 33 w 69"/>
                  <a:gd name="T21" fmla="*/ 23 h 76"/>
                  <a:gd name="T22" fmla="*/ 0 w 69"/>
                  <a:gd name="T23" fmla="*/ 0 h 76"/>
                  <a:gd name="T24" fmla="*/ 0 w 69"/>
                  <a:gd name="T25"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6">
                    <a:moveTo>
                      <a:pt x="0" y="19"/>
                    </a:moveTo>
                    <a:cubicBezTo>
                      <a:pt x="0" y="22"/>
                      <a:pt x="0" y="22"/>
                      <a:pt x="0" y="22"/>
                    </a:cubicBezTo>
                    <a:cubicBezTo>
                      <a:pt x="5" y="46"/>
                      <a:pt x="14" y="63"/>
                      <a:pt x="33" y="73"/>
                    </a:cubicBezTo>
                    <a:cubicBezTo>
                      <a:pt x="29" y="67"/>
                      <a:pt x="27" y="59"/>
                      <a:pt x="27" y="51"/>
                    </a:cubicBezTo>
                    <a:cubicBezTo>
                      <a:pt x="27" y="41"/>
                      <a:pt x="30" y="31"/>
                      <a:pt x="35" y="23"/>
                    </a:cubicBezTo>
                    <a:cubicBezTo>
                      <a:pt x="40" y="31"/>
                      <a:pt x="43" y="41"/>
                      <a:pt x="43" y="51"/>
                    </a:cubicBezTo>
                    <a:cubicBezTo>
                      <a:pt x="43" y="60"/>
                      <a:pt x="41" y="69"/>
                      <a:pt x="37" y="76"/>
                    </a:cubicBezTo>
                    <a:cubicBezTo>
                      <a:pt x="37" y="76"/>
                      <a:pt x="36" y="76"/>
                      <a:pt x="36" y="76"/>
                    </a:cubicBezTo>
                    <a:cubicBezTo>
                      <a:pt x="58" y="64"/>
                      <a:pt x="65" y="46"/>
                      <a:pt x="69" y="22"/>
                    </a:cubicBezTo>
                    <a:cubicBezTo>
                      <a:pt x="69" y="0"/>
                      <a:pt x="69" y="0"/>
                      <a:pt x="69" y="0"/>
                    </a:cubicBezTo>
                    <a:cubicBezTo>
                      <a:pt x="56" y="2"/>
                      <a:pt x="42" y="10"/>
                      <a:pt x="33" y="23"/>
                    </a:cubicBezTo>
                    <a:cubicBezTo>
                      <a:pt x="26" y="11"/>
                      <a:pt x="15" y="2"/>
                      <a:pt x="0" y="0"/>
                    </a:cubicBezTo>
                    <a:cubicBezTo>
                      <a:pt x="0" y="4"/>
                      <a:pt x="0" y="18"/>
                      <a:pt x="0" y="19"/>
                    </a:cubicBezTo>
                    <a:close/>
                  </a:path>
                </a:pathLst>
              </a:custGeom>
              <a:grpFill/>
              <a:ln w="0" cap="sq">
                <a:noFill/>
                <a:prstDash val="solid"/>
                <a:miter lim="800000"/>
              </a:ln>
            </p:spPr>
            <p:txBody>
              <a:bodyPr vert="horz" wrap="square" lIns="91440" tIns="45720" rIns="91440" bIns="45720" numCol="1" anchor="t" anchorCtr="0" compatLnSpc="1"/>
              <a:lstStyle/>
              <a:p>
                <a:endParaRPr lang="zh-CN" altLang="en-US"/>
              </a:p>
            </p:txBody>
          </p:sp>
          <p:sp>
            <p:nvSpPr>
              <p:cNvPr id="37" name="Freeform 7"/>
              <p:cNvSpPr/>
              <p:nvPr/>
            </p:nvSpPr>
            <p:spPr bwMode="auto">
              <a:xfrm>
                <a:off x="3966" y="2041"/>
                <a:ext cx="95" cy="173"/>
              </a:xfrm>
              <a:custGeom>
                <a:avLst/>
                <a:gdLst>
                  <a:gd name="T0" fmla="*/ 0 w 40"/>
                  <a:gd name="T1" fmla="*/ 17 h 73"/>
                  <a:gd name="T2" fmla="*/ 0 w 40"/>
                  <a:gd name="T3" fmla="*/ 20 h 73"/>
                  <a:gd name="T4" fmla="*/ 33 w 40"/>
                  <a:gd name="T5" fmla="*/ 73 h 73"/>
                  <a:gd name="T6" fmla="*/ 40 w 40"/>
                  <a:gd name="T7" fmla="*/ 50 h 73"/>
                  <a:gd name="T8" fmla="*/ 0 w 40"/>
                  <a:gd name="T9" fmla="*/ 0 h 73"/>
                  <a:gd name="T10" fmla="*/ 0 w 40"/>
                  <a:gd name="T11" fmla="*/ 17 h 73"/>
                </a:gdLst>
                <a:ahLst/>
                <a:cxnLst>
                  <a:cxn ang="0">
                    <a:pos x="T0" y="T1"/>
                  </a:cxn>
                  <a:cxn ang="0">
                    <a:pos x="T2" y="T3"/>
                  </a:cxn>
                  <a:cxn ang="0">
                    <a:pos x="T4" y="T5"/>
                  </a:cxn>
                  <a:cxn ang="0">
                    <a:pos x="T6" y="T7"/>
                  </a:cxn>
                  <a:cxn ang="0">
                    <a:pos x="T8" y="T9"/>
                  </a:cxn>
                  <a:cxn ang="0">
                    <a:pos x="T10" y="T11"/>
                  </a:cxn>
                </a:cxnLst>
                <a:rect l="0" t="0" r="r" b="b"/>
                <a:pathLst>
                  <a:path w="40" h="73">
                    <a:moveTo>
                      <a:pt x="0" y="17"/>
                    </a:moveTo>
                    <a:cubicBezTo>
                      <a:pt x="0" y="20"/>
                      <a:pt x="0" y="20"/>
                      <a:pt x="0" y="20"/>
                    </a:cubicBezTo>
                    <a:cubicBezTo>
                      <a:pt x="0" y="46"/>
                      <a:pt x="12" y="63"/>
                      <a:pt x="33" y="73"/>
                    </a:cubicBezTo>
                    <a:cubicBezTo>
                      <a:pt x="37" y="66"/>
                      <a:pt x="40" y="59"/>
                      <a:pt x="40" y="50"/>
                    </a:cubicBezTo>
                    <a:cubicBezTo>
                      <a:pt x="40" y="25"/>
                      <a:pt x="22" y="4"/>
                      <a:pt x="0" y="0"/>
                    </a:cubicBezTo>
                    <a:cubicBezTo>
                      <a:pt x="0" y="4"/>
                      <a:pt x="0" y="10"/>
                      <a:pt x="0" y="17"/>
                    </a:cubicBezTo>
                    <a:close/>
                  </a:path>
                </a:pathLst>
              </a:custGeom>
              <a:grpFill/>
              <a:ln w="0" cap="sq">
                <a:noFill/>
                <a:prstDash val="solid"/>
                <a:miter lim="800000"/>
              </a:ln>
            </p:spPr>
            <p:txBody>
              <a:bodyPr vert="horz" wrap="square" lIns="91440" tIns="45720" rIns="91440" bIns="45720" numCol="1" anchor="t" anchorCtr="0" compatLnSpc="1"/>
              <a:lstStyle/>
              <a:p>
                <a:endParaRPr lang="zh-CN" altLang="en-US"/>
              </a:p>
            </p:txBody>
          </p:sp>
          <p:sp>
            <p:nvSpPr>
              <p:cNvPr id="38" name="Freeform 8"/>
              <p:cNvSpPr/>
              <p:nvPr/>
            </p:nvSpPr>
            <p:spPr bwMode="auto">
              <a:xfrm>
                <a:off x="3618" y="2041"/>
                <a:ext cx="95" cy="180"/>
              </a:xfrm>
              <a:custGeom>
                <a:avLst/>
                <a:gdLst>
                  <a:gd name="T0" fmla="*/ 40 w 40"/>
                  <a:gd name="T1" fmla="*/ 21 h 76"/>
                  <a:gd name="T2" fmla="*/ 40 w 40"/>
                  <a:gd name="T3" fmla="*/ 0 h 76"/>
                  <a:gd name="T4" fmla="*/ 0 w 40"/>
                  <a:gd name="T5" fmla="*/ 50 h 76"/>
                  <a:gd name="T6" fmla="*/ 6 w 40"/>
                  <a:gd name="T7" fmla="*/ 76 h 76"/>
                  <a:gd name="T8" fmla="*/ 40 w 40"/>
                  <a:gd name="T9" fmla="*/ 21 h 76"/>
                </a:gdLst>
                <a:ahLst/>
                <a:cxnLst>
                  <a:cxn ang="0">
                    <a:pos x="T0" y="T1"/>
                  </a:cxn>
                  <a:cxn ang="0">
                    <a:pos x="T2" y="T3"/>
                  </a:cxn>
                  <a:cxn ang="0">
                    <a:pos x="T4" y="T5"/>
                  </a:cxn>
                  <a:cxn ang="0">
                    <a:pos x="T6" y="T7"/>
                  </a:cxn>
                  <a:cxn ang="0">
                    <a:pos x="T8" y="T9"/>
                  </a:cxn>
                </a:cxnLst>
                <a:rect l="0" t="0" r="r" b="b"/>
                <a:pathLst>
                  <a:path w="40" h="76">
                    <a:moveTo>
                      <a:pt x="40" y="21"/>
                    </a:moveTo>
                    <a:cubicBezTo>
                      <a:pt x="40" y="0"/>
                      <a:pt x="40" y="0"/>
                      <a:pt x="40" y="0"/>
                    </a:cubicBezTo>
                    <a:cubicBezTo>
                      <a:pt x="15" y="4"/>
                      <a:pt x="0" y="25"/>
                      <a:pt x="0" y="50"/>
                    </a:cubicBezTo>
                    <a:cubicBezTo>
                      <a:pt x="0" y="60"/>
                      <a:pt x="2" y="69"/>
                      <a:pt x="6" y="76"/>
                    </a:cubicBezTo>
                    <a:cubicBezTo>
                      <a:pt x="29" y="64"/>
                      <a:pt x="40" y="46"/>
                      <a:pt x="40" y="21"/>
                    </a:cubicBezTo>
                    <a:close/>
                  </a:path>
                </a:pathLst>
              </a:custGeom>
              <a:grpFill/>
              <a:ln w="0" cap="sq">
                <a:noFill/>
                <a:prstDash val="solid"/>
                <a:miter lim="800000"/>
              </a:ln>
            </p:spPr>
            <p:txBody>
              <a:bodyPr vert="horz" wrap="square" lIns="91440" tIns="45720" rIns="91440" bIns="45720" numCol="1" anchor="t" anchorCtr="0" compatLnSpc="1"/>
              <a:lstStyle/>
              <a:p>
                <a:endParaRPr lang="zh-CN" altLang="en-US"/>
              </a:p>
            </p:txBody>
          </p:sp>
          <p:sp>
            <p:nvSpPr>
              <p:cNvPr id="39" name="Freeform 9"/>
              <p:cNvSpPr/>
              <p:nvPr/>
            </p:nvSpPr>
            <p:spPr bwMode="auto">
              <a:xfrm>
                <a:off x="3656" y="2157"/>
                <a:ext cx="159" cy="125"/>
              </a:xfrm>
              <a:custGeom>
                <a:avLst/>
                <a:gdLst>
                  <a:gd name="T0" fmla="*/ 34 w 67"/>
                  <a:gd name="T1" fmla="*/ 0 h 53"/>
                  <a:gd name="T2" fmla="*/ 0 w 67"/>
                  <a:gd name="T3" fmla="*/ 39 h 53"/>
                  <a:gd name="T4" fmla="*/ 34 w 67"/>
                  <a:gd name="T5" fmla="*/ 53 h 53"/>
                  <a:gd name="T6" fmla="*/ 67 w 67"/>
                  <a:gd name="T7" fmla="*/ 40 h 53"/>
                  <a:gd name="T8" fmla="*/ 34 w 67"/>
                  <a:gd name="T9" fmla="*/ 0 h 53"/>
                </a:gdLst>
                <a:ahLst/>
                <a:cxnLst>
                  <a:cxn ang="0">
                    <a:pos x="T0" y="T1"/>
                  </a:cxn>
                  <a:cxn ang="0">
                    <a:pos x="T2" y="T3"/>
                  </a:cxn>
                  <a:cxn ang="0">
                    <a:pos x="T4" y="T5"/>
                  </a:cxn>
                  <a:cxn ang="0">
                    <a:pos x="T6" y="T7"/>
                  </a:cxn>
                  <a:cxn ang="0">
                    <a:pos x="T8" y="T9"/>
                  </a:cxn>
                </a:cxnLst>
                <a:rect l="0" t="0" r="r" b="b"/>
                <a:pathLst>
                  <a:path w="67" h="53">
                    <a:moveTo>
                      <a:pt x="34" y="0"/>
                    </a:moveTo>
                    <a:cubicBezTo>
                      <a:pt x="28" y="16"/>
                      <a:pt x="16" y="29"/>
                      <a:pt x="0" y="39"/>
                    </a:cubicBezTo>
                    <a:cubicBezTo>
                      <a:pt x="9" y="47"/>
                      <a:pt x="21" y="53"/>
                      <a:pt x="34" y="53"/>
                    </a:cubicBezTo>
                    <a:cubicBezTo>
                      <a:pt x="47" y="53"/>
                      <a:pt x="58" y="48"/>
                      <a:pt x="67" y="40"/>
                    </a:cubicBezTo>
                    <a:cubicBezTo>
                      <a:pt x="52" y="31"/>
                      <a:pt x="42" y="17"/>
                      <a:pt x="34" y="0"/>
                    </a:cubicBezTo>
                    <a:close/>
                  </a:path>
                </a:pathLst>
              </a:custGeom>
              <a:grpFill/>
              <a:ln w="0" cap="sq">
                <a:noFill/>
                <a:prstDash val="solid"/>
                <a:miter lim="800000"/>
              </a:ln>
            </p:spPr>
            <p:txBody>
              <a:bodyPr vert="horz" wrap="square" lIns="91440" tIns="45720" rIns="91440" bIns="45720" numCol="1" anchor="t" anchorCtr="0" compatLnSpc="1"/>
              <a:lstStyle/>
              <a:p>
                <a:endParaRPr lang="zh-CN" altLang="en-US"/>
              </a:p>
            </p:txBody>
          </p:sp>
          <p:sp>
            <p:nvSpPr>
              <p:cNvPr id="40" name="Freeform 10"/>
              <p:cNvSpPr/>
              <p:nvPr/>
            </p:nvSpPr>
            <p:spPr bwMode="auto">
              <a:xfrm>
                <a:off x="3855" y="2155"/>
                <a:ext cx="161" cy="127"/>
              </a:xfrm>
              <a:custGeom>
                <a:avLst/>
                <a:gdLst>
                  <a:gd name="T0" fmla="*/ 36 w 68"/>
                  <a:gd name="T1" fmla="*/ 0 h 54"/>
                  <a:gd name="T2" fmla="*/ 0 w 68"/>
                  <a:gd name="T3" fmla="*/ 41 h 54"/>
                  <a:gd name="T4" fmla="*/ 34 w 68"/>
                  <a:gd name="T5" fmla="*/ 54 h 54"/>
                  <a:gd name="T6" fmla="*/ 68 w 68"/>
                  <a:gd name="T7" fmla="*/ 40 h 54"/>
                  <a:gd name="T8" fmla="*/ 36 w 68"/>
                  <a:gd name="T9" fmla="*/ 0 h 54"/>
                </a:gdLst>
                <a:ahLst/>
                <a:cxnLst>
                  <a:cxn ang="0">
                    <a:pos x="T0" y="T1"/>
                  </a:cxn>
                  <a:cxn ang="0">
                    <a:pos x="T2" y="T3"/>
                  </a:cxn>
                  <a:cxn ang="0">
                    <a:pos x="T4" y="T5"/>
                  </a:cxn>
                  <a:cxn ang="0">
                    <a:pos x="T6" y="T7"/>
                  </a:cxn>
                  <a:cxn ang="0">
                    <a:pos x="T8" y="T9"/>
                  </a:cxn>
                </a:cxnLst>
                <a:rect l="0" t="0" r="r" b="b"/>
                <a:pathLst>
                  <a:path w="68" h="54">
                    <a:moveTo>
                      <a:pt x="36" y="0"/>
                    </a:moveTo>
                    <a:cubicBezTo>
                      <a:pt x="29" y="17"/>
                      <a:pt x="17" y="30"/>
                      <a:pt x="0" y="41"/>
                    </a:cubicBezTo>
                    <a:cubicBezTo>
                      <a:pt x="9" y="49"/>
                      <a:pt x="21" y="54"/>
                      <a:pt x="34" y="54"/>
                    </a:cubicBezTo>
                    <a:cubicBezTo>
                      <a:pt x="47" y="54"/>
                      <a:pt x="59" y="48"/>
                      <a:pt x="68" y="40"/>
                    </a:cubicBezTo>
                    <a:cubicBezTo>
                      <a:pt x="54" y="30"/>
                      <a:pt x="43" y="17"/>
                      <a:pt x="36" y="0"/>
                    </a:cubicBezTo>
                    <a:close/>
                  </a:path>
                </a:pathLst>
              </a:custGeom>
              <a:grpFill/>
              <a:ln w="0" cap="sq">
                <a:noFill/>
                <a:prstDash val="solid"/>
                <a:miter lim="800000"/>
              </a:ln>
            </p:spPr>
            <p:txBody>
              <a:bodyPr vert="horz" wrap="square" lIns="91440" tIns="45720" rIns="91440" bIns="45720" numCol="1" anchor="t" anchorCtr="0" compatLnSpc="1"/>
              <a:lstStyle/>
              <a:p>
                <a:endParaRPr lang="zh-CN" altLang="en-US"/>
              </a:p>
            </p:txBody>
          </p:sp>
        </p:grpSp>
      </p:grpSp>
      <p:cxnSp>
        <p:nvCxnSpPr>
          <p:cNvPr id="41" name="MH_Other_1"/>
          <p:cNvCxnSpPr/>
          <p:nvPr>
            <p:custDataLst>
              <p:tags r:id="rId2"/>
            </p:custDataLst>
          </p:nvPr>
        </p:nvCxnSpPr>
        <p:spPr>
          <a:xfrm>
            <a:off x="7139604" y="3066329"/>
            <a:ext cx="2320245" cy="0"/>
          </a:xfrm>
          <a:prstGeom prst="line">
            <a:avLst/>
          </a:prstGeom>
          <a:ln w="25400">
            <a:solidFill>
              <a:srgbClr val="E8B438"/>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595886" y="2477366"/>
            <a:ext cx="1240079" cy="2254250"/>
            <a:chOff x="6440488" y="1743075"/>
            <a:chExt cx="1240078" cy="2254250"/>
          </a:xfrm>
          <a:solidFill>
            <a:srgbClr val="E8B438"/>
          </a:solidFill>
        </p:grpSpPr>
        <p:sp>
          <p:nvSpPr>
            <p:cNvPr id="43" name="MH_SubTitle_3"/>
            <p:cNvSpPr/>
            <p:nvPr>
              <p:custDataLst>
                <p:tags r:id="rId8"/>
              </p:custDataLst>
            </p:nvPr>
          </p:nvSpPr>
          <p:spPr bwMode="auto">
            <a:xfrm rot="20700000">
              <a:off x="6440488" y="1743075"/>
              <a:ext cx="1087437" cy="2254250"/>
            </a:xfrm>
            <a:custGeom>
              <a:avLst/>
              <a:gdLst>
                <a:gd name="T0" fmla="*/ 0 w 1087280"/>
                <a:gd name="T1" fmla="*/ 0 h 2254625"/>
                <a:gd name="T2" fmla="*/ 1087280 w 1087280"/>
                <a:gd name="T3" fmla="*/ 2254625 h 2254625"/>
              </a:gdLst>
              <a:ahLst/>
              <a:cxnLst/>
              <a:rect l="T0" t="T1" r="T2" b="T3"/>
              <a:pathLst>
                <a:path w="1087280" h="2254625">
                  <a:moveTo>
                    <a:pt x="667816" y="412913"/>
                  </a:moveTo>
                  <a:lnTo>
                    <a:pt x="661379" y="407078"/>
                  </a:lnTo>
                  <a:lnTo>
                    <a:pt x="654942" y="401243"/>
                  </a:lnTo>
                  <a:lnTo>
                    <a:pt x="648230" y="396246"/>
                  </a:lnTo>
                  <a:lnTo>
                    <a:pt x="640959" y="391251"/>
                  </a:lnTo>
                  <a:lnTo>
                    <a:pt x="633691" y="386813"/>
                  </a:lnTo>
                  <a:lnTo>
                    <a:pt x="625865" y="382378"/>
                  </a:lnTo>
                  <a:lnTo>
                    <a:pt x="618041" y="378500"/>
                  </a:lnTo>
                  <a:lnTo>
                    <a:pt x="610775" y="374620"/>
                  </a:lnTo>
                  <a:lnTo>
                    <a:pt x="602117" y="371582"/>
                  </a:lnTo>
                  <a:lnTo>
                    <a:pt x="593739" y="368822"/>
                  </a:lnTo>
                  <a:lnTo>
                    <a:pt x="585641" y="366340"/>
                  </a:lnTo>
                  <a:lnTo>
                    <a:pt x="576430" y="364419"/>
                  </a:lnTo>
                  <a:lnTo>
                    <a:pt x="567778" y="363055"/>
                  </a:lnTo>
                  <a:lnTo>
                    <a:pt x="558569" y="361692"/>
                  </a:lnTo>
                  <a:lnTo>
                    <a:pt x="549362" y="360887"/>
                  </a:lnTo>
                  <a:lnTo>
                    <a:pt x="540436" y="360919"/>
                  </a:lnTo>
                  <a:lnTo>
                    <a:pt x="530953" y="360952"/>
                  </a:lnTo>
                  <a:lnTo>
                    <a:pt x="521472" y="361542"/>
                  </a:lnTo>
                  <a:lnTo>
                    <a:pt x="512831" y="362967"/>
                  </a:lnTo>
                  <a:lnTo>
                    <a:pt x="503911" y="364671"/>
                  </a:lnTo>
                  <a:lnTo>
                    <a:pt x="494992" y="366376"/>
                  </a:lnTo>
                  <a:lnTo>
                    <a:pt x="486913" y="368914"/>
                  </a:lnTo>
                  <a:lnTo>
                    <a:pt x="477998" y="371734"/>
                  </a:lnTo>
                  <a:lnTo>
                    <a:pt x="469923" y="375388"/>
                  </a:lnTo>
                  <a:lnTo>
                    <a:pt x="461847" y="379042"/>
                  </a:lnTo>
                  <a:lnTo>
                    <a:pt x="454330" y="382695"/>
                  </a:lnTo>
                  <a:lnTo>
                    <a:pt x="447095" y="387183"/>
                  </a:lnTo>
                  <a:lnTo>
                    <a:pt x="439581" y="391950"/>
                  </a:lnTo>
                  <a:lnTo>
                    <a:pt x="432628" y="397274"/>
                  </a:lnTo>
                  <a:lnTo>
                    <a:pt x="425395" y="402320"/>
                  </a:lnTo>
                  <a:lnTo>
                    <a:pt x="419001" y="408199"/>
                  </a:lnTo>
                  <a:lnTo>
                    <a:pt x="412887" y="414357"/>
                  </a:lnTo>
                  <a:lnTo>
                    <a:pt x="407052" y="420234"/>
                  </a:lnTo>
                  <a:lnTo>
                    <a:pt x="401218" y="426670"/>
                  </a:lnTo>
                  <a:lnTo>
                    <a:pt x="396224" y="433939"/>
                  </a:lnTo>
                  <a:lnTo>
                    <a:pt x="390950" y="440930"/>
                  </a:lnTo>
                  <a:lnTo>
                    <a:pt x="386515" y="448198"/>
                  </a:lnTo>
                  <a:lnTo>
                    <a:pt x="381801" y="455745"/>
                  </a:lnTo>
                  <a:lnTo>
                    <a:pt x="378202" y="463288"/>
                  </a:lnTo>
                  <a:lnTo>
                    <a:pt x="374606" y="471389"/>
                  </a:lnTo>
                  <a:lnTo>
                    <a:pt x="371010" y="479490"/>
                  </a:lnTo>
                  <a:lnTo>
                    <a:pt x="368532" y="488146"/>
                  </a:lnTo>
                  <a:lnTo>
                    <a:pt x="366051" y="496243"/>
                  </a:lnTo>
                  <a:lnTo>
                    <a:pt x="364133" y="505454"/>
                  </a:lnTo>
                  <a:lnTo>
                    <a:pt x="362770" y="514105"/>
                  </a:lnTo>
                  <a:lnTo>
                    <a:pt x="361129" y="523036"/>
                  </a:lnTo>
                  <a:lnTo>
                    <a:pt x="360884" y="532242"/>
                  </a:lnTo>
                  <a:lnTo>
                    <a:pt x="360919" y="541725"/>
                  </a:lnTo>
                  <a:lnTo>
                    <a:pt x="360952" y="550650"/>
                  </a:lnTo>
                  <a:lnTo>
                    <a:pt x="361823" y="559851"/>
                  </a:lnTo>
                  <a:lnTo>
                    <a:pt x="362973" y="569331"/>
                  </a:lnTo>
                  <a:lnTo>
                    <a:pt x="364400" y="577972"/>
                  </a:lnTo>
                  <a:lnTo>
                    <a:pt x="366942" y="586610"/>
                  </a:lnTo>
                  <a:lnTo>
                    <a:pt x="368926" y="595250"/>
                  </a:lnTo>
                  <a:lnTo>
                    <a:pt x="371746" y="603608"/>
                  </a:lnTo>
                  <a:lnTo>
                    <a:pt x="375402" y="611683"/>
                  </a:lnTo>
                  <a:lnTo>
                    <a:pt x="378777" y="619482"/>
                  </a:lnTo>
                  <a:lnTo>
                    <a:pt x="382711" y="627278"/>
                  </a:lnTo>
                  <a:lnTo>
                    <a:pt x="387202" y="635072"/>
                  </a:lnTo>
                  <a:lnTo>
                    <a:pt x="391692" y="642308"/>
                  </a:lnTo>
                  <a:lnTo>
                    <a:pt x="397017" y="649263"/>
                  </a:lnTo>
                  <a:lnTo>
                    <a:pt x="401784" y="656219"/>
                  </a:lnTo>
                  <a:lnTo>
                    <a:pt x="407665" y="662614"/>
                  </a:lnTo>
                  <a:lnTo>
                    <a:pt x="413824" y="668729"/>
                  </a:lnTo>
                  <a:lnTo>
                    <a:pt x="419983" y="674844"/>
                  </a:lnTo>
                  <a:lnTo>
                    <a:pt x="426419" y="680679"/>
                  </a:lnTo>
                  <a:lnTo>
                    <a:pt x="433689" y="685674"/>
                  </a:lnTo>
                  <a:lnTo>
                    <a:pt x="440682" y="690949"/>
                  </a:lnTo>
                  <a:lnTo>
                    <a:pt x="448230" y="695664"/>
                  </a:lnTo>
                  <a:lnTo>
                    <a:pt x="455496" y="699544"/>
                  </a:lnTo>
                  <a:lnTo>
                    <a:pt x="463320" y="703422"/>
                  </a:lnTo>
                  <a:lnTo>
                    <a:pt x="471422" y="707020"/>
                  </a:lnTo>
                  <a:lnTo>
                    <a:pt x="479524" y="710617"/>
                  </a:lnTo>
                  <a:lnTo>
                    <a:pt x="487902" y="713378"/>
                  </a:lnTo>
                  <a:lnTo>
                    <a:pt x="496836" y="715578"/>
                  </a:lnTo>
                  <a:lnTo>
                    <a:pt x="504931" y="717502"/>
                  </a:lnTo>
                  <a:lnTo>
                    <a:pt x="514143" y="719423"/>
                  </a:lnTo>
                  <a:lnTo>
                    <a:pt x="523070" y="719950"/>
                  </a:lnTo>
                  <a:lnTo>
                    <a:pt x="532558" y="721032"/>
                  </a:lnTo>
                  <a:lnTo>
                    <a:pt x="541763" y="721279"/>
                  </a:lnTo>
                  <a:lnTo>
                    <a:pt x="550966" y="720968"/>
                  </a:lnTo>
                  <a:lnTo>
                    <a:pt x="559889" y="720379"/>
                  </a:lnTo>
                  <a:lnTo>
                    <a:pt x="569089" y="718953"/>
                  </a:lnTo>
                  <a:lnTo>
                    <a:pt x="577730" y="717528"/>
                  </a:lnTo>
                  <a:lnTo>
                    <a:pt x="586647" y="715266"/>
                  </a:lnTo>
                  <a:lnTo>
                    <a:pt x="595006" y="713006"/>
                  </a:lnTo>
                  <a:lnTo>
                    <a:pt x="603363" y="710187"/>
                  </a:lnTo>
                  <a:lnTo>
                    <a:pt x="611719" y="706811"/>
                  </a:lnTo>
                  <a:lnTo>
                    <a:pt x="619514" y="702879"/>
                  </a:lnTo>
                  <a:lnTo>
                    <a:pt x="627032" y="699227"/>
                  </a:lnTo>
                  <a:lnTo>
                    <a:pt x="634825" y="694737"/>
                  </a:lnTo>
                  <a:lnTo>
                    <a:pt x="641780" y="689972"/>
                  </a:lnTo>
                  <a:lnTo>
                    <a:pt x="649293" y="685204"/>
                  </a:lnTo>
                  <a:lnTo>
                    <a:pt x="655967" y="679602"/>
                  </a:lnTo>
                  <a:lnTo>
                    <a:pt x="662640" y="674001"/>
                  </a:lnTo>
                  <a:lnTo>
                    <a:pt x="668756" y="668401"/>
                  </a:lnTo>
                  <a:lnTo>
                    <a:pt x="674590" y="661965"/>
                  </a:lnTo>
                  <a:lnTo>
                    <a:pt x="680143" y="655252"/>
                  </a:lnTo>
                  <a:lnTo>
                    <a:pt x="685697" y="648539"/>
                  </a:lnTo>
                  <a:lnTo>
                    <a:pt x="690411" y="640992"/>
                  </a:lnTo>
                  <a:lnTo>
                    <a:pt x="695405" y="633722"/>
                  </a:lnTo>
                  <a:lnTo>
                    <a:pt x="699561" y="626177"/>
                  </a:lnTo>
                  <a:lnTo>
                    <a:pt x="703159" y="618634"/>
                  </a:lnTo>
                  <a:lnTo>
                    <a:pt x="707035" y="610810"/>
                  </a:lnTo>
                  <a:lnTo>
                    <a:pt x="710351" y="602431"/>
                  </a:lnTo>
                  <a:lnTo>
                    <a:pt x="713388" y="593774"/>
                  </a:lnTo>
                  <a:lnTo>
                    <a:pt x="715588" y="585399"/>
                  </a:lnTo>
                  <a:lnTo>
                    <a:pt x="717509" y="576746"/>
                  </a:lnTo>
                  <a:lnTo>
                    <a:pt x="719149" y="567814"/>
                  </a:lnTo>
                  <a:lnTo>
                    <a:pt x="720232" y="558885"/>
                  </a:lnTo>
                  <a:lnTo>
                    <a:pt x="721035" y="549678"/>
                  </a:lnTo>
                  <a:lnTo>
                    <a:pt x="721280" y="540473"/>
                  </a:lnTo>
                  <a:lnTo>
                    <a:pt x="720967" y="531270"/>
                  </a:lnTo>
                  <a:lnTo>
                    <a:pt x="719817" y="521790"/>
                  </a:lnTo>
                  <a:lnTo>
                    <a:pt x="718948" y="513147"/>
                  </a:lnTo>
                  <a:lnTo>
                    <a:pt x="716962" y="503949"/>
                  </a:lnTo>
                  <a:lnTo>
                    <a:pt x="715535" y="495308"/>
                  </a:lnTo>
                  <a:lnTo>
                    <a:pt x="712715" y="486950"/>
                  </a:lnTo>
                  <a:lnTo>
                    <a:pt x="709895" y="478592"/>
                  </a:lnTo>
                  <a:lnTo>
                    <a:pt x="706796" y="469956"/>
                  </a:lnTo>
                  <a:lnTo>
                    <a:pt x="702584" y="462440"/>
                  </a:lnTo>
                  <a:lnTo>
                    <a:pt x="698650" y="454644"/>
                  </a:lnTo>
                  <a:lnTo>
                    <a:pt x="694719" y="447406"/>
                  </a:lnTo>
                  <a:lnTo>
                    <a:pt x="689950" y="439891"/>
                  </a:lnTo>
                  <a:lnTo>
                    <a:pt x="684902" y="432657"/>
                  </a:lnTo>
                  <a:lnTo>
                    <a:pt x="679577" y="425702"/>
                  </a:lnTo>
                  <a:lnTo>
                    <a:pt x="673696" y="419308"/>
                  </a:lnTo>
                  <a:lnTo>
                    <a:pt x="667816" y="412913"/>
                  </a:lnTo>
                  <a:close/>
                  <a:moveTo>
                    <a:pt x="539108" y="0"/>
                  </a:moveTo>
                  <a:lnTo>
                    <a:pt x="1081639" y="538663"/>
                  </a:lnTo>
                  <a:lnTo>
                    <a:pt x="1087280" y="2071033"/>
                  </a:lnTo>
                  <a:lnTo>
                    <a:pt x="1086784" y="2087770"/>
                  </a:lnTo>
                  <a:lnTo>
                    <a:pt x="1085446" y="2103115"/>
                  </a:lnTo>
                  <a:lnTo>
                    <a:pt x="1082988" y="2117349"/>
                  </a:lnTo>
                  <a:lnTo>
                    <a:pt x="1079690" y="2130748"/>
                  </a:lnTo>
                  <a:lnTo>
                    <a:pt x="1075552" y="2143314"/>
                  </a:lnTo>
                  <a:lnTo>
                    <a:pt x="1070853" y="2154766"/>
                  </a:lnTo>
                  <a:lnTo>
                    <a:pt x="1065593" y="2165662"/>
                  </a:lnTo>
                  <a:lnTo>
                    <a:pt x="1059494" y="2175724"/>
                  </a:lnTo>
                  <a:lnTo>
                    <a:pt x="1052835" y="2185231"/>
                  </a:lnTo>
                  <a:lnTo>
                    <a:pt x="1045892" y="2193344"/>
                  </a:lnTo>
                  <a:lnTo>
                    <a:pt x="1038389" y="2200901"/>
                  </a:lnTo>
                  <a:lnTo>
                    <a:pt x="1030884" y="2207900"/>
                  </a:lnTo>
                  <a:lnTo>
                    <a:pt x="1022819" y="2214343"/>
                  </a:lnTo>
                  <a:lnTo>
                    <a:pt x="1014472" y="2219950"/>
                  </a:lnTo>
                  <a:lnTo>
                    <a:pt x="1006123" y="2225000"/>
                  </a:lnTo>
                  <a:lnTo>
                    <a:pt x="997492" y="2229214"/>
                  </a:lnTo>
                  <a:lnTo>
                    <a:pt x="989419" y="2233426"/>
                  </a:lnTo>
                  <a:lnTo>
                    <a:pt x="980786" y="2237082"/>
                  </a:lnTo>
                  <a:lnTo>
                    <a:pt x="972708" y="2240178"/>
                  </a:lnTo>
                  <a:lnTo>
                    <a:pt x="964349" y="2242438"/>
                  </a:lnTo>
                  <a:lnTo>
                    <a:pt x="957105" y="2244695"/>
                  </a:lnTo>
                  <a:lnTo>
                    <a:pt x="949582" y="2246673"/>
                  </a:lnTo>
                  <a:lnTo>
                    <a:pt x="935646" y="2249511"/>
                  </a:lnTo>
                  <a:lnTo>
                    <a:pt x="924216" y="2250945"/>
                  </a:lnTo>
                  <a:lnTo>
                    <a:pt x="915572" y="2251812"/>
                  </a:lnTo>
                  <a:lnTo>
                    <a:pt x="907485" y="2252119"/>
                  </a:lnTo>
                  <a:lnTo>
                    <a:pt x="186205" y="2254625"/>
                  </a:lnTo>
                  <a:lnTo>
                    <a:pt x="170304" y="2253843"/>
                  </a:lnTo>
                  <a:lnTo>
                    <a:pt x="154680" y="2252782"/>
                  </a:lnTo>
                  <a:lnTo>
                    <a:pt x="140724" y="2250041"/>
                  </a:lnTo>
                  <a:lnTo>
                    <a:pt x="127326" y="2247298"/>
                  </a:lnTo>
                  <a:lnTo>
                    <a:pt x="114759" y="2243158"/>
                  </a:lnTo>
                  <a:lnTo>
                    <a:pt x="103028" y="2238736"/>
                  </a:lnTo>
                  <a:lnTo>
                    <a:pt x="92129" y="2232917"/>
                  </a:lnTo>
                  <a:lnTo>
                    <a:pt x="82345" y="2227093"/>
                  </a:lnTo>
                  <a:lnTo>
                    <a:pt x="73115" y="2220153"/>
                  </a:lnTo>
                  <a:lnTo>
                    <a:pt x="64723" y="2213488"/>
                  </a:lnTo>
                  <a:lnTo>
                    <a:pt x="57165" y="2205983"/>
                  </a:lnTo>
                  <a:lnTo>
                    <a:pt x="50442" y="2198197"/>
                  </a:lnTo>
                  <a:lnTo>
                    <a:pt x="43997" y="2190130"/>
                  </a:lnTo>
                  <a:lnTo>
                    <a:pt x="38388" y="2181782"/>
                  </a:lnTo>
                  <a:lnTo>
                    <a:pt x="33059" y="2173712"/>
                  </a:lnTo>
                  <a:lnTo>
                    <a:pt x="28565" y="2165360"/>
                  </a:lnTo>
                  <a:lnTo>
                    <a:pt x="24630" y="2157006"/>
                  </a:lnTo>
                  <a:lnTo>
                    <a:pt x="21250" y="2148092"/>
                  </a:lnTo>
                  <a:lnTo>
                    <a:pt x="18152" y="2140014"/>
                  </a:lnTo>
                  <a:lnTo>
                    <a:pt x="15334" y="2132215"/>
                  </a:lnTo>
                  <a:lnTo>
                    <a:pt x="13074" y="2124412"/>
                  </a:lnTo>
                  <a:lnTo>
                    <a:pt x="11372" y="2116609"/>
                  </a:lnTo>
                  <a:lnTo>
                    <a:pt x="8533" y="2103230"/>
                  </a:lnTo>
                  <a:lnTo>
                    <a:pt x="6816" y="2091522"/>
                  </a:lnTo>
                  <a:lnTo>
                    <a:pt x="6226" y="2082598"/>
                  </a:lnTo>
                  <a:lnTo>
                    <a:pt x="5641" y="2075348"/>
                  </a:lnTo>
                  <a:lnTo>
                    <a:pt x="0" y="542979"/>
                  </a:lnTo>
                  <a:lnTo>
                    <a:pt x="539108" y="0"/>
                  </a:lnTo>
                  <a:close/>
                </a:path>
              </a:pathLst>
            </a:custGeom>
            <a:grpFill/>
            <a:ln>
              <a:noFill/>
            </a:ln>
          </p:spPr>
          <p:txBody>
            <a:bodyPr lIns="108000" tIns="576000" rIns="108000" bIns="0" anchor="ctr"/>
            <a:lstStyle/>
            <a:p>
              <a:pPr algn="ctr" eaLnBrk="1" hangingPunct="1">
                <a:lnSpc>
                  <a:spcPct val="110000"/>
                </a:lnSpc>
              </a:pPr>
              <a:endParaRPr lang="da-DK" altLang="zh-CN" sz="2000" dirty="0">
                <a:solidFill>
                  <a:srgbClr val="FFFFFF"/>
                </a:solidFill>
                <a:ea typeface="微软雅黑" panose="020B0503020204020204" pitchFamily="34" charset="-122"/>
              </a:endParaRPr>
            </a:p>
          </p:txBody>
        </p:sp>
        <p:sp>
          <p:nvSpPr>
            <p:cNvPr id="44" name="TextBox 25"/>
            <p:cNvSpPr txBox="1">
              <a:spLocks noChangeArrowheads="1"/>
            </p:cNvSpPr>
            <p:nvPr/>
          </p:nvSpPr>
          <p:spPr bwMode="auto">
            <a:xfrm rot="20646988">
              <a:off x="6583636" y="3037596"/>
              <a:ext cx="1096930" cy="707886"/>
            </a:xfrm>
            <a:prstGeom prst="rect">
              <a:avLst/>
            </a:prstGeom>
            <a:grpFill/>
            <a:ln w="9525">
              <a:noFill/>
              <a:miter lim="800000"/>
            </a:ln>
          </p:spPr>
          <p:txBody>
            <a:bodyPr wrap="square">
              <a:spAutoFit/>
            </a:bodyPr>
            <a:lstStyle/>
            <a:p>
              <a:pPr algn="ctr"/>
              <a:r>
                <a:rPr lang="zh-CN" altLang="en-US" sz="2000" b="1" dirty="0">
                  <a:solidFill>
                    <a:schemeClr val="bg1"/>
                  </a:solidFill>
                  <a:ea typeface="微软雅黑" panose="020B0503020204020204" pitchFamily="34" charset="-122"/>
                </a:rPr>
                <a:t>淘宝网推广</a:t>
              </a:r>
            </a:p>
          </p:txBody>
        </p:sp>
        <p:grpSp>
          <p:nvGrpSpPr>
            <p:cNvPr id="45" name="Group 14"/>
            <p:cNvGrpSpPr>
              <a:grpSpLocks noChangeAspect="1"/>
            </p:cNvGrpSpPr>
            <p:nvPr/>
          </p:nvGrpSpPr>
          <p:grpSpPr bwMode="auto">
            <a:xfrm rot="20700000">
              <a:off x="6706095" y="2621715"/>
              <a:ext cx="432744" cy="379118"/>
              <a:chOff x="3668" y="2015"/>
              <a:chExt cx="347" cy="304"/>
            </a:xfrm>
            <a:grpFill/>
          </p:grpSpPr>
          <p:sp>
            <p:nvSpPr>
              <p:cNvPr id="46" name="Oval 15"/>
              <p:cNvSpPr>
                <a:spLocks noChangeArrowheads="1"/>
              </p:cNvSpPr>
              <p:nvPr/>
            </p:nvSpPr>
            <p:spPr bwMode="auto">
              <a:xfrm>
                <a:off x="3696" y="2036"/>
                <a:ext cx="61" cy="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3668" y="2102"/>
                <a:ext cx="94" cy="187"/>
              </a:xfrm>
              <a:custGeom>
                <a:avLst/>
                <a:gdLst>
                  <a:gd name="T0" fmla="*/ 14 w 40"/>
                  <a:gd name="T1" fmla="*/ 0 h 79"/>
                  <a:gd name="T2" fmla="*/ 6 w 40"/>
                  <a:gd name="T3" fmla="*/ 13 h 79"/>
                  <a:gd name="T4" fmla="*/ 21 w 40"/>
                  <a:gd name="T5" fmla="*/ 22 h 79"/>
                  <a:gd name="T6" fmla="*/ 26 w 40"/>
                  <a:gd name="T7" fmla="*/ 37 h 79"/>
                  <a:gd name="T8" fmla="*/ 0 w 40"/>
                  <a:gd name="T9" fmla="*/ 66 h 79"/>
                  <a:gd name="T10" fmla="*/ 19 w 40"/>
                  <a:gd name="T11" fmla="*/ 79 h 79"/>
                  <a:gd name="T12" fmla="*/ 36 w 40"/>
                  <a:gd name="T13" fmla="*/ 42 h 79"/>
                  <a:gd name="T14" fmla="*/ 34 w 40"/>
                  <a:gd name="T15" fmla="*/ 17 h 79"/>
                  <a:gd name="T16" fmla="*/ 14 w 4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9">
                    <a:moveTo>
                      <a:pt x="14" y="0"/>
                    </a:moveTo>
                    <a:cubicBezTo>
                      <a:pt x="6" y="13"/>
                      <a:pt x="6" y="13"/>
                      <a:pt x="6" y="13"/>
                    </a:cubicBezTo>
                    <a:cubicBezTo>
                      <a:pt x="21" y="22"/>
                      <a:pt x="21" y="22"/>
                      <a:pt x="21" y="22"/>
                    </a:cubicBezTo>
                    <a:cubicBezTo>
                      <a:pt x="21" y="22"/>
                      <a:pt x="31" y="27"/>
                      <a:pt x="26" y="37"/>
                    </a:cubicBezTo>
                    <a:cubicBezTo>
                      <a:pt x="22" y="46"/>
                      <a:pt x="0" y="66"/>
                      <a:pt x="0" y="66"/>
                    </a:cubicBezTo>
                    <a:cubicBezTo>
                      <a:pt x="19" y="79"/>
                      <a:pt x="19" y="79"/>
                      <a:pt x="19" y="79"/>
                    </a:cubicBezTo>
                    <a:cubicBezTo>
                      <a:pt x="33" y="49"/>
                      <a:pt x="32" y="53"/>
                      <a:pt x="36" y="42"/>
                    </a:cubicBezTo>
                    <a:cubicBezTo>
                      <a:pt x="39" y="31"/>
                      <a:pt x="40" y="23"/>
                      <a:pt x="34" y="17"/>
                    </a:cubicBezTo>
                    <a:cubicBezTo>
                      <a:pt x="26" y="9"/>
                      <a:pt x="25" y="9"/>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p:nvPr/>
            </p:nvSpPr>
            <p:spPr bwMode="auto">
              <a:xfrm>
                <a:off x="3741" y="2015"/>
                <a:ext cx="274" cy="304"/>
              </a:xfrm>
              <a:custGeom>
                <a:avLst/>
                <a:gdLst>
                  <a:gd name="T0" fmla="*/ 111 w 116"/>
                  <a:gd name="T1" fmla="*/ 34 h 129"/>
                  <a:gd name="T2" fmla="*/ 34 w 116"/>
                  <a:gd name="T3" fmla="*/ 21 h 129"/>
                  <a:gd name="T4" fmla="*/ 38 w 116"/>
                  <a:gd name="T5" fmla="*/ 12 h 129"/>
                  <a:gd name="T6" fmla="*/ 20 w 116"/>
                  <a:gd name="T7" fmla="*/ 7 h 129"/>
                  <a:gd name="T8" fmla="*/ 0 w 116"/>
                  <a:gd name="T9" fmla="*/ 42 h 129"/>
                  <a:gd name="T10" fmla="*/ 12 w 116"/>
                  <a:gd name="T11" fmla="*/ 49 h 129"/>
                  <a:gd name="T12" fmla="*/ 22 w 116"/>
                  <a:gd name="T13" fmla="*/ 38 h 129"/>
                  <a:gd name="T14" fmla="*/ 30 w 116"/>
                  <a:gd name="T15" fmla="*/ 35 h 129"/>
                  <a:gd name="T16" fmla="*/ 16 w 116"/>
                  <a:gd name="T17" fmla="*/ 56 h 129"/>
                  <a:gd name="T18" fmla="*/ 24 w 116"/>
                  <a:gd name="T19" fmla="*/ 63 h 129"/>
                  <a:gd name="T20" fmla="*/ 35 w 116"/>
                  <a:gd name="T21" fmla="*/ 51 h 129"/>
                  <a:gd name="T22" fmla="*/ 41 w 116"/>
                  <a:gd name="T23" fmla="*/ 51 h 129"/>
                  <a:gd name="T24" fmla="*/ 41 w 116"/>
                  <a:gd name="T25" fmla="*/ 63 h 129"/>
                  <a:gd name="T26" fmla="*/ 16 w 116"/>
                  <a:gd name="T27" fmla="*/ 63 h 129"/>
                  <a:gd name="T28" fmla="*/ 16 w 116"/>
                  <a:gd name="T29" fmla="*/ 72 h 129"/>
                  <a:gd name="T30" fmla="*/ 41 w 116"/>
                  <a:gd name="T31" fmla="*/ 72 h 129"/>
                  <a:gd name="T32" fmla="*/ 41 w 116"/>
                  <a:gd name="T33" fmla="*/ 93 h 129"/>
                  <a:gd name="T34" fmla="*/ 40 w 116"/>
                  <a:gd name="T35" fmla="*/ 93 h 129"/>
                  <a:gd name="T36" fmla="*/ 32 w 116"/>
                  <a:gd name="T37" fmla="*/ 90 h 129"/>
                  <a:gd name="T38" fmla="*/ 31 w 116"/>
                  <a:gd name="T39" fmla="*/ 77 h 129"/>
                  <a:gd name="T40" fmla="*/ 14 w 116"/>
                  <a:gd name="T41" fmla="*/ 77 h 129"/>
                  <a:gd name="T42" fmla="*/ 13 w 116"/>
                  <a:gd name="T43" fmla="*/ 77 h 129"/>
                  <a:gd name="T44" fmla="*/ 31 w 116"/>
                  <a:gd name="T45" fmla="*/ 105 h 129"/>
                  <a:gd name="T46" fmla="*/ 75 w 116"/>
                  <a:gd name="T47" fmla="*/ 94 h 129"/>
                  <a:gd name="T48" fmla="*/ 77 w 116"/>
                  <a:gd name="T49" fmla="*/ 103 h 129"/>
                  <a:gd name="T50" fmla="*/ 92 w 116"/>
                  <a:gd name="T51" fmla="*/ 97 h 129"/>
                  <a:gd name="T52" fmla="*/ 82 w 116"/>
                  <a:gd name="T53" fmla="*/ 73 h 129"/>
                  <a:gd name="T54" fmla="*/ 70 w 116"/>
                  <a:gd name="T55" fmla="*/ 77 h 129"/>
                  <a:gd name="T56" fmla="*/ 72 w 116"/>
                  <a:gd name="T57" fmla="*/ 85 h 129"/>
                  <a:gd name="T58" fmla="*/ 62 w 116"/>
                  <a:gd name="T59" fmla="*/ 90 h 129"/>
                  <a:gd name="T60" fmla="*/ 62 w 116"/>
                  <a:gd name="T61" fmla="*/ 72 h 129"/>
                  <a:gd name="T62" fmla="*/ 87 w 116"/>
                  <a:gd name="T63" fmla="*/ 72 h 129"/>
                  <a:gd name="T64" fmla="*/ 87 w 116"/>
                  <a:gd name="T65" fmla="*/ 63 h 129"/>
                  <a:gd name="T66" fmla="*/ 62 w 116"/>
                  <a:gd name="T67" fmla="*/ 63 h 129"/>
                  <a:gd name="T68" fmla="*/ 62 w 116"/>
                  <a:gd name="T69" fmla="*/ 51 h 129"/>
                  <a:gd name="T70" fmla="*/ 87 w 116"/>
                  <a:gd name="T71" fmla="*/ 51 h 129"/>
                  <a:gd name="T72" fmla="*/ 87 w 116"/>
                  <a:gd name="T73" fmla="*/ 42 h 129"/>
                  <a:gd name="T74" fmla="*/ 43 w 116"/>
                  <a:gd name="T75" fmla="*/ 42 h 129"/>
                  <a:gd name="T76" fmla="*/ 49 w 116"/>
                  <a:gd name="T77" fmla="*/ 33 h 129"/>
                  <a:gd name="T78" fmla="*/ 41 w 116"/>
                  <a:gd name="T79" fmla="*/ 31 h 129"/>
                  <a:gd name="T80" fmla="*/ 93 w 116"/>
                  <a:gd name="T81" fmla="*/ 40 h 129"/>
                  <a:gd name="T82" fmla="*/ 93 w 116"/>
                  <a:gd name="T83" fmla="*/ 92 h 129"/>
                  <a:gd name="T84" fmla="*/ 75 w 116"/>
                  <a:gd name="T85" fmla="*/ 108 h 129"/>
                  <a:gd name="T86" fmla="*/ 64 w 116"/>
                  <a:gd name="T87" fmla="*/ 105 h 129"/>
                  <a:gd name="T88" fmla="*/ 61 w 116"/>
                  <a:gd name="T89" fmla="*/ 116 h 129"/>
                  <a:gd name="T90" fmla="*/ 112 w 116"/>
                  <a:gd name="T91" fmla="*/ 93 h 129"/>
                  <a:gd name="T92" fmla="*/ 111 w 116"/>
                  <a:gd name="T93" fmla="*/ 3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9">
                    <a:moveTo>
                      <a:pt x="111" y="34"/>
                    </a:moveTo>
                    <a:cubicBezTo>
                      <a:pt x="111" y="34"/>
                      <a:pt x="107" y="0"/>
                      <a:pt x="34" y="21"/>
                    </a:cubicBezTo>
                    <a:cubicBezTo>
                      <a:pt x="37" y="16"/>
                      <a:pt x="38" y="12"/>
                      <a:pt x="38" y="12"/>
                    </a:cubicBezTo>
                    <a:cubicBezTo>
                      <a:pt x="20" y="7"/>
                      <a:pt x="20" y="7"/>
                      <a:pt x="20" y="7"/>
                    </a:cubicBezTo>
                    <a:cubicBezTo>
                      <a:pt x="20" y="7"/>
                      <a:pt x="13" y="31"/>
                      <a:pt x="0" y="42"/>
                    </a:cubicBezTo>
                    <a:cubicBezTo>
                      <a:pt x="0" y="42"/>
                      <a:pt x="12" y="50"/>
                      <a:pt x="12" y="49"/>
                    </a:cubicBezTo>
                    <a:cubicBezTo>
                      <a:pt x="16" y="46"/>
                      <a:pt x="19" y="42"/>
                      <a:pt x="22" y="38"/>
                    </a:cubicBezTo>
                    <a:cubicBezTo>
                      <a:pt x="25" y="37"/>
                      <a:pt x="28" y="36"/>
                      <a:pt x="30" y="35"/>
                    </a:cubicBezTo>
                    <a:cubicBezTo>
                      <a:pt x="27" y="41"/>
                      <a:pt x="22" y="50"/>
                      <a:pt x="16" y="56"/>
                    </a:cubicBezTo>
                    <a:cubicBezTo>
                      <a:pt x="24" y="63"/>
                      <a:pt x="24" y="63"/>
                      <a:pt x="24" y="63"/>
                    </a:cubicBezTo>
                    <a:cubicBezTo>
                      <a:pt x="24" y="63"/>
                      <a:pt x="29" y="58"/>
                      <a:pt x="35" y="51"/>
                    </a:cubicBezTo>
                    <a:cubicBezTo>
                      <a:pt x="41" y="51"/>
                      <a:pt x="41" y="51"/>
                      <a:pt x="41" y="51"/>
                    </a:cubicBezTo>
                    <a:cubicBezTo>
                      <a:pt x="41" y="63"/>
                      <a:pt x="41" y="63"/>
                      <a:pt x="41" y="63"/>
                    </a:cubicBezTo>
                    <a:cubicBezTo>
                      <a:pt x="16" y="63"/>
                      <a:pt x="16" y="63"/>
                      <a:pt x="16" y="63"/>
                    </a:cubicBezTo>
                    <a:cubicBezTo>
                      <a:pt x="16" y="72"/>
                      <a:pt x="16" y="72"/>
                      <a:pt x="16" y="72"/>
                    </a:cubicBezTo>
                    <a:cubicBezTo>
                      <a:pt x="41" y="72"/>
                      <a:pt x="41" y="72"/>
                      <a:pt x="41" y="72"/>
                    </a:cubicBezTo>
                    <a:cubicBezTo>
                      <a:pt x="41" y="93"/>
                      <a:pt x="41" y="93"/>
                      <a:pt x="41" y="93"/>
                    </a:cubicBezTo>
                    <a:cubicBezTo>
                      <a:pt x="41" y="93"/>
                      <a:pt x="41" y="93"/>
                      <a:pt x="40" y="93"/>
                    </a:cubicBezTo>
                    <a:cubicBezTo>
                      <a:pt x="38" y="93"/>
                      <a:pt x="33" y="92"/>
                      <a:pt x="32" y="90"/>
                    </a:cubicBezTo>
                    <a:cubicBezTo>
                      <a:pt x="29" y="86"/>
                      <a:pt x="31" y="80"/>
                      <a:pt x="31" y="77"/>
                    </a:cubicBezTo>
                    <a:cubicBezTo>
                      <a:pt x="14" y="77"/>
                      <a:pt x="14" y="77"/>
                      <a:pt x="14" y="77"/>
                    </a:cubicBezTo>
                    <a:cubicBezTo>
                      <a:pt x="13" y="77"/>
                      <a:pt x="13" y="77"/>
                      <a:pt x="13" y="77"/>
                    </a:cubicBezTo>
                    <a:cubicBezTo>
                      <a:pt x="13" y="77"/>
                      <a:pt x="6" y="106"/>
                      <a:pt x="31" y="105"/>
                    </a:cubicBezTo>
                    <a:cubicBezTo>
                      <a:pt x="55" y="106"/>
                      <a:pt x="68" y="99"/>
                      <a:pt x="75" y="94"/>
                    </a:cubicBezTo>
                    <a:cubicBezTo>
                      <a:pt x="77" y="103"/>
                      <a:pt x="77" y="103"/>
                      <a:pt x="77" y="103"/>
                    </a:cubicBezTo>
                    <a:cubicBezTo>
                      <a:pt x="92" y="97"/>
                      <a:pt x="92" y="97"/>
                      <a:pt x="92" y="97"/>
                    </a:cubicBezTo>
                    <a:cubicBezTo>
                      <a:pt x="82" y="73"/>
                      <a:pt x="82" y="73"/>
                      <a:pt x="82" y="73"/>
                    </a:cubicBezTo>
                    <a:cubicBezTo>
                      <a:pt x="70" y="77"/>
                      <a:pt x="70" y="77"/>
                      <a:pt x="70" y="77"/>
                    </a:cubicBezTo>
                    <a:cubicBezTo>
                      <a:pt x="72" y="85"/>
                      <a:pt x="72" y="85"/>
                      <a:pt x="72" y="85"/>
                    </a:cubicBezTo>
                    <a:cubicBezTo>
                      <a:pt x="69" y="87"/>
                      <a:pt x="66" y="89"/>
                      <a:pt x="62" y="90"/>
                    </a:cubicBezTo>
                    <a:cubicBezTo>
                      <a:pt x="62" y="72"/>
                      <a:pt x="62" y="72"/>
                      <a:pt x="62" y="72"/>
                    </a:cubicBezTo>
                    <a:cubicBezTo>
                      <a:pt x="87" y="72"/>
                      <a:pt x="87" y="72"/>
                      <a:pt x="87" y="72"/>
                    </a:cubicBezTo>
                    <a:cubicBezTo>
                      <a:pt x="87" y="63"/>
                      <a:pt x="87" y="63"/>
                      <a:pt x="87" y="63"/>
                    </a:cubicBezTo>
                    <a:cubicBezTo>
                      <a:pt x="62" y="63"/>
                      <a:pt x="62" y="63"/>
                      <a:pt x="62" y="63"/>
                    </a:cubicBezTo>
                    <a:cubicBezTo>
                      <a:pt x="62" y="51"/>
                      <a:pt x="62" y="51"/>
                      <a:pt x="62" y="51"/>
                    </a:cubicBezTo>
                    <a:cubicBezTo>
                      <a:pt x="87" y="51"/>
                      <a:pt x="87" y="51"/>
                      <a:pt x="87" y="51"/>
                    </a:cubicBezTo>
                    <a:cubicBezTo>
                      <a:pt x="87" y="42"/>
                      <a:pt x="87" y="42"/>
                      <a:pt x="87" y="42"/>
                    </a:cubicBezTo>
                    <a:cubicBezTo>
                      <a:pt x="43" y="42"/>
                      <a:pt x="43" y="42"/>
                      <a:pt x="43" y="42"/>
                    </a:cubicBezTo>
                    <a:cubicBezTo>
                      <a:pt x="46" y="39"/>
                      <a:pt x="49" y="35"/>
                      <a:pt x="49" y="33"/>
                    </a:cubicBezTo>
                    <a:cubicBezTo>
                      <a:pt x="41" y="31"/>
                      <a:pt x="41" y="31"/>
                      <a:pt x="41" y="31"/>
                    </a:cubicBezTo>
                    <a:cubicBezTo>
                      <a:pt x="75" y="19"/>
                      <a:pt x="93" y="21"/>
                      <a:pt x="93" y="40"/>
                    </a:cubicBezTo>
                    <a:cubicBezTo>
                      <a:pt x="93" y="92"/>
                      <a:pt x="93" y="92"/>
                      <a:pt x="93" y="92"/>
                    </a:cubicBezTo>
                    <a:cubicBezTo>
                      <a:pt x="93" y="92"/>
                      <a:pt x="95" y="109"/>
                      <a:pt x="75" y="108"/>
                    </a:cubicBezTo>
                    <a:cubicBezTo>
                      <a:pt x="64" y="105"/>
                      <a:pt x="64" y="105"/>
                      <a:pt x="64" y="105"/>
                    </a:cubicBezTo>
                    <a:cubicBezTo>
                      <a:pt x="61" y="116"/>
                      <a:pt x="61" y="116"/>
                      <a:pt x="61" y="116"/>
                    </a:cubicBezTo>
                    <a:cubicBezTo>
                      <a:pt x="61" y="116"/>
                      <a:pt x="108" y="129"/>
                      <a:pt x="112" y="93"/>
                    </a:cubicBezTo>
                    <a:cubicBezTo>
                      <a:pt x="116" y="57"/>
                      <a:pt x="111" y="34"/>
                      <a:pt x="1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49" name="MH_Other_2"/>
          <p:cNvCxnSpPr/>
          <p:nvPr>
            <p:custDataLst>
              <p:tags r:id="rId3"/>
            </p:custDataLst>
          </p:nvPr>
        </p:nvCxnSpPr>
        <p:spPr>
          <a:xfrm>
            <a:off x="4834681" y="3066329"/>
            <a:ext cx="2304923" cy="0"/>
          </a:xfrm>
          <a:prstGeom prst="line">
            <a:avLst/>
          </a:prstGeom>
          <a:ln w="25400">
            <a:solidFill>
              <a:srgbClr val="E8B438"/>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277781" y="2477367"/>
            <a:ext cx="1136791" cy="2254250"/>
            <a:chOff x="4029075" y="1743075"/>
            <a:chExt cx="1136791" cy="2254250"/>
          </a:xfrm>
          <a:solidFill>
            <a:srgbClr val="FFD94B"/>
          </a:solidFill>
        </p:grpSpPr>
        <p:sp>
          <p:nvSpPr>
            <p:cNvPr id="51" name="MH_SubTitle_2"/>
            <p:cNvSpPr/>
            <p:nvPr>
              <p:custDataLst>
                <p:tags r:id="rId7"/>
              </p:custDataLst>
            </p:nvPr>
          </p:nvSpPr>
          <p:spPr bwMode="auto">
            <a:xfrm rot="-900000">
              <a:off x="4029075" y="1743075"/>
              <a:ext cx="1085850" cy="2254250"/>
            </a:xfrm>
            <a:custGeom>
              <a:avLst/>
              <a:gdLst>
                <a:gd name="T0" fmla="*/ 0 w 1087280"/>
                <a:gd name="T1" fmla="*/ 0 h 2254625"/>
                <a:gd name="T2" fmla="*/ 1087280 w 1087280"/>
                <a:gd name="T3" fmla="*/ 2254625 h 2254625"/>
              </a:gdLst>
              <a:ahLst/>
              <a:cxnLst/>
              <a:rect l="T0" t="T1" r="T2" b="T3"/>
              <a:pathLst>
                <a:path w="1087280" h="2254625">
                  <a:moveTo>
                    <a:pt x="667816" y="412913"/>
                  </a:moveTo>
                  <a:lnTo>
                    <a:pt x="661379" y="407078"/>
                  </a:lnTo>
                  <a:lnTo>
                    <a:pt x="654942" y="401243"/>
                  </a:lnTo>
                  <a:lnTo>
                    <a:pt x="648230" y="396246"/>
                  </a:lnTo>
                  <a:lnTo>
                    <a:pt x="640959" y="391251"/>
                  </a:lnTo>
                  <a:lnTo>
                    <a:pt x="633691" y="386813"/>
                  </a:lnTo>
                  <a:lnTo>
                    <a:pt x="625865" y="382378"/>
                  </a:lnTo>
                  <a:lnTo>
                    <a:pt x="618041" y="378500"/>
                  </a:lnTo>
                  <a:lnTo>
                    <a:pt x="610775" y="374620"/>
                  </a:lnTo>
                  <a:lnTo>
                    <a:pt x="602117" y="371582"/>
                  </a:lnTo>
                  <a:lnTo>
                    <a:pt x="593739" y="368822"/>
                  </a:lnTo>
                  <a:lnTo>
                    <a:pt x="585641" y="366340"/>
                  </a:lnTo>
                  <a:lnTo>
                    <a:pt x="576430" y="364419"/>
                  </a:lnTo>
                  <a:lnTo>
                    <a:pt x="567778" y="363055"/>
                  </a:lnTo>
                  <a:lnTo>
                    <a:pt x="558569" y="361692"/>
                  </a:lnTo>
                  <a:lnTo>
                    <a:pt x="549362" y="360887"/>
                  </a:lnTo>
                  <a:lnTo>
                    <a:pt x="540436" y="360919"/>
                  </a:lnTo>
                  <a:lnTo>
                    <a:pt x="530953" y="360952"/>
                  </a:lnTo>
                  <a:lnTo>
                    <a:pt x="521472" y="361542"/>
                  </a:lnTo>
                  <a:lnTo>
                    <a:pt x="512831" y="362967"/>
                  </a:lnTo>
                  <a:lnTo>
                    <a:pt x="503911" y="364671"/>
                  </a:lnTo>
                  <a:lnTo>
                    <a:pt x="494992" y="366376"/>
                  </a:lnTo>
                  <a:lnTo>
                    <a:pt x="486913" y="368914"/>
                  </a:lnTo>
                  <a:lnTo>
                    <a:pt x="477998" y="371734"/>
                  </a:lnTo>
                  <a:lnTo>
                    <a:pt x="469923" y="375388"/>
                  </a:lnTo>
                  <a:lnTo>
                    <a:pt x="461847" y="379042"/>
                  </a:lnTo>
                  <a:lnTo>
                    <a:pt x="454330" y="382695"/>
                  </a:lnTo>
                  <a:lnTo>
                    <a:pt x="447095" y="387183"/>
                  </a:lnTo>
                  <a:lnTo>
                    <a:pt x="439581" y="391950"/>
                  </a:lnTo>
                  <a:lnTo>
                    <a:pt x="432628" y="397274"/>
                  </a:lnTo>
                  <a:lnTo>
                    <a:pt x="425395" y="402320"/>
                  </a:lnTo>
                  <a:lnTo>
                    <a:pt x="419001" y="408199"/>
                  </a:lnTo>
                  <a:lnTo>
                    <a:pt x="412887" y="414357"/>
                  </a:lnTo>
                  <a:lnTo>
                    <a:pt x="407052" y="420234"/>
                  </a:lnTo>
                  <a:lnTo>
                    <a:pt x="401218" y="426670"/>
                  </a:lnTo>
                  <a:lnTo>
                    <a:pt x="396224" y="433939"/>
                  </a:lnTo>
                  <a:lnTo>
                    <a:pt x="390950" y="440930"/>
                  </a:lnTo>
                  <a:lnTo>
                    <a:pt x="386515" y="448198"/>
                  </a:lnTo>
                  <a:lnTo>
                    <a:pt x="381801" y="455745"/>
                  </a:lnTo>
                  <a:lnTo>
                    <a:pt x="378202" y="463288"/>
                  </a:lnTo>
                  <a:lnTo>
                    <a:pt x="374606" y="471389"/>
                  </a:lnTo>
                  <a:lnTo>
                    <a:pt x="371010" y="479490"/>
                  </a:lnTo>
                  <a:lnTo>
                    <a:pt x="368532" y="488146"/>
                  </a:lnTo>
                  <a:lnTo>
                    <a:pt x="366051" y="496243"/>
                  </a:lnTo>
                  <a:lnTo>
                    <a:pt x="364133" y="505454"/>
                  </a:lnTo>
                  <a:lnTo>
                    <a:pt x="362770" y="514105"/>
                  </a:lnTo>
                  <a:lnTo>
                    <a:pt x="361129" y="523036"/>
                  </a:lnTo>
                  <a:lnTo>
                    <a:pt x="360884" y="532242"/>
                  </a:lnTo>
                  <a:lnTo>
                    <a:pt x="360919" y="541725"/>
                  </a:lnTo>
                  <a:lnTo>
                    <a:pt x="360952" y="550650"/>
                  </a:lnTo>
                  <a:lnTo>
                    <a:pt x="361823" y="559851"/>
                  </a:lnTo>
                  <a:lnTo>
                    <a:pt x="362973" y="569331"/>
                  </a:lnTo>
                  <a:lnTo>
                    <a:pt x="364400" y="577972"/>
                  </a:lnTo>
                  <a:lnTo>
                    <a:pt x="366942" y="586610"/>
                  </a:lnTo>
                  <a:lnTo>
                    <a:pt x="368926" y="595250"/>
                  </a:lnTo>
                  <a:lnTo>
                    <a:pt x="371746" y="603608"/>
                  </a:lnTo>
                  <a:lnTo>
                    <a:pt x="375402" y="611683"/>
                  </a:lnTo>
                  <a:lnTo>
                    <a:pt x="378777" y="619482"/>
                  </a:lnTo>
                  <a:lnTo>
                    <a:pt x="382711" y="627278"/>
                  </a:lnTo>
                  <a:lnTo>
                    <a:pt x="387202" y="635072"/>
                  </a:lnTo>
                  <a:lnTo>
                    <a:pt x="391692" y="642308"/>
                  </a:lnTo>
                  <a:lnTo>
                    <a:pt x="397017" y="649263"/>
                  </a:lnTo>
                  <a:lnTo>
                    <a:pt x="401784" y="656219"/>
                  </a:lnTo>
                  <a:lnTo>
                    <a:pt x="407665" y="662614"/>
                  </a:lnTo>
                  <a:lnTo>
                    <a:pt x="413824" y="668729"/>
                  </a:lnTo>
                  <a:lnTo>
                    <a:pt x="419983" y="674844"/>
                  </a:lnTo>
                  <a:lnTo>
                    <a:pt x="426419" y="680679"/>
                  </a:lnTo>
                  <a:lnTo>
                    <a:pt x="433689" y="685674"/>
                  </a:lnTo>
                  <a:lnTo>
                    <a:pt x="440682" y="690949"/>
                  </a:lnTo>
                  <a:lnTo>
                    <a:pt x="448230" y="695664"/>
                  </a:lnTo>
                  <a:lnTo>
                    <a:pt x="455496" y="699544"/>
                  </a:lnTo>
                  <a:lnTo>
                    <a:pt x="463320" y="703422"/>
                  </a:lnTo>
                  <a:lnTo>
                    <a:pt x="471422" y="707020"/>
                  </a:lnTo>
                  <a:lnTo>
                    <a:pt x="479524" y="710617"/>
                  </a:lnTo>
                  <a:lnTo>
                    <a:pt x="487902" y="713378"/>
                  </a:lnTo>
                  <a:lnTo>
                    <a:pt x="496836" y="715578"/>
                  </a:lnTo>
                  <a:lnTo>
                    <a:pt x="504931" y="717502"/>
                  </a:lnTo>
                  <a:lnTo>
                    <a:pt x="514143" y="719423"/>
                  </a:lnTo>
                  <a:lnTo>
                    <a:pt x="523070" y="719950"/>
                  </a:lnTo>
                  <a:lnTo>
                    <a:pt x="532558" y="721032"/>
                  </a:lnTo>
                  <a:lnTo>
                    <a:pt x="541763" y="721279"/>
                  </a:lnTo>
                  <a:lnTo>
                    <a:pt x="550966" y="720968"/>
                  </a:lnTo>
                  <a:lnTo>
                    <a:pt x="559889" y="720379"/>
                  </a:lnTo>
                  <a:lnTo>
                    <a:pt x="569089" y="718953"/>
                  </a:lnTo>
                  <a:lnTo>
                    <a:pt x="577730" y="717528"/>
                  </a:lnTo>
                  <a:lnTo>
                    <a:pt x="586647" y="715266"/>
                  </a:lnTo>
                  <a:lnTo>
                    <a:pt x="595006" y="713006"/>
                  </a:lnTo>
                  <a:lnTo>
                    <a:pt x="603363" y="710187"/>
                  </a:lnTo>
                  <a:lnTo>
                    <a:pt x="611719" y="706811"/>
                  </a:lnTo>
                  <a:lnTo>
                    <a:pt x="619514" y="702879"/>
                  </a:lnTo>
                  <a:lnTo>
                    <a:pt x="627032" y="699227"/>
                  </a:lnTo>
                  <a:lnTo>
                    <a:pt x="634825" y="694737"/>
                  </a:lnTo>
                  <a:lnTo>
                    <a:pt x="641780" y="689972"/>
                  </a:lnTo>
                  <a:lnTo>
                    <a:pt x="649293" y="685204"/>
                  </a:lnTo>
                  <a:lnTo>
                    <a:pt x="655967" y="679602"/>
                  </a:lnTo>
                  <a:lnTo>
                    <a:pt x="662640" y="674001"/>
                  </a:lnTo>
                  <a:lnTo>
                    <a:pt x="668756" y="668401"/>
                  </a:lnTo>
                  <a:lnTo>
                    <a:pt x="674590" y="661965"/>
                  </a:lnTo>
                  <a:lnTo>
                    <a:pt x="680143" y="655252"/>
                  </a:lnTo>
                  <a:lnTo>
                    <a:pt x="685697" y="648539"/>
                  </a:lnTo>
                  <a:lnTo>
                    <a:pt x="690411" y="640992"/>
                  </a:lnTo>
                  <a:lnTo>
                    <a:pt x="695405" y="633722"/>
                  </a:lnTo>
                  <a:lnTo>
                    <a:pt x="699561" y="626177"/>
                  </a:lnTo>
                  <a:lnTo>
                    <a:pt x="703159" y="618634"/>
                  </a:lnTo>
                  <a:lnTo>
                    <a:pt x="707035" y="610810"/>
                  </a:lnTo>
                  <a:lnTo>
                    <a:pt x="710351" y="602431"/>
                  </a:lnTo>
                  <a:lnTo>
                    <a:pt x="713388" y="593774"/>
                  </a:lnTo>
                  <a:lnTo>
                    <a:pt x="715588" y="585399"/>
                  </a:lnTo>
                  <a:lnTo>
                    <a:pt x="717509" y="576746"/>
                  </a:lnTo>
                  <a:lnTo>
                    <a:pt x="719149" y="567814"/>
                  </a:lnTo>
                  <a:lnTo>
                    <a:pt x="720232" y="558885"/>
                  </a:lnTo>
                  <a:lnTo>
                    <a:pt x="721035" y="549678"/>
                  </a:lnTo>
                  <a:lnTo>
                    <a:pt x="721280" y="540473"/>
                  </a:lnTo>
                  <a:lnTo>
                    <a:pt x="720967" y="531270"/>
                  </a:lnTo>
                  <a:lnTo>
                    <a:pt x="719817" y="521790"/>
                  </a:lnTo>
                  <a:lnTo>
                    <a:pt x="718948" y="513147"/>
                  </a:lnTo>
                  <a:lnTo>
                    <a:pt x="716962" y="503949"/>
                  </a:lnTo>
                  <a:lnTo>
                    <a:pt x="715535" y="495308"/>
                  </a:lnTo>
                  <a:lnTo>
                    <a:pt x="712715" y="486950"/>
                  </a:lnTo>
                  <a:lnTo>
                    <a:pt x="709895" y="478592"/>
                  </a:lnTo>
                  <a:lnTo>
                    <a:pt x="706796" y="469956"/>
                  </a:lnTo>
                  <a:lnTo>
                    <a:pt x="702584" y="462440"/>
                  </a:lnTo>
                  <a:lnTo>
                    <a:pt x="698650" y="454644"/>
                  </a:lnTo>
                  <a:lnTo>
                    <a:pt x="694719" y="447406"/>
                  </a:lnTo>
                  <a:lnTo>
                    <a:pt x="689950" y="439891"/>
                  </a:lnTo>
                  <a:lnTo>
                    <a:pt x="684902" y="432657"/>
                  </a:lnTo>
                  <a:lnTo>
                    <a:pt x="679577" y="425702"/>
                  </a:lnTo>
                  <a:lnTo>
                    <a:pt x="673696" y="419308"/>
                  </a:lnTo>
                  <a:lnTo>
                    <a:pt x="667816" y="412913"/>
                  </a:lnTo>
                  <a:close/>
                  <a:moveTo>
                    <a:pt x="539108" y="0"/>
                  </a:moveTo>
                  <a:lnTo>
                    <a:pt x="1081639" y="538663"/>
                  </a:lnTo>
                  <a:lnTo>
                    <a:pt x="1087280" y="2071033"/>
                  </a:lnTo>
                  <a:lnTo>
                    <a:pt x="1086784" y="2087770"/>
                  </a:lnTo>
                  <a:lnTo>
                    <a:pt x="1085446" y="2103115"/>
                  </a:lnTo>
                  <a:lnTo>
                    <a:pt x="1082988" y="2117349"/>
                  </a:lnTo>
                  <a:lnTo>
                    <a:pt x="1079690" y="2130748"/>
                  </a:lnTo>
                  <a:lnTo>
                    <a:pt x="1075552" y="2143314"/>
                  </a:lnTo>
                  <a:lnTo>
                    <a:pt x="1070853" y="2154766"/>
                  </a:lnTo>
                  <a:lnTo>
                    <a:pt x="1065593" y="2165662"/>
                  </a:lnTo>
                  <a:lnTo>
                    <a:pt x="1059494" y="2175724"/>
                  </a:lnTo>
                  <a:lnTo>
                    <a:pt x="1052835" y="2185231"/>
                  </a:lnTo>
                  <a:lnTo>
                    <a:pt x="1045892" y="2193344"/>
                  </a:lnTo>
                  <a:lnTo>
                    <a:pt x="1038389" y="2200901"/>
                  </a:lnTo>
                  <a:lnTo>
                    <a:pt x="1030884" y="2207900"/>
                  </a:lnTo>
                  <a:lnTo>
                    <a:pt x="1022819" y="2214343"/>
                  </a:lnTo>
                  <a:lnTo>
                    <a:pt x="1014472" y="2219950"/>
                  </a:lnTo>
                  <a:lnTo>
                    <a:pt x="1006123" y="2225000"/>
                  </a:lnTo>
                  <a:lnTo>
                    <a:pt x="997492" y="2229214"/>
                  </a:lnTo>
                  <a:lnTo>
                    <a:pt x="989419" y="2233426"/>
                  </a:lnTo>
                  <a:lnTo>
                    <a:pt x="980786" y="2237082"/>
                  </a:lnTo>
                  <a:lnTo>
                    <a:pt x="972708" y="2240178"/>
                  </a:lnTo>
                  <a:lnTo>
                    <a:pt x="964349" y="2242438"/>
                  </a:lnTo>
                  <a:lnTo>
                    <a:pt x="957105" y="2244695"/>
                  </a:lnTo>
                  <a:lnTo>
                    <a:pt x="949582" y="2246673"/>
                  </a:lnTo>
                  <a:lnTo>
                    <a:pt x="935646" y="2249511"/>
                  </a:lnTo>
                  <a:lnTo>
                    <a:pt x="924216" y="2250945"/>
                  </a:lnTo>
                  <a:lnTo>
                    <a:pt x="915572" y="2251812"/>
                  </a:lnTo>
                  <a:lnTo>
                    <a:pt x="907485" y="2252119"/>
                  </a:lnTo>
                  <a:lnTo>
                    <a:pt x="186205" y="2254625"/>
                  </a:lnTo>
                  <a:lnTo>
                    <a:pt x="170304" y="2253843"/>
                  </a:lnTo>
                  <a:lnTo>
                    <a:pt x="154680" y="2252782"/>
                  </a:lnTo>
                  <a:lnTo>
                    <a:pt x="140724" y="2250041"/>
                  </a:lnTo>
                  <a:lnTo>
                    <a:pt x="127326" y="2247298"/>
                  </a:lnTo>
                  <a:lnTo>
                    <a:pt x="114759" y="2243158"/>
                  </a:lnTo>
                  <a:lnTo>
                    <a:pt x="103028" y="2238736"/>
                  </a:lnTo>
                  <a:lnTo>
                    <a:pt x="92129" y="2232917"/>
                  </a:lnTo>
                  <a:lnTo>
                    <a:pt x="82345" y="2227093"/>
                  </a:lnTo>
                  <a:lnTo>
                    <a:pt x="73115" y="2220153"/>
                  </a:lnTo>
                  <a:lnTo>
                    <a:pt x="64723" y="2213488"/>
                  </a:lnTo>
                  <a:lnTo>
                    <a:pt x="57165" y="2205983"/>
                  </a:lnTo>
                  <a:lnTo>
                    <a:pt x="50442" y="2198197"/>
                  </a:lnTo>
                  <a:lnTo>
                    <a:pt x="43997" y="2190130"/>
                  </a:lnTo>
                  <a:lnTo>
                    <a:pt x="38388" y="2181782"/>
                  </a:lnTo>
                  <a:lnTo>
                    <a:pt x="33059" y="2173712"/>
                  </a:lnTo>
                  <a:lnTo>
                    <a:pt x="28565" y="2165360"/>
                  </a:lnTo>
                  <a:lnTo>
                    <a:pt x="24630" y="2157006"/>
                  </a:lnTo>
                  <a:lnTo>
                    <a:pt x="21250" y="2148092"/>
                  </a:lnTo>
                  <a:lnTo>
                    <a:pt x="18152" y="2140014"/>
                  </a:lnTo>
                  <a:lnTo>
                    <a:pt x="15334" y="2132215"/>
                  </a:lnTo>
                  <a:lnTo>
                    <a:pt x="13074" y="2124412"/>
                  </a:lnTo>
                  <a:lnTo>
                    <a:pt x="11372" y="2116609"/>
                  </a:lnTo>
                  <a:lnTo>
                    <a:pt x="8533" y="2103230"/>
                  </a:lnTo>
                  <a:lnTo>
                    <a:pt x="6816" y="2091522"/>
                  </a:lnTo>
                  <a:lnTo>
                    <a:pt x="6226" y="2082598"/>
                  </a:lnTo>
                  <a:lnTo>
                    <a:pt x="5641" y="2075348"/>
                  </a:lnTo>
                  <a:lnTo>
                    <a:pt x="0" y="542979"/>
                  </a:lnTo>
                  <a:lnTo>
                    <a:pt x="539108" y="0"/>
                  </a:lnTo>
                  <a:close/>
                </a:path>
              </a:pathLst>
            </a:custGeom>
            <a:grpFill/>
            <a:ln>
              <a:noFill/>
            </a:ln>
          </p:spPr>
          <p:txBody>
            <a:bodyPr lIns="108000" tIns="576000" rIns="108000" bIns="0" anchor="ctr"/>
            <a:lstStyle/>
            <a:p>
              <a:pPr algn="ctr" eaLnBrk="1" hangingPunct="1">
                <a:lnSpc>
                  <a:spcPct val="110000"/>
                </a:lnSpc>
              </a:pPr>
              <a:endParaRPr lang="da-DK" altLang="zh-CN" sz="2000" dirty="0">
                <a:solidFill>
                  <a:srgbClr val="FFFFFF"/>
                </a:solidFill>
                <a:ea typeface="微软雅黑" panose="020B0503020204020204" pitchFamily="34" charset="-122"/>
              </a:endParaRPr>
            </a:p>
          </p:txBody>
        </p:sp>
        <p:sp>
          <p:nvSpPr>
            <p:cNvPr id="52" name="KSO_Shape"/>
            <p:cNvSpPr/>
            <p:nvPr/>
          </p:nvSpPr>
          <p:spPr>
            <a:xfrm rot="20770490">
              <a:off x="4357392" y="2631675"/>
              <a:ext cx="457168" cy="37183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53" name="TextBox 25"/>
            <p:cNvSpPr txBox="1">
              <a:spLocks noChangeArrowheads="1"/>
            </p:cNvSpPr>
            <p:nvPr/>
          </p:nvSpPr>
          <p:spPr bwMode="auto">
            <a:xfrm rot="20646988">
              <a:off x="4352164" y="3122661"/>
              <a:ext cx="813702" cy="707886"/>
            </a:xfrm>
            <a:prstGeom prst="rect">
              <a:avLst/>
            </a:prstGeom>
            <a:grpFill/>
            <a:ln w="9525">
              <a:noFill/>
              <a:miter lim="800000"/>
            </a:ln>
          </p:spPr>
          <p:txBody>
            <a:bodyPr wrap="square">
              <a:spAutoFit/>
            </a:bodyPr>
            <a:lstStyle/>
            <a:p>
              <a:pPr algn="ctr"/>
              <a:r>
                <a:rPr lang="zh-CN" altLang="en-US" sz="2000" b="1" dirty="0">
                  <a:solidFill>
                    <a:schemeClr val="bg1"/>
                  </a:solidFill>
                  <a:ea typeface="微软雅黑" panose="020B0503020204020204" pitchFamily="34" charset="-122"/>
                </a:rPr>
                <a:t>微信推广</a:t>
              </a:r>
            </a:p>
          </p:txBody>
        </p:sp>
      </p:grpSp>
      <p:cxnSp>
        <p:nvCxnSpPr>
          <p:cNvPr id="54" name="MH_Other_3"/>
          <p:cNvCxnSpPr/>
          <p:nvPr>
            <p:custDataLst>
              <p:tags r:id="rId4"/>
            </p:custDataLst>
          </p:nvPr>
        </p:nvCxnSpPr>
        <p:spPr>
          <a:xfrm>
            <a:off x="2465749" y="3066329"/>
            <a:ext cx="2368931" cy="0"/>
          </a:xfrm>
          <a:prstGeom prst="line">
            <a:avLst/>
          </a:prstGeom>
          <a:ln w="25400">
            <a:solidFill>
              <a:srgbClr val="E8B438"/>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922030" y="2477367"/>
            <a:ext cx="1110935" cy="2254250"/>
            <a:chOff x="1616075" y="1743075"/>
            <a:chExt cx="1110934" cy="2254250"/>
          </a:xfrm>
          <a:solidFill>
            <a:srgbClr val="E8B438"/>
          </a:solidFill>
        </p:grpSpPr>
        <p:sp>
          <p:nvSpPr>
            <p:cNvPr id="56" name="MH_SubTitle_1"/>
            <p:cNvSpPr/>
            <p:nvPr>
              <p:custDataLst>
                <p:tags r:id="rId6"/>
              </p:custDataLst>
            </p:nvPr>
          </p:nvSpPr>
          <p:spPr bwMode="auto">
            <a:xfrm rot="-900000">
              <a:off x="1616075" y="1743075"/>
              <a:ext cx="1087438" cy="2254250"/>
            </a:xfrm>
            <a:custGeom>
              <a:avLst/>
              <a:gdLst>
                <a:gd name="T0" fmla="*/ 0 w 1087280"/>
                <a:gd name="T1" fmla="*/ 0 h 2254625"/>
                <a:gd name="T2" fmla="*/ 1087280 w 1087280"/>
                <a:gd name="T3" fmla="*/ 2254625 h 2254625"/>
              </a:gdLst>
              <a:ahLst/>
              <a:cxnLst/>
              <a:rect l="T0" t="T1" r="T2" b="T3"/>
              <a:pathLst>
                <a:path w="1087280" h="2254625">
                  <a:moveTo>
                    <a:pt x="667816" y="412913"/>
                  </a:moveTo>
                  <a:lnTo>
                    <a:pt x="661379" y="407078"/>
                  </a:lnTo>
                  <a:lnTo>
                    <a:pt x="654942" y="401243"/>
                  </a:lnTo>
                  <a:lnTo>
                    <a:pt x="648230" y="396246"/>
                  </a:lnTo>
                  <a:lnTo>
                    <a:pt x="640959" y="391251"/>
                  </a:lnTo>
                  <a:lnTo>
                    <a:pt x="633691" y="386813"/>
                  </a:lnTo>
                  <a:lnTo>
                    <a:pt x="625865" y="382378"/>
                  </a:lnTo>
                  <a:lnTo>
                    <a:pt x="618041" y="378500"/>
                  </a:lnTo>
                  <a:lnTo>
                    <a:pt x="610775" y="374620"/>
                  </a:lnTo>
                  <a:lnTo>
                    <a:pt x="602117" y="371582"/>
                  </a:lnTo>
                  <a:lnTo>
                    <a:pt x="593739" y="368822"/>
                  </a:lnTo>
                  <a:lnTo>
                    <a:pt x="585641" y="366340"/>
                  </a:lnTo>
                  <a:lnTo>
                    <a:pt x="576430" y="364419"/>
                  </a:lnTo>
                  <a:lnTo>
                    <a:pt x="567778" y="363055"/>
                  </a:lnTo>
                  <a:lnTo>
                    <a:pt x="558569" y="361692"/>
                  </a:lnTo>
                  <a:lnTo>
                    <a:pt x="549362" y="360887"/>
                  </a:lnTo>
                  <a:lnTo>
                    <a:pt x="540436" y="360919"/>
                  </a:lnTo>
                  <a:lnTo>
                    <a:pt x="530953" y="360952"/>
                  </a:lnTo>
                  <a:lnTo>
                    <a:pt x="521472" y="361542"/>
                  </a:lnTo>
                  <a:lnTo>
                    <a:pt x="512831" y="362967"/>
                  </a:lnTo>
                  <a:lnTo>
                    <a:pt x="503911" y="364671"/>
                  </a:lnTo>
                  <a:lnTo>
                    <a:pt x="494992" y="366376"/>
                  </a:lnTo>
                  <a:lnTo>
                    <a:pt x="486913" y="368914"/>
                  </a:lnTo>
                  <a:lnTo>
                    <a:pt x="477998" y="371734"/>
                  </a:lnTo>
                  <a:lnTo>
                    <a:pt x="469923" y="375388"/>
                  </a:lnTo>
                  <a:lnTo>
                    <a:pt x="461847" y="379042"/>
                  </a:lnTo>
                  <a:lnTo>
                    <a:pt x="454330" y="382695"/>
                  </a:lnTo>
                  <a:lnTo>
                    <a:pt x="447095" y="387183"/>
                  </a:lnTo>
                  <a:lnTo>
                    <a:pt x="439581" y="391950"/>
                  </a:lnTo>
                  <a:lnTo>
                    <a:pt x="432628" y="397274"/>
                  </a:lnTo>
                  <a:lnTo>
                    <a:pt x="425395" y="402320"/>
                  </a:lnTo>
                  <a:lnTo>
                    <a:pt x="419001" y="408199"/>
                  </a:lnTo>
                  <a:lnTo>
                    <a:pt x="412887" y="414357"/>
                  </a:lnTo>
                  <a:lnTo>
                    <a:pt x="407052" y="420234"/>
                  </a:lnTo>
                  <a:lnTo>
                    <a:pt x="401218" y="426670"/>
                  </a:lnTo>
                  <a:lnTo>
                    <a:pt x="396224" y="433939"/>
                  </a:lnTo>
                  <a:lnTo>
                    <a:pt x="390950" y="440930"/>
                  </a:lnTo>
                  <a:lnTo>
                    <a:pt x="386515" y="448198"/>
                  </a:lnTo>
                  <a:lnTo>
                    <a:pt x="381801" y="455745"/>
                  </a:lnTo>
                  <a:lnTo>
                    <a:pt x="378202" y="463288"/>
                  </a:lnTo>
                  <a:lnTo>
                    <a:pt x="374606" y="471389"/>
                  </a:lnTo>
                  <a:lnTo>
                    <a:pt x="371010" y="479490"/>
                  </a:lnTo>
                  <a:lnTo>
                    <a:pt x="368532" y="488146"/>
                  </a:lnTo>
                  <a:lnTo>
                    <a:pt x="366051" y="496243"/>
                  </a:lnTo>
                  <a:lnTo>
                    <a:pt x="364133" y="505454"/>
                  </a:lnTo>
                  <a:lnTo>
                    <a:pt x="362770" y="514105"/>
                  </a:lnTo>
                  <a:lnTo>
                    <a:pt x="361129" y="523036"/>
                  </a:lnTo>
                  <a:lnTo>
                    <a:pt x="360884" y="532242"/>
                  </a:lnTo>
                  <a:lnTo>
                    <a:pt x="360919" y="541725"/>
                  </a:lnTo>
                  <a:lnTo>
                    <a:pt x="360952" y="550650"/>
                  </a:lnTo>
                  <a:lnTo>
                    <a:pt x="361823" y="559851"/>
                  </a:lnTo>
                  <a:lnTo>
                    <a:pt x="362973" y="569331"/>
                  </a:lnTo>
                  <a:lnTo>
                    <a:pt x="364400" y="577972"/>
                  </a:lnTo>
                  <a:lnTo>
                    <a:pt x="366942" y="586610"/>
                  </a:lnTo>
                  <a:lnTo>
                    <a:pt x="368926" y="595250"/>
                  </a:lnTo>
                  <a:lnTo>
                    <a:pt x="371746" y="603608"/>
                  </a:lnTo>
                  <a:lnTo>
                    <a:pt x="375402" y="611683"/>
                  </a:lnTo>
                  <a:lnTo>
                    <a:pt x="378777" y="619482"/>
                  </a:lnTo>
                  <a:lnTo>
                    <a:pt x="382711" y="627278"/>
                  </a:lnTo>
                  <a:lnTo>
                    <a:pt x="387202" y="635072"/>
                  </a:lnTo>
                  <a:lnTo>
                    <a:pt x="391692" y="642308"/>
                  </a:lnTo>
                  <a:lnTo>
                    <a:pt x="397017" y="649263"/>
                  </a:lnTo>
                  <a:lnTo>
                    <a:pt x="401784" y="656219"/>
                  </a:lnTo>
                  <a:lnTo>
                    <a:pt x="407665" y="662614"/>
                  </a:lnTo>
                  <a:lnTo>
                    <a:pt x="413824" y="668729"/>
                  </a:lnTo>
                  <a:lnTo>
                    <a:pt x="419983" y="674844"/>
                  </a:lnTo>
                  <a:lnTo>
                    <a:pt x="426419" y="680679"/>
                  </a:lnTo>
                  <a:lnTo>
                    <a:pt x="433689" y="685674"/>
                  </a:lnTo>
                  <a:lnTo>
                    <a:pt x="440682" y="690949"/>
                  </a:lnTo>
                  <a:lnTo>
                    <a:pt x="448230" y="695664"/>
                  </a:lnTo>
                  <a:lnTo>
                    <a:pt x="455496" y="699544"/>
                  </a:lnTo>
                  <a:lnTo>
                    <a:pt x="463320" y="703422"/>
                  </a:lnTo>
                  <a:lnTo>
                    <a:pt x="471422" y="707020"/>
                  </a:lnTo>
                  <a:lnTo>
                    <a:pt x="479524" y="710617"/>
                  </a:lnTo>
                  <a:lnTo>
                    <a:pt x="487902" y="713378"/>
                  </a:lnTo>
                  <a:lnTo>
                    <a:pt x="496836" y="715578"/>
                  </a:lnTo>
                  <a:lnTo>
                    <a:pt x="504931" y="717502"/>
                  </a:lnTo>
                  <a:lnTo>
                    <a:pt x="514143" y="719423"/>
                  </a:lnTo>
                  <a:lnTo>
                    <a:pt x="523070" y="719950"/>
                  </a:lnTo>
                  <a:lnTo>
                    <a:pt x="532558" y="721032"/>
                  </a:lnTo>
                  <a:lnTo>
                    <a:pt x="541763" y="721279"/>
                  </a:lnTo>
                  <a:lnTo>
                    <a:pt x="550966" y="720968"/>
                  </a:lnTo>
                  <a:lnTo>
                    <a:pt x="559889" y="720379"/>
                  </a:lnTo>
                  <a:lnTo>
                    <a:pt x="569089" y="718953"/>
                  </a:lnTo>
                  <a:lnTo>
                    <a:pt x="577730" y="717528"/>
                  </a:lnTo>
                  <a:lnTo>
                    <a:pt x="586647" y="715266"/>
                  </a:lnTo>
                  <a:lnTo>
                    <a:pt x="595006" y="713006"/>
                  </a:lnTo>
                  <a:lnTo>
                    <a:pt x="603363" y="710187"/>
                  </a:lnTo>
                  <a:lnTo>
                    <a:pt x="611719" y="706811"/>
                  </a:lnTo>
                  <a:lnTo>
                    <a:pt x="619514" y="702879"/>
                  </a:lnTo>
                  <a:lnTo>
                    <a:pt x="627032" y="699227"/>
                  </a:lnTo>
                  <a:lnTo>
                    <a:pt x="634825" y="694737"/>
                  </a:lnTo>
                  <a:lnTo>
                    <a:pt x="641780" y="689972"/>
                  </a:lnTo>
                  <a:lnTo>
                    <a:pt x="649293" y="685204"/>
                  </a:lnTo>
                  <a:lnTo>
                    <a:pt x="655967" y="679602"/>
                  </a:lnTo>
                  <a:lnTo>
                    <a:pt x="662640" y="674001"/>
                  </a:lnTo>
                  <a:lnTo>
                    <a:pt x="668756" y="668401"/>
                  </a:lnTo>
                  <a:lnTo>
                    <a:pt x="674590" y="661965"/>
                  </a:lnTo>
                  <a:lnTo>
                    <a:pt x="680143" y="655252"/>
                  </a:lnTo>
                  <a:lnTo>
                    <a:pt x="685697" y="648539"/>
                  </a:lnTo>
                  <a:lnTo>
                    <a:pt x="690411" y="640992"/>
                  </a:lnTo>
                  <a:lnTo>
                    <a:pt x="695405" y="633722"/>
                  </a:lnTo>
                  <a:lnTo>
                    <a:pt x="699561" y="626177"/>
                  </a:lnTo>
                  <a:lnTo>
                    <a:pt x="703159" y="618634"/>
                  </a:lnTo>
                  <a:lnTo>
                    <a:pt x="707035" y="610810"/>
                  </a:lnTo>
                  <a:lnTo>
                    <a:pt x="710351" y="602431"/>
                  </a:lnTo>
                  <a:lnTo>
                    <a:pt x="713388" y="593774"/>
                  </a:lnTo>
                  <a:lnTo>
                    <a:pt x="715588" y="585399"/>
                  </a:lnTo>
                  <a:lnTo>
                    <a:pt x="717509" y="576746"/>
                  </a:lnTo>
                  <a:lnTo>
                    <a:pt x="719149" y="567814"/>
                  </a:lnTo>
                  <a:lnTo>
                    <a:pt x="720232" y="558885"/>
                  </a:lnTo>
                  <a:lnTo>
                    <a:pt x="721035" y="549678"/>
                  </a:lnTo>
                  <a:lnTo>
                    <a:pt x="721280" y="540473"/>
                  </a:lnTo>
                  <a:lnTo>
                    <a:pt x="720967" y="531270"/>
                  </a:lnTo>
                  <a:lnTo>
                    <a:pt x="719817" y="521790"/>
                  </a:lnTo>
                  <a:lnTo>
                    <a:pt x="718948" y="513147"/>
                  </a:lnTo>
                  <a:lnTo>
                    <a:pt x="716962" y="503949"/>
                  </a:lnTo>
                  <a:lnTo>
                    <a:pt x="715535" y="495308"/>
                  </a:lnTo>
                  <a:lnTo>
                    <a:pt x="712715" y="486950"/>
                  </a:lnTo>
                  <a:lnTo>
                    <a:pt x="709895" y="478592"/>
                  </a:lnTo>
                  <a:lnTo>
                    <a:pt x="706796" y="469956"/>
                  </a:lnTo>
                  <a:lnTo>
                    <a:pt x="702584" y="462440"/>
                  </a:lnTo>
                  <a:lnTo>
                    <a:pt x="698650" y="454644"/>
                  </a:lnTo>
                  <a:lnTo>
                    <a:pt x="694719" y="447406"/>
                  </a:lnTo>
                  <a:lnTo>
                    <a:pt x="689950" y="439891"/>
                  </a:lnTo>
                  <a:lnTo>
                    <a:pt x="684902" y="432657"/>
                  </a:lnTo>
                  <a:lnTo>
                    <a:pt x="679577" y="425702"/>
                  </a:lnTo>
                  <a:lnTo>
                    <a:pt x="673696" y="419308"/>
                  </a:lnTo>
                  <a:lnTo>
                    <a:pt x="667816" y="412913"/>
                  </a:lnTo>
                  <a:close/>
                  <a:moveTo>
                    <a:pt x="539108" y="0"/>
                  </a:moveTo>
                  <a:lnTo>
                    <a:pt x="1081639" y="538663"/>
                  </a:lnTo>
                  <a:lnTo>
                    <a:pt x="1087280" y="2071033"/>
                  </a:lnTo>
                  <a:lnTo>
                    <a:pt x="1086784" y="2087770"/>
                  </a:lnTo>
                  <a:lnTo>
                    <a:pt x="1085446" y="2103115"/>
                  </a:lnTo>
                  <a:lnTo>
                    <a:pt x="1082988" y="2117349"/>
                  </a:lnTo>
                  <a:lnTo>
                    <a:pt x="1079690" y="2130748"/>
                  </a:lnTo>
                  <a:lnTo>
                    <a:pt x="1075552" y="2143314"/>
                  </a:lnTo>
                  <a:lnTo>
                    <a:pt x="1070853" y="2154766"/>
                  </a:lnTo>
                  <a:lnTo>
                    <a:pt x="1065593" y="2165662"/>
                  </a:lnTo>
                  <a:lnTo>
                    <a:pt x="1059494" y="2175724"/>
                  </a:lnTo>
                  <a:lnTo>
                    <a:pt x="1052835" y="2185231"/>
                  </a:lnTo>
                  <a:lnTo>
                    <a:pt x="1045892" y="2193344"/>
                  </a:lnTo>
                  <a:lnTo>
                    <a:pt x="1038389" y="2200901"/>
                  </a:lnTo>
                  <a:lnTo>
                    <a:pt x="1030884" y="2207900"/>
                  </a:lnTo>
                  <a:lnTo>
                    <a:pt x="1022819" y="2214343"/>
                  </a:lnTo>
                  <a:lnTo>
                    <a:pt x="1014472" y="2219950"/>
                  </a:lnTo>
                  <a:lnTo>
                    <a:pt x="1006123" y="2225000"/>
                  </a:lnTo>
                  <a:lnTo>
                    <a:pt x="997492" y="2229214"/>
                  </a:lnTo>
                  <a:lnTo>
                    <a:pt x="989419" y="2233426"/>
                  </a:lnTo>
                  <a:lnTo>
                    <a:pt x="980786" y="2237082"/>
                  </a:lnTo>
                  <a:lnTo>
                    <a:pt x="972708" y="2240178"/>
                  </a:lnTo>
                  <a:lnTo>
                    <a:pt x="964349" y="2242438"/>
                  </a:lnTo>
                  <a:lnTo>
                    <a:pt x="957105" y="2244695"/>
                  </a:lnTo>
                  <a:lnTo>
                    <a:pt x="949582" y="2246673"/>
                  </a:lnTo>
                  <a:lnTo>
                    <a:pt x="935646" y="2249511"/>
                  </a:lnTo>
                  <a:lnTo>
                    <a:pt x="924216" y="2250945"/>
                  </a:lnTo>
                  <a:lnTo>
                    <a:pt x="915572" y="2251812"/>
                  </a:lnTo>
                  <a:lnTo>
                    <a:pt x="907485" y="2252119"/>
                  </a:lnTo>
                  <a:lnTo>
                    <a:pt x="186205" y="2254625"/>
                  </a:lnTo>
                  <a:lnTo>
                    <a:pt x="170304" y="2253843"/>
                  </a:lnTo>
                  <a:lnTo>
                    <a:pt x="154680" y="2252782"/>
                  </a:lnTo>
                  <a:lnTo>
                    <a:pt x="140724" y="2250041"/>
                  </a:lnTo>
                  <a:lnTo>
                    <a:pt x="127326" y="2247298"/>
                  </a:lnTo>
                  <a:lnTo>
                    <a:pt x="114759" y="2243158"/>
                  </a:lnTo>
                  <a:lnTo>
                    <a:pt x="103028" y="2238736"/>
                  </a:lnTo>
                  <a:lnTo>
                    <a:pt x="92129" y="2232917"/>
                  </a:lnTo>
                  <a:lnTo>
                    <a:pt x="82345" y="2227093"/>
                  </a:lnTo>
                  <a:lnTo>
                    <a:pt x="73115" y="2220153"/>
                  </a:lnTo>
                  <a:lnTo>
                    <a:pt x="64723" y="2213488"/>
                  </a:lnTo>
                  <a:lnTo>
                    <a:pt x="57165" y="2205983"/>
                  </a:lnTo>
                  <a:lnTo>
                    <a:pt x="50442" y="2198197"/>
                  </a:lnTo>
                  <a:lnTo>
                    <a:pt x="43997" y="2190130"/>
                  </a:lnTo>
                  <a:lnTo>
                    <a:pt x="38388" y="2181782"/>
                  </a:lnTo>
                  <a:lnTo>
                    <a:pt x="33059" y="2173712"/>
                  </a:lnTo>
                  <a:lnTo>
                    <a:pt x="28565" y="2165360"/>
                  </a:lnTo>
                  <a:lnTo>
                    <a:pt x="24630" y="2157006"/>
                  </a:lnTo>
                  <a:lnTo>
                    <a:pt x="21250" y="2148092"/>
                  </a:lnTo>
                  <a:lnTo>
                    <a:pt x="18152" y="2140014"/>
                  </a:lnTo>
                  <a:lnTo>
                    <a:pt x="15334" y="2132215"/>
                  </a:lnTo>
                  <a:lnTo>
                    <a:pt x="13074" y="2124412"/>
                  </a:lnTo>
                  <a:lnTo>
                    <a:pt x="11372" y="2116609"/>
                  </a:lnTo>
                  <a:lnTo>
                    <a:pt x="8533" y="2103230"/>
                  </a:lnTo>
                  <a:lnTo>
                    <a:pt x="6816" y="2091522"/>
                  </a:lnTo>
                  <a:lnTo>
                    <a:pt x="6226" y="2082598"/>
                  </a:lnTo>
                  <a:lnTo>
                    <a:pt x="5641" y="2075348"/>
                  </a:lnTo>
                  <a:lnTo>
                    <a:pt x="0" y="542979"/>
                  </a:lnTo>
                  <a:lnTo>
                    <a:pt x="539108" y="0"/>
                  </a:lnTo>
                  <a:close/>
                </a:path>
              </a:pathLst>
            </a:custGeom>
            <a:grpFill/>
            <a:ln>
              <a:noFill/>
            </a:ln>
          </p:spPr>
          <p:txBody>
            <a:bodyPr lIns="108000" tIns="576000" rIns="108000" bIns="0" anchor="ctr"/>
            <a:lstStyle/>
            <a:p>
              <a:pPr algn="ctr" eaLnBrk="1" hangingPunct="1">
                <a:lnSpc>
                  <a:spcPct val="110000"/>
                </a:lnSpc>
              </a:pPr>
              <a:endParaRPr lang="da-DK" altLang="zh-CN" sz="2000" dirty="0">
                <a:solidFill>
                  <a:srgbClr val="FFFFFF"/>
                </a:solidFill>
                <a:ea typeface="微软雅黑" panose="020B0503020204020204" pitchFamily="34" charset="-122"/>
              </a:endParaRPr>
            </a:p>
          </p:txBody>
        </p:sp>
        <p:sp>
          <p:nvSpPr>
            <p:cNvPr id="57" name="TextBox 25"/>
            <p:cNvSpPr txBox="1">
              <a:spLocks noChangeArrowheads="1"/>
            </p:cNvSpPr>
            <p:nvPr/>
          </p:nvSpPr>
          <p:spPr bwMode="auto">
            <a:xfrm rot="20646988">
              <a:off x="1913308" y="3128805"/>
              <a:ext cx="813701" cy="707886"/>
            </a:xfrm>
            <a:prstGeom prst="rect">
              <a:avLst/>
            </a:prstGeom>
            <a:grpFill/>
            <a:ln w="9525">
              <a:noFill/>
              <a:miter lim="800000"/>
            </a:ln>
          </p:spPr>
          <p:txBody>
            <a:bodyPr wrap="square">
              <a:spAutoFit/>
            </a:bodyPr>
            <a:lstStyle/>
            <a:p>
              <a:pPr algn="ctr"/>
              <a:r>
                <a:rPr lang="zh-CN" altLang="en-US" sz="2000" b="1" dirty="0">
                  <a:solidFill>
                    <a:schemeClr val="bg1"/>
                  </a:solidFill>
                  <a:ea typeface="微软雅黑" panose="020B0503020204020204" pitchFamily="34" charset="-122"/>
                </a:rPr>
                <a:t>微信推广</a:t>
              </a:r>
            </a:p>
          </p:txBody>
        </p:sp>
        <p:sp>
          <p:nvSpPr>
            <p:cNvPr id="58" name="KSO_Shape"/>
            <p:cNvSpPr/>
            <p:nvPr/>
          </p:nvSpPr>
          <p:spPr>
            <a:xfrm rot="20873852">
              <a:off x="1927809" y="2689432"/>
              <a:ext cx="397166" cy="37002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59" name="矩形 58"/>
          <p:cNvSpPr/>
          <p:nvPr/>
        </p:nvSpPr>
        <p:spPr>
          <a:xfrm>
            <a:off x="1412770" y="5026891"/>
            <a:ext cx="2231311"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60" name="矩形 59"/>
          <p:cNvSpPr/>
          <p:nvPr/>
        </p:nvSpPr>
        <p:spPr>
          <a:xfrm>
            <a:off x="3966458" y="4988791"/>
            <a:ext cx="2231311"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61" name="矩形 60"/>
          <p:cNvSpPr/>
          <p:nvPr/>
        </p:nvSpPr>
        <p:spPr>
          <a:xfrm>
            <a:off x="6455658" y="4988791"/>
            <a:ext cx="2231311"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62" name="矩形 61"/>
          <p:cNvSpPr/>
          <p:nvPr/>
        </p:nvSpPr>
        <p:spPr>
          <a:xfrm>
            <a:off x="8806146" y="4988791"/>
            <a:ext cx="2231311"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cxnSp>
        <p:nvCxnSpPr>
          <p:cNvPr id="63" name="MH_Other_4"/>
          <p:cNvCxnSpPr/>
          <p:nvPr>
            <p:custDataLst>
              <p:tags r:id="rId5"/>
            </p:custDataLst>
          </p:nvPr>
        </p:nvCxnSpPr>
        <p:spPr>
          <a:xfrm>
            <a:off x="13855" y="3066329"/>
            <a:ext cx="2451895" cy="0"/>
          </a:xfrm>
          <a:prstGeom prst="line">
            <a:avLst/>
          </a:prstGeom>
          <a:ln w="25400">
            <a:solidFill>
              <a:srgbClr val="E8B43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200"/>
                                            <p:tgtEl>
                                              <p:spTgt spid="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2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2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200"/>
                                            <p:tgtEl>
                                              <p:spTgt spid="4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200"/>
                                            <p:tgtEl>
                                              <p:spTgt spid="31"/>
                                            </p:tgtEl>
                                          </p:cBhvr>
                                        </p:animEffect>
                                      </p:childTnLst>
                                    </p:cTn>
                                  </p:par>
                                </p:childTnLst>
                              </p:cTn>
                            </p:par>
                            <p:par>
                              <p:cTn id="24" fill="hold">
                                <p:stCondLst>
                                  <p:cond delay="2500"/>
                                </p:stCondLst>
                                <p:childTnLst>
                                  <p:par>
                                    <p:cTn id="25" presetID="2" presetClass="entr" presetSubtype="2" fill="hold" nodeType="afterEffect" p14:presetBounceEnd="54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54000">
                                          <p:cBhvr additive="base">
                                            <p:cTn id="27" dur="500" fill="hold"/>
                                            <p:tgtEl>
                                              <p:spTgt spid="55"/>
                                            </p:tgtEl>
                                            <p:attrNameLst>
                                              <p:attrName>ppt_x</p:attrName>
                                            </p:attrNameLst>
                                          </p:cBhvr>
                                          <p:tavLst>
                                            <p:tav tm="0">
                                              <p:val>
                                                <p:strVal val="1+#ppt_w/2"/>
                                              </p:val>
                                            </p:tav>
                                            <p:tav tm="100000">
                                              <p:val>
                                                <p:strVal val="#ppt_x"/>
                                              </p:val>
                                            </p:tav>
                                          </p:tavLst>
                                        </p:anim>
                                        <p:anim calcmode="lin" valueType="num" p14:bounceEnd="54000">
                                          <p:cBhvr additive="base">
                                            <p:cTn id="28" dur="500" fill="hold"/>
                                            <p:tgtEl>
                                              <p:spTgt spid="55"/>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40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par>
                                    <p:cTn id="32" presetID="2" presetClass="entr" presetSubtype="2" fill="hold" nodeType="withEffect" p14:presetBounceEnd="54000">
                                      <p:stCondLst>
                                        <p:cond delay="300"/>
                                      </p:stCondLst>
                                      <p:childTnLst>
                                        <p:set>
                                          <p:cBhvr>
                                            <p:cTn id="33" dur="1" fill="hold">
                                              <p:stCondLst>
                                                <p:cond delay="0"/>
                                              </p:stCondLst>
                                            </p:cTn>
                                            <p:tgtEl>
                                              <p:spTgt spid="50"/>
                                            </p:tgtEl>
                                            <p:attrNameLst>
                                              <p:attrName>style.visibility</p:attrName>
                                            </p:attrNameLst>
                                          </p:cBhvr>
                                          <p:to>
                                            <p:strVal val="visible"/>
                                          </p:to>
                                        </p:set>
                                        <p:anim calcmode="lin" valueType="num" p14:bounceEnd="54000">
                                          <p:cBhvr additive="base">
                                            <p:cTn id="34" dur="500" fill="hold"/>
                                            <p:tgtEl>
                                              <p:spTgt spid="50"/>
                                            </p:tgtEl>
                                            <p:attrNameLst>
                                              <p:attrName>ppt_x</p:attrName>
                                            </p:attrNameLst>
                                          </p:cBhvr>
                                          <p:tavLst>
                                            <p:tav tm="0">
                                              <p:val>
                                                <p:strVal val="1+#ppt_w/2"/>
                                              </p:val>
                                            </p:tav>
                                            <p:tav tm="100000">
                                              <p:val>
                                                <p:strVal val="#ppt_x"/>
                                              </p:val>
                                            </p:tav>
                                          </p:tavLst>
                                        </p:anim>
                                        <p:anim calcmode="lin" valueType="num" p14:bounceEnd="54000">
                                          <p:cBhvr additive="base">
                                            <p:cTn id="35" dur="500" fill="hold"/>
                                            <p:tgtEl>
                                              <p:spTgt spid="50"/>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800"/>
                                      </p:stCondLst>
                                      <p:childTnLst>
                                        <p:set>
                                          <p:cBhvr>
                                            <p:cTn id="37" dur="1" fill="hold">
                                              <p:stCondLst>
                                                <p:cond delay="0"/>
                                              </p:stCondLst>
                                            </p:cTn>
                                            <p:tgtEl>
                                              <p:spTgt spid="60"/>
                                            </p:tgtEl>
                                            <p:attrNameLst>
                                              <p:attrName>style.visibility</p:attrName>
                                            </p:attrNameLst>
                                          </p:cBhvr>
                                          <p:to>
                                            <p:strVal val="visible"/>
                                          </p:to>
                                        </p:set>
                                        <p:animEffect transition="in" filter="wipe(up)">
                                          <p:cBhvr>
                                            <p:cTn id="38" dur="500"/>
                                            <p:tgtEl>
                                              <p:spTgt spid="60"/>
                                            </p:tgtEl>
                                          </p:cBhvr>
                                        </p:animEffect>
                                      </p:childTnLst>
                                    </p:cTn>
                                  </p:par>
                                  <p:par>
                                    <p:cTn id="39" presetID="2" presetClass="entr" presetSubtype="2" fill="hold" nodeType="withEffect" p14:presetBounceEnd="54000">
                                      <p:stCondLst>
                                        <p:cond delay="600"/>
                                      </p:stCondLst>
                                      <p:childTnLst>
                                        <p:set>
                                          <p:cBhvr>
                                            <p:cTn id="40" dur="1" fill="hold">
                                              <p:stCondLst>
                                                <p:cond delay="0"/>
                                              </p:stCondLst>
                                            </p:cTn>
                                            <p:tgtEl>
                                              <p:spTgt spid="42"/>
                                            </p:tgtEl>
                                            <p:attrNameLst>
                                              <p:attrName>style.visibility</p:attrName>
                                            </p:attrNameLst>
                                          </p:cBhvr>
                                          <p:to>
                                            <p:strVal val="visible"/>
                                          </p:to>
                                        </p:set>
                                        <p:anim calcmode="lin" valueType="num" p14:bounceEnd="54000">
                                          <p:cBhvr additive="base">
                                            <p:cTn id="41" dur="500" fill="hold"/>
                                            <p:tgtEl>
                                              <p:spTgt spid="42"/>
                                            </p:tgtEl>
                                            <p:attrNameLst>
                                              <p:attrName>ppt_x</p:attrName>
                                            </p:attrNameLst>
                                          </p:cBhvr>
                                          <p:tavLst>
                                            <p:tav tm="0">
                                              <p:val>
                                                <p:strVal val="1+#ppt_w/2"/>
                                              </p:val>
                                            </p:tav>
                                            <p:tav tm="100000">
                                              <p:val>
                                                <p:strVal val="#ppt_x"/>
                                              </p:val>
                                            </p:tav>
                                          </p:tavLst>
                                        </p:anim>
                                        <p:anim calcmode="lin" valueType="num" p14:bounceEnd="54000">
                                          <p:cBhvr additive="base">
                                            <p:cTn id="42" dur="500" fill="hold"/>
                                            <p:tgtEl>
                                              <p:spTgt spid="42"/>
                                            </p:tgtEl>
                                            <p:attrNameLst>
                                              <p:attrName>ppt_y</p:attrName>
                                            </p:attrNameLst>
                                          </p:cBhvr>
                                          <p:tavLst>
                                            <p:tav tm="0">
                                              <p:val>
                                                <p:strVal val="#ppt_y"/>
                                              </p:val>
                                            </p:tav>
                                            <p:tav tm="100000">
                                              <p:val>
                                                <p:strVal val="#ppt_y"/>
                                              </p:val>
                                            </p:tav>
                                          </p:tavLst>
                                        </p:anim>
                                      </p:childTnLst>
                                    </p:cTn>
                                  </p:par>
                                  <p:par>
                                    <p:cTn id="43" presetID="22" presetClass="entr" presetSubtype="1" fill="hold" grpId="0" nodeType="withEffect">
                                      <p:stCondLst>
                                        <p:cond delay="110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 presetClass="entr" presetSubtype="2" fill="hold" nodeType="withEffect" p14:presetBounceEnd="54000">
                                      <p:stCondLst>
                                        <p:cond delay="800"/>
                                      </p:stCondLst>
                                      <p:childTnLst>
                                        <p:set>
                                          <p:cBhvr>
                                            <p:cTn id="47" dur="1" fill="hold">
                                              <p:stCondLst>
                                                <p:cond delay="0"/>
                                              </p:stCondLst>
                                            </p:cTn>
                                            <p:tgtEl>
                                              <p:spTgt spid="32"/>
                                            </p:tgtEl>
                                            <p:attrNameLst>
                                              <p:attrName>style.visibility</p:attrName>
                                            </p:attrNameLst>
                                          </p:cBhvr>
                                          <p:to>
                                            <p:strVal val="visible"/>
                                          </p:to>
                                        </p:set>
                                        <p:anim calcmode="lin" valueType="num" p14:bounceEnd="54000">
                                          <p:cBhvr additive="base">
                                            <p:cTn id="48" dur="5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49" dur="500" fill="hold"/>
                                            <p:tgtEl>
                                              <p:spTgt spid="32"/>
                                            </p:tgtEl>
                                            <p:attrNameLst>
                                              <p:attrName>ppt_y</p:attrName>
                                            </p:attrNameLst>
                                          </p:cBhvr>
                                          <p:tavLst>
                                            <p:tav tm="0">
                                              <p:val>
                                                <p:strVal val="#ppt_y"/>
                                              </p:val>
                                            </p:tav>
                                            <p:tav tm="100000">
                                              <p:val>
                                                <p:strVal val="#ppt_y"/>
                                              </p:val>
                                            </p:tav>
                                          </p:tavLst>
                                        </p:anim>
                                      </p:childTnLst>
                                    </p:cTn>
                                  </p:par>
                                  <p:par>
                                    <p:cTn id="50" presetID="22" presetClass="entr" presetSubtype="1"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wipe(up)">
                                          <p:cBhvr>
                                            <p:cTn id="5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200"/>
                                            <p:tgtEl>
                                              <p:spTgt spid="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2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2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200"/>
                                            <p:tgtEl>
                                              <p:spTgt spid="4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200"/>
                                            <p:tgtEl>
                                              <p:spTgt spid="31"/>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1+#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40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par>
                                    <p:cTn id="32" presetID="2" presetClass="entr" presetSubtype="2" fill="hold" nodeType="withEffect">
                                      <p:stCondLst>
                                        <p:cond delay="30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1+#ppt_w/2"/>
                                              </p:val>
                                            </p:tav>
                                            <p:tav tm="100000">
                                              <p:val>
                                                <p:strVal val="#ppt_x"/>
                                              </p:val>
                                            </p:tav>
                                          </p:tavLst>
                                        </p:anim>
                                        <p:anim calcmode="lin" valueType="num">
                                          <p:cBhvr additive="base">
                                            <p:cTn id="35" dur="500" fill="hold"/>
                                            <p:tgtEl>
                                              <p:spTgt spid="50"/>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800"/>
                                      </p:stCondLst>
                                      <p:childTnLst>
                                        <p:set>
                                          <p:cBhvr>
                                            <p:cTn id="37" dur="1" fill="hold">
                                              <p:stCondLst>
                                                <p:cond delay="0"/>
                                              </p:stCondLst>
                                            </p:cTn>
                                            <p:tgtEl>
                                              <p:spTgt spid="60"/>
                                            </p:tgtEl>
                                            <p:attrNameLst>
                                              <p:attrName>style.visibility</p:attrName>
                                            </p:attrNameLst>
                                          </p:cBhvr>
                                          <p:to>
                                            <p:strVal val="visible"/>
                                          </p:to>
                                        </p:set>
                                        <p:animEffect transition="in" filter="wipe(up)">
                                          <p:cBhvr>
                                            <p:cTn id="38" dur="500"/>
                                            <p:tgtEl>
                                              <p:spTgt spid="60"/>
                                            </p:tgtEl>
                                          </p:cBhvr>
                                        </p:animEffect>
                                      </p:childTnLst>
                                    </p:cTn>
                                  </p:par>
                                  <p:par>
                                    <p:cTn id="39" presetID="2" presetClass="entr" presetSubtype="2" fill="hold" nodeType="withEffect">
                                      <p:stCondLst>
                                        <p:cond delay="60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1+#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par>
                                    <p:cTn id="43" presetID="22" presetClass="entr" presetSubtype="1" fill="hold" grpId="0" nodeType="withEffect">
                                      <p:stCondLst>
                                        <p:cond delay="110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 presetClass="entr" presetSubtype="2" fill="hold" nodeType="withEffect">
                                      <p:stCondLst>
                                        <p:cond delay="80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1+#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par>
                                    <p:cTn id="50" presetID="22" presetClass="entr" presetSubtype="1"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wipe(up)">
                                          <p:cBhvr>
                                            <p:cTn id="5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rot="10800000">
            <a:off x="5496690" y="-1668210"/>
            <a:ext cx="4248703" cy="3366642"/>
          </a:xfrm>
          <a:prstGeom prst="arc">
            <a:avLst>
              <a:gd name="adj1" fmla="val 1159520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rot="10800000">
            <a:off x="7461607" y="-1785165"/>
            <a:ext cx="5188071" cy="3366642"/>
          </a:xfrm>
          <a:prstGeom prst="arc">
            <a:avLst>
              <a:gd name="adj1" fmla="val 12281735"/>
              <a:gd name="adj2" fmla="val 2147566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10800000">
            <a:off x="6349879" y="-1668210"/>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rot="9869223">
            <a:off x="3711279" y="-1674857"/>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rot="10800000">
            <a:off x="5027006" y="-1674857"/>
            <a:ext cx="5188071" cy="3043615"/>
          </a:xfrm>
          <a:prstGeom prst="arc">
            <a:avLst>
              <a:gd name="adj1" fmla="val 10996067"/>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rot="10800000">
            <a:off x="5931902" y="-1668210"/>
            <a:ext cx="5188071" cy="2890467"/>
          </a:xfrm>
          <a:prstGeom prst="arc">
            <a:avLst>
              <a:gd name="adj1" fmla="val 11069650"/>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0800000">
            <a:off x="7621042" y="-1840320"/>
            <a:ext cx="2956727"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p:nvSpPr>
        <p:spPr>
          <a:xfrm rot="11614006">
            <a:off x="9016521" y="-1529392"/>
            <a:ext cx="3413703"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rot="10800000">
            <a:off x="10788178" y="2582"/>
            <a:ext cx="581719" cy="121967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800000">
            <a:off x="9353269" y="303324"/>
            <a:ext cx="2003699" cy="918935"/>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flipV="1">
            <a:off x="8365258" y="253199"/>
            <a:ext cx="3589932" cy="96905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a:off x="6991924" y="303322"/>
            <a:ext cx="1363803" cy="914360"/>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flipV="1">
            <a:off x="7740448" y="253199"/>
            <a:ext cx="2653192" cy="128422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flipH="1">
            <a:off x="8642011" y="278262"/>
            <a:ext cx="728820" cy="127984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5708446" y="209141"/>
            <a:ext cx="1398279" cy="129380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0" flipH="1">
            <a:off x="6647455" y="303322"/>
            <a:ext cx="108607" cy="78944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同心圆 19"/>
          <p:cNvSpPr/>
          <p:nvPr/>
        </p:nvSpPr>
        <p:spPr>
          <a:xfrm rot="10800000">
            <a:off x="4899068" y="857904"/>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rot="10800000">
            <a:off x="11248509" y="1167958"/>
            <a:ext cx="180979" cy="158725"/>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rot="10800000">
            <a:off x="9567228" y="357625"/>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rot="10800000">
            <a:off x="5579908" y="83106"/>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rot="10800000">
            <a:off x="4378759" y="-50867"/>
            <a:ext cx="110471" cy="100248"/>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800000">
            <a:off x="9256271" y="1947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8902491" y="85790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800000">
            <a:off x="8596279" y="13999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0800000">
            <a:off x="7019430" y="141068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7640579" y="14420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953914" y="15312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9798411" y="952103"/>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0800000">
            <a:off x="9460114" y="7101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0800000">
            <a:off x="6634631" y="73656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0800000">
            <a:off x="6322422" y="135526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0800000">
            <a:off x="7754158" y="810428"/>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7740450" y="11966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8366505" y="312871"/>
            <a:ext cx="114567" cy="105289"/>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10582535" y="56229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0800000">
            <a:off x="11900590" y="19983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0800000">
            <a:off x="8943417" y="136596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0800000">
            <a:off x="5075830" y="24557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0800000">
            <a:off x="4708017" y="90178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0800000">
            <a:off x="5312918" y="13918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心圆 43"/>
          <p:cNvSpPr/>
          <p:nvPr/>
        </p:nvSpPr>
        <p:spPr>
          <a:xfrm rot="10800000">
            <a:off x="4378759" y="1138321"/>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同心圆 44"/>
          <p:cNvSpPr/>
          <p:nvPr/>
        </p:nvSpPr>
        <p:spPr>
          <a:xfrm rot="10800000">
            <a:off x="6662898" y="194723"/>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rot="10800000">
            <a:off x="11628465" y="278262"/>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800000">
            <a:off x="10880372" y="242219"/>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20" idx="5"/>
          </p:cNvCxnSpPr>
          <p:nvPr/>
        </p:nvCxnSpPr>
        <p:spPr>
          <a:xfrm rot="10800000">
            <a:off x="4442553" y="2581"/>
            <a:ext cx="478939" cy="87742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0800000">
            <a:off x="6257810" y="-8768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0800000">
            <a:off x="8602598" y="-5801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0800000">
            <a:off x="10050226" y="-6648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0800000">
            <a:off x="4628016" y="396271"/>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0800000">
            <a:off x="6745101" y="1522645"/>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0800000">
            <a:off x="5673360" y="1153037"/>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0800000">
            <a:off x="9140353" y="1152077"/>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0800000">
            <a:off x="10370201" y="755562"/>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0800000">
            <a:off x="8239919" y="159980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0800000">
            <a:off x="8124321" y="58874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0800000">
            <a:off x="11839759" y="92052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800000">
            <a:off x="5475211" y="-1305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0800000">
            <a:off x="10813724" y="145559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0800000">
            <a:off x="8966763" y="166650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rot="10800000">
            <a:off x="4778221" y="-1945512"/>
            <a:ext cx="6578748" cy="3132732"/>
          </a:xfrm>
          <a:prstGeom prst="arc">
            <a:avLst>
              <a:gd name="adj1" fmla="val 11204256"/>
              <a:gd name="adj2" fmla="val 2118665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同心圆 63"/>
          <p:cNvSpPr/>
          <p:nvPr/>
        </p:nvSpPr>
        <p:spPr>
          <a:xfrm rot="10800000">
            <a:off x="10288465" y="1122078"/>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同心圆 64"/>
          <p:cNvSpPr/>
          <p:nvPr/>
        </p:nvSpPr>
        <p:spPr>
          <a:xfrm rot="10800000">
            <a:off x="8326648" y="111411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同心圆 65"/>
          <p:cNvSpPr/>
          <p:nvPr/>
        </p:nvSpPr>
        <p:spPr>
          <a:xfrm rot="10800000">
            <a:off x="7323232" y="100923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同心圆 66"/>
          <p:cNvSpPr/>
          <p:nvPr/>
        </p:nvSpPr>
        <p:spPr>
          <a:xfrm rot="10800000">
            <a:off x="6445237" y="853840"/>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rot="10800000">
            <a:off x="11210082" y="86991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0800000">
            <a:off x="10290855" y="1568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0800000">
            <a:off x="6858370" y="17949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0800000">
            <a:off x="5799754" y="9019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同心圆 71"/>
          <p:cNvSpPr/>
          <p:nvPr/>
        </p:nvSpPr>
        <p:spPr>
          <a:xfrm rot="10800000">
            <a:off x="6532747" y="1055700"/>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弧形 72"/>
          <p:cNvSpPr/>
          <p:nvPr/>
        </p:nvSpPr>
        <p:spPr>
          <a:xfrm rot="10800000">
            <a:off x="2950902" y="-1705653"/>
            <a:ext cx="8506023" cy="3132732"/>
          </a:xfrm>
          <a:prstGeom prst="arc">
            <a:avLst>
              <a:gd name="adj1" fmla="val 11204256"/>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弧形 73"/>
          <p:cNvSpPr/>
          <p:nvPr/>
        </p:nvSpPr>
        <p:spPr>
          <a:xfrm rot="10800000">
            <a:off x="1940657" y="-1724104"/>
            <a:ext cx="8506023" cy="3495228"/>
          </a:xfrm>
          <a:prstGeom prst="arc">
            <a:avLst>
              <a:gd name="adj1" fmla="val 11204256"/>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弧形 74"/>
          <p:cNvSpPr/>
          <p:nvPr/>
        </p:nvSpPr>
        <p:spPr>
          <a:xfrm rot="9869223">
            <a:off x="396001" y="-1661928"/>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弧形 75"/>
          <p:cNvSpPr/>
          <p:nvPr/>
        </p:nvSpPr>
        <p:spPr>
          <a:xfrm rot="10800000">
            <a:off x="138907" y="-1725359"/>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rot="10800000">
            <a:off x="1210143" y="-1668211"/>
            <a:ext cx="4927087" cy="3327946"/>
          </a:xfrm>
          <a:prstGeom prst="arc">
            <a:avLst>
              <a:gd name="adj1" fmla="val 1077791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弧形 77"/>
          <p:cNvSpPr/>
          <p:nvPr/>
        </p:nvSpPr>
        <p:spPr>
          <a:xfrm rot="10800000">
            <a:off x="1559931" y="-1688082"/>
            <a:ext cx="7297959" cy="3090723"/>
          </a:xfrm>
          <a:prstGeom prst="arc">
            <a:avLst>
              <a:gd name="adj1" fmla="val 11165493"/>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弧形 78"/>
          <p:cNvSpPr/>
          <p:nvPr/>
        </p:nvSpPr>
        <p:spPr>
          <a:xfrm rot="10800000">
            <a:off x="549686" y="-1706533"/>
            <a:ext cx="7297959" cy="3448358"/>
          </a:xfrm>
          <a:prstGeom prst="arc">
            <a:avLst>
              <a:gd name="adj1" fmla="val 10981041"/>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rot="10800000">
            <a:off x="2654035" y="-1646512"/>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1" name="直接连接符 80"/>
          <p:cNvCxnSpPr/>
          <p:nvPr/>
        </p:nvCxnSpPr>
        <p:spPr>
          <a:xfrm>
            <a:off x="403500" y="291447"/>
            <a:ext cx="1916869" cy="85086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274686" y="295683"/>
            <a:ext cx="1304703" cy="84663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25083" y="-373"/>
            <a:ext cx="2538216" cy="1189096"/>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469563" y="31546"/>
            <a:ext cx="1337685" cy="119797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805029" y="411340"/>
            <a:ext cx="103899" cy="730972"/>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87" name="同心圆 86"/>
          <p:cNvSpPr/>
          <p:nvPr/>
        </p:nvSpPr>
        <p:spPr>
          <a:xfrm>
            <a:off x="6435075" y="489043"/>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同心圆 87"/>
          <p:cNvSpPr/>
          <p:nvPr/>
        </p:nvSpPr>
        <p:spPr>
          <a:xfrm>
            <a:off x="334124" y="194755"/>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同心圆 88"/>
          <p:cNvSpPr/>
          <p:nvPr/>
        </p:nvSpPr>
        <p:spPr>
          <a:xfrm>
            <a:off x="1942548" y="94506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同心圆 89"/>
          <p:cNvSpPr/>
          <p:nvPr/>
        </p:nvSpPr>
        <p:spPr>
          <a:xfrm>
            <a:off x="5757078" y="1199251"/>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6973629" y="1377444"/>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243450" y="1084730"/>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581899" y="47067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2874842" y="-3118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383359" y="-41167"/>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37783" y="-57673"/>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640073" y="-8751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788835" y="44876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112473" y="67276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815514" y="64833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114193" y="75471"/>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44501" y="57994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57615" y="121953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154772" y="1035983"/>
            <a:ext cx="109603" cy="97490"/>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038691" y="809700"/>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606779" y="65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306765" y="11029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6658639" y="4953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079951" y="41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同心圆 109"/>
          <p:cNvSpPr/>
          <p:nvPr/>
        </p:nvSpPr>
        <p:spPr>
          <a:xfrm>
            <a:off x="6957253" y="244614"/>
            <a:ext cx="122060" cy="124553"/>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同心圆 110"/>
          <p:cNvSpPr/>
          <p:nvPr/>
        </p:nvSpPr>
        <p:spPr>
          <a:xfrm>
            <a:off x="4772095" y="1118318"/>
            <a:ext cx="122060" cy="124553"/>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743344" y="1071012"/>
            <a:ext cx="116101" cy="12788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87" idx="5"/>
          </p:cNvCxnSpPr>
          <p:nvPr/>
        </p:nvCxnSpPr>
        <p:spPr>
          <a:xfrm>
            <a:off x="6560099" y="608343"/>
            <a:ext cx="458184" cy="812434"/>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114" name="椭圆 113"/>
          <p:cNvSpPr/>
          <p:nvPr/>
        </p:nvSpPr>
        <p:spPr>
          <a:xfrm>
            <a:off x="5111974" y="134622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868797" y="131874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483901" y="1326585"/>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6794116" y="1012399"/>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768772" y="-30544"/>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5794071" y="311689"/>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477318" y="31257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300766" y="679722"/>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338732" y="-10198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3449320" y="83418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05111" y="526982"/>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83632" y="1391403"/>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876463" y="3154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643387" y="-163744"/>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同心圆 127"/>
          <p:cNvSpPr/>
          <p:nvPr/>
        </p:nvSpPr>
        <p:spPr>
          <a:xfrm>
            <a:off x="1252565" y="237237"/>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同心圆 128"/>
          <p:cNvSpPr/>
          <p:nvPr/>
        </p:nvSpPr>
        <p:spPr>
          <a:xfrm>
            <a:off x="3129369" y="244612"/>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同心圆 129"/>
          <p:cNvSpPr/>
          <p:nvPr/>
        </p:nvSpPr>
        <p:spPr>
          <a:xfrm>
            <a:off x="4089624" y="391649"/>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同心圆 130"/>
          <p:cNvSpPr/>
          <p:nvPr/>
        </p:nvSpPr>
        <p:spPr>
          <a:xfrm>
            <a:off x="4929249" y="48560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2" name="椭圆 131"/>
          <p:cNvSpPr/>
          <p:nvPr/>
        </p:nvSpPr>
        <p:spPr>
          <a:xfrm>
            <a:off x="374307" y="45954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253699" y="111982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537439" y="1098824"/>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5614213" y="49517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同心圆 135"/>
          <p:cNvSpPr/>
          <p:nvPr/>
        </p:nvSpPr>
        <p:spPr>
          <a:xfrm>
            <a:off x="4872192" y="305899"/>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文本框 136"/>
          <p:cNvSpPr txBox="1"/>
          <p:nvPr/>
        </p:nvSpPr>
        <p:spPr>
          <a:xfrm>
            <a:off x="5013034" y="2063661"/>
            <a:ext cx="1810111" cy="523220"/>
          </a:xfrm>
          <a:prstGeom prst="rect">
            <a:avLst/>
          </a:prstGeom>
          <a:noFill/>
          <a:effectLst>
            <a:outerShdw blurRad="50800" dist="76200" dir="3600000" algn="ctr" rotWithShape="0">
              <a:srgbClr val="000000">
                <a:alpha val="12000"/>
              </a:srgbClr>
            </a:outerShdw>
          </a:effectLst>
        </p:spPr>
        <p:txBody>
          <a:bodyPr wrap="none" rtlCol="0">
            <a:spAutoFit/>
          </a:bodyPr>
          <a:lstStyle/>
          <a:p>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38" name="直接连接符 137"/>
          <p:cNvCxnSpPr/>
          <p:nvPr/>
        </p:nvCxnSpPr>
        <p:spPr>
          <a:xfrm>
            <a:off x="5081695" y="2538026"/>
            <a:ext cx="1688503" cy="0"/>
          </a:xfrm>
          <a:prstGeom prst="line">
            <a:avLst/>
          </a:prstGeom>
          <a:ln>
            <a:solidFill>
              <a:schemeClr val="tx1">
                <a:lumMod val="95000"/>
                <a:lumOff val="5000"/>
              </a:schemeClr>
            </a:solidFill>
          </a:ln>
          <a:effectLst>
            <a:outerShdw blurRad="50800" dist="76200" dir="3600000" algn="ctr" rotWithShape="0">
              <a:srgbClr val="000000">
                <a:alpha val="12000"/>
              </a:srgbClr>
            </a:outerShdw>
          </a:effectLst>
        </p:spPr>
        <p:style>
          <a:lnRef idx="1">
            <a:schemeClr val="dk1"/>
          </a:lnRef>
          <a:fillRef idx="0">
            <a:schemeClr val="dk1"/>
          </a:fillRef>
          <a:effectRef idx="0">
            <a:schemeClr val="dk1"/>
          </a:effectRef>
          <a:fontRef idx="minor">
            <a:schemeClr val="tx1"/>
          </a:fontRef>
        </p:style>
      </p:cxnSp>
      <p:sp>
        <p:nvSpPr>
          <p:cNvPr id="145" name="矩形 144"/>
          <p:cNvSpPr/>
          <p:nvPr/>
        </p:nvSpPr>
        <p:spPr>
          <a:xfrm>
            <a:off x="1281087" y="3180724"/>
            <a:ext cx="566167" cy="487150"/>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895789" y="3311006"/>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1422413" y="3726927"/>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895789" y="3726949"/>
            <a:ext cx="422411" cy="356846"/>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Freeform 15"/>
          <p:cNvSpPr>
            <a:spLocks noEditPoints="1"/>
          </p:cNvSpPr>
          <p:nvPr/>
        </p:nvSpPr>
        <p:spPr bwMode="auto">
          <a:xfrm>
            <a:off x="3231577" y="3158857"/>
            <a:ext cx="1200884" cy="968063"/>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3C43C"/>
          </a:solidFill>
          <a:ln>
            <a:noFill/>
          </a:ln>
          <a:effectLst>
            <a:reflection blurRad="203200" endPos="12000" dir="5400000" sy="-100000" algn="bl" rotWithShape="0"/>
          </a:effectLst>
        </p:spPr>
        <p:txBody>
          <a:bodyPr vert="horz" wrap="square" lIns="91440" tIns="45720" rIns="91440" bIns="45720" numCol="1" anchor="t" anchorCtr="0" compatLnSpc="1"/>
          <a:lstStyle/>
          <a:p>
            <a:endParaRPr lang="zh-CN" altLang="en-US"/>
          </a:p>
        </p:txBody>
      </p:sp>
      <p:sp>
        <p:nvSpPr>
          <p:cNvPr id="151" name="Freeform 16"/>
          <p:cNvSpPr>
            <a:spLocks noEditPoints="1"/>
          </p:cNvSpPr>
          <p:nvPr/>
        </p:nvSpPr>
        <p:spPr bwMode="auto">
          <a:xfrm>
            <a:off x="5409931" y="3149533"/>
            <a:ext cx="973312" cy="98990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3C43C"/>
          </a:solidFill>
          <a:ln>
            <a:noFill/>
          </a:ln>
          <a:effectLst>
            <a:outerShdw blurRad="152400" dist="38100" dir="9180000" algn="ctr" rotWithShape="0">
              <a:srgbClr val="000000">
                <a:alpha val="70000"/>
              </a:srgbClr>
            </a:outerShdw>
            <a:reflection endPos="0" dir="5400000" sy="-100000" algn="bl" rotWithShape="0"/>
          </a:effectLst>
        </p:spPr>
        <p:txBody>
          <a:bodyPr vert="horz" wrap="square" lIns="91440" tIns="45720" rIns="91440" bIns="45720" numCol="1" anchor="t" anchorCtr="0" compatLnSpc="1"/>
          <a:lstStyle/>
          <a:p>
            <a:endParaRPr lang="zh-CN" altLang="en-US"/>
          </a:p>
        </p:txBody>
      </p:sp>
      <p:sp>
        <p:nvSpPr>
          <p:cNvPr id="152" name="Freeform 17"/>
          <p:cNvSpPr>
            <a:spLocks noEditPoints="1"/>
          </p:cNvSpPr>
          <p:nvPr/>
        </p:nvSpPr>
        <p:spPr bwMode="auto">
          <a:xfrm>
            <a:off x="7461608" y="3057780"/>
            <a:ext cx="1087653" cy="1196989"/>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3C43C"/>
          </a:solidFill>
          <a:ln>
            <a:noFill/>
          </a:ln>
          <a:effectLst>
            <a:outerShdw blurRad="177800" dist="50800" dir="54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153" name="Freeform 18"/>
          <p:cNvSpPr>
            <a:spLocks noEditPoints="1"/>
          </p:cNvSpPr>
          <p:nvPr/>
        </p:nvSpPr>
        <p:spPr bwMode="auto">
          <a:xfrm>
            <a:off x="9673843" y="3105067"/>
            <a:ext cx="1036751" cy="1003841"/>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3C43C"/>
          </a:solidFill>
          <a:ln>
            <a:noFill/>
          </a:ln>
          <a:effectLst>
            <a:outerShdw blurRad="88900" dist="76200" dir="5400000" algn="ctr" rotWithShape="0">
              <a:srgbClr val="000000">
                <a:alpha val="56000"/>
              </a:srgbClr>
            </a:outerShdw>
          </a:effectLst>
        </p:spPr>
        <p:txBody>
          <a:bodyPr vert="horz" wrap="square" lIns="91440" tIns="45720" rIns="91440" bIns="45720" numCol="1" anchor="t" anchorCtr="0" compatLnSpc="1"/>
          <a:lstStyle/>
          <a:p>
            <a:endParaRPr lang="zh-CN" altLang="en-US"/>
          </a:p>
        </p:txBody>
      </p:sp>
      <p:grpSp>
        <p:nvGrpSpPr>
          <p:cNvPr id="154" name="组合 153"/>
          <p:cNvGrpSpPr/>
          <p:nvPr/>
        </p:nvGrpSpPr>
        <p:grpSpPr>
          <a:xfrm>
            <a:off x="0" y="5921828"/>
            <a:ext cx="12192000" cy="1024160"/>
            <a:chOff x="0" y="5921828"/>
            <a:chExt cx="12192000" cy="1024160"/>
          </a:xfrm>
          <a:solidFill>
            <a:srgbClr val="F3C43C"/>
          </a:solidFill>
        </p:grpSpPr>
        <p:sp>
          <p:nvSpPr>
            <p:cNvPr id="155" name="同心圆 154"/>
            <p:cNvSpPr/>
            <p:nvPr/>
          </p:nvSpPr>
          <p:spPr>
            <a:xfrm>
              <a:off x="7478496" y="6761391"/>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同心圆 155"/>
            <p:cNvSpPr/>
            <p:nvPr/>
          </p:nvSpPr>
          <p:spPr>
            <a:xfrm>
              <a:off x="502249" y="6382902"/>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072509" y="6737761"/>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407479" y="6092309"/>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132421" y="6079477"/>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4452934" y="604217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95560" y="6019866"/>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2165667" y="67095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5968109" y="62294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3100959" y="6216739"/>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7734134" y="676950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7072422" y="6185871"/>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同心圆 166"/>
            <p:cNvSpPr/>
            <p:nvPr/>
          </p:nvSpPr>
          <p:spPr>
            <a:xfrm>
              <a:off x="8075589" y="6447023"/>
              <a:ext cx="139571" cy="160190"/>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5573131" y="609313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6745527" y="653328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2952926" y="653443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937926" y="6001255"/>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0" y="681018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1122397" y="617299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3142818" y="5921828"/>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同心圆 174"/>
            <p:cNvSpPr/>
            <p:nvPr/>
          </p:nvSpPr>
          <p:spPr>
            <a:xfrm>
              <a:off x="1552458" y="6437538"/>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同心圆 175"/>
            <p:cNvSpPr/>
            <p:nvPr/>
          </p:nvSpPr>
          <p:spPr>
            <a:xfrm>
              <a:off x="3698523" y="6447023"/>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同心圆 176"/>
            <p:cNvSpPr/>
            <p:nvPr/>
          </p:nvSpPr>
          <p:spPr>
            <a:xfrm>
              <a:off x="4796176" y="657192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8" name="同心圆 177"/>
            <p:cNvSpPr/>
            <p:nvPr/>
          </p:nvSpPr>
          <p:spPr>
            <a:xfrm>
              <a:off x="5756628" y="675697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548197" y="672345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6539864" y="676927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同心圆 180"/>
            <p:cNvSpPr/>
            <p:nvPr/>
          </p:nvSpPr>
          <p:spPr>
            <a:xfrm>
              <a:off x="5691388" y="6525844"/>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同心圆 181"/>
            <p:cNvSpPr/>
            <p:nvPr/>
          </p:nvSpPr>
          <p:spPr>
            <a:xfrm rot="10800000">
              <a:off x="10690775" y="6662332"/>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同心圆 182"/>
            <p:cNvSpPr/>
            <p:nvPr/>
          </p:nvSpPr>
          <p:spPr>
            <a:xfrm rot="10800000">
              <a:off x="6517997" y="6359634"/>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4" name="椭圆 183"/>
            <p:cNvSpPr/>
            <p:nvPr/>
          </p:nvSpPr>
          <p:spPr>
            <a:xfrm rot="10800000">
              <a:off x="5260979" y="6211913"/>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0800000">
              <a:off x="10365355" y="648271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rot="10800000">
              <a:off x="8779029" y="6399954"/>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rot="10800000">
              <a:off x="9434203" y="6612984"/>
              <a:ext cx="119895" cy="116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rot="10800000">
              <a:off x="5990473" y="6538789"/>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同心圆 188"/>
            <p:cNvSpPr/>
            <p:nvPr/>
          </p:nvSpPr>
          <p:spPr>
            <a:xfrm rot="10800000">
              <a:off x="7651358" y="6482710"/>
              <a:ext cx="133523" cy="148324"/>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rot="10800000">
              <a:off x="12064995" y="6535080"/>
              <a:ext cx="127005" cy="1522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rot="10800000">
              <a:off x="7227429" y="6171312"/>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rot="10800000">
              <a:off x="9681277" y="6204037"/>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rot="10800000">
              <a:off x="11196238" y="6194696"/>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rot="10800000">
              <a:off x="5521830" y="6704945"/>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rot="10800000">
              <a:off x="6408430" y="6253607"/>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rot="10800000">
              <a:off x="11448059" y="644092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rot="10800000">
              <a:off x="7855923" y="6465925"/>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矩形 197"/>
          <p:cNvSpPr/>
          <p:nvPr/>
        </p:nvSpPr>
        <p:spPr>
          <a:xfrm>
            <a:off x="590643" y="4311336"/>
            <a:ext cx="2415731" cy="902811"/>
          </a:xfrm>
          <a:prstGeom prst="rect">
            <a:avLst/>
          </a:prstGeom>
        </p:spPr>
        <p:txBody>
          <a:bodyPr wrap="square">
            <a:spAutoFit/>
          </a:bodyPr>
          <a:lstStyle/>
          <a:p>
            <a:pPr algn="ctr">
              <a:spcAft>
                <a:spcPts val="800"/>
              </a:spcAft>
            </a:pPr>
            <a:r>
              <a:rPr lang="zh-CN" altLang="en-US" sz="2800" b="1" dirty="0"/>
              <a:t>公司介绍</a:t>
            </a:r>
          </a:p>
          <a:p>
            <a:pPr algn="ctr">
              <a:spcAft>
                <a:spcPts val="800"/>
              </a:spcAft>
            </a:pPr>
            <a:r>
              <a:rPr lang="zh-CN" altLang="en-US" sz="1600" dirty="0"/>
              <a:t>（我们是谁）</a:t>
            </a:r>
          </a:p>
        </p:txBody>
      </p:sp>
      <p:sp>
        <p:nvSpPr>
          <p:cNvPr id="199" name="矩形 198"/>
          <p:cNvSpPr/>
          <p:nvPr/>
        </p:nvSpPr>
        <p:spPr>
          <a:xfrm>
            <a:off x="2636447" y="4311335"/>
            <a:ext cx="2415731" cy="902811"/>
          </a:xfrm>
          <a:prstGeom prst="rect">
            <a:avLst/>
          </a:prstGeom>
        </p:spPr>
        <p:txBody>
          <a:bodyPr wrap="square">
            <a:spAutoFit/>
          </a:bodyPr>
          <a:lstStyle/>
          <a:p>
            <a:pPr algn="ctr">
              <a:spcAft>
                <a:spcPts val="800"/>
              </a:spcAft>
            </a:pPr>
            <a:r>
              <a:rPr lang="zh-CN" altLang="en-US" sz="2800" b="1" dirty="0"/>
              <a:t>项目介绍</a:t>
            </a:r>
          </a:p>
          <a:p>
            <a:pPr algn="ctr">
              <a:spcAft>
                <a:spcPts val="800"/>
              </a:spcAft>
            </a:pPr>
            <a:r>
              <a:rPr lang="zh-CN" altLang="en-US" sz="1600" dirty="0"/>
              <a:t>（我们要做什么）</a:t>
            </a:r>
          </a:p>
        </p:txBody>
      </p:sp>
      <p:sp>
        <p:nvSpPr>
          <p:cNvPr id="200" name="矩形 199"/>
          <p:cNvSpPr/>
          <p:nvPr/>
        </p:nvSpPr>
        <p:spPr>
          <a:xfrm>
            <a:off x="4702357" y="4306802"/>
            <a:ext cx="2415731" cy="872034"/>
          </a:xfrm>
          <a:prstGeom prst="rect">
            <a:avLst/>
          </a:prstGeom>
        </p:spPr>
        <p:txBody>
          <a:bodyPr wrap="square">
            <a:spAutoFit/>
          </a:bodyPr>
          <a:lstStyle/>
          <a:p>
            <a:pPr algn="ctr">
              <a:spcAft>
                <a:spcPts val="800"/>
              </a:spcAft>
            </a:pPr>
            <a:r>
              <a:rPr lang="zh-CN" altLang="en-US" sz="2800" b="1" dirty="0"/>
              <a:t>产品与运营</a:t>
            </a:r>
          </a:p>
          <a:p>
            <a:pPr algn="ctr">
              <a:spcAft>
                <a:spcPts val="800"/>
              </a:spcAft>
            </a:pPr>
            <a:r>
              <a:rPr lang="zh-CN" altLang="en-US" sz="1600" dirty="0"/>
              <a:t>（我们怎么做）</a:t>
            </a:r>
          </a:p>
        </p:txBody>
      </p:sp>
      <p:sp>
        <p:nvSpPr>
          <p:cNvPr id="201" name="矩形 200"/>
          <p:cNvSpPr/>
          <p:nvPr/>
        </p:nvSpPr>
        <p:spPr>
          <a:xfrm>
            <a:off x="6876121" y="4312186"/>
            <a:ext cx="2264232" cy="872034"/>
          </a:xfrm>
          <a:prstGeom prst="rect">
            <a:avLst/>
          </a:prstGeom>
        </p:spPr>
        <p:txBody>
          <a:bodyPr wrap="square">
            <a:spAutoFit/>
          </a:bodyPr>
          <a:lstStyle/>
          <a:p>
            <a:pPr algn="ctr">
              <a:spcAft>
                <a:spcPts val="800"/>
              </a:spcAft>
            </a:pPr>
            <a:r>
              <a:rPr lang="zh-CN" altLang="en-US" sz="2800" b="1" dirty="0"/>
              <a:t>发展规划</a:t>
            </a:r>
          </a:p>
          <a:p>
            <a:pPr algn="ctr">
              <a:spcAft>
                <a:spcPts val="800"/>
              </a:spcAft>
            </a:pPr>
            <a:r>
              <a:rPr lang="zh-CN" altLang="en-US" sz="1600" dirty="0"/>
              <a:t>（我们的战略目标）</a:t>
            </a:r>
          </a:p>
        </p:txBody>
      </p:sp>
      <p:sp>
        <p:nvSpPr>
          <p:cNvPr id="202" name="矩形 201"/>
          <p:cNvSpPr/>
          <p:nvPr/>
        </p:nvSpPr>
        <p:spPr>
          <a:xfrm>
            <a:off x="8984006" y="4317394"/>
            <a:ext cx="2446567" cy="872034"/>
          </a:xfrm>
          <a:prstGeom prst="rect">
            <a:avLst/>
          </a:prstGeom>
        </p:spPr>
        <p:txBody>
          <a:bodyPr wrap="square">
            <a:spAutoFit/>
          </a:bodyPr>
          <a:lstStyle/>
          <a:p>
            <a:pPr algn="ctr">
              <a:spcAft>
                <a:spcPts val="800"/>
              </a:spcAft>
            </a:pPr>
            <a:r>
              <a:rPr lang="zh-CN" altLang="en-US" sz="2800" b="1" dirty="0"/>
              <a:t>财务与融资</a:t>
            </a:r>
          </a:p>
          <a:p>
            <a:pPr algn="ctr">
              <a:spcAft>
                <a:spcPts val="800"/>
              </a:spcAft>
            </a:pPr>
            <a:r>
              <a:rPr lang="zh-CN" altLang="en-US" sz="1600" dirty="0"/>
              <a:t>（我们需要多少钱）</a:t>
            </a:r>
          </a:p>
        </p:txBody>
      </p:sp>
    </p:spTree>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250"/>
                                        <p:tgtEl>
                                          <p:spTgt spid="1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fade">
                                      <p:cBhvr>
                                        <p:cTn id="11" dur="250"/>
                                        <p:tgtEl>
                                          <p:spTgt spid="137"/>
                                        </p:tgtEl>
                                      </p:cBhvr>
                                    </p:animEffect>
                                    <p:anim calcmode="lin" valueType="num">
                                      <p:cBhvr>
                                        <p:cTn id="12" dur="250" fill="hold"/>
                                        <p:tgtEl>
                                          <p:spTgt spid="137"/>
                                        </p:tgtEl>
                                        <p:attrNameLst>
                                          <p:attrName>ppt_x</p:attrName>
                                        </p:attrNameLst>
                                      </p:cBhvr>
                                      <p:tavLst>
                                        <p:tav tm="0">
                                          <p:val>
                                            <p:strVal val="#ppt_x"/>
                                          </p:val>
                                        </p:tav>
                                        <p:tav tm="100000">
                                          <p:val>
                                            <p:strVal val="#ppt_x"/>
                                          </p:val>
                                        </p:tav>
                                      </p:tavLst>
                                    </p:anim>
                                    <p:anim calcmode="lin" valueType="num">
                                      <p:cBhvr>
                                        <p:cTn id="13" dur="250" fill="hold"/>
                                        <p:tgtEl>
                                          <p:spTgt spid="13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p:cTn id="17" dur="200" fill="hold"/>
                                        <p:tgtEl>
                                          <p:spTgt spid="146"/>
                                        </p:tgtEl>
                                        <p:attrNameLst>
                                          <p:attrName>ppt_w</p:attrName>
                                        </p:attrNameLst>
                                      </p:cBhvr>
                                      <p:tavLst>
                                        <p:tav tm="0">
                                          <p:val>
                                            <p:fltVal val="0"/>
                                          </p:val>
                                        </p:tav>
                                        <p:tav tm="100000">
                                          <p:val>
                                            <p:strVal val="#ppt_w"/>
                                          </p:val>
                                        </p:tav>
                                      </p:tavLst>
                                    </p:anim>
                                    <p:anim calcmode="lin" valueType="num">
                                      <p:cBhvr>
                                        <p:cTn id="18" dur="200" fill="hold"/>
                                        <p:tgtEl>
                                          <p:spTgt spid="146"/>
                                        </p:tgtEl>
                                        <p:attrNameLst>
                                          <p:attrName>ppt_h</p:attrName>
                                        </p:attrNameLst>
                                      </p:cBhvr>
                                      <p:tavLst>
                                        <p:tav tm="0">
                                          <p:val>
                                            <p:fltVal val="0"/>
                                          </p:val>
                                        </p:tav>
                                        <p:tav tm="100000">
                                          <p:val>
                                            <p:strVal val="#ppt_h"/>
                                          </p:val>
                                        </p:tav>
                                      </p:tavLst>
                                    </p:anim>
                                    <p:animEffect transition="in" filter="fade">
                                      <p:cBhvr>
                                        <p:cTn id="19" dur="200"/>
                                        <p:tgtEl>
                                          <p:spTgt spid="14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 calcmode="lin" valueType="num">
                                      <p:cBhvr>
                                        <p:cTn id="23" dur="200" fill="hold"/>
                                        <p:tgtEl>
                                          <p:spTgt spid="148"/>
                                        </p:tgtEl>
                                        <p:attrNameLst>
                                          <p:attrName>ppt_w</p:attrName>
                                        </p:attrNameLst>
                                      </p:cBhvr>
                                      <p:tavLst>
                                        <p:tav tm="0">
                                          <p:val>
                                            <p:fltVal val="0"/>
                                          </p:val>
                                        </p:tav>
                                        <p:tav tm="100000">
                                          <p:val>
                                            <p:strVal val="#ppt_w"/>
                                          </p:val>
                                        </p:tav>
                                      </p:tavLst>
                                    </p:anim>
                                    <p:anim calcmode="lin" valueType="num">
                                      <p:cBhvr>
                                        <p:cTn id="24" dur="200" fill="hold"/>
                                        <p:tgtEl>
                                          <p:spTgt spid="148"/>
                                        </p:tgtEl>
                                        <p:attrNameLst>
                                          <p:attrName>ppt_h</p:attrName>
                                        </p:attrNameLst>
                                      </p:cBhvr>
                                      <p:tavLst>
                                        <p:tav tm="0">
                                          <p:val>
                                            <p:fltVal val="0"/>
                                          </p:val>
                                        </p:tav>
                                        <p:tav tm="100000">
                                          <p:val>
                                            <p:strVal val="#ppt_h"/>
                                          </p:val>
                                        </p:tav>
                                      </p:tavLst>
                                    </p:anim>
                                    <p:animEffect transition="in" filter="fade">
                                      <p:cBhvr>
                                        <p:cTn id="25" dur="200"/>
                                        <p:tgtEl>
                                          <p:spTgt spid="14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7"/>
                                        </p:tgtEl>
                                        <p:attrNameLst>
                                          <p:attrName>style.visibility</p:attrName>
                                        </p:attrNameLst>
                                      </p:cBhvr>
                                      <p:to>
                                        <p:strVal val="visible"/>
                                      </p:to>
                                    </p:set>
                                    <p:anim calcmode="lin" valueType="num">
                                      <p:cBhvr>
                                        <p:cTn id="29" dur="200" fill="hold"/>
                                        <p:tgtEl>
                                          <p:spTgt spid="147"/>
                                        </p:tgtEl>
                                        <p:attrNameLst>
                                          <p:attrName>ppt_w</p:attrName>
                                        </p:attrNameLst>
                                      </p:cBhvr>
                                      <p:tavLst>
                                        <p:tav tm="0">
                                          <p:val>
                                            <p:fltVal val="0"/>
                                          </p:val>
                                        </p:tav>
                                        <p:tav tm="100000">
                                          <p:val>
                                            <p:strVal val="#ppt_w"/>
                                          </p:val>
                                        </p:tav>
                                      </p:tavLst>
                                    </p:anim>
                                    <p:anim calcmode="lin" valueType="num">
                                      <p:cBhvr>
                                        <p:cTn id="30" dur="200" fill="hold"/>
                                        <p:tgtEl>
                                          <p:spTgt spid="147"/>
                                        </p:tgtEl>
                                        <p:attrNameLst>
                                          <p:attrName>ppt_h</p:attrName>
                                        </p:attrNameLst>
                                      </p:cBhvr>
                                      <p:tavLst>
                                        <p:tav tm="0">
                                          <p:val>
                                            <p:fltVal val="0"/>
                                          </p:val>
                                        </p:tav>
                                        <p:tav tm="100000">
                                          <p:val>
                                            <p:strVal val="#ppt_h"/>
                                          </p:val>
                                        </p:tav>
                                      </p:tavLst>
                                    </p:anim>
                                    <p:animEffect transition="in" filter="fade">
                                      <p:cBhvr>
                                        <p:cTn id="31" dur="200"/>
                                        <p:tgtEl>
                                          <p:spTgt spid="14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5"/>
                                        </p:tgtEl>
                                        <p:attrNameLst>
                                          <p:attrName>style.visibility</p:attrName>
                                        </p:attrNameLst>
                                      </p:cBhvr>
                                      <p:to>
                                        <p:strVal val="visible"/>
                                      </p:to>
                                    </p:set>
                                    <p:anim calcmode="lin" valueType="num">
                                      <p:cBhvr>
                                        <p:cTn id="35" dur="200" fill="hold"/>
                                        <p:tgtEl>
                                          <p:spTgt spid="145"/>
                                        </p:tgtEl>
                                        <p:attrNameLst>
                                          <p:attrName>ppt_w</p:attrName>
                                        </p:attrNameLst>
                                      </p:cBhvr>
                                      <p:tavLst>
                                        <p:tav tm="0">
                                          <p:val>
                                            <p:fltVal val="0"/>
                                          </p:val>
                                        </p:tav>
                                        <p:tav tm="100000">
                                          <p:val>
                                            <p:strVal val="#ppt_w"/>
                                          </p:val>
                                        </p:tav>
                                      </p:tavLst>
                                    </p:anim>
                                    <p:anim calcmode="lin" valueType="num">
                                      <p:cBhvr>
                                        <p:cTn id="36" dur="200" fill="hold"/>
                                        <p:tgtEl>
                                          <p:spTgt spid="145"/>
                                        </p:tgtEl>
                                        <p:attrNameLst>
                                          <p:attrName>ppt_h</p:attrName>
                                        </p:attrNameLst>
                                      </p:cBhvr>
                                      <p:tavLst>
                                        <p:tav tm="0">
                                          <p:val>
                                            <p:fltVal val="0"/>
                                          </p:val>
                                        </p:tav>
                                        <p:tav tm="100000">
                                          <p:val>
                                            <p:strVal val="#ppt_h"/>
                                          </p:val>
                                        </p:tav>
                                      </p:tavLst>
                                    </p:anim>
                                    <p:animEffect transition="in" filter="fade">
                                      <p:cBhvr>
                                        <p:cTn id="37" dur="200"/>
                                        <p:tgtEl>
                                          <p:spTgt spid="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8"/>
                                        </p:tgtEl>
                                        <p:attrNameLst>
                                          <p:attrName>style.visibility</p:attrName>
                                        </p:attrNameLst>
                                      </p:cBhvr>
                                      <p:to>
                                        <p:strVal val="visible"/>
                                      </p:to>
                                    </p:set>
                                    <p:animEffect transition="in" filter="wipe(down)">
                                      <p:cBhvr>
                                        <p:cTn id="42" dur="500"/>
                                        <p:tgtEl>
                                          <p:spTgt spid="19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wheel(1)">
                                      <p:cBhvr>
                                        <p:cTn id="47" dur="750"/>
                                        <p:tgtEl>
                                          <p:spTgt spid="1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wipe(up)">
                                      <p:cBhvr>
                                        <p:cTn id="52" dur="500"/>
                                        <p:tgtEl>
                                          <p:spTgt spid="19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500"/>
                                        <p:tgtEl>
                                          <p:spTgt spid="151"/>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1" nodeType="click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fade">
                                      <p:cBhvr>
                                        <p:cTn id="62" dur="750"/>
                                        <p:tgtEl>
                                          <p:spTgt spid="151"/>
                                        </p:tgtEl>
                                      </p:cBhvr>
                                    </p:animEffect>
                                    <p:anim calcmode="lin" valueType="num">
                                      <p:cBhvr>
                                        <p:cTn id="63" dur="750" fill="hold"/>
                                        <p:tgtEl>
                                          <p:spTgt spid="151"/>
                                        </p:tgtEl>
                                        <p:attrNameLst>
                                          <p:attrName>ppt_w</p:attrName>
                                        </p:attrNameLst>
                                      </p:cBhvr>
                                      <p:tavLst>
                                        <p:tav tm="0" fmla="#ppt_w*sin(2.5*pi*$)">
                                          <p:val>
                                            <p:fltVal val="0"/>
                                          </p:val>
                                        </p:tav>
                                        <p:tav tm="100000">
                                          <p:val>
                                            <p:fltVal val="1"/>
                                          </p:val>
                                        </p:tav>
                                      </p:tavLst>
                                    </p:anim>
                                    <p:anim calcmode="lin" valueType="num">
                                      <p:cBhvr>
                                        <p:cTn id="64" dur="750" fill="hold"/>
                                        <p:tgtEl>
                                          <p:spTgt spid="151"/>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00"/>
                                        </p:tgtEl>
                                        <p:attrNameLst>
                                          <p:attrName>style.visibility</p:attrName>
                                        </p:attrNameLst>
                                      </p:cBhvr>
                                      <p:to>
                                        <p:strVal val="visible"/>
                                      </p:to>
                                    </p:set>
                                    <p:animEffect transition="in" filter="wipe(down)">
                                      <p:cBhvr>
                                        <p:cTn id="69" dur="500"/>
                                        <p:tgtEl>
                                          <p:spTgt spid="20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2"/>
                                        </p:tgtEl>
                                        <p:attrNameLst>
                                          <p:attrName>style.visibility</p:attrName>
                                        </p:attrNameLst>
                                      </p:cBhvr>
                                      <p:to>
                                        <p:strVal val="visible"/>
                                      </p:to>
                                    </p:set>
                                    <p:anim calcmode="lin" valueType="num">
                                      <p:cBhvr>
                                        <p:cTn id="74" dur="750" fill="hold"/>
                                        <p:tgtEl>
                                          <p:spTgt spid="152"/>
                                        </p:tgtEl>
                                        <p:attrNameLst>
                                          <p:attrName>ppt_w</p:attrName>
                                        </p:attrNameLst>
                                      </p:cBhvr>
                                      <p:tavLst>
                                        <p:tav tm="0">
                                          <p:val>
                                            <p:fltVal val="0"/>
                                          </p:val>
                                        </p:tav>
                                        <p:tav tm="100000">
                                          <p:val>
                                            <p:strVal val="#ppt_w"/>
                                          </p:val>
                                        </p:tav>
                                      </p:tavLst>
                                    </p:anim>
                                    <p:anim calcmode="lin" valueType="num">
                                      <p:cBhvr>
                                        <p:cTn id="75" dur="750" fill="hold"/>
                                        <p:tgtEl>
                                          <p:spTgt spid="152"/>
                                        </p:tgtEl>
                                        <p:attrNameLst>
                                          <p:attrName>ppt_h</p:attrName>
                                        </p:attrNameLst>
                                      </p:cBhvr>
                                      <p:tavLst>
                                        <p:tav tm="0">
                                          <p:val>
                                            <p:fltVal val="0"/>
                                          </p:val>
                                        </p:tav>
                                        <p:tav tm="100000">
                                          <p:val>
                                            <p:strVal val="#ppt_h"/>
                                          </p:val>
                                        </p:tav>
                                      </p:tavLst>
                                    </p:anim>
                                    <p:animEffect transition="in" filter="fade">
                                      <p:cBhvr>
                                        <p:cTn id="76" dur="750"/>
                                        <p:tgtEl>
                                          <p:spTgt spid="15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01"/>
                                        </p:tgtEl>
                                        <p:attrNameLst>
                                          <p:attrName>style.visibility</p:attrName>
                                        </p:attrNameLst>
                                      </p:cBhvr>
                                      <p:to>
                                        <p:strVal val="visible"/>
                                      </p:to>
                                    </p:set>
                                    <p:animEffect transition="in" filter="wipe(up)">
                                      <p:cBhvr>
                                        <p:cTn id="81" dur="500"/>
                                        <p:tgtEl>
                                          <p:spTgt spid="201"/>
                                        </p:tgtEl>
                                      </p:cBhvr>
                                    </p:animEffect>
                                  </p:childTnLst>
                                </p:cTn>
                              </p:par>
                            </p:childTnLst>
                          </p:cTn>
                        </p:par>
                      </p:childTnLst>
                    </p:cTn>
                  </p:par>
                  <p:par>
                    <p:cTn id="82" fill="hold">
                      <p:stCondLst>
                        <p:cond delay="indefinite"/>
                      </p:stCondLst>
                      <p:childTnLst>
                        <p:par>
                          <p:cTn id="83" fill="hold">
                            <p:stCondLst>
                              <p:cond delay="0"/>
                            </p:stCondLst>
                            <p:childTnLst>
                              <p:par>
                                <p:cTn id="84" presetID="43" presetClass="entr" presetSubtype="0" fill="hold" grpId="0" nodeType="clickEffect">
                                  <p:stCondLst>
                                    <p:cond delay="0"/>
                                  </p:stCondLst>
                                  <p:childTnLst>
                                    <p:set>
                                      <p:cBhvr>
                                        <p:cTn id="85" dur="1" fill="hold">
                                          <p:stCondLst>
                                            <p:cond delay="0"/>
                                          </p:stCondLst>
                                        </p:cTn>
                                        <p:tgtEl>
                                          <p:spTgt spid="153"/>
                                        </p:tgtEl>
                                        <p:attrNameLst>
                                          <p:attrName>style.visibility</p:attrName>
                                        </p:attrNameLst>
                                      </p:cBhvr>
                                      <p:to>
                                        <p:strVal val="visible"/>
                                      </p:to>
                                    </p:set>
                                    <p:animEffect transition="in" filter="fade">
                                      <p:cBhvr>
                                        <p:cTn id="86" dur="75"/>
                                        <p:tgtEl>
                                          <p:spTgt spid="153"/>
                                        </p:tgtEl>
                                      </p:cBhvr>
                                    </p:animEffect>
                                    <p:anim calcmode="lin" valueType="num">
                                      <p:cBhvr>
                                        <p:cTn id="87" dur="300" fill="hold"/>
                                        <p:tgtEl>
                                          <p:spTgt spid="153"/>
                                        </p:tgtEl>
                                        <p:attrNameLst>
                                          <p:attrName>ppt_x</p:attrName>
                                        </p:attrNameLst>
                                      </p:cBhvr>
                                      <p:tavLst>
                                        <p:tav tm="0">
                                          <p:val>
                                            <p:strVal val="#ppt_x"/>
                                          </p:val>
                                        </p:tav>
                                        <p:tav tm="100000">
                                          <p:val>
                                            <p:strVal val="#ppt_x"/>
                                          </p:val>
                                        </p:tav>
                                      </p:tavLst>
                                    </p:anim>
                                    <p:anim calcmode="lin" valueType="num">
                                      <p:cBhvr>
                                        <p:cTn id="88" dur="300" fill="hold"/>
                                        <p:tgtEl>
                                          <p:spTgt spid="153"/>
                                        </p:tgtEl>
                                        <p:attrNameLst>
                                          <p:attrName>ppt_y</p:attrName>
                                        </p:attrNameLst>
                                      </p:cBhvr>
                                      <p:tavLst>
                                        <p:tav tm="0">
                                          <p:val>
                                            <p:strVal val="#ppt_y+0.31"/>
                                          </p:val>
                                        </p:tav>
                                        <p:tav tm="100000">
                                          <p:val>
                                            <p:strVal val="#ppt_y+0.31"/>
                                          </p:val>
                                        </p:tav>
                                      </p:tavLst>
                                    </p:anim>
                                    <p:anim calcmode="lin" valueType="num">
                                      <p:cBhvr>
                                        <p:cTn id="89" dur="450" decel="50000" fill="hold">
                                          <p:stCondLst>
                                            <p:cond delay="300"/>
                                          </p:stCondLst>
                                        </p:cTn>
                                        <p:tgtEl>
                                          <p:spTgt spid="1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0" dur="450" decel="50000" fill="hold">
                                          <p:stCondLst>
                                            <p:cond delay="300"/>
                                          </p:stCondLst>
                                        </p:cTn>
                                        <p:tgtEl>
                                          <p:spTgt spid="1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02"/>
                                        </p:tgtEl>
                                        <p:attrNameLst>
                                          <p:attrName>style.visibility</p:attrName>
                                        </p:attrNameLst>
                                      </p:cBhvr>
                                      <p:to>
                                        <p:strVal val="visible"/>
                                      </p:to>
                                    </p:set>
                                    <p:animEffect transition="in" filter="wipe(down)">
                                      <p:cBhvr>
                                        <p:cTn id="95" dur="500"/>
                                        <p:tgtEl>
                                          <p:spTgt spid="20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750"/>
                                  </p:stCondLst>
                                  <p:childTnLst>
                                    <p:animEffect transition="out" filter="fade">
                                      <p:cBhvr>
                                        <p:cTn id="99" dur="500"/>
                                        <p:tgtEl>
                                          <p:spTgt spid="149"/>
                                        </p:tgtEl>
                                      </p:cBhvr>
                                    </p:animEffect>
                                    <p:set>
                                      <p:cBhvr>
                                        <p:cTn id="100" dur="1" fill="hold">
                                          <p:stCondLst>
                                            <p:cond delay="499"/>
                                          </p:stCondLst>
                                        </p:cTn>
                                        <p:tgtEl>
                                          <p:spTgt spid="149"/>
                                        </p:tgtEl>
                                        <p:attrNameLst>
                                          <p:attrName>style.visibility</p:attrName>
                                        </p:attrNameLst>
                                      </p:cBhvr>
                                      <p:to>
                                        <p:strVal val="hidden"/>
                                      </p:to>
                                    </p:set>
                                  </p:childTnLst>
                                </p:cTn>
                              </p:par>
                              <p:par>
                                <p:cTn id="101" presetID="10" presetClass="exit" presetSubtype="0" fill="hold" grpId="1" nodeType="withEffect">
                                  <p:stCondLst>
                                    <p:cond delay="750"/>
                                  </p:stCondLst>
                                  <p:childTnLst>
                                    <p:animEffect transition="out" filter="fade">
                                      <p:cBhvr>
                                        <p:cTn id="102" dur="500"/>
                                        <p:tgtEl>
                                          <p:spTgt spid="199"/>
                                        </p:tgtEl>
                                      </p:cBhvr>
                                    </p:animEffect>
                                    <p:set>
                                      <p:cBhvr>
                                        <p:cTn id="103" dur="1" fill="hold">
                                          <p:stCondLst>
                                            <p:cond delay="499"/>
                                          </p:stCondLst>
                                        </p:cTn>
                                        <p:tgtEl>
                                          <p:spTgt spid="199"/>
                                        </p:tgtEl>
                                        <p:attrNameLst>
                                          <p:attrName>style.visibility</p:attrName>
                                        </p:attrNameLst>
                                      </p:cBhvr>
                                      <p:to>
                                        <p:strVal val="hidden"/>
                                      </p:to>
                                    </p:set>
                                  </p:childTnLst>
                                </p:cTn>
                              </p:par>
                              <p:par>
                                <p:cTn id="104" presetID="10" presetClass="exit" presetSubtype="0" fill="hold" grpId="2" nodeType="withEffect">
                                  <p:stCondLst>
                                    <p:cond delay="750"/>
                                  </p:stCondLst>
                                  <p:childTnLst>
                                    <p:animEffect transition="out" filter="fade">
                                      <p:cBhvr>
                                        <p:cTn id="105" dur="500"/>
                                        <p:tgtEl>
                                          <p:spTgt spid="151"/>
                                        </p:tgtEl>
                                      </p:cBhvr>
                                    </p:animEffect>
                                    <p:set>
                                      <p:cBhvr>
                                        <p:cTn id="106" dur="1" fill="hold">
                                          <p:stCondLst>
                                            <p:cond delay="499"/>
                                          </p:stCondLst>
                                        </p:cTn>
                                        <p:tgtEl>
                                          <p:spTgt spid="151"/>
                                        </p:tgtEl>
                                        <p:attrNameLst>
                                          <p:attrName>style.visibility</p:attrName>
                                        </p:attrNameLst>
                                      </p:cBhvr>
                                      <p:to>
                                        <p:strVal val="hidden"/>
                                      </p:to>
                                    </p:set>
                                  </p:childTnLst>
                                </p:cTn>
                              </p:par>
                              <p:par>
                                <p:cTn id="107" presetID="10" presetClass="exit" presetSubtype="0" fill="hold" grpId="1" nodeType="withEffect">
                                  <p:stCondLst>
                                    <p:cond delay="750"/>
                                  </p:stCondLst>
                                  <p:childTnLst>
                                    <p:animEffect transition="out" filter="fade">
                                      <p:cBhvr>
                                        <p:cTn id="108" dur="500"/>
                                        <p:tgtEl>
                                          <p:spTgt spid="200"/>
                                        </p:tgtEl>
                                      </p:cBhvr>
                                    </p:animEffect>
                                    <p:set>
                                      <p:cBhvr>
                                        <p:cTn id="109" dur="1" fill="hold">
                                          <p:stCondLst>
                                            <p:cond delay="499"/>
                                          </p:stCondLst>
                                        </p:cTn>
                                        <p:tgtEl>
                                          <p:spTgt spid="200"/>
                                        </p:tgtEl>
                                        <p:attrNameLst>
                                          <p:attrName>style.visibility</p:attrName>
                                        </p:attrNameLst>
                                      </p:cBhvr>
                                      <p:to>
                                        <p:strVal val="hidden"/>
                                      </p:to>
                                    </p:set>
                                  </p:childTnLst>
                                </p:cTn>
                              </p:par>
                              <p:par>
                                <p:cTn id="110" presetID="10" presetClass="exit" presetSubtype="0" fill="hold" grpId="1" nodeType="withEffect">
                                  <p:stCondLst>
                                    <p:cond delay="750"/>
                                  </p:stCondLst>
                                  <p:childTnLst>
                                    <p:animEffect transition="out" filter="fade">
                                      <p:cBhvr>
                                        <p:cTn id="111" dur="500"/>
                                        <p:tgtEl>
                                          <p:spTgt spid="152"/>
                                        </p:tgtEl>
                                      </p:cBhvr>
                                    </p:animEffect>
                                    <p:set>
                                      <p:cBhvr>
                                        <p:cTn id="112" dur="1" fill="hold">
                                          <p:stCondLst>
                                            <p:cond delay="499"/>
                                          </p:stCondLst>
                                        </p:cTn>
                                        <p:tgtEl>
                                          <p:spTgt spid="152"/>
                                        </p:tgtEl>
                                        <p:attrNameLst>
                                          <p:attrName>style.visibility</p:attrName>
                                        </p:attrNameLst>
                                      </p:cBhvr>
                                      <p:to>
                                        <p:strVal val="hidden"/>
                                      </p:to>
                                    </p:set>
                                  </p:childTnLst>
                                </p:cTn>
                              </p:par>
                              <p:par>
                                <p:cTn id="113" presetID="10" presetClass="exit" presetSubtype="0" fill="hold" grpId="1" nodeType="withEffect">
                                  <p:stCondLst>
                                    <p:cond delay="750"/>
                                  </p:stCondLst>
                                  <p:childTnLst>
                                    <p:animEffect transition="out" filter="fade">
                                      <p:cBhvr>
                                        <p:cTn id="114" dur="500"/>
                                        <p:tgtEl>
                                          <p:spTgt spid="201"/>
                                        </p:tgtEl>
                                      </p:cBhvr>
                                    </p:animEffect>
                                    <p:set>
                                      <p:cBhvr>
                                        <p:cTn id="115" dur="1" fill="hold">
                                          <p:stCondLst>
                                            <p:cond delay="499"/>
                                          </p:stCondLst>
                                        </p:cTn>
                                        <p:tgtEl>
                                          <p:spTgt spid="201"/>
                                        </p:tgtEl>
                                        <p:attrNameLst>
                                          <p:attrName>style.visibility</p:attrName>
                                        </p:attrNameLst>
                                      </p:cBhvr>
                                      <p:to>
                                        <p:strVal val="hidden"/>
                                      </p:to>
                                    </p:set>
                                  </p:childTnLst>
                                </p:cTn>
                              </p:par>
                              <p:par>
                                <p:cTn id="116" presetID="10" presetClass="exit" presetSubtype="0" fill="hold" grpId="1" nodeType="withEffect">
                                  <p:stCondLst>
                                    <p:cond delay="750"/>
                                  </p:stCondLst>
                                  <p:childTnLst>
                                    <p:animEffect transition="out" filter="fade">
                                      <p:cBhvr>
                                        <p:cTn id="117" dur="500"/>
                                        <p:tgtEl>
                                          <p:spTgt spid="153"/>
                                        </p:tgtEl>
                                      </p:cBhvr>
                                    </p:animEffect>
                                    <p:set>
                                      <p:cBhvr>
                                        <p:cTn id="118" dur="1" fill="hold">
                                          <p:stCondLst>
                                            <p:cond delay="499"/>
                                          </p:stCondLst>
                                        </p:cTn>
                                        <p:tgtEl>
                                          <p:spTgt spid="153"/>
                                        </p:tgtEl>
                                        <p:attrNameLst>
                                          <p:attrName>style.visibility</p:attrName>
                                        </p:attrNameLst>
                                      </p:cBhvr>
                                      <p:to>
                                        <p:strVal val="hidden"/>
                                      </p:to>
                                    </p:set>
                                  </p:childTnLst>
                                </p:cTn>
                              </p:par>
                              <p:par>
                                <p:cTn id="119" presetID="10" presetClass="exit" presetSubtype="0" fill="hold" grpId="1" nodeType="withEffect">
                                  <p:stCondLst>
                                    <p:cond delay="750"/>
                                  </p:stCondLst>
                                  <p:childTnLst>
                                    <p:animEffect transition="out" filter="fade">
                                      <p:cBhvr>
                                        <p:cTn id="120" dur="500"/>
                                        <p:tgtEl>
                                          <p:spTgt spid="202"/>
                                        </p:tgtEl>
                                      </p:cBhvr>
                                    </p:animEffect>
                                    <p:set>
                                      <p:cBhvr>
                                        <p:cTn id="121" dur="1" fill="hold">
                                          <p:stCondLst>
                                            <p:cond delay="499"/>
                                          </p:stCondLst>
                                        </p:cTn>
                                        <p:tgtEl>
                                          <p:spTgt spid="202"/>
                                        </p:tgtEl>
                                        <p:attrNameLst>
                                          <p:attrName>style.visibility</p:attrName>
                                        </p:attrNameLst>
                                      </p:cBhvr>
                                      <p:to>
                                        <p:strVal val="hidden"/>
                                      </p:to>
                                    </p:set>
                                  </p:childTnLst>
                                </p:cTn>
                              </p:par>
                            </p:childTnLst>
                          </p:cTn>
                        </p:par>
                        <p:par>
                          <p:cTn id="122" fill="hold">
                            <p:stCondLst>
                              <p:cond delay="1250"/>
                            </p:stCondLst>
                            <p:childTnLst>
                              <p:par>
                                <p:cTn id="123" presetID="63" presetClass="path" presetSubtype="0" accel="50000" decel="50000" fill="hold" grpId="1" nodeType="afterEffect">
                                  <p:stCondLst>
                                    <p:cond delay="0"/>
                                  </p:stCondLst>
                                  <p:childTnLst>
                                    <p:animMotion origin="layout" path="M 3.54167E-6 3.7037E-6 L 0.3306 0.00787 " pathEditMode="relative" rAng="0" ptsTypes="AA">
                                      <p:cBhvr>
                                        <p:cTn id="124" dur="1250" fill="hold"/>
                                        <p:tgtEl>
                                          <p:spTgt spid="146"/>
                                        </p:tgtEl>
                                        <p:attrNameLst>
                                          <p:attrName>ppt_x</p:attrName>
                                          <p:attrName>ppt_y</p:attrName>
                                        </p:attrNameLst>
                                      </p:cBhvr>
                                      <p:rCtr x="16523" y="394"/>
                                    </p:animMotion>
                                  </p:childTnLst>
                                </p:cTn>
                              </p:par>
                              <p:par>
                                <p:cTn id="125" presetID="63" presetClass="path" presetSubtype="0" accel="50000" decel="50000" fill="hold" grpId="1" nodeType="withEffect">
                                  <p:stCondLst>
                                    <p:cond delay="0"/>
                                  </p:stCondLst>
                                  <p:childTnLst>
                                    <p:animMotion origin="layout" path="M 3.54167E-6 -4.44444E-6 L 0.3306 0.00325 " pathEditMode="relative" rAng="0" ptsTypes="AA">
                                      <p:cBhvr>
                                        <p:cTn id="126" dur="1250" fill="hold"/>
                                        <p:tgtEl>
                                          <p:spTgt spid="148"/>
                                        </p:tgtEl>
                                        <p:attrNameLst>
                                          <p:attrName>ppt_x</p:attrName>
                                          <p:attrName>ppt_y</p:attrName>
                                        </p:attrNameLst>
                                      </p:cBhvr>
                                      <p:rCtr x="16523" y="162"/>
                                    </p:animMotion>
                                  </p:childTnLst>
                                </p:cTn>
                              </p:par>
                              <p:par>
                                <p:cTn id="127" presetID="63" presetClass="path" presetSubtype="0" accel="50000" decel="50000" fill="hold" grpId="1" nodeType="withEffect">
                                  <p:stCondLst>
                                    <p:cond delay="0"/>
                                  </p:stCondLst>
                                  <p:childTnLst>
                                    <p:animMotion origin="layout" path="M -4.375E-6 -4.44444E-6 L 0.33138 -4.44444E-6 " pathEditMode="relative" rAng="0" ptsTypes="AA">
                                      <p:cBhvr>
                                        <p:cTn id="128" dur="1250" fill="hold"/>
                                        <p:tgtEl>
                                          <p:spTgt spid="147"/>
                                        </p:tgtEl>
                                        <p:attrNameLst>
                                          <p:attrName>ppt_x</p:attrName>
                                          <p:attrName>ppt_y</p:attrName>
                                        </p:attrNameLst>
                                      </p:cBhvr>
                                      <p:rCtr x="16563" y="0"/>
                                    </p:animMotion>
                                  </p:childTnLst>
                                </p:cTn>
                              </p:par>
                              <p:par>
                                <p:cTn id="129" presetID="63" presetClass="path" presetSubtype="0" accel="50000" decel="50000" fill="hold" grpId="1" nodeType="withEffect">
                                  <p:stCondLst>
                                    <p:cond delay="0"/>
                                  </p:stCondLst>
                                  <p:childTnLst>
                                    <p:animMotion origin="layout" path="M 4.79167E-6 4.44444E-6 L 0.32942 0.00463 " pathEditMode="relative" rAng="0" ptsTypes="AA">
                                      <p:cBhvr>
                                        <p:cTn id="130" dur="1250" fill="hold"/>
                                        <p:tgtEl>
                                          <p:spTgt spid="145"/>
                                        </p:tgtEl>
                                        <p:attrNameLst>
                                          <p:attrName>ppt_x</p:attrName>
                                          <p:attrName>ppt_y</p:attrName>
                                        </p:attrNameLst>
                                      </p:cBhvr>
                                      <p:rCtr x="16471" y="231"/>
                                    </p:animMotion>
                                  </p:childTnLst>
                                </p:cTn>
                              </p:par>
                              <p:par>
                                <p:cTn id="131" presetID="63" presetClass="path" presetSubtype="0" accel="50000" decel="50000" fill="hold" grpId="1" nodeType="withEffect">
                                  <p:stCondLst>
                                    <p:cond delay="0"/>
                                  </p:stCondLst>
                                  <p:childTnLst>
                                    <p:animMotion origin="layout" path="M 3.95833E-6 -4.44444E-6 L 0.32773 -0.00509 " pathEditMode="relative" rAng="0" ptsTypes="AA">
                                      <p:cBhvr>
                                        <p:cTn id="132" dur="1250" fill="hold"/>
                                        <p:tgtEl>
                                          <p:spTgt spid="198"/>
                                        </p:tgtEl>
                                        <p:attrNameLst>
                                          <p:attrName>ppt_x</p:attrName>
                                          <p:attrName>ppt_y</p:attrName>
                                        </p:attrNameLst>
                                      </p:cBhvr>
                                      <p:rCtr x="16380" y="-255"/>
                                    </p:animMotion>
                                  </p:childTnLst>
                                </p:cTn>
                              </p:par>
                            </p:childTnLst>
                          </p:cTn>
                        </p:par>
                        <p:par>
                          <p:cTn id="133" fill="hold">
                            <p:stCondLst>
                              <p:cond delay="2750"/>
                            </p:stCondLst>
                            <p:childTnLst>
                              <p:par>
                                <p:cTn id="134" presetID="26" presetClass="emph" presetSubtype="0" fill="hold" grpId="2" nodeType="afterEffect">
                                  <p:stCondLst>
                                    <p:cond delay="0"/>
                                  </p:stCondLst>
                                  <p:childTnLst>
                                    <p:animEffect transition="out" filter="fade">
                                      <p:cBhvr>
                                        <p:cTn id="135" dur="750" tmFilter="0, 0; .2, .5; .8, .5; 1, 0"/>
                                        <p:tgtEl>
                                          <p:spTgt spid="198"/>
                                        </p:tgtEl>
                                      </p:cBhvr>
                                    </p:animEffect>
                                    <p:animScale>
                                      <p:cBhvr>
                                        <p:cTn id="136" dur="375" autoRev="1" fill="hold"/>
                                        <p:tgtEl>
                                          <p:spTgt spid="1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1" grpId="0" animBg="1"/>
      <p:bldP spid="151" grpId="1" animBg="1"/>
      <p:bldP spid="151" grpId="2" animBg="1"/>
      <p:bldP spid="152" grpId="0" animBg="1"/>
      <p:bldP spid="152" grpId="1" animBg="1"/>
      <p:bldP spid="153" grpId="0" animBg="1"/>
      <p:bldP spid="153" grpId="1" animBg="1"/>
      <p:bldP spid="198" grpId="0"/>
      <p:bldP spid="198" grpId="1"/>
      <p:bldP spid="198" grpId="2"/>
      <p:bldP spid="199" grpId="0"/>
      <p:bldP spid="199" grpId="1"/>
      <p:bldP spid="200" grpId="0"/>
      <p:bldP spid="200" grpId="1"/>
      <p:bldP spid="201" grpId="0"/>
      <p:bldP spid="201" grpId="1"/>
      <p:bldP spid="202" grpId="0"/>
      <p:bldP spid="20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7" y="724895"/>
            <a:ext cx="1488860"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569660"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地面推广计划</a:t>
            </a:r>
          </a:p>
        </p:txBody>
      </p:sp>
      <p:sp>
        <p:nvSpPr>
          <p:cNvPr id="31" name="流程图: 联系 30"/>
          <p:cNvSpPr/>
          <p:nvPr/>
        </p:nvSpPr>
        <p:spPr>
          <a:xfrm>
            <a:off x="2477352" y="4370794"/>
            <a:ext cx="296008" cy="296008"/>
          </a:xfrm>
          <a:prstGeom prst="flowChartConnector">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cxnSp>
        <p:nvCxnSpPr>
          <p:cNvPr id="32" name="直接连接符 31"/>
          <p:cNvCxnSpPr/>
          <p:nvPr/>
        </p:nvCxnSpPr>
        <p:spPr>
          <a:xfrm flipV="1">
            <a:off x="3569" y="4557563"/>
            <a:ext cx="1465947" cy="1110031"/>
          </a:xfrm>
          <a:prstGeom prst="line">
            <a:avLst/>
          </a:prstGeom>
          <a:ln w="50800">
            <a:solidFill>
              <a:srgbClr val="E8B438"/>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096770" y="4416604"/>
            <a:ext cx="366487" cy="91622"/>
          </a:xfrm>
          <a:prstGeom prst="line">
            <a:avLst/>
          </a:prstGeom>
          <a:ln w="50800">
            <a:solidFill>
              <a:srgbClr val="E8B438"/>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787457" y="3912685"/>
            <a:ext cx="898596" cy="549730"/>
          </a:xfrm>
          <a:prstGeom prst="line">
            <a:avLst/>
          </a:prstGeom>
          <a:ln w="50800">
            <a:solidFill>
              <a:srgbClr val="E8B438"/>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23881" y="3831636"/>
            <a:ext cx="1277195" cy="465156"/>
          </a:xfrm>
          <a:prstGeom prst="line">
            <a:avLst/>
          </a:prstGeom>
          <a:ln w="50800">
            <a:solidFill>
              <a:srgbClr val="E8B438"/>
            </a:solidFill>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8189988" y="2057753"/>
            <a:ext cx="2331357" cy="952502"/>
          </a:xfrm>
          <a:prstGeom prst="straightConnector1">
            <a:avLst/>
          </a:prstGeom>
          <a:ln w="50800">
            <a:solidFill>
              <a:srgbClr val="E8B438"/>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42" idx="6"/>
          </p:cNvCxnSpPr>
          <p:nvPr/>
        </p:nvCxnSpPr>
        <p:spPr>
          <a:xfrm flipV="1">
            <a:off x="6280165" y="3526818"/>
            <a:ext cx="1271195" cy="889786"/>
          </a:xfrm>
          <a:prstGeom prst="line">
            <a:avLst/>
          </a:prstGeom>
          <a:ln w="50800">
            <a:solidFill>
              <a:srgbClr val="E8B438"/>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7432293" y="2828547"/>
            <a:ext cx="843680" cy="843680"/>
            <a:chOff x="8328248" y="2436308"/>
            <a:chExt cx="843680" cy="843680"/>
          </a:xfrm>
        </p:grpSpPr>
        <p:sp>
          <p:nvSpPr>
            <p:cNvPr id="39" name="椭圆 38"/>
            <p:cNvSpPr/>
            <p:nvPr/>
          </p:nvSpPr>
          <p:spPr>
            <a:xfrm>
              <a:off x="8328248" y="2436308"/>
              <a:ext cx="843680" cy="843680"/>
            </a:xfrm>
            <a:prstGeom prst="ellipse">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Shape"/>
            <p:cNvSpPr/>
            <p:nvPr/>
          </p:nvSpPr>
          <p:spPr bwMode="auto">
            <a:xfrm>
              <a:off x="8480463" y="2653727"/>
              <a:ext cx="585453" cy="408841"/>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1" name="组合 40"/>
          <p:cNvGrpSpPr/>
          <p:nvPr/>
        </p:nvGrpSpPr>
        <p:grpSpPr>
          <a:xfrm>
            <a:off x="5601075" y="4077059"/>
            <a:ext cx="679091" cy="679090"/>
            <a:chOff x="6497030" y="3684820"/>
            <a:chExt cx="679090" cy="679090"/>
          </a:xfrm>
        </p:grpSpPr>
        <p:sp>
          <p:nvSpPr>
            <p:cNvPr id="42" name="椭圆 41"/>
            <p:cNvSpPr/>
            <p:nvPr/>
          </p:nvSpPr>
          <p:spPr>
            <a:xfrm>
              <a:off x="6497030" y="3684820"/>
              <a:ext cx="679090" cy="679090"/>
            </a:xfrm>
            <a:prstGeom prst="ellipse">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KSO_Shape"/>
            <p:cNvSpPr/>
            <p:nvPr/>
          </p:nvSpPr>
          <p:spPr bwMode="auto">
            <a:xfrm>
              <a:off x="6673239" y="3927267"/>
              <a:ext cx="412395" cy="222006"/>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4" name="组合 43"/>
          <p:cNvGrpSpPr/>
          <p:nvPr/>
        </p:nvGrpSpPr>
        <p:grpSpPr>
          <a:xfrm>
            <a:off x="3644789" y="3397969"/>
            <a:ext cx="679091" cy="679090"/>
            <a:chOff x="4540745" y="3005730"/>
            <a:chExt cx="679090" cy="679090"/>
          </a:xfrm>
        </p:grpSpPr>
        <p:sp>
          <p:nvSpPr>
            <p:cNvPr id="45" name="椭圆 44"/>
            <p:cNvSpPr/>
            <p:nvPr/>
          </p:nvSpPr>
          <p:spPr>
            <a:xfrm>
              <a:off x="4540745" y="3005730"/>
              <a:ext cx="679090" cy="679090"/>
            </a:xfrm>
            <a:prstGeom prst="ellipse">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KSO_Shape"/>
            <p:cNvSpPr/>
            <p:nvPr/>
          </p:nvSpPr>
          <p:spPr>
            <a:xfrm>
              <a:off x="4663586" y="3279988"/>
              <a:ext cx="433407" cy="16541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47" name="组合 46"/>
          <p:cNvGrpSpPr/>
          <p:nvPr/>
        </p:nvGrpSpPr>
        <p:grpSpPr>
          <a:xfrm>
            <a:off x="1417680" y="4039426"/>
            <a:ext cx="679091" cy="679090"/>
            <a:chOff x="2313635" y="3647187"/>
            <a:chExt cx="679090" cy="679090"/>
          </a:xfrm>
        </p:grpSpPr>
        <p:sp>
          <p:nvSpPr>
            <p:cNvPr id="48" name="椭圆 47"/>
            <p:cNvSpPr/>
            <p:nvPr/>
          </p:nvSpPr>
          <p:spPr>
            <a:xfrm>
              <a:off x="2313635" y="3647187"/>
              <a:ext cx="679090" cy="679090"/>
            </a:xfrm>
            <a:prstGeom prst="ellipse">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KSO_Shape"/>
            <p:cNvSpPr/>
            <p:nvPr/>
          </p:nvSpPr>
          <p:spPr bwMode="auto">
            <a:xfrm>
              <a:off x="2522728" y="3846909"/>
              <a:ext cx="260904" cy="279646"/>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chemeClr val="bg1"/>
            </a:solidFill>
            <a:ln>
              <a:noFill/>
            </a:ln>
          </p:spPr>
          <p:txBody>
            <a:bodyPr anchor="ctr" anchorCtr="1"/>
            <a:lstStyle/>
            <a:p>
              <a:endParaRPr lang="zh-CN" altLang="en-US"/>
            </a:p>
          </p:txBody>
        </p:sp>
      </p:grpSp>
      <p:grpSp>
        <p:nvGrpSpPr>
          <p:cNvPr id="50" name="组合 49"/>
          <p:cNvGrpSpPr/>
          <p:nvPr/>
        </p:nvGrpSpPr>
        <p:grpSpPr>
          <a:xfrm>
            <a:off x="402590" y="2601554"/>
            <a:ext cx="2321367" cy="1373906"/>
            <a:chOff x="1298545" y="2209314"/>
            <a:chExt cx="2321366" cy="1373906"/>
          </a:xfrm>
        </p:grpSpPr>
        <p:sp>
          <p:nvSpPr>
            <p:cNvPr id="51" name="TextBox 1"/>
            <p:cNvSpPr txBox="1">
              <a:spLocks noChangeArrowheads="1"/>
            </p:cNvSpPr>
            <p:nvPr/>
          </p:nvSpPr>
          <p:spPr bwMode="auto">
            <a:xfrm>
              <a:off x="1667326" y="2209314"/>
              <a:ext cx="1403958" cy="400110"/>
            </a:xfrm>
            <a:prstGeom prst="rect">
              <a:avLst/>
            </a:prstGeom>
            <a:noFill/>
            <a:ln w="9525">
              <a:noFill/>
              <a:miter lim="800000"/>
            </a:ln>
          </p:spPr>
          <p:txBody>
            <a:bodyPr wrap="square">
              <a:spAutoFit/>
            </a:bodyPr>
            <a:lstStyle/>
            <a:p>
              <a:pPr algn="ctr"/>
              <a:r>
                <a:rPr lang="zh-CN" altLang="en-US" sz="2000" b="1" dirty="0">
                  <a:solidFill>
                    <a:srgbClr val="E8B438"/>
                  </a:solidFill>
                  <a:ea typeface="微软雅黑" panose="020B0503020204020204" pitchFamily="34" charset="-122"/>
                </a:rPr>
                <a:t>日程安排</a:t>
              </a:r>
            </a:p>
          </p:txBody>
        </p:sp>
        <p:sp>
          <p:nvSpPr>
            <p:cNvPr id="52" name="矩形 51"/>
            <p:cNvSpPr/>
            <p:nvPr/>
          </p:nvSpPr>
          <p:spPr>
            <a:xfrm>
              <a:off x="1298545" y="2659890"/>
              <a:ext cx="232136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grpSp>
      <p:grpSp>
        <p:nvGrpSpPr>
          <p:cNvPr id="53" name="组合 52"/>
          <p:cNvGrpSpPr/>
          <p:nvPr/>
        </p:nvGrpSpPr>
        <p:grpSpPr>
          <a:xfrm>
            <a:off x="3040355" y="2057754"/>
            <a:ext cx="2321367" cy="1313744"/>
            <a:chOff x="3936310" y="1665514"/>
            <a:chExt cx="2321366" cy="1313744"/>
          </a:xfrm>
        </p:grpSpPr>
        <p:sp>
          <p:nvSpPr>
            <p:cNvPr id="54" name="TextBox 25"/>
            <p:cNvSpPr txBox="1">
              <a:spLocks noChangeArrowheads="1"/>
            </p:cNvSpPr>
            <p:nvPr/>
          </p:nvSpPr>
          <p:spPr bwMode="auto">
            <a:xfrm>
              <a:off x="4178475" y="1665514"/>
              <a:ext cx="1403958" cy="400110"/>
            </a:xfrm>
            <a:prstGeom prst="rect">
              <a:avLst/>
            </a:prstGeom>
            <a:noFill/>
            <a:ln w="9525">
              <a:noFill/>
              <a:miter lim="800000"/>
            </a:ln>
          </p:spPr>
          <p:txBody>
            <a:bodyPr wrap="square">
              <a:spAutoFit/>
            </a:bodyPr>
            <a:lstStyle/>
            <a:p>
              <a:pPr algn="ctr"/>
              <a:r>
                <a:rPr lang="zh-CN" altLang="en-US" sz="2000" b="1" dirty="0">
                  <a:solidFill>
                    <a:srgbClr val="FFD94B"/>
                  </a:solidFill>
                  <a:ea typeface="微软雅黑" panose="020B0503020204020204" pitchFamily="34" charset="-122"/>
                </a:rPr>
                <a:t>行动策略</a:t>
              </a:r>
            </a:p>
          </p:txBody>
        </p:sp>
        <p:sp>
          <p:nvSpPr>
            <p:cNvPr id="55" name="矩形 54"/>
            <p:cNvSpPr/>
            <p:nvPr/>
          </p:nvSpPr>
          <p:spPr>
            <a:xfrm>
              <a:off x="3936310" y="2055928"/>
              <a:ext cx="232136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grpSp>
      <p:grpSp>
        <p:nvGrpSpPr>
          <p:cNvPr id="56" name="组合 55"/>
          <p:cNvGrpSpPr/>
          <p:nvPr/>
        </p:nvGrpSpPr>
        <p:grpSpPr>
          <a:xfrm>
            <a:off x="4906110" y="4987030"/>
            <a:ext cx="2321367" cy="1306570"/>
            <a:chOff x="5802065" y="4594790"/>
            <a:chExt cx="2321366" cy="1306570"/>
          </a:xfrm>
        </p:grpSpPr>
        <p:sp>
          <p:nvSpPr>
            <p:cNvPr id="57" name="TextBox 26"/>
            <p:cNvSpPr txBox="1">
              <a:spLocks noChangeArrowheads="1"/>
            </p:cNvSpPr>
            <p:nvPr/>
          </p:nvSpPr>
          <p:spPr bwMode="auto">
            <a:xfrm>
              <a:off x="5898108" y="4594790"/>
              <a:ext cx="1805284" cy="400110"/>
            </a:xfrm>
            <a:prstGeom prst="rect">
              <a:avLst/>
            </a:prstGeom>
            <a:noFill/>
            <a:ln w="9525">
              <a:noFill/>
              <a:miter lim="800000"/>
            </a:ln>
          </p:spPr>
          <p:txBody>
            <a:bodyPr wrap="square">
              <a:spAutoFit/>
            </a:bodyPr>
            <a:lstStyle/>
            <a:p>
              <a:pPr algn="ctr"/>
              <a:r>
                <a:rPr lang="zh-CN" altLang="en-US" sz="2000" b="1" dirty="0">
                  <a:solidFill>
                    <a:srgbClr val="E8B438"/>
                  </a:solidFill>
                  <a:ea typeface="微软雅黑" panose="020B0503020204020204" pitchFamily="34" charset="-122"/>
                </a:rPr>
                <a:t>后勤保障</a:t>
              </a:r>
            </a:p>
          </p:txBody>
        </p:sp>
        <p:sp>
          <p:nvSpPr>
            <p:cNvPr id="58" name="矩形 57"/>
            <p:cNvSpPr/>
            <p:nvPr/>
          </p:nvSpPr>
          <p:spPr>
            <a:xfrm>
              <a:off x="5802065" y="4978030"/>
              <a:ext cx="232136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grpSp>
      <p:grpSp>
        <p:nvGrpSpPr>
          <p:cNvPr id="59" name="组合 58"/>
          <p:cNvGrpSpPr/>
          <p:nvPr/>
        </p:nvGrpSpPr>
        <p:grpSpPr>
          <a:xfrm>
            <a:off x="7432294" y="3741259"/>
            <a:ext cx="2321367" cy="1323440"/>
            <a:chOff x="8328248" y="3349019"/>
            <a:chExt cx="2321366" cy="1323440"/>
          </a:xfrm>
        </p:grpSpPr>
        <p:sp>
          <p:nvSpPr>
            <p:cNvPr id="60" name="TextBox 26"/>
            <p:cNvSpPr txBox="1">
              <a:spLocks noChangeArrowheads="1"/>
            </p:cNvSpPr>
            <p:nvPr/>
          </p:nvSpPr>
          <p:spPr bwMode="auto">
            <a:xfrm>
              <a:off x="8419618" y="3349019"/>
              <a:ext cx="1805284" cy="400110"/>
            </a:xfrm>
            <a:prstGeom prst="rect">
              <a:avLst/>
            </a:prstGeom>
            <a:noFill/>
            <a:ln w="9525">
              <a:noFill/>
              <a:miter lim="800000"/>
            </a:ln>
          </p:spPr>
          <p:txBody>
            <a:bodyPr wrap="square">
              <a:spAutoFit/>
            </a:bodyPr>
            <a:lstStyle/>
            <a:p>
              <a:pPr algn="ctr"/>
              <a:r>
                <a:rPr lang="zh-CN" altLang="en-US" sz="2000" b="1" dirty="0">
                  <a:solidFill>
                    <a:srgbClr val="FFD94B"/>
                  </a:solidFill>
                  <a:ea typeface="微软雅黑" panose="020B0503020204020204" pitchFamily="34" charset="-122"/>
                </a:rPr>
                <a:t>客户服务</a:t>
              </a:r>
            </a:p>
          </p:txBody>
        </p:sp>
        <p:sp>
          <p:nvSpPr>
            <p:cNvPr id="61" name="矩形 60"/>
            <p:cNvSpPr/>
            <p:nvPr/>
          </p:nvSpPr>
          <p:spPr>
            <a:xfrm>
              <a:off x="8328248" y="3749129"/>
              <a:ext cx="232136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22" presetClass="entr" presetSubtype="8"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200"/>
                                        <p:tgtEl>
                                          <p:spTgt spid="33"/>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400" fill="hold"/>
                                        <p:tgtEl>
                                          <p:spTgt spid="31"/>
                                        </p:tgtEl>
                                        <p:attrNameLst>
                                          <p:attrName>ppt_w</p:attrName>
                                        </p:attrNameLst>
                                      </p:cBhvr>
                                      <p:tavLst>
                                        <p:tav tm="0">
                                          <p:val>
                                            <p:fltVal val="0"/>
                                          </p:val>
                                        </p:tav>
                                        <p:tav tm="100000">
                                          <p:val>
                                            <p:strVal val="#ppt_w"/>
                                          </p:val>
                                        </p:tav>
                                      </p:tavLst>
                                    </p:anim>
                                    <p:anim calcmode="lin" valueType="num">
                                      <p:cBhvr>
                                        <p:cTn id="25" dur="400" fill="hold"/>
                                        <p:tgtEl>
                                          <p:spTgt spid="31"/>
                                        </p:tgtEl>
                                        <p:attrNameLst>
                                          <p:attrName>ppt_h</p:attrName>
                                        </p:attrNameLst>
                                      </p:cBhvr>
                                      <p:tavLst>
                                        <p:tav tm="0">
                                          <p:val>
                                            <p:fltVal val="0"/>
                                          </p:val>
                                        </p:tav>
                                        <p:tav tm="100000">
                                          <p:val>
                                            <p:strVal val="#ppt_h"/>
                                          </p:val>
                                        </p:tav>
                                      </p:tavLst>
                                    </p:anim>
                                    <p:animEffect transition="in" filter="fade">
                                      <p:cBhvr>
                                        <p:cTn id="26" dur="400"/>
                                        <p:tgtEl>
                                          <p:spTgt spid="31"/>
                                        </p:tgtEl>
                                      </p:cBhvr>
                                    </p:animEffect>
                                  </p:childTnLst>
                                </p:cTn>
                              </p:par>
                              <p:par>
                                <p:cTn id="27" presetID="22" presetClass="entr" presetSubtype="8" fill="hold" nodeType="with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200"/>
                                        <p:tgtEl>
                                          <p:spTgt spid="34"/>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par>
                          <p:cTn id="36" fill="hold">
                            <p:stCondLst>
                              <p:cond delay="2000"/>
                            </p:stCondLst>
                            <p:childTnLst>
                              <p:par>
                                <p:cTn id="37" presetID="12" presetClass="entr" presetSubtype="4"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p:tgtEl>
                                          <p:spTgt spid="53"/>
                                        </p:tgtEl>
                                        <p:attrNameLst>
                                          <p:attrName>ppt_y</p:attrName>
                                        </p:attrNameLst>
                                      </p:cBhvr>
                                      <p:tavLst>
                                        <p:tav tm="0">
                                          <p:val>
                                            <p:strVal val="#ppt_y+#ppt_h*1.125000"/>
                                          </p:val>
                                        </p:tav>
                                        <p:tav tm="100000">
                                          <p:val>
                                            <p:strVal val="#ppt_y"/>
                                          </p:val>
                                        </p:tav>
                                      </p:tavLst>
                                    </p:anim>
                                    <p:animEffect transition="in" filter="wipe(up)">
                                      <p:cBhvr>
                                        <p:cTn id="40" dur="500"/>
                                        <p:tgtEl>
                                          <p:spTgt spid="53"/>
                                        </p:tgtEl>
                                      </p:cBhvr>
                                    </p:animEffect>
                                  </p:childTnLst>
                                </p:cTn>
                              </p:par>
                              <p:par>
                                <p:cTn id="41" presetID="22" presetClass="entr" presetSubtype="8"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200"/>
                                        <p:tgtEl>
                                          <p:spTgt spid="35"/>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3000"/>
                            </p:stCondLst>
                            <p:childTnLst>
                              <p:par>
                                <p:cTn id="51" presetID="12" presetClass="entr" presetSubtype="1"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down)">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200"/>
                                        <p:tgtEl>
                                          <p:spTgt spid="37"/>
                                        </p:tgtEl>
                                      </p:cBhvr>
                                    </p:animEffect>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4000"/>
                            </p:stCondLst>
                            <p:childTnLst>
                              <p:par>
                                <p:cTn id="65" presetID="12"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p:tgtEl>
                                          <p:spTgt spid="59"/>
                                        </p:tgtEl>
                                        <p:attrNameLst>
                                          <p:attrName>ppt_y</p:attrName>
                                        </p:attrNameLst>
                                      </p:cBhvr>
                                      <p:tavLst>
                                        <p:tav tm="0">
                                          <p:val>
                                            <p:strVal val="#ppt_y-#ppt_h*1.125000"/>
                                          </p:val>
                                        </p:tav>
                                        <p:tav tm="100000">
                                          <p:val>
                                            <p:strVal val="#ppt_y"/>
                                          </p:val>
                                        </p:tav>
                                      </p:tavLst>
                                    </p:anim>
                                    <p:animEffect transition="in" filter="wipe(down)">
                                      <p:cBhvr>
                                        <p:cTn id="68" dur="500"/>
                                        <p:tgtEl>
                                          <p:spTgt spid="59"/>
                                        </p:tgtEl>
                                      </p:cBhvr>
                                    </p:animEffect>
                                  </p:childTnLst>
                                </p:cTn>
                              </p:par>
                              <p:par>
                                <p:cTn id="69" presetID="22" presetClass="entr" presetSubtype="8"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利润分析</a:t>
            </a:r>
          </a:p>
        </p:txBody>
      </p:sp>
      <p:grpSp>
        <p:nvGrpSpPr>
          <p:cNvPr id="31" name="组合 30"/>
          <p:cNvGrpSpPr/>
          <p:nvPr/>
        </p:nvGrpSpPr>
        <p:grpSpPr>
          <a:xfrm>
            <a:off x="7467397" y="1559227"/>
            <a:ext cx="3252787" cy="3644900"/>
            <a:chOff x="7656513" y="1379538"/>
            <a:chExt cx="3252787" cy="3644900"/>
          </a:xfrm>
        </p:grpSpPr>
        <p:sp>
          <p:nvSpPr>
            <p:cNvPr id="32" name="MH_Other_7"/>
            <p:cNvSpPr/>
            <p:nvPr>
              <p:custDataLst>
                <p:tags r:id="rId13"/>
              </p:custDataLst>
            </p:nvPr>
          </p:nvSpPr>
          <p:spPr bwMode="gray">
            <a:xfrm>
              <a:off x="10090150" y="2374901"/>
              <a:ext cx="814388" cy="2649537"/>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eaLnBrk="1" fontAlgn="auto" hangingPunct="1">
                <a:spcBef>
                  <a:spcPts val="0"/>
                </a:spcBef>
                <a:spcAft>
                  <a:spcPts val="0"/>
                </a:spcAft>
                <a:defRPr/>
              </a:pPr>
              <a:endParaRPr lang="zh-CN" altLang="en-US" sz="1350" dirty="0">
                <a:latin typeface="Impact" panose="020B0806030902050204" pitchFamily="34" charset="0"/>
                <a:ea typeface="微软雅黑" panose="020B0503020204020204" pitchFamily="34" charset="-122"/>
              </a:endParaRPr>
            </a:p>
          </p:txBody>
        </p:sp>
        <p:sp>
          <p:nvSpPr>
            <p:cNvPr id="33" name="MH_Text_4"/>
            <p:cNvSpPr>
              <a:spLocks noChangeArrowheads="1"/>
            </p:cNvSpPr>
            <p:nvPr>
              <p:custDataLst>
                <p:tags r:id="rId14"/>
              </p:custDataLst>
            </p:nvPr>
          </p:nvSpPr>
          <p:spPr bwMode="gray">
            <a:xfrm>
              <a:off x="10101263" y="2535238"/>
              <a:ext cx="808037" cy="2478088"/>
            </a:xfrm>
            <a:prstGeom prst="can">
              <a:avLst>
                <a:gd name="adj" fmla="val 26994"/>
              </a:avLst>
            </a:prstGeom>
            <a:solidFill>
              <a:srgbClr val="E8B43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ts val="0"/>
                </a:spcBef>
                <a:spcAft>
                  <a:spcPts val="0"/>
                </a:spcAft>
                <a:defRPr/>
              </a:pPr>
              <a:r>
                <a:rPr lang="en-US" altLang="zh-CN" sz="1600" dirty="0">
                  <a:solidFill>
                    <a:srgbClr val="FFFFFF"/>
                  </a:solidFill>
                </a:rPr>
                <a:t>90%</a:t>
              </a:r>
              <a:endParaRPr lang="zh-CN" altLang="en-US" sz="1600" dirty="0">
                <a:solidFill>
                  <a:srgbClr val="FFFFFF"/>
                </a:solidFill>
              </a:endParaRPr>
            </a:p>
          </p:txBody>
        </p:sp>
        <p:sp>
          <p:nvSpPr>
            <p:cNvPr id="34" name="MH_Other_8"/>
            <p:cNvSpPr>
              <a:spLocks noChangeArrowheads="1"/>
            </p:cNvSpPr>
            <p:nvPr>
              <p:custDataLst>
                <p:tags r:id="rId15"/>
              </p:custDataLst>
            </p:nvPr>
          </p:nvSpPr>
          <p:spPr bwMode="gray">
            <a:xfrm>
              <a:off x="10085388" y="2382838"/>
              <a:ext cx="809625" cy="22383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anchor="ctr">
              <a:normAutofit fontScale="40000" lnSpcReduction="20000"/>
            </a:bodyPr>
            <a:lstStyle/>
            <a:p>
              <a:pPr eaLnBrk="1" fontAlgn="auto" hangingPunct="1">
                <a:spcBef>
                  <a:spcPts val="0"/>
                </a:spcBef>
                <a:spcAft>
                  <a:spcPts val="0"/>
                </a:spcAft>
                <a:defRPr/>
              </a:pPr>
              <a:endParaRPr lang="zh-CN" altLang="en-US" sz="135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35" name="MH_SubTitle_4"/>
            <p:cNvSpPr/>
            <p:nvPr>
              <p:custDataLst>
                <p:tags r:id="rId16"/>
              </p:custDataLst>
            </p:nvPr>
          </p:nvSpPr>
          <p:spPr bwMode="auto">
            <a:xfrm>
              <a:off x="7656513" y="1379538"/>
              <a:ext cx="2166937" cy="287338"/>
            </a:xfrm>
            <a:prstGeom prst="accentCallout2">
              <a:avLst>
                <a:gd name="adj1" fmla="val 34616"/>
                <a:gd name="adj2" fmla="val 103704"/>
                <a:gd name="adj3" fmla="val 33695"/>
                <a:gd name="adj4" fmla="val 129845"/>
                <a:gd name="adj5" fmla="val 343049"/>
                <a:gd name="adj6" fmla="val 130026"/>
              </a:avLst>
            </a:prstGeom>
            <a:noFill/>
            <a:ln w="9525">
              <a:solidFill>
                <a:srgbClr val="9F9F9F"/>
              </a:solidFill>
              <a:prstDash val="sysDot"/>
              <a:miter lim="800000"/>
            </a:ln>
            <a:extLst>
              <a:ext uri="{909E8E84-426E-40DD-AFC4-6F175D3DCCD1}">
                <a14:hiddenFill xmlns:a14="http://schemas.microsoft.com/office/drawing/2010/main">
                  <a:solidFill>
                    <a:srgbClr val="FFFFFF"/>
                  </a:solidFill>
                </a14:hiddenFill>
              </a:ext>
            </a:extLst>
          </p:spPr>
          <p:txBody>
            <a:bodyPr anchor="ctr">
              <a:normAutofit/>
            </a:bodyPr>
            <a:lstStyle/>
            <a:p>
              <a:pPr algn="r">
                <a:lnSpc>
                  <a:spcPct val="90000"/>
                </a:lnSpc>
                <a:defRPr/>
              </a:pPr>
              <a:r>
                <a:rPr lang="zh-CN" altLang="en-US" sz="1400" dirty="0">
                  <a:solidFill>
                    <a:schemeClr val="tx1">
                      <a:lumMod val="75000"/>
                      <a:lumOff val="25000"/>
                    </a:schemeClr>
                  </a:solidFill>
                </a:rPr>
                <a:t>添加文本</a:t>
              </a:r>
              <a:endParaRPr lang="en-US" altLang="zh-CN" sz="1400" dirty="0">
                <a:solidFill>
                  <a:schemeClr val="tx1">
                    <a:lumMod val="75000"/>
                    <a:lumOff val="25000"/>
                  </a:schemeClr>
                </a:solidFill>
              </a:endParaRPr>
            </a:p>
            <a:p>
              <a:pPr algn="r" eaLnBrk="1" fontAlgn="auto" hangingPunct="1">
                <a:lnSpc>
                  <a:spcPct val="90000"/>
                </a:lnSpc>
                <a:spcBef>
                  <a:spcPts val="0"/>
                </a:spcBef>
                <a:spcAft>
                  <a:spcPts val="0"/>
                </a:spcAft>
                <a:defRPr/>
              </a:pPr>
              <a:endParaRPr lang="en-US" altLang="zh-CN" sz="1400" dirty="0">
                <a:solidFill>
                  <a:schemeClr val="tx1">
                    <a:lumMod val="50000"/>
                    <a:lumOff val="50000"/>
                  </a:schemeClr>
                </a:solidFill>
                <a:latin typeface="+mn-lt"/>
                <a:ea typeface="+mn-ea"/>
              </a:endParaRPr>
            </a:p>
          </p:txBody>
        </p:sp>
      </p:grpSp>
      <p:grpSp>
        <p:nvGrpSpPr>
          <p:cNvPr id="36" name="组合 35"/>
          <p:cNvGrpSpPr/>
          <p:nvPr/>
        </p:nvGrpSpPr>
        <p:grpSpPr>
          <a:xfrm>
            <a:off x="6227560" y="1891015"/>
            <a:ext cx="3444875" cy="3148012"/>
            <a:chOff x="6416675" y="1711326"/>
            <a:chExt cx="3444875" cy="3148012"/>
          </a:xfrm>
        </p:grpSpPr>
        <p:sp>
          <p:nvSpPr>
            <p:cNvPr id="37" name="MH_Other_1"/>
            <p:cNvSpPr/>
            <p:nvPr>
              <p:custDataLst>
                <p:tags r:id="rId9"/>
              </p:custDataLst>
            </p:nvPr>
          </p:nvSpPr>
          <p:spPr bwMode="gray">
            <a:xfrm>
              <a:off x="9047163" y="2535238"/>
              <a:ext cx="814387" cy="232410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eaLnBrk="1" fontAlgn="auto" hangingPunct="1">
                <a:spcBef>
                  <a:spcPts val="0"/>
                </a:spcBef>
                <a:spcAft>
                  <a:spcPts val="0"/>
                </a:spcAft>
                <a:defRPr/>
              </a:pPr>
              <a:endParaRPr lang="zh-CN" altLang="en-US" sz="1350" dirty="0">
                <a:latin typeface="Impact" panose="020B0806030902050204" pitchFamily="34" charset="0"/>
                <a:ea typeface="微软雅黑" panose="020B0503020204020204" pitchFamily="34" charset="-122"/>
              </a:endParaRPr>
            </a:p>
          </p:txBody>
        </p:sp>
        <p:sp>
          <p:nvSpPr>
            <p:cNvPr id="38" name="MH_Other_2"/>
            <p:cNvSpPr>
              <a:spLocks noChangeArrowheads="1"/>
            </p:cNvSpPr>
            <p:nvPr>
              <p:custDataLst>
                <p:tags r:id="rId10"/>
              </p:custDataLst>
            </p:nvPr>
          </p:nvSpPr>
          <p:spPr bwMode="gray">
            <a:xfrm>
              <a:off x="9051925" y="2536826"/>
              <a:ext cx="809625" cy="223837"/>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anchor="ctr">
              <a:normAutofit fontScale="40000" lnSpcReduction="20000"/>
            </a:bodyPr>
            <a:lstStyle/>
            <a:p>
              <a:pPr eaLnBrk="1" fontAlgn="auto" hangingPunct="1">
                <a:spcBef>
                  <a:spcPts val="0"/>
                </a:spcBef>
                <a:spcAft>
                  <a:spcPts val="0"/>
                </a:spcAft>
                <a:defRPr/>
              </a:pPr>
              <a:endParaRPr lang="zh-CN" altLang="en-US" sz="135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39" name="MH_Text_3"/>
            <p:cNvSpPr>
              <a:spLocks noChangeArrowheads="1"/>
            </p:cNvSpPr>
            <p:nvPr>
              <p:custDataLst>
                <p:tags r:id="rId11"/>
              </p:custDataLst>
            </p:nvPr>
          </p:nvSpPr>
          <p:spPr bwMode="gray">
            <a:xfrm>
              <a:off x="9048750" y="2962276"/>
              <a:ext cx="809625" cy="1897062"/>
            </a:xfrm>
            <a:prstGeom prst="can">
              <a:avLst>
                <a:gd name="adj" fmla="val 30022"/>
              </a:avLst>
            </a:prstGeom>
            <a:solidFill>
              <a:srgbClr val="FFD94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ts val="0"/>
                </a:spcBef>
                <a:spcAft>
                  <a:spcPts val="0"/>
                </a:spcAft>
                <a:defRPr/>
              </a:pPr>
              <a:r>
                <a:rPr lang="en-US" altLang="zh-CN" sz="1600" dirty="0">
                  <a:solidFill>
                    <a:srgbClr val="FFFFFF"/>
                  </a:solidFill>
                </a:rPr>
                <a:t>80%</a:t>
              </a:r>
              <a:endParaRPr lang="zh-CN" altLang="en-US" sz="1600" dirty="0">
                <a:solidFill>
                  <a:srgbClr val="FFFFFF"/>
                </a:solidFill>
              </a:endParaRPr>
            </a:p>
          </p:txBody>
        </p:sp>
        <p:sp>
          <p:nvSpPr>
            <p:cNvPr id="40" name="MH_SubTitle_3"/>
            <p:cNvSpPr/>
            <p:nvPr>
              <p:custDataLst>
                <p:tags r:id="rId12"/>
              </p:custDataLst>
            </p:nvPr>
          </p:nvSpPr>
          <p:spPr bwMode="auto">
            <a:xfrm>
              <a:off x="6416675" y="1711326"/>
              <a:ext cx="2179638" cy="271462"/>
            </a:xfrm>
            <a:prstGeom prst="accentCallout2">
              <a:avLst>
                <a:gd name="adj1" fmla="val 36736"/>
                <a:gd name="adj2" fmla="val 103685"/>
                <a:gd name="adj3" fmla="val 36736"/>
                <a:gd name="adj4" fmla="val 137975"/>
                <a:gd name="adj5" fmla="val 306467"/>
                <a:gd name="adj6" fmla="val 138261"/>
              </a:avLst>
            </a:prstGeom>
            <a:noFill/>
            <a:ln w="9525">
              <a:solidFill>
                <a:srgbClr val="9F9F9F"/>
              </a:solidFill>
              <a:prstDash val="sysDot"/>
              <a:miter lim="800000"/>
            </a:ln>
            <a:extLst>
              <a:ext uri="{909E8E84-426E-40DD-AFC4-6F175D3DCCD1}">
                <a14:hiddenFill xmlns:a14="http://schemas.microsoft.com/office/drawing/2010/main">
                  <a:solidFill>
                    <a:srgbClr val="FFFFFF"/>
                  </a:solidFill>
                </a14:hiddenFill>
              </a:ext>
            </a:extLst>
          </p:spPr>
          <p:txBody>
            <a:bodyPr anchor="ctr">
              <a:normAutofit lnSpcReduction="10000"/>
            </a:bodyPr>
            <a:lstStyle/>
            <a:p>
              <a:pPr algn="r">
                <a:lnSpc>
                  <a:spcPct val="90000"/>
                </a:lnSpc>
                <a:defRPr/>
              </a:pPr>
              <a:r>
                <a:rPr lang="zh-CN" altLang="en-US" sz="1400" dirty="0">
                  <a:solidFill>
                    <a:schemeClr val="tx1">
                      <a:lumMod val="75000"/>
                      <a:lumOff val="25000"/>
                    </a:schemeClr>
                  </a:solidFill>
                </a:rPr>
                <a:t>添加文本</a:t>
              </a:r>
              <a:endParaRPr lang="en-US" altLang="zh-CN" sz="1400" dirty="0">
                <a:solidFill>
                  <a:schemeClr val="tx1">
                    <a:lumMod val="75000"/>
                    <a:lumOff val="25000"/>
                  </a:schemeClr>
                </a:solidFill>
              </a:endParaRPr>
            </a:p>
          </p:txBody>
        </p:sp>
      </p:grpSp>
      <p:grpSp>
        <p:nvGrpSpPr>
          <p:cNvPr id="41" name="组合 40"/>
          <p:cNvGrpSpPr/>
          <p:nvPr/>
        </p:nvGrpSpPr>
        <p:grpSpPr>
          <a:xfrm>
            <a:off x="5157584" y="2246617"/>
            <a:ext cx="3479800" cy="2624137"/>
            <a:chOff x="5346700" y="2066926"/>
            <a:chExt cx="3479800" cy="2624137"/>
          </a:xfrm>
        </p:grpSpPr>
        <p:sp>
          <p:nvSpPr>
            <p:cNvPr id="42" name="MH_Other_3"/>
            <p:cNvSpPr/>
            <p:nvPr>
              <p:custDataLst>
                <p:tags r:id="rId5"/>
              </p:custDataLst>
            </p:nvPr>
          </p:nvSpPr>
          <p:spPr bwMode="gray">
            <a:xfrm>
              <a:off x="8007350" y="2689226"/>
              <a:ext cx="815975" cy="1998662"/>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eaLnBrk="1" fontAlgn="auto" hangingPunct="1">
                <a:spcBef>
                  <a:spcPts val="0"/>
                </a:spcBef>
                <a:spcAft>
                  <a:spcPts val="0"/>
                </a:spcAft>
                <a:defRPr/>
              </a:pPr>
              <a:endParaRPr lang="zh-CN" altLang="en-US" sz="1350" dirty="0">
                <a:solidFill>
                  <a:srgbClr val="7D7D7D"/>
                </a:solidFill>
                <a:latin typeface="Impact" panose="020B0806030902050204" pitchFamily="34" charset="0"/>
                <a:ea typeface="微软雅黑" panose="020B0503020204020204" pitchFamily="34" charset="-122"/>
              </a:endParaRPr>
            </a:p>
          </p:txBody>
        </p:sp>
        <p:sp>
          <p:nvSpPr>
            <p:cNvPr id="43" name="MH_Other_4"/>
            <p:cNvSpPr>
              <a:spLocks noChangeArrowheads="1"/>
            </p:cNvSpPr>
            <p:nvPr>
              <p:custDataLst>
                <p:tags r:id="rId6"/>
              </p:custDataLst>
            </p:nvPr>
          </p:nvSpPr>
          <p:spPr bwMode="gray">
            <a:xfrm>
              <a:off x="8012113" y="2690813"/>
              <a:ext cx="811212" cy="19208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p>
              <a:pPr eaLnBrk="1" fontAlgn="auto" hangingPunct="1">
                <a:spcBef>
                  <a:spcPts val="0"/>
                </a:spcBef>
                <a:spcAft>
                  <a:spcPts val="0"/>
                </a:spcAft>
                <a:defRPr/>
              </a:pPr>
              <a:endParaRPr lang="zh-CN" altLang="en-US" sz="135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44" name="MH_Text_2"/>
            <p:cNvSpPr>
              <a:spLocks noChangeArrowheads="1"/>
            </p:cNvSpPr>
            <p:nvPr>
              <p:custDataLst>
                <p:tags r:id="rId7"/>
              </p:custDataLst>
            </p:nvPr>
          </p:nvSpPr>
          <p:spPr bwMode="ltGray">
            <a:xfrm>
              <a:off x="8016875" y="3419476"/>
              <a:ext cx="809625" cy="1271587"/>
            </a:xfrm>
            <a:prstGeom prst="can">
              <a:avLst>
                <a:gd name="adj" fmla="val 26948"/>
              </a:avLst>
            </a:prstGeom>
            <a:solidFill>
              <a:srgbClr val="E8B43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ts val="0"/>
                </a:spcBef>
                <a:spcAft>
                  <a:spcPts val="0"/>
                </a:spcAft>
                <a:defRPr/>
              </a:pPr>
              <a:r>
                <a:rPr lang="en-US" altLang="zh-CN" sz="1600" dirty="0">
                  <a:solidFill>
                    <a:srgbClr val="FFFFFF"/>
                  </a:solidFill>
                </a:rPr>
                <a:t>60%</a:t>
              </a:r>
              <a:endParaRPr lang="zh-CN" altLang="en-US" sz="1600" dirty="0">
                <a:solidFill>
                  <a:srgbClr val="FFFFFF"/>
                </a:solidFill>
              </a:endParaRPr>
            </a:p>
          </p:txBody>
        </p:sp>
        <p:sp>
          <p:nvSpPr>
            <p:cNvPr id="45" name="MH_SubTitle_2"/>
            <p:cNvSpPr/>
            <p:nvPr>
              <p:custDataLst>
                <p:tags r:id="rId8"/>
              </p:custDataLst>
            </p:nvPr>
          </p:nvSpPr>
          <p:spPr bwMode="auto">
            <a:xfrm>
              <a:off x="5346700" y="2066926"/>
              <a:ext cx="2114550" cy="269875"/>
            </a:xfrm>
            <a:prstGeom prst="accentCallout2">
              <a:avLst>
                <a:gd name="adj1" fmla="val 36736"/>
                <a:gd name="adj2" fmla="val 103796"/>
                <a:gd name="adj3" fmla="val 36736"/>
                <a:gd name="adj4" fmla="val 146158"/>
                <a:gd name="adj5" fmla="val 264287"/>
                <a:gd name="adj6" fmla="val 145884"/>
              </a:avLst>
            </a:prstGeom>
            <a:noFill/>
            <a:ln w="9525">
              <a:solidFill>
                <a:srgbClr val="9F9F9F"/>
              </a:solidFill>
              <a:prstDash val="sysDot"/>
              <a:miter lim="800000"/>
            </a:ln>
            <a:extLst>
              <a:ext uri="{909E8E84-426E-40DD-AFC4-6F175D3DCCD1}">
                <a14:hiddenFill xmlns:a14="http://schemas.microsoft.com/office/drawing/2010/main">
                  <a:solidFill>
                    <a:srgbClr val="FFFFFF"/>
                  </a:solidFill>
                </a14:hiddenFill>
              </a:ext>
            </a:extLst>
          </p:spPr>
          <p:txBody>
            <a:bodyPr anchor="ctr">
              <a:normAutofit lnSpcReduction="10000"/>
            </a:bodyPr>
            <a:lstStyle/>
            <a:p>
              <a:pPr algn="r">
                <a:lnSpc>
                  <a:spcPct val="90000"/>
                </a:lnSpc>
                <a:defRPr/>
              </a:pPr>
              <a:r>
                <a:rPr lang="zh-CN" altLang="en-US" sz="1400" dirty="0">
                  <a:solidFill>
                    <a:schemeClr val="tx1">
                      <a:lumMod val="75000"/>
                      <a:lumOff val="25000"/>
                    </a:schemeClr>
                  </a:solidFill>
                </a:rPr>
                <a:t>添加文本</a:t>
              </a:r>
              <a:endParaRPr lang="en-US" altLang="zh-CN" sz="1400" dirty="0">
                <a:solidFill>
                  <a:schemeClr val="tx1">
                    <a:lumMod val="75000"/>
                    <a:lumOff val="25000"/>
                  </a:schemeClr>
                </a:solidFill>
              </a:endParaRPr>
            </a:p>
          </p:txBody>
        </p:sp>
      </p:grpSp>
      <p:grpSp>
        <p:nvGrpSpPr>
          <p:cNvPr id="46" name="组合 45"/>
          <p:cNvGrpSpPr/>
          <p:nvPr/>
        </p:nvGrpSpPr>
        <p:grpSpPr>
          <a:xfrm>
            <a:off x="3962197" y="2667304"/>
            <a:ext cx="3662363" cy="2003425"/>
            <a:chOff x="4151313" y="2487613"/>
            <a:chExt cx="3662362" cy="2003425"/>
          </a:xfrm>
        </p:grpSpPr>
        <p:sp>
          <p:nvSpPr>
            <p:cNvPr id="47" name="MH_Other_5"/>
            <p:cNvSpPr/>
            <p:nvPr>
              <p:custDataLst>
                <p:tags r:id="rId1"/>
              </p:custDataLst>
            </p:nvPr>
          </p:nvSpPr>
          <p:spPr bwMode="gray">
            <a:xfrm>
              <a:off x="6996113" y="2798763"/>
              <a:ext cx="817562" cy="1692275"/>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eaLnBrk="1" fontAlgn="auto" hangingPunct="1">
                <a:spcBef>
                  <a:spcPts val="0"/>
                </a:spcBef>
                <a:spcAft>
                  <a:spcPts val="0"/>
                </a:spcAft>
                <a:defRPr/>
              </a:pPr>
              <a:endParaRPr lang="zh-CN" altLang="en-US" sz="1350" dirty="0">
                <a:latin typeface="Impact" panose="020B0806030902050204" pitchFamily="34" charset="0"/>
                <a:ea typeface="微软雅黑" panose="020B0503020204020204" pitchFamily="34" charset="-122"/>
              </a:endParaRPr>
            </a:p>
          </p:txBody>
        </p:sp>
        <p:sp>
          <p:nvSpPr>
            <p:cNvPr id="48" name="MH_Other_6"/>
            <p:cNvSpPr>
              <a:spLocks noChangeArrowheads="1"/>
            </p:cNvSpPr>
            <p:nvPr>
              <p:custDataLst>
                <p:tags r:id="rId2"/>
              </p:custDataLst>
            </p:nvPr>
          </p:nvSpPr>
          <p:spPr bwMode="gray">
            <a:xfrm>
              <a:off x="7002463" y="2798763"/>
              <a:ext cx="811212" cy="163513"/>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p>
              <a:pPr eaLnBrk="1" fontAlgn="auto" hangingPunct="1">
                <a:spcBef>
                  <a:spcPts val="0"/>
                </a:spcBef>
                <a:spcAft>
                  <a:spcPts val="0"/>
                </a:spcAft>
                <a:defRPr/>
              </a:pPr>
              <a:endParaRPr lang="zh-CN" altLang="en-US" sz="135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49" name="MH_Text_1"/>
            <p:cNvSpPr>
              <a:spLocks noChangeArrowheads="1"/>
            </p:cNvSpPr>
            <p:nvPr>
              <p:custDataLst>
                <p:tags r:id="rId3"/>
              </p:custDataLst>
            </p:nvPr>
          </p:nvSpPr>
          <p:spPr bwMode="gray">
            <a:xfrm>
              <a:off x="7004050" y="3846513"/>
              <a:ext cx="809625" cy="642938"/>
            </a:xfrm>
            <a:prstGeom prst="can">
              <a:avLst>
                <a:gd name="adj" fmla="val 30417"/>
              </a:avLst>
            </a:prstGeom>
            <a:solidFill>
              <a:srgbClr val="FFD94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ts val="0"/>
                </a:spcBef>
                <a:spcAft>
                  <a:spcPts val="0"/>
                </a:spcAft>
                <a:defRPr/>
              </a:pPr>
              <a:r>
                <a:rPr lang="en-US" altLang="zh-CN" sz="1600" dirty="0">
                  <a:solidFill>
                    <a:srgbClr val="FFFFFF"/>
                  </a:solidFill>
                </a:rPr>
                <a:t>30%</a:t>
              </a:r>
              <a:endParaRPr lang="zh-CN" altLang="en-US" sz="1600" dirty="0">
                <a:solidFill>
                  <a:srgbClr val="FFFFFF"/>
                </a:solidFill>
              </a:endParaRPr>
            </a:p>
          </p:txBody>
        </p:sp>
        <p:sp>
          <p:nvSpPr>
            <p:cNvPr id="50" name="MH_SubTitle_1"/>
            <p:cNvSpPr/>
            <p:nvPr>
              <p:custDataLst>
                <p:tags r:id="rId4"/>
              </p:custDataLst>
            </p:nvPr>
          </p:nvSpPr>
          <p:spPr bwMode="auto">
            <a:xfrm>
              <a:off x="4151313" y="2487613"/>
              <a:ext cx="2114550" cy="271463"/>
            </a:xfrm>
            <a:prstGeom prst="accentCallout2">
              <a:avLst>
                <a:gd name="adj1" fmla="val 36736"/>
                <a:gd name="adj2" fmla="val 103796"/>
                <a:gd name="adj3" fmla="val 36735"/>
                <a:gd name="adj4" fmla="val 153573"/>
                <a:gd name="adj5" fmla="val 136222"/>
                <a:gd name="adj6" fmla="val 153481"/>
              </a:avLst>
            </a:prstGeom>
            <a:noFill/>
            <a:ln w="9525">
              <a:solidFill>
                <a:srgbClr val="9F9F9F"/>
              </a:solidFill>
              <a:prstDash val="sysDot"/>
              <a:miter lim="800000"/>
            </a:ln>
            <a:extLst>
              <a:ext uri="{909E8E84-426E-40DD-AFC4-6F175D3DCCD1}">
                <a14:hiddenFill xmlns:a14="http://schemas.microsoft.com/office/drawing/2010/main">
                  <a:solidFill>
                    <a:srgbClr val="FFFFFF"/>
                  </a:solidFill>
                </a14:hiddenFill>
              </a:ext>
            </a:extLst>
          </p:spPr>
          <p:txBody>
            <a:bodyPr anchor="ctr">
              <a:normAutofit lnSpcReduction="10000"/>
            </a:bodyPr>
            <a:lstStyle/>
            <a:p>
              <a:pPr algn="r" eaLnBrk="1" fontAlgn="auto" hangingPunct="1">
                <a:lnSpc>
                  <a:spcPct val="90000"/>
                </a:lnSpc>
                <a:spcBef>
                  <a:spcPts val="0"/>
                </a:spcBef>
                <a:spcAft>
                  <a:spcPts val="0"/>
                </a:spcAft>
                <a:defRPr/>
              </a:pPr>
              <a:r>
                <a:rPr lang="zh-CN" altLang="en-US" sz="1400" dirty="0">
                  <a:solidFill>
                    <a:schemeClr val="tx1">
                      <a:lumMod val="75000"/>
                      <a:lumOff val="25000"/>
                    </a:schemeClr>
                  </a:solidFill>
                  <a:latin typeface="+mn-lt"/>
                  <a:ea typeface="+mn-ea"/>
                </a:rPr>
                <a:t>添加文本</a:t>
              </a:r>
              <a:endParaRPr lang="en-US" altLang="zh-CN" sz="1400" dirty="0">
                <a:solidFill>
                  <a:schemeClr val="tx1">
                    <a:lumMod val="75000"/>
                    <a:lumOff val="25000"/>
                  </a:schemeClr>
                </a:solidFill>
                <a:latin typeface="+mn-lt"/>
                <a:ea typeface="+mn-ea"/>
              </a:endParaRPr>
            </a:p>
          </p:txBody>
        </p:sp>
      </p:grpSp>
      <p:sp>
        <p:nvSpPr>
          <p:cNvPr id="51" name="Rectangle 5"/>
          <p:cNvSpPr/>
          <p:nvPr/>
        </p:nvSpPr>
        <p:spPr bwMode="auto">
          <a:xfrm>
            <a:off x="1235096" y="5320779"/>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r>
              <a:rPr lang="zh-CN" altLang="en-US" sz="1400" dirty="0">
                <a:solidFill>
                  <a:schemeClr val="tx1">
                    <a:lumMod val="75000"/>
                    <a:lumOff val="25000"/>
                  </a:schemeClr>
                </a:solidFill>
                <a:latin typeface="微软雅黑" panose="020B0503020204020204" pitchFamily="34" charset="-122"/>
                <a:sym typeface="Gill Sans" charset="0"/>
              </a:rPr>
              <a:t>。尽量将每页幻灯片的字数控制在  </a:t>
            </a:r>
            <a:r>
              <a:rPr lang="en-US" altLang="zh-CN" sz="1400" dirty="0">
                <a:solidFill>
                  <a:schemeClr val="tx1">
                    <a:lumMod val="75000"/>
                    <a:lumOff val="25000"/>
                  </a:schemeClr>
                </a:solidFill>
                <a:latin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sym typeface="Gill Sans" charset="0"/>
              </a:rPr>
              <a:t>分钟之内</a:t>
            </a:r>
            <a:r>
              <a:rPr lang="zh-CN" altLang="en-US" sz="1400" dirty="0">
                <a:solidFill>
                  <a:schemeClr val="tx1">
                    <a:lumMod val="50000"/>
                    <a:lumOff val="50000"/>
                  </a:schemeClr>
                </a:solidFill>
                <a:latin typeface="微软雅黑" panose="020B0503020204020204" pitchFamily="34" charset="-122"/>
                <a:sym typeface="Gill Sans" charset="0"/>
              </a:rPr>
              <a:t>。</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2" name="组合 51"/>
          <p:cNvGrpSpPr/>
          <p:nvPr/>
        </p:nvGrpSpPr>
        <p:grpSpPr>
          <a:xfrm>
            <a:off x="1235096" y="2063816"/>
            <a:ext cx="3357522" cy="1619707"/>
            <a:chOff x="1424212" y="1884125"/>
            <a:chExt cx="3357521" cy="1619707"/>
          </a:xfrm>
        </p:grpSpPr>
        <p:sp>
          <p:nvSpPr>
            <p:cNvPr id="53" name="TextBox 2"/>
            <p:cNvSpPr txBox="1"/>
            <p:nvPr/>
          </p:nvSpPr>
          <p:spPr>
            <a:xfrm>
              <a:off x="1424212" y="1884125"/>
              <a:ext cx="1731564" cy="461665"/>
            </a:xfrm>
            <a:prstGeom prst="rect">
              <a:avLst/>
            </a:prstGeom>
            <a:noFill/>
          </p:spPr>
          <p:txBody>
            <a:bodyPr wrap="none" rtlCol="0">
              <a:spAutoFit/>
            </a:bodyPr>
            <a:lstStyle/>
            <a:p>
              <a:r>
                <a:rPr lang="zh-CN" altLang="en-US" sz="2400" b="1" dirty="0">
                  <a:solidFill>
                    <a:schemeClr val="tx2">
                      <a:lumMod val="75000"/>
                    </a:schemeClr>
                  </a:solidFill>
                </a:rPr>
                <a:t>全年总额：</a:t>
              </a:r>
            </a:p>
          </p:txBody>
        </p:sp>
        <p:sp>
          <p:nvSpPr>
            <p:cNvPr id="54" name="TextBox 22"/>
            <p:cNvSpPr txBox="1"/>
            <p:nvPr/>
          </p:nvSpPr>
          <p:spPr>
            <a:xfrm>
              <a:off x="1424212" y="2488169"/>
              <a:ext cx="3357521" cy="1015663"/>
            </a:xfrm>
            <a:prstGeom prst="rect">
              <a:avLst/>
            </a:prstGeom>
            <a:noFill/>
          </p:spPr>
          <p:txBody>
            <a:bodyPr wrap="none" rtlCol="0">
              <a:spAutoFit/>
            </a:bodyPr>
            <a:lstStyle/>
            <a:p>
              <a:r>
                <a:rPr lang="en-US" altLang="zh-CN" sz="6000" dirty="0">
                  <a:solidFill>
                    <a:srgbClr val="FFD94B"/>
                  </a:solidFill>
                  <a:latin typeface="Impact" panose="020B0806030902050204" pitchFamily="34" charset="0"/>
                </a:rPr>
                <a:t>18,647,361</a:t>
              </a:r>
              <a:endParaRPr lang="zh-CN" altLang="en-US" sz="6000" dirty="0">
                <a:solidFill>
                  <a:srgbClr val="FFD94B"/>
                </a:solidFill>
                <a:latin typeface="Impact" panose="020B0806030902050204" pitchFamily="34" charset="0"/>
              </a:endParaRPr>
            </a:p>
          </p:txBody>
        </p:sp>
      </p:grpSp>
      <p:sp>
        <p:nvSpPr>
          <p:cNvPr id="55" name="TextBox 23"/>
          <p:cNvSpPr txBox="1"/>
          <p:nvPr/>
        </p:nvSpPr>
        <p:spPr>
          <a:xfrm>
            <a:off x="1235096" y="3871979"/>
            <a:ext cx="2262158" cy="1015663"/>
          </a:xfrm>
          <a:prstGeom prst="rect">
            <a:avLst/>
          </a:prstGeom>
          <a:noFill/>
        </p:spPr>
        <p:txBody>
          <a:bodyPr wrap="none" rtlCol="0">
            <a:spAutoFit/>
          </a:bodyPr>
          <a:lstStyle/>
          <a:p>
            <a:pPr>
              <a:lnSpc>
                <a:spcPct val="150000"/>
              </a:lnSpc>
            </a:pPr>
            <a:r>
              <a:rPr lang="zh-CN" altLang="en-US" sz="2000" b="1" dirty="0">
                <a:solidFill>
                  <a:srgbClr val="E8B438"/>
                </a:solidFill>
              </a:rPr>
              <a:t>毛利润：</a:t>
            </a:r>
            <a:r>
              <a:rPr lang="en-US" altLang="zh-CN" sz="2000" dirty="0">
                <a:solidFill>
                  <a:srgbClr val="E8B438"/>
                </a:solidFill>
                <a:latin typeface="Impact" panose="020B0806030902050204" pitchFamily="34" charset="0"/>
              </a:rPr>
              <a:t>6,186,483</a:t>
            </a:r>
          </a:p>
          <a:p>
            <a:pPr>
              <a:lnSpc>
                <a:spcPct val="150000"/>
              </a:lnSpc>
            </a:pPr>
            <a:r>
              <a:rPr lang="zh-CN" altLang="en-US" sz="2000" b="1" dirty="0">
                <a:solidFill>
                  <a:srgbClr val="FFD94B"/>
                </a:solidFill>
              </a:rPr>
              <a:t>纯利润：</a:t>
            </a:r>
            <a:r>
              <a:rPr lang="en-US" altLang="zh-CN" sz="2000" dirty="0">
                <a:solidFill>
                  <a:srgbClr val="FFD94B"/>
                </a:solidFill>
                <a:latin typeface="Impact" panose="020B0806030902050204" pitchFamily="34" charset="0"/>
              </a:rPr>
              <a:t>5,653,926</a:t>
            </a:r>
            <a:endParaRPr lang="zh-CN" altLang="en-US" sz="2000" dirty="0">
              <a:solidFill>
                <a:srgbClr val="FFD94B"/>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20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2" presetClass="entr" presetSubtype="4" fill="hold" nodeType="withEffect">
                                  <p:stCondLst>
                                    <p:cond delay="30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nodeType="withEffect">
                                  <p:stCondLst>
                                    <p:cond delay="50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fltVal val="0"/>
                                          </p:val>
                                        </p:tav>
                                        <p:tav tm="100000">
                                          <p:val>
                                            <p:strVal val="#ppt_h"/>
                                          </p:val>
                                        </p:tav>
                                      </p:tavLst>
                                    </p:anim>
                                    <p:animEffect transition="in" filter="fade">
                                      <p:cBhvr>
                                        <p:cTn id="22" dur="500"/>
                                        <p:tgtEl>
                                          <p:spTgt spid="5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anim calcmode="lin" valueType="num">
                                      <p:cBhvr>
                                        <p:cTn id="30" dur="500" fill="hold"/>
                                        <p:tgtEl>
                                          <p:spTgt spid="51"/>
                                        </p:tgtEl>
                                        <p:attrNameLst>
                                          <p:attrName>ppt_x</p:attrName>
                                        </p:attrNameLst>
                                      </p:cBhvr>
                                      <p:tavLst>
                                        <p:tav tm="0">
                                          <p:val>
                                            <p:strVal val="#ppt_x"/>
                                          </p:val>
                                        </p:tav>
                                        <p:tav tm="100000">
                                          <p:val>
                                            <p:strVal val="#ppt_x"/>
                                          </p:val>
                                        </p:tav>
                                      </p:tavLst>
                                    </p:anim>
                                    <p:anim calcmode="lin" valueType="num">
                                      <p:cBhvr>
                                        <p:cTn id="31"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rot="10800000">
            <a:off x="5496690" y="-1668210"/>
            <a:ext cx="4248703" cy="3366642"/>
          </a:xfrm>
          <a:prstGeom prst="arc">
            <a:avLst>
              <a:gd name="adj1" fmla="val 1159520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rot="10800000">
            <a:off x="7461607" y="-1785165"/>
            <a:ext cx="5188071" cy="3366642"/>
          </a:xfrm>
          <a:prstGeom prst="arc">
            <a:avLst>
              <a:gd name="adj1" fmla="val 12281735"/>
              <a:gd name="adj2" fmla="val 2147566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10800000">
            <a:off x="6349879" y="-1668210"/>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rot="9869223">
            <a:off x="3711279" y="-1674857"/>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rot="10800000">
            <a:off x="5027006" y="-1674857"/>
            <a:ext cx="5188071" cy="3043615"/>
          </a:xfrm>
          <a:prstGeom prst="arc">
            <a:avLst>
              <a:gd name="adj1" fmla="val 10996067"/>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rot="10800000">
            <a:off x="5931902" y="-1668210"/>
            <a:ext cx="5188071" cy="2890467"/>
          </a:xfrm>
          <a:prstGeom prst="arc">
            <a:avLst>
              <a:gd name="adj1" fmla="val 11069650"/>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0800000">
            <a:off x="7621042" y="-1840320"/>
            <a:ext cx="2956727"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p:nvSpPr>
        <p:spPr>
          <a:xfrm rot="11614006">
            <a:off x="9016521" y="-1529392"/>
            <a:ext cx="3413703"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rot="10800000">
            <a:off x="10788178" y="2582"/>
            <a:ext cx="581719" cy="121967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800000">
            <a:off x="9353269" y="303324"/>
            <a:ext cx="2003699" cy="918935"/>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flipV="1">
            <a:off x="8365258" y="253199"/>
            <a:ext cx="3589932" cy="96905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a:off x="6991924" y="303322"/>
            <a:ext cx="1363803" cy="914360"/>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flipV="1">
            <a:off x="7740448" y="253199"/>
            <a:ext cx="2653192" cy="128422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flipH="1">
            <a:off x="8642011" y="278262"/>
            <a:ext cx="728820" cy="127984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5708446" y="209141"/>
            <a:ext cx="1398279" cy="129380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0" flipH="1">
            <a:off x="6647455" y="303322"/>
            <a:ext cx="108607" cy="78944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同心圆 19"/>
          <p:cNvSpPr/>
          <p:nvPr/>
        </p:nvSpPr>
        <p:spPr>
          <a:xfrm rot="10800000">
            <a:off x="4899068" y="857904"/>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rot="10800000">
            <a:off x="11248509" y="1167958"/>
            <a:ext cx="180979" cy="158725"/>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rot="10800000">
            <a:off x="9567228" y="357625"/>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rot="10800000">
            <a:off x="5579908" y="83106"/>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rot="10800000">
            <a:off x="4378759" y="-50867"/>
            <a:ext cx="110471" cy="100248"/>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800000">
            <a:off x="9256271" y="1947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8902491" y="85790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800000">
            <a:off x="8596279" y="13999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0800000">
            <a:off x="7019430" y="141068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7640579" y="14420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953914" y="15312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9798411" y="952103"/>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0800000">
            <a:off x="9460114" y="7101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0800000">
            <a:off x="6634631" y="73656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0800000">
            <a:off x="6322422" y="135526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0800000">
            <a:off x="7754158" y="810428"/>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7740450" y="11966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8366505" y="312871"/>
            <a:ext cx="114567" cy="105289"/>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10582535" y="56229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0800000">
            <a:off x="11900590" y="19983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0800000">
            <a:off x="8943417" y="136596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0800000">
            <a:off x="5075830" y="24557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0800000">
            <a:off x="4708017" y="90178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0800000">
            <a:off x="5312918" y="13918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心圆 43"/>
          <p:cNvSpPr/>
          <p:nvPr/>
        </p:nvSpPr>
        <p:spPr>
          <a:xfrm rot="10800000">
            <a:off x="4378759" y="1138321"/>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同心圆 44"/>
          <p:cNvSpPr/>
          <p:nvPr/>
        </p:nvSpPr>
        <p:spPr>
          <a:xfrm rot="10800000">
            <a:off x="6662898" y="194723"/>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rot="10800000">
            <a:off x="11628465" y="278262"/>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800000">
            <a:off x="10880372" y="242219"/>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20" idx="5"/>
          </p:cNvCxnSpPr>
          <p:nvPr/>
        </p:nvCxnSpPr>
        <p:spPr>
          <a:xfrm rot="10800000">
            <a:off x="4442553" y="2581"/>
            <a:ext cx="478939" cy="87742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0800000">
            <a:off x="6257810" y="-8768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0800000">
            <a:off x="8602598" y="-5801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0800000">
            <a:off x="10050226" y="-6648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0800000">
            <a:off x="4628016" y="396271"/>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0800000">
            <a:off x="6745101" y="1522645"/>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0800000">
            <a:off x="5673360" y="1153037"/>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0800000">
            <a:off x="9140353" y="1152077"/>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0800000">
            <a:off x="10370201" y="755562"/>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0800000">
            <a:off x="8239919" y="159980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0800000">
            <a:off x="8124321" y="58874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0800000">
            <a:off x="11839759" y="92052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800000">
            <a:off x="5475211" y="-1305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0800000">
            <a:off x="10813724" y="145559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0800000">
            <a:off x="8966763" y="166650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rot="10800000">
            <a:off x="4778221" y="-1945512"/>
            <a:ext cx="6578748" cy="3132732"/>
          </a:xfrm>
          <a:prstGeom prst="arc">
            <a:avLst>
              <a:gd name="adj1" fmla="val 11204256"/>
              <a:gd name="adj2" fmla="val 2118665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同心圆 63"/>
          <p:cNvSpPr/>
          <p:nvPr/>
        </p:nvSpPr>
        <p:spPr>
          <a:xfrm rot="10800000">
            <a:off x="10288465" y="1122078"/>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同心圆 64"/>
          <p:cNvSpPr/>
          <p:nvPr/>
        </p:nvSpPr>
        <p:spPr>
          <a:xfrm rot="10800000">
            <a:off x="8326648" y="111411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同心圆 65"/>
          <p:cNvSpPr/>
          <p:nvPr/>
        </p:nvSpPr>
        <p:spPr>
          <a:xfrm rot="10800000">
            <a:off x="7323232" y="100923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同心圆 66"/>
          <p:cNvSpPr/>
          <p:nvPr/>
        </p:nvSpPr>
        <p:spPr>
          <a:xfrm rot="10800000">
            <a:off x="6445237" y="853840"/>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rot="10800000">
            <a:off x="11210082" y="86991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0800000">
            <a:off x="10290855" y="1568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0800000">
            <a:off x="6858370" y="17949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0800000">
            <a:off x="5799754" y="9019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同心圆 71"/>
          <p:cNvSpPr/>
          <p:nvPr/>
        </p:nvSpPr>
        <p:spPr>
          <a:xfrm rot="10800000">
            <a:off x="6532747" y="1055700"/>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弧形 72"/>
          <p:cNvSpPr/>
          <p:nvPr/>
        </p:nvSpPr>
        <p:spPr>
          <a:xfrm rot="10800000">
            <a:off x="2950902" y="-1705653"/>
            <a:ext cx="8506023" cy="3132732"/>
          </a:xfrm>
          <a:prstGeom prst="arc">
            <a:avLst>
              <a:gd name="adj1" fmla="val 11204256"/>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弧形 73"/>
          <p:cNvSpPr/>
          <p:nvPr/>
        </p:nvSpPr>
        <p:spPr>
          <a:xfrm rot="10800000">
            <a:off x="1940657" y="-1724104"/>
            <a:ext cx="8506023" cy="3495228"/>
          </a:xfrm>
          <a:prstGeom prst="arc">
            <a:avLst>
              <a:gd name="adj1" fmla="val 11204256"/>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弧形 74"/>
          <p:cNvSpPr/>
          <p:nvPr/>
        </p:nvSpPr>
        <p:spPr>
          <a:xfrm rot="9869223">
            <a:off x="396001" y="-1661928"/>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弧形 75"/>
          <p:cNvSpPr/>
          <p:nvPr/>
        </p:nvSpPr>
        <p:spPr>
          <a:xfrm rot="10800000">
            <a:off x="138907" y="-1725359"/>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rot="10800000">
            <a:off x="1210143" y="-1668211"/>
            <a:ext cx="4927087" cy="3327946"/>
          </a:xfrm>
          <a:prstGeom prst="arc">
            <a:avLst>
              <a:gd name="adj1" fmla="val 1077791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弧形 77"/>
          <p:cNvSpPr/>
          <p:nvPr/>
        </p:nvSpPr>
        <p:spPr>
          <a:xfrm rot="10800000">
            <a:off x="1559931" y="-1688082"/>
            <a:ext cx="7297959" cy="3090723"/>
          </a:xfrm>
          <a:prstGeom prst="arc">
            <a:avLst>
              <a:gd name="adj1" fmla="val 11165493"/>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弧形 78"/>
          <p:cNvSpPr/>
          <p:nvPr/>
        </p:nvSpPr>
        <p:spPr>
          <a:xfrm rot="10800000">
            <a:off x="549686" y="-1706533"/>
            <a:ext cx="7297959" cy="3448358"/>
          </a:xfrm>
          <a:prstGeom prst="arc">
            <a:avLst>
              <a:gd name="adj1" fmla="val 10981041"/>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rot="10800000">
            <a:off x="2654035" y="-1646512"/>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1" name="直接连接符 80"/>
          <p:cNvCxnSpPr/>
          <p:nvPr/>
        </p:nvCxnSpPr>
        <p:spPr>
          <a:xfrm>
            <a:off x="403500" y="291447"/>
            <a:ext cx="1916869" cy="85086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274686" y="295683"/>
            <a:ext cx="1304703" cy="84663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25083" y="-373"/>
            <a:ext cx="2538216" cy="1189096"/>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469563" y="31546"/>
            <a:ext cx="1337685" cy="119797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805029" y="411340"/>
            <a:ext cx="103899" cy="730972"/>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87" name="同心圆 86"/>
          <p:cNvSpPr/>
          <p:nvPr/>
        </p:nvSpPr>
        <p:spPr>
          <a:xfrm>
            <a:off x="6435075" y="489043"/>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同心圆 87"/>
          <p:cNvSpPr/>
          <p:nvPr/>
        </p:nvSpPr>
        <p:spPr>
          <a:xfrm>
            <a:off x="334124" y="194755"/>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同心圆 88"/>
          <p:cNvSpPr/>
          <p:nvPr/>
        </p:nvSpPr>
        <p:spPr>
          <a:xfrm>
            <a:off x="1942548" y="94506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同心圆 89"/>
          <p:cNvSpPr/>
          <p:nvPr/>
        </p:nvSpPr>
        <p:spPr>
          <a:xfrm>
            <a:off x="5757078" y="1199251"/>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6973629" y="1377444"/>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243450" y="1084730"/>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581899" y="47067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2874842" y="-3118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383359" y="-41167"/>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37783" y="-57673"/>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640073" y="-8751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788835" y="44876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112473" y="67276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815514" y="64833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114193" y="75471"/>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44501" y="57994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57615" y="121953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154772" y="1035983"/>
            <a:ext cx="109603" cy="97490"/>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038691" y="809700"/>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606779" y="65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306765" y="11029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6658639" y="4953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079951" y="41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同心圆 109"/>
          <p:cNvSpPr/>
          <p:nvPr/>
        </p:nvSpPr>
        <p:spPr>
          <a:xfrm>
            <a:off x="6957253" y="244614"/>
            <a:ext cx="122060" cy="124553"/>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同心圆 110"/>
          <p:cNvSpPr/>
          <p:nvPr/>
        </p:nvSpPr>
        <p:spPr>
          <a:xfrm>
            <a:off x="4772095" y="1118318"/>
            <a:ext cx="122060" cy="124553"/>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743344" y="1071012"/>
            <a:ext cx="116101" cy="12788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87" idx="5"/>
          </p:cNvCxnSpPr>
          <p:nvPr/>
        </p:nvCxnSpPr>
        <p:spPr>
          <a:xfrm>
            <a:off x="6560099" y="608343"/>
            <a:ext cx="458184" cy="812434"/>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114" name="椭圆 113"/>
          <p:cNvSpPr/>
          <p:nvPr/>
        </p:nvSpPr>
        <p:spPr>
          <a:xfrm>
            <a:off x="5111974" y="134622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868797" y="131874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483901" y="1326585"/>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6794116" y="1012399"/>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768772" y="-30544"/>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5794071" y="311689"/>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477318" y="31257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300766" y="679722"/>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338732" y="-10198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3449320" y="83418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05111" y="526982"/>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83632" y="1391403"/>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876463" y="3154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643387" y="-163744"/>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同心圆 127"/>
          <p:cNvSpPr/>
          <p:nvPr/>
        </p:nvSpPr>
        <p:spPr>
          <a:xfrm>
            <a:off x="1252565" y="237237"/>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同心圆 128"/>
          <p:cNvSpPr/>
          <p:nvPr/>
        </p:nvSpPr>
        <p:spPr>
          <a:xfrm>
            <a:off x="3129369" y="244612"/>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同心圆 129"/>
          <p:cNvSpPr/>
          <p:nvPr/>
        </p:nvSpPr>
        <p:spPr>
          <a:xfrm>
            <a:off x="4089624" y="391649"/>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同心圆 130"/>
          <p:cNvSpPr/>
          <p:nvPr/>
        </p:nvSpPr>
        <p:spPr>
          <a:xfrm>
            <a:off x="4929249" y="48560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2" name="椭圆 131"/>
          <p:cNvSpPr/>
          <p:nvPr/>
        </p:nvSpPr>
        <p:spPr>
          <a:xfrm>
            <a:off x="374307" y="45954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253699" y="111982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537439" y="1098824"/>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5614213" y="49517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同心圆 135"/>
          <p:cNvSpPr/>
          <p:nvPr/>
        </p:nvSpPr>
        <p:spPr>
          <a:xfrm>
            <a:off x="4872192" y="305899"/>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文本框 136"/>
          <p:cNvSpPr txBox="1"/>
          <p:nvPr/>
        </p:nvSpPr>
        <p:spPr>
          <a:xfrm>
            <a:off x="5013034" y="2063661"/>
            <a:ext cx="1810111" cy="523220"/>
          </a:xfrm>
          <a:prstGeom prst="rect">
            <a:avLst/>
          </a:prstGeom>
          <a:noFill/>
          <a:effectLst>
            <a:outerShdw blurRad="50800" dist="76200" dir="3600000" algn="ctr" rotWithShape="0">
              <a:srgbClr val="000000">
                <a:alpha val="12000"/>
              </a:srgbClr>
            </a:outerShdw>
          </a:effectLst>
        </p:spPr>
        <p:txBody>
          <a:bodyPr wrap="none" rtlCol="0">
            <a:spAutoFit/>
          </a:bodyPr>
          <a:lstStyle/>
          <a:p>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38" name="直接连接符 137"/>
          <p:cNvCxnSpPr/>
          <p:nvPr/>
        </p:nvCxnSpPr>
        <p:spPr>
          <a:xfrm>
            <a:off x="5081695" y="2538026"/>
            <a:ext cx="1688503" cy="0"/>
          </a:xfrm>
          <a:prstGeom prst="line">
            <a:avLst/>
          </a:prstGeom>
          <a:ln>
            <a:solidFill>
              <a:schemeClr val="tx1">
                <a:lumMod val="95000"/>
                <a:lumOff val="5000"/>
              </a:schemeClr>
            </a:solidFill>
          </a:ln>
          <a:effectLst>
            <a:outerShdw blurRad="50800" dist="76200" dir="3600000" algn="ctr" rotWithShape="0">
              <a:srgbClr val="000000">
                <a:alpha val="12000"/>
              </a:srgbClr>
            </a:outerShdw>
          </a:effectLst>
        </p:spPr>
        <p:style>
          <a:lnRef idx="1">
            <a:schemeClr val="dk1"/>
          </a:lnRef>
          <a:fillRef idx="0">
            <a:schemeClr val="dk1"/>
          </a:fillRef>
          <a:effectRef idx="0">
            <a:schemeClr val="dk1"/>
          </a:effectRef>
          <a:fontRef idx="minor">
            <a:schemeClr val="tx1"/>
          </a:fontRef>
        </p:style>
      </p:cxnSp>
      <p:sp>
        <p:nvSpPr>
          <p:cNvPr id="145" name="矩形 144"/>
          <p:cNvSpPr/>
          <p:nvPr/>
        </p:nvSpPr>
        <p:spPr>
          <a:xfrm>
            <a:off x="1281087" y="3180724"/>
            <a:ext cx="566167" cy="487150"/>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895789" y="3311006"/>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1422413" y="3726927"/>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895789" y="3726949"/>
            <a:ext cx="422411" cy="356846"/>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Freeform 15"/>
          <p:cNvSpPr>
            <a:spLocks noEditPoints="1"/>
          </p:cNvSpPr>
          <p:nvPr/>
        </p:nvSpPr>
        <p:spPr bwMode="auto">
          <a:xfrm>
            <a:off x="3231577" y="3158857"/>
            <a:ext cx="1200884" cy="968063"/>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3C43C"/>
          </a:solidFill>
          <a:ln>
            <a:noFill/>
          </a:ln>
          <a:effectLst>
            <a:reflection blurRad="203200" endPos="12000" dir="5400000" sy="-100000" algn="bl" rotWithShape="0"/>
          </a:effectLst>
        </p:spPr>
        <p:txBody>
          <a:bodyPr vert="horz" wrap="square" lIns="91440" tIns="45720" rIns="91440" bIns="45720" numCol="1" anchor="t" anchorCtr="0" compatLnSpc="1"/>
          <a:lstStyle/>
          <a:p>
            <a:endParaRPr lang="zh-CN" altLang="en-US"/>
          </a:p>
        </p:txBody>
      </p:sp>
      <p:sp>
        <p:nvSpPr>
          <p:cNvPr id="151" name="Freeform 16"/>
          <p:cNvSpPr>
            <a:spLocks noEditPoints="1"/>
          </p:cNvSpPr>
          <p:nvPr/>
        </p:nvSpPr>
        <p:spPr bwMode="auto">
          <a:xfrm>
            <a:off x="5409931" y="3149533"/>
            <a:ext cx="973312" cy="98990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3C43C"/>
          </a:solidFill>
          <a:ln>
            <a:noFill/>
          </a:ln>
          <a:effectLst>
            <a:outerShdw blurRad="152400" dist="38100" dir="9180000" algn="ctr" rotWithShape="0">
              <a:srgbClr val="000000">
                <a:alpha val="70000"/>
              </a:srgbClr>
            </a:outerShdw>
            <a:reflection endPos="0" dir="5400000" sy="-100000" algn="bl" rotWithShape="0"/>
          </a:effectLst>
        </p:spPr>
        <p:txBody>
          <a:bodyPr vert="horz" wrap="square" lIns="91440" tIns="45720" rIns="91440" bIns="45720" numCol="1" anchor="t" anchorCtr="0" compatLnSpc="1"/>
          <a:lstStyle/>
          <a:p>
            <a:endParaRPr lang="zh-CN" altLang="en-US"/>
          </a:p>
        </p:txBody>
      </p:sp>
      <p:sp>
        <p:nvSpPr>
          <p:cNvPr id="152" name="Freeform 17"/>
          <p:cNvSpPr>
            <a:spLocks noEditPoints="1"/>
          </p:cNvSpPr>
          <p:nvPr/>
        </p:nvSpPr>
        <p:spPr bwMode="auto">
          <a:xfrm>
            <a:off x="7461608" y="3057780"/>
            <a:ext cx="1087653" cy="1196989"/>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3C43C"/>
          </a:solidFill>
          <a:ln>
            <a:noFill/>
          </a:ln>
          <a:effectLst>
            <a:outerShdw blurRad="177800" dist="50800" dir="54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153" name="Freeform 18"/>
          <p:cNvSpPr>
            <a:spLocks noEditPoints="1"/>
          </p:cNvSpPr>
          <p:nvPr/>
        </p:nvSpPr>
        <p:spPr bwMode="auto">
          <a:xfrm>
            <a:off x="9673843" y="3105067"/>
            <a:ext cx="1036751" cy="1003841"/>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3C43C"/>
          </a:solidFill>
          <a:ln>
            <a:noFill/>
          </a:ln>
          <a:effectLst>
            <a:outerShdw blurRad="88900" dist="76200" dir="5400000" algn="ctr" rotWithShape="0">
              <a:srgbClr val="000000">
                <a:alpha val="56000"/>
              </a:srgbClr>
            </a:outerShdw>
          </a:effectLst>
        </p:spPr>
        <p:txBody>
          <a:bodyPr vert="horz" wrap="square" lIns="91440" tIns="45720" rIns="91440" bIns="45720" numCol="1" anchor="t" anchorCtr="0" compatLnSpc="1"/>
          <a:lstStyle/>
          <a:p>
            <a:endParaRPr lang="zh-CN" altLang="en-US"/>
          </a:p>
        </p:txBody>
      </p:sp>
      <p:grpSp>
        <p:nvGrpSpPr>
          <p:cNvPr id="154" name="组合 153"/>
          <p:cNvGrpSpPr/>
          <p:nvPr/>
        </p:nvGrpSpPr>
        <p:grpSpPr>
          <a:xfrm>
            <a:off x="0" y="5921828"/>
            <a:ext cx="12192000" cy="1024160"/>
            <a:chOff x="0" y="5921828"/>
            <a:chExt cx="12192000" cy="1024160"/>
          </a:xfrm>
          <a:solidFill>
            <a:srgbClr val="F3C43C"/>
          </a:solidFill>
        </p:grpSpPr>
        <p:sp>
          <p:nvSpPr>
            <p:cNvPr id="155" name="同心圆 154"/>
            <p:cNvSpPr/>
            <p:nvPr/>
          </p:nvSpPr>
          <p:spPr>
            <a:xfrm>
              <a:off x="7478496" y="6761391"/>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同心圆 155"/>
            <p:cNvSpPr/>
            <p:nvPr/>
          </p:nvSpPr>
          <p:spPr>
            <a:xfrm>
              <a:off x="502249" y="6382902"/>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072509" y="6737761"/>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407479" y="6092309"/>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132421" y="6079477"/>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4452934" y="604217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95560" y="6019866"/>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2165667" y="67095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5968109" y="62294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3100959" y="6216739"/>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7734134" y="676950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7072422" y="6185871"/>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同心圆 166"/>
            <p:cNvSpPr/>
            <p:nvPr/>
          </p:nvSpPr>
          <p:spPr>
            <a:xfrm>
              <a:off x="8075589" y="6447023"/>
              <a:ext cx="139571" cy="160190"/>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5573131" y="609313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6745527" y="653328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2952926" y="653443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937926" y="6001255"/>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0" y="681018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1122397" y="617299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3142818" y="5921828"/>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同心圆 174"/>
            <p:cNvSpPr/>
            <p:nvPr/>
          </p:nvSpPr>
          <p:spPr>
            <a:xfrm>
              <a:off x="1552458" y="6437538"/>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同心圆 175"/>
            <p:cNvSpPr/>
            <p:nvPr/>
          </p:nvSpPr>
          <p:spPr>
            <a:xfrm>
              <a:off x="3698523" y="6447023"/>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同心圆 176"/>
            <p:cNvSpPr/>
            <p:nvPr/>
          </p:nvSpPr>
          <p:spPr>
            <a:xfrm>
              <a:off x="4796176" y="657192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8" name="同心圆 177"/>
            <p:cNvSpPr/>
            <p:nvPr/>
          </p:nvSpPr>
          <p:spPr>
            <a:xfrm>
              <a:off x="5756628" y="675697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548197" y="672345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6539864" y="676927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同心圆 180"/>
            <p:cNvSpPr/>
            <p:nvPr/>
          </p:nvSpPr>
          <p:spPr>
            <a:xfrm>
              <a:off x="5691388" y="6525844"/>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同心圆 181"/>
            <p:cNvSpPr/>
            <p:nvPr/>
          </p:nvSpPr>
          <p:spPr>
            <a:xfrm rot="10800000">
              <a:off x="10690775" y="6662332"/>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同心圆 182"/>
            <p:cNvSpPr/>
            <p:nvPr/>
          </p:nvSpPr>
          <p:spPr>
            <a:xfrm rot="10800000">
              <a:off x="6517997" y="6359634"/>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4" name="椭圆 183"/>
            <p:cNvSpPr/>
            <p:nvPr/>
          </p:nvSpPr>
          <p:spPr>
            <a:xfrm rot="10800000">
              <a:off x="5260979" y="6211913"/>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0800000">
              <a:off x="10365355" y="648271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rot="10800000">
              <a:off x="8779029" y="6399954"/>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rot="10800000">
              <a:off x="9434203" y="6612984"/>
              <a:ext cx="119895" cy="116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rot="10800000">
              <a:off x="5990473" y="6538789"/>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同心圆 188"/>
            <p:cNvSpPr/>
            <p:nvPr/>
          </p:nvSpPr>
          <p:spPr>
            <a:xfrm rot="10800000">
              <a:off x="7651358" y="6482710"/>
              <a:ext cx="133523" cy="148324"/>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rot="10800000">
              <a:off x="12064995" y="6535080"/>
              <a:ext cx="127005" cy="1522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rot="10800000">
              <a:off x="7227429" y="6171312"/>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rot="10800000">
              <a:off x="9681277" y="6204037"/>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rot="10800000">
              <a:off x="11196238" y="6194696"/>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rot="10800000">
              <a:off x="5521830" y="6704945"/>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rot="10800000">
              <a:off x="6408430" y="6253607"/>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rot="10800000">
              <a:off x="11448059" y="644092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rot="10800000">
              <a:off x="7855923" y="6465925"/>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矩形 197"/>
          <p:cNvSpPr/>
          <p:nvPr/>
        </p:nvSpPr>
        <p:spPr>
          <a:xfrm>
            <a:off x="590643" y="4311336"/>
            <a:ext cx="2415731" cy="902811"/>
          </a:xfrm>
          <a:prstGeom prst="rect">
            <a:avLst/>
          </a:prstGeom>
        </p:spPr>
        <p:txBody>
          <a:bodyPr wrap="square">
            <a:spAutoFit/>
          </a:bodyPr>
          <a:lstStyle/>
          <a:p>
            <a:pPr algn="ctr">
              <a:spcAft>
                <a:spcPts val="800"/>
              </a:spcAft>
            </a:pPr>
            <a:r>
              <a:rPr lang="zh-CN" altLang="en-US" sz="2800" b="1" dirty="0"/>
              <a:t>公司介绍</a:t>
            </a:r>
          </a:p>
          <a:p>
            <a:pPr algn="ctr">
              <a:spcAft>
                <a:spcPts val="800"/>
              </a:spcAft>
            </a:pPr>
            <a:r>
              <a:rPr lang="zh-CN" altLang="en-US" sz="1600" dirty="0"/>
              <a:t>（我们是谁）</a:t>
            </a:r>
          </a:p>
        </p:txBody>
      </p:sp>
      <p:sp>
        <p:nvSpPr>
          <p:cNvPr id="199" name="矩形 198"/>
          <p:cNvSpPr/>
          <p:nvPr/>
        </p:nvSpPr>
        <p:spPr>
          <a:xfrm>
            <a:off x="2636447" y="4311335"/>
            <a:ext cx="2415731" cy="902811"/>
          </a:xfrm>
          <a:prstGeom prst="rect">
            <a:avLst/>
          </a:prstGeom>
        </p:spPr>
        <p:txBody>
          <a:bodyPr wrap="square">
            <a:spAutoFit/>
          </a:bodyPr>
          <a:lstStyle/>
          <a:p>
            <a:pPr algn="ctr">
              <a:spcAft>
                <a:spcPts val="800"/>
              </a:spcAft>
            </a:pPr>
            <a:r>
              <a:rPr lang="zh-CN" altLang="en-US" sz="2800" b="1" dirty="0"/>
              <a:t>项目介绍</a:t>
            </a:r>
          </a:p>
          <a:p>
            <a:pPr algn="ctr">
              <a:spcAft>
                <a:spcPts val="800"/>
              </a:spcAft>
            </a:pPr>
            <a:r>
              <a:rPr lang="zh-CN" altLang="en-US" sz="1600" dirty="0"/>
              <a:t>（我们要做什么）</a:t>
            </a:r>
          </a:p>
        </p:txBody>
      </p:sp>
      <p:sp>
        <p:nvSpPr>
          <p:cNvPr id="200" name="矩形 199"/>
          <p:cNvSpPr/>
          <p:nvPr/>
        </p:nvSpPr>
        <p:spPr>
          <a:xfrm>
            <a:off x="4702357" y="4306802"/>
            <a:ext cx="2415731" cy="872034"/>
          </a:xfrm>
          <a:prstGeom prst="rect">
            <a:avLst/>
          </a:prstGeom>
        </p:spPr>
        <p:txBody>
          <a:bodyPr wrap="square">
            <a:spAutoFit/>
          </a:bodyPr>
          <a:lstStyle/>
          <a:p>
            <a:pPr algn="ctr">
              <a:spcAft>
                <a:spcPts val="800"/>
              </a:spcAft>
            </a:pPr>
            <a:r>
              <a:rPr lang="zh-CN" altLang="en-US" sz="2800" b="1" dirty="0"/>
              <a:t>产品与运营</a:t>
            </a:r>
          </a:p>
          <a:p>
            <a:pPr algn="ctr">
              <a:spcAft>
                <a:spcPts val="800"/>
              </a:spcAft>
            </a:pPr>
            <a:r>
              <a:rPr lang="zh-CN" altLang="en-US" sz="1600" dirty="0"/>
              <a:t>（我们怎么做）</a:t>
            </a:r>
          </a:p>
        </p:txBody>
      </p:sp>
      <p:sp>
        <p:nvSpPr>
          <p:cNvPr id="201" name="矩形 200"/>
          <p:cNvSpPr/>
          <p:nvPr/>
        </p:nvSpPr>
        <p:spPr>
          <a:xfrm>
            <a:off x="6876121" y="4312186"/>
            <a:ext cx="2264232" cy="872034"/>
          </a:xfrm>
          <a:prstGeom prst="rect">
            <a:avLst/>
          </a:prstGeom>
        </p:spPr>
        <p:txBody>
          <a:bodyPr wrap="square">
            <a:spAutoFit/>
          </a:bodyPr>
          <a:lstStyle/>
          <a:p>
            <a:pPr algn="ctr">
              <a:spcAft>
                <a:spcPts val="800"/>
              </a:spcAft>
            </a:pPr>
            <a:r>
              <a:rPr lang="zh-CN" altLang="en-US" sz="2800" b="1" dirty="0"/>
              <a:t>发展规划</a:t>
            </a:r>
          </a:p>
          <a:p>
            <a:pPr algn="ctr">
              <a:spcAft>
                <a:spcPts val="800"/>
              </a:spcAft>
            </a:pPr>
            <a:r>
              <a:rPr lang="zh-CN" altLang="en-US" sz="1600" dirty="0"/>
              <a:t>（我们的战略目标）</a:t>
            </a:r>
          </a:p>
        </p:txBody>
      </p:sp>
      <p:sp>
        <p:nvSpPr>
          <p:cNvPr id="202" name="矩形 201"/>
          <p:cNvSpPr/>
          <p:nvPr/>
        </p:nvSpPr>
        <p:spPr>
          <a:xfrm>
            <a:off x="8984006" y="4317394"/>
            <a:ext cx="2446567" cy="872034"/>
          </a:xfrm>
          <a:prstGeom prst="rect">
            <a:avLst/>
          </a:prstGeom>
        </p:spPr>
        <p:txBody>
          <a:bodyPr wrap="square">
            <a:spAutoFit/>
          </a:bodyPr>
          <a:lstStyle/>
          <a:p>
            <a:pPr algn="ctr">
              <a:spcAft>
                <a:spcPts val="800"/>
              </a:spcAft>
            </a:pPr>
            <a:r>
              <a:rPr lang="zh-CN" altLang="en-US" sz="2800" b="1" dirty="0"/>
              <a:t>财务与融资</a:t>
            </a:r>
          </a:p>
          <a:p>
            <a:pPr algn="ctr">
              <a:spcAft>
                <a:spcPts val="800"/>
              </a:spcAft>
            </a:pPr>
            <a:r>
              <a:rPr lang="zh-CN" altLang="en-US" sz="1600" dirty="0"/>
              <a:t>（我们需要多少钱）</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5"/>
                                        </p:tgtEl>
                                      </p:cBhvr>
                                    </p:animEffect>
                                    <p:set>
                                      <p:cBhvr>
                                        <p:cTn id="7" dur="1" fill="hold">
                                          <p:stCondLst>
                                            <p:cond delay="999"/>
                                          </p:stCondLst>
                                        </p:cTn>
                                        <p:tgtEl>
                                          <p:spTgt spid="1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46"/>
                                        </p:tgtEl>
                                      </p:cBhvr>
                                    </p:animEffect>
                                    <p:set>
                                      <p:cBhvr>
                                        <p:cTn id="10" dur="1" fill="hold">
                                          <p:stCondLst>
                                            <p:cond delay="999"/>
                                          </p:stCondLst>
                                        </p:cTn>
                                        <p:tgtEl>
                                          <p:spTgt spid="1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47"/>
                                        </p:tgtEl>
                                      </p:cBhvr>
                                    </p:animEffect>
                                    <p:set>
                                      <p:cBhvr>
                                        <p:cTn id="13" dur="1" fill="hold">
                                          <p:stCondLst>
                                            <p:cond delay="999"/>
                                          </p:stCondLst>
                                        </p:cTn>
                                        <p:tgtEl>
                                          <p:spTgt spid="14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48"/>
                                        </p:tgtEl>
                                      </p:cBhvr>
                                    </p:animEffect>
                                    <p:set>
                                      <p:cBhvr>
                                        <p:cTn id="16" dur="1" fill="hold">
                                          <p:stCondLst>
                                            <p:cond delay="999"/>
                                          </p:stCondLst>
                                        </p:cTn>
                                        <p:tgtEl>
                                          <p:spTgt spid="1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98"/>
                                        </p:tgtEl>
                                      </p:cBhvr>
                                    </p:animEffect>
                                    <p:set>
                                      <p:cBhvr>
                                        <p:cTn id="19" dur="1" fill="hold">
                                          <p:stCondLst>
                                            <p:cond delay="999"/>
                                          </p:stCondLst>
                                        </p:cTn>
                                        <p:tgtEl>
                                          <p:spTgt spid="19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49"/>
                                        </p:tgtEl>
                                      </p:cBhvr>
                                    </p:animEffect>
                                    <p:set>
                                      <p:cBhvr>
                                        <p:cTn id="22" dur="1" fill="hold">
                                          <p:stCondLst>
                                            <p:cond delay="999"/>
                                          </p:stCondLst>
                                        </p:cTn>
                                        <p:tgtEl>
                                          <p:spTgt spid="14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99"/>
                                        </p:tgtEl>
                                      </p:cBhvr>
                                    </p:animEffect>
                                    <p:set>
                                      <p:cBhvr>
                                        <p:cTn id="25" dur="1" fill="hold">
                                          <p:stCondLst>
                                            <p:cond delay="999"/>
                                          </p:stCondLst>
                                        </p:cTn>
                                        <p:tgtEl>
                                          <p:spTgt spid="19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51"/>
                                        </p:tgtEl>
                                      </p:cBhvr>
                                    </p:animEffect>
                                    <p:set>
                                      <p:cBhvr>
                                        <p:cTn id="28" dur="1" fill="hold">
                                          <p:stCondLst>
                                            <p:cond delay="999"/>
                                          </p:stCondLst>
                                        </p:cTn>
                                        <p:tgtEl>
                                          <p:spTgt spid="15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200"/>
                                        </p:tgtEl>
                                      </p:cBhvr>
                                    </p:animEffect>
                                    <p:set>
                                      <p:cBhvr>
                                        <p:cTn id="31" dur="1" fill="hold">
                                          <p:stCondLst>
                                            <p:cond delay="999"/>
                                          </p:stCondLst>
                                        </p:cTn>
                                        <p:tgtEl>
                                          <p:spTgt spid="20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153"/>
                                        </p:tgtEl>
                                      </p:cBhvr>
                                    </p:animEffect>
                                    <p:set>
                                      <p:cBhvr>
                                        <p:cTn id="34" dur="1" fill="hold">
                                          <p:stCondLst>
                                            <p:cond delay="999"/>
                                          </p:stCondLst>
                                        </p:cTn>
                                        <p:tgtEl>
                                          <p:spTgt spid="15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202"/>
                                        </p:tgtEl>
                                      </p:cBhvr>
                                    </p:animEffect>
                                    <p:set>
                                      <p:cBhvr>
                                        <p:cTn id="37" dur="1" fill="hold">
                                          <p:stCondLst>
                                            <p:cond delay="999"/>
                                          </p:stCondLst>
                                        </p:cTn>
                                        <p:tgtEl>
                                          <p:spTgt spid="20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grpId="0" nodeType="clickEffect">
                                  <p:stCondLst>
                                    <p:cond delay="0"/>
                                  </p:stCondLst>
                                  <p:childTnLst>
                                    <p:animMotion origin="layout" path="M -4.16667E-7 -1.85185E-6 L -0.1681 0.00463 " pathEditMode="relative" rAng="0" ptsTypes="AA">
                                      <p:cBhvr>
                                        <p:cTn id="41" dur="1000" fill="hold"/>
                                        <p:tgtEl>
                                          <p:spTgt spid="152"/>
                                        </p:tgtEl>
                                        <p:attrNameLst>
                                          <p:attrName>ppt_x</p:attrName>
                                          <p:attrName>ppt_y</p:attrName>
                                        </p:attrNameLst>
                                      </p:cBhvr>
                                      <p:rCtr x="-8411" y="231"/>
                                    </p:animMotion>
                                  </p:childTnLst>
                                </p:cTn>
                              </p:par>
                              <p:par>
                                <p:cTn id="42" presetID="35" presetClass="path" presetSubtype="0" accel="50000" decel="50000" fill="hold" grpId="0" nodeType="withEffect">
                                  <p:stCondLst>
                                    <p:cond delay="0"/>
                                  </p:stCondLst>
                                  <p:childTnLst>
                                    <p:animMotion origin="layout" path="M -8.33333E-7 -4.44444E-6 L -0.17773 0.00811 " pathEditMode="relative" rAng="0" ptsTypes="AA">
                                      <p:cBhvr>
                                        <p:cTn id="43" dur="1000" fill="hold"/>
                                        <p:tgtEl>
                                          <p:spTgt spid="201"/>
                                        </p:tgtEl>
                                        <p:attrNameLst>
                                          <p:attrName>ppt_x</p:attrName>
                                          <p:attrName>ppt_y</p:attrName>
                                        </p:attrNameLst>
                                      </p:cBhvr>
                                      <p:rCtr x="-8893" y="394"/>
                                    </p:animMotion>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1000" tmFilter="0, 0; .2, .5; .8, .5; 1, 0"/>
                                        <p:tgtEl>
                                          <p:spTgt spid="201"/>
                                        </p:tgtEl>
                                      </p:cBhvr>
                                    </p:animEffect>
                                    <p:animScale>
                                      <p:cBhvr>
                                        <p:cTn id="48" dur="500" autoRev="1" fill="hold"/>
                                        <p:tgtEl>
                                          <p:spTgt spid="2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149" grpId="0" animBg="1"/>
      <p:bldP spid="151" grpId="0" animBg="1"/>
      <p:bldP spid="152" grpId="0" animBg="1"/>
      <p:bldP spid="153" grpId="0" animBg="1"/>
      <p:bldP spid="198" grpId="0"/>
      <p:bldP spid="199" grpId="0"/>
      <p:bldP spid="200" grpId="0"/>
      <p:bldP spid="201" grpId="0"/>
      <p:bldP spid="201" grpId="1"/>
      <p:bldP spid="2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7" y="724895"/>
            <a:ext cx="1558371"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569660"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公司战略目标</a:t>
            </a:r>
          </a:p>
        </p:txBody>
      </p:sp>
      <p:grpSp>
        <p:nvGrpSpPr>
          <p:cNvPr id="103" name="组合 102"/>
          <p:cNvGrpSpPr/>
          <p:nvPr/>
        </p:nvGrpSpPr>
        <p:grpSpPr>
          <a:xfrm>
            <a:off x="3536941" y="1455081"/>
            <a:ext cx="2764307" cy="3445541"/>
            <a:chOff x="2285732" y="3716686"/>
            <a:chExt cx="2763946" cy="3446339"/>
          </a:xfrm>
        </p:grpSpPr>
        <p:grpSp>
          <p:nvGrpSpPr>
            <p:cNvPr id="104" name="组合 103"/>
            <p:cNvGrpSpPr/>
            <p:nvPr/>
          </p:nvGrpSpPr>
          <p:grpSpPr>
            <a:xfrm>
              <a:off x="2285732" y="3716686"/>
              <a:ext cx="2763946" cy="3446339"/>
              <a:chOff x="3295850" y="1908877"/>
              <a:chExt cx="3738030" cy="4660916"/>
            </a:xfrm>
          </p:grpSpPr>
          <p:sp>
            <p:nvSpPr>
              <p:cNvPr id="108" name="圆角矩形 107"/>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0" name="圆角矩形 109"/>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B438"/>
              </a:solidFill>
              <a:ln w="25400">
                <a:solidFill>
                  <a:srgbClr val="E8B438"/>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5" name="组合 104"/>
            <p:cNvGrpSpPr/>
            <p:nvPr/>
          </p:nvGrpSpPr>
          <p:grpSpPr>
            <a:xfrm>
              <a:off x="2728219" y="4347491"/>
              <a:ext cx="1068358" cy="984139"/>
              <a:chOff x="2711519" y="4342226"/>
              <a:chExt cx="1068358" cy="984139"/>
            </a:xfrm>
          </p:grpSpPr>
          <p:sp>
            <p:nvSpPr>
              <p:cNvPr id="106" name="文本框 26"/>
              <p:cNvSpPr txBox="1"/>
              <p:nvPr/>
            </p:nvSpPr>
            <p:spPr>
              <a:xfrm>
                <a:off x="2711519" y="4342226"/>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01</a:t>
                </a:r>
                <a:endParaRPr lang="zh-CN" altLang="en-US" sz="4800" dirty="0">
                  <a:solidFill>
                    <a:prstClr val="white"/>
                  </a:solidFill>
                  <a:latin typeface="Impact" panose="020B0806030902050204" pitchFamily="34" charset="0"/>
                </a:endParaRPr>
              </a:p>
            </p:txBody>
          </p:sp>
          <p:sp>
            <p:nvSpPr>
              <p:cNvPr id="107" name="文本框 27"/>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12" name="组合 111"/>
          <p:cNvGrpSpPr/>
          <p:nvPr/>
        </p:nvGrpSpPr>
        <p:grpSpPr>
          <a:xfrm>
            <a:off x="3531262" y="3917055"/>
            <a:ext cx="2754781" cy="3445541"/>
            <a:chOff x="3885937" y="2769115"/>
            <a:chExt cx="2754422" cy="3446339"/>
          </a:xfrm>
        </p:grpSpPr>
        <p:grpSp>
          <p:nvGrpSpPr>
            <p:cNvPr id="113" name="组合 112"/>
            <p:cNvGrpSpPr/>
            <p:nvPr/>
          </p:nvGrpSpPr>
          <p:grpSpPr>
            <a:xfrm>
              <a:off x="3885937" y="2769115"/>
              <a:ext cx="2754422" cy="3446339"/>
              <a:chOff x="3295850" y="1895995"/>
              <a:chExt cx="3725149" cy="4660916"/>
            </a:xfrm>
          </p:grpSpPr>
          <p:sp>
            <p:nvSpPr>
              <p:cNvPr id="117" name="圆角矩形 116"/>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9" name="圆角矩形 118"/>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B438"/>
              </a:solidFill>
              <a:ln w="25400">
                <a:solidFill>
                  <a:srgbClr val="E8B438"/>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4" name="组合 113"/>
            <p:cNvGrpSpPr/>
            <p:nvPr/>
          </p:nvGrpSpPr>
          <p:grpSpPr>
            <a:xfrm>
              <a:off x="4352303" y="3414855"/>
              <a:ext cx="1045498" cy="984139"/>
              <a:chOff x="2734379" y="4342226"/>
              <a:chExt cx="1045498" cy="984139"/>
            </a:xfrm>
          </p:grpSpPr>
          <p:sp>
            <p:nvSpPr>
              <p:cNvPr id="115" name="文本框 32"/>
              <p:cNvSpPr txBox="1"/>
              <p:nvPr/>
            </p:nvSpPr>
            <p:spPr>
              <a:xfrm>
                <a:off x="2734379" y="4342226"/>
                <a:ext cx="1031437" cy="831190"/>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03</a:t>
                </a:r>
                <a:endParaRPr lang="zh-CN" altLang="en-US" sz="4800" dirty="0">
                  <a:solidFill>
                    <a:prstClr val="white"/>
                  </a:solidFill>
                  <a:latin typeface="Impact" panose="020B0806030902050204" pitchFamily="34" charset="0"/>
                </a:endParaRPr>
              </a:p>
            </p:txBody>
          </p:sp>
          <p:sp>
            <p:nvSpPr>
              <p:cNvPr id="116" name="文本框 33"/>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21" name="组合 120"/>
          <p:cNvGrpSpPr/>
          <p:nvPr/>
        </p:nvGrpSpPr>
        <p:grpSpPr>
          <a:xfrm>
            <a:off x="6092540" y="1442507"/>
            <a:ext cx="2754781" cy="3445541"/>
            <a:chOff x="5489223" y="1837839"/>
            <a:chExt cx="2754422" cy="3446339"/>
          </a:xfrm>
        </p:grpSpPr>
        <p:grpSp>
          <p:nvGrpSpPr>
            <p:cNvPr id="122" name="组合 121"/>
            <p:cNvGrpSpPr/>
            <p:nvPr/>
          </p:nvGrpSpPr>
          <p:grpSpPr>
            <a:xfrm>
              <a:off x="5489223" y="1837839"/>
              <a:ext cx="2754422" cy="3446339"/>
              <a:chOff x="3295850" y="1895995"/>
              <a:chExt cx="3725149" cy="4660916"/>
            </a:xfrm>
          </p:grpSpPr>
          <p:sp>
            <p:nvSpPr>
              <p:cNvPr id="126" name="圆角矩形 1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28" name="圆角矩形 12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D94B"/>
              </a:solidFill>
              <a:ln w="25400">
                <a:solidFill>
                  <a:srgbClr val="FFD94B"/>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23" name="组合 122"/>
            <p:cNvGrpSpPr/>
            <p:nvPr/>
          </p:nvGrpSpPr>
          <p:grpSpPr>
            <a:xfrm>
              <a:off x="5937544" y="2483578"/>
              <a:ext cx="1045498" cy="984139"/>
              <a:chOff x="2734379" y="4342226"/>
              <a:chExt cx="1045498" cy="984139"/>
            </a:xfrm>
          </p:grpSpPr>
          <p:sp>
            <p:nvSpPr>
              <p:cNvPr id="124" name="文本框 35"/>
              <p:cNvSpPr txBox="1"/>
              <p:nvPr/>
            </p:nvSpPr>
            <p:spPr>
              <a:xfrm>
                <a:off x="2734379" y="4342226"/>
                <a:ext cx="1031437" cy="831190"/>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02</a:t>
                </a:r>
                <a:endParaRPr lang="zh-CN" altLang="en-US" sz="4800" dirty="0">
                  <a:solidFill>
                    <a:prstClr val="white"/>
                  </a:solidFill>
                  <a:latin typeface="Impact" panose="020B0806030902050204" pitchFamily="34" charset="0"/>
                </a:endParaRPr>
              </a:p>
            </p:txBody>
          </p:sp>
          <p:sp>
            <p:nvSpPr>
              <p:cNvPr id="125" name="文本框 36"/>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30" name="组合 129"/>
          <p:cNvGrpSpPr/>
          <p:nvPr/>
        </p:nvGrpSpPr>
        <p:grpSpPr>
          <a:xfrm>
            <a:off x="6089072" y="3912484"/>
            <a:ext cx="2754781" cy="3445541"/>
            <a:chOff x="7094696" y="911444"/>
            <a:chExt cx="2754422" cy="3446339"/>
          </a:xfrm>
        </p:grpSpPr>
        <p:grpSp>
          <p:nvGrpSpPr>
            <p:cNvPr id="131" name="组合 130"/>
            <p:cNvGrpSpPr/>
            <p:nvPr/>
          </p:nvGrpSpPr>
          <p:grpSpPr>
            <a:xfrm>
              <a:off x="7094696" y="911444"/>
              <a:ext cx="2754422" cy="3446339"/>
              <a:chOff x="3295850" y="1895995"/>
              <a:chExt cx="3725149" cy="4660916"/>
            </a:xfrm>
          </p:grpSpPr>
          <p:sp>
            <p:nvSpPr>
              <p:cNvPr id="135" name="圆角矩形 134"/>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7" name="圆角矩形 136"/>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D94B"/>
              </a:solidFill>
              <a:ln w="25400">
                <a:solidFill>
                  <a:srgbClr val="FFD94B"/>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32" name="组合 131"/>
            <p:cNvGrpSpPr/>
            <p:nvPr/>
          </p:nvGrpSpPr>
          <p:grpSpPr>
            <a:xfrm>
              <a:off x="7551706" y="1553014"/>
              <a:ext cx="1045498" cy="984139"/>
              <a:chOff x="2734379" y="4342226"/>
              <a:chExt cx="1045498" cy="984139"/>
            </a:xfrm>
          </p:grpSpPr>
          <p:sp>
            <p:nvSpPr>
              <p:cNvPr id="133" name="文本框 38"/>
              <p:cNvSpPr txBox="1"/>
              <p:nvPr/>
            </p:nvSpPr>
            <p:spPr>
              <a:xfrm>
                <a:off x="2734379" y="4342226"/>
                <a:ext cx="1031437" cy="831190"/>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04</a:t>
                </a:r>
                <a:endParaRPr lang="zh-CN" altLang="en-US" sz="4800" dirty="0">
                  <a:solidFill>
                    <a:prstClr val="white"/>
                  </a:solidFill>
                  <a:latin typeface="Impact" panose="020B0806030902050204" pitchFamily="34" charset="0"/>
                </a:endParaRPr>
              </a:p>
            </p:txBody>
          </p:sp>
          <p:sp>
            <p:nvSpPr>
              <p:cNvPr id="134" name="文本框 39"/>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39" name="组合 138"/>
          <p:cNvGrpSpPr/>
          <p:nvPr/>
        </p:nvGrpSpPr>
        <p:grpSpPr>
          <a:xfrm flipV="1">
            <a:off x="7905223" y="1901573"/>
            <a:ext cx="2439004" cy="732306"/>
            <a:chOff x="5246304" y="4593021"/>
            <a:chExt cx="2438687" cy="732476"/>
          </a:xfrm>
        </p:grpSpPr>
        <p:sp>
          <p:nvSpPr>
            <p:cNvPr id="140" name="椭圆 139"/>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任意多边形 14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2" name="组合 141"/>
          <p:cNvGrpSpPr/>
          <p:nvPr/>
        </p:nvGrpSpPr>
        <p:grpSpPr>
          <a:xfrm flipH="1" flipV="1">
            <a:off x="1235097" y="1905735"/>
            <a:ext cx="2439004" cy="732306"/>
            <a:chOff x="5246304" y="4593021"/>
            <a:chExt cx="2438687" cy="732476"/>
          </a:xfrm>
        </p:grpSpPr>
        <p:sp>
          <p:nvSpPr>
            <p:cNvPr id="143" name="椭圆 14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任意多边形 14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5" name="组合 144"/>
          <p:cNvGrpSpPr/>
          <p:nvPr/>
        </p:nvGrpSpPr>
        <p:grpSpPr>
          <a:xfrm>
            <a:off x="1252199" y="1901198"/>
            <a:ext cx="1869212" cy="338554"/>
            <a:chOff x="1503794" y="1629594"/>
            <a:chExt cx="1868969" cy="338632"/>
          </a:xfrm>
        </p:grpSpPr>
        <p:grpSp>
          <p:nvGrpSpPr>
            <p:cNvPr id="146" name="Group 32"/>
            <p:cNvGrpSpPr>
              <a:grpSpLocks noChangeAspect="1"/>
            </p:cNvGrpSpPr>
            <p:nvPr/>
          </p:nvGrpSpPr>
          <p:grpSpPr bwMode="auto">
            <a:xfrm>
              <a:off x="1503794" y="1681982"/>
              <a:ext cx="354115" cy="230585"/>
              <a:chOff x="3798" y="2129"/>
              <a:chExt cx="86" cy="56"/>
            </a:xfrm>
            <a:solidFill>
              <a:srgbClr val="FFB850"/>
            </a:solidFill>
            <a:effectLst/>
          </p:grpSpPr>
          <p:sp>
            <p:nvSpPr>
              <p:cNvPr id="148"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rgbClr val="295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7" name="文本框 96"/>
            <p:cNvSpPr txBox="1"/>
            <p:nvPr/>
          </p:nvSpPr>
          <p:spPr>
            <a:xfrm>
              <a:off x="1878915" y="1629594"/>
              <a:ext cx="1493848" cy="338632"/>
            </a:xfrm>
            <a:prstGeom prst="rect">
              <a:avLst/>
            </a:prstGeom>
            <a:noFill/>
          </p:spPr>
          <p:txBody>
            <a:bodyPr wrap="square" rtlCol="0">
              <a:spAutoFit/>
            </a:bodyPr>
            <a:lstStyle/>
            <a:p>
              <a:r>
                <a:rPr lang="zh-CN" altLang="en-US" sz="1600" dirty="0">
                  <a:solidFill>
                    <a:srgbClr val="E8B438"/>
                  </a:solidFill>
                  <a:latin typeface="微软雅黑" panose="020B0503020204020204" pitchFamily="34" charset="-122"/>
                  <a:ea typeface="微软雅黑" panose="020B0503020204020204" pitchFamily="34" charset="-122"/>
                </a:rPr>
                <a:t>在此添加标题</a:t>
              </a:r>
            </a:p>
          </p:txBody>
        </p:sp>
      </p:grpSp>
      <p:grpSp>
        <p:nvGrpSpPr>
          <p:cNvPr id="162" name="组合 161"/>
          <p:cNvGrpSpPr/>
          <p:nvPr/>
        </p:nvGrpSpPr>
        <p:grpSpPr>
          <a:xfrm>
            <a:off x="7932713" y="4979584"/>
            <a:ext cx="2439004" cy="732306"/>
            <a:chOff x="5246304" y="4593021"/>
            <a:chExt cx="2438687" cy="732476"/>
          </a:xfrm>
        </p:grpSpPr>
        <p:sp>
          <p:nvSpPr>
            <p:cNvPr id="163" name="椭圆 16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任意多边形 16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5" name="组合 164"/>
          <p:cNvGrpSpPr/>
          <p:nvPr/>
        </p:nvGrpSpPr>
        <p:grpSpPr>
          <a:xfrm flipH="1">
            <a:off x="1244683" y="4979584"/>
            <a:ext cx="2439004" cy="732306"/>
            <a:chOff x="5246304" y="4593021"/>
            <a:chExt cx="2438687" cy="732476"/>
          </a:xfrm>
        </p:grpSpPr>
        <p:sp>
          <p:nvSpPr>
            <p:cNvPr id="166" name="椭圆 16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任意多边形 16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8" name="组合 167"/>
          <p:cNvGrpSpPr/>
          <p:nvPr/>
        </p:nvGrpSpPr>
        <p:grpSpPr>
          <a:xfrm>
            <a:off x="1272585" y="4459890"/>
            <a:ext cx="1862627" cy="338554"/>
            <a:chOff x="1524748" y="4509914"/>
            <a:chExt cx="1862385" cy="338632"/>
          </a:xfrm>
        </p:grpSpPr>
        <p:grpSp>
          <p:nvGrpSpPr>
            <p:cNvPr id="169" name="Group 20"/>
            <p:cNvGrpSpPr>
              <a:grpSpLocks noChangeAspect="1"/>
            </p:cNvGrpSpPr>
            <p:nvPr/>
          </p:nvGrpSpPr>
          <p:grpSpPr bwMode="auto">
            <a:xfrm>
              <a:off x="1524748" y="4577163"/>
              <a:ext cx="335173" cy="267232"/>
              <a:chOff x="3899" y="2225"/>
              <a:chExt cx="74" cy="59"/>
            </a:xfrm>
            <a:solidFill>
              <a:srgbClr val="01ACBE"/>
            </a:solidFill>
            <a:effectLst/>
          </p:grpSpPr>
          <p:sp>
            <p:nvSpPr>
              <p:cNvPr id="171"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0" name="文本框 100"/>
            <p:cNvSpPr txBox="1"/>
            <p:nvPr/>
          </p:nvSpPr>
          <p:spPr>
            <a:xfrm>
              <a:off x="1893284" y="4509914"/>
              <a:ext cx="1493849" cy="338632"/>
            </a:xfrm>
            <a:prstGeom prst="rect">
              <a:avLst/>
            </a:prstGeom>
            <a:noFill/>
          </p:spPr>
          <p:txBody>
            <a:bodyPr wrap="square" rtlCol="0">
              <a:spAutoFit/>
            </a:bodyPr>
            <a:lstStyle/>
            <a:p>
              <a:r>
                <a:rPr lang="zh-CN" altLang="en-US" sz="1600" dirty="0">
                  <a:solidFill>
                    <a:srgbClr val="E8B438"/>
                  </a:solidFill>
                  <a:latin typeface="微软雅黑" panose="020B0503020204020204" pitchFamily="34" charset="-122"/>
                  <a:ea typeface="微软雅黑" panose="020B0503020204020204" pitchFamily="34" charset="-122"/>
                </a:rPr>
                <a:t>在此添加标题</a:t>
              </a:r>
            </a:p>
          </p:txBody>
        </p:sp>
      </p:grpSp>
      <p:grpSp>
        <p:nvGrpSpPr>
          <p:cNvPr id="175" name="组合 174"/>
          <p:cNvGrpSpPr/>
          <p:nvPr/>
        </p:nvGrpSpPr>
        <p:grpSpPr>
          <a:xfrm>
            <a:off x="8657409" y="1901198"/>
            <a:ext cx="1867929" cy="338554"/>
            <a:chOff x="8908040" y="1629594"/>
            <a:chExt cx="1867686" cy="338632"/>
          </a:xfrm>
        </p:grpSpPr>
        <p:grpSp>
          <p:nvGrpSpPr>
            <p:cNvPr id="176" name="Group 13"/>
            <p:cNvGrpSpPr>
              <a:grpSpLocks noChangeAspect="1"/>
            </p:cNvGrpSpPr>
            <p:nvPr/>
          </p:nvGrpSpPr>
          <p:grpSpPr bwMode="auto">
            <a:xfrm>
              <a:off x="8908040" y="1667664"/>
              <a:ext cx="339700" cy="267232"/>
              <a:chOff x="3996" y="2321"/>
              <a:chExt cx="75" cy="59"/>
            </a:xfrm>
            <a:solidFill>
              <a:srgbClr val="E87071"/>
            </a:solidFill>
            <a:effectLst/>
          </p:grpSpPr>
          <p:sp>
            <p:nvSpPr>
              <p:cNvPr id="178"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solidFill>
                <a:srgbClr val="4684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solidFill>
                <a:srgbClr val="4684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solidFill>
                <a:srgbClr val="4684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7" name="文本框 102"/>
            <p:cNvSpPr txBox="1"/>
            <p:nvPr/>
          </p:nvSpPr>
          <p:spPr>
            <a:xfrm>
              <a:off x="9281877" y="1629594"/>
              <a:ext cx="1493849" cy="338632"/>
            </a:xfrm>
            <a:prstGeom prst="rect">
              <a:avLst/>
            </a:prstGeom>
            <a:noFill/>
          </p:spPr>
          <p:txBody>
            <a:bodyPr wrap="square" rtlCol="0">
              <a:spAutoFit/>
            </a:bodyPr>
            <a:lstStyle/>
            <a:p>
              <a:r>
                <a:rPr lang="zh-CN" altLang="en-US" sz="1600" dirty="0">
                  <a:solidFill>
                    <a:srgbClr val="FFD94B"/>
                  </a:solidFill>
                  <a:latin typeface="微软雅黑" panose="020B0503020204020204" pitchFamily="34" charset="-122"/>
                  <a:ea typeface="微软雅黑" panose="020B0503020204020204" pitchFamily="34" charset="-122"/>
                </a:rPr>
                <a:t>在此添加标题</a:t>
              </a:r>
            </a:p>
          </p:txBody>
        </p:sp>
      </p:grpSp>
      <p:grpSp>
        <p:nvGrpSpPr>
          <p:cNvPr id="182" name="组合 181"/>
          <p:cNvGrpSpPr/>
          <p:nvPr/>
        </p:nvGrpSpPr>
        <p:grpSpPr>
          <a:xfrm>
            <a:off x="8674753" y="4460084"/>
            <a:ext cx="1850585" cy="342020"/>
            <a:chOff x="8984997" y="4509914"/>
            <a:chExt cx="1850344" cy="342099"/>
          </a:xfrm>
        </p:grpSpPr>
        <p:grpSp>
          <p:nvGrpSpPr>
            <p:cNvPr id="183" name="Group 27"/>
            <p:cNvGrpSpPr>
              <a:grpSpLocks noChangeAspect="1"/>
            </p:cNvGrpSpPr>
            <p:nvPr/>
          </p:nvGrpSpPr>
          <p:grpSpPr bwMode="auto">
            <a:xfrm>
              <a:off x="8984997" y="4518199"/>
              <a:ext cx="303918" cy="333814"/>
              <a:chOff x="3811" y="2125"/>
              <a:chExt cx="61" cy="67"/>
            </a:xfrm>
            <a:solidFill>
              <a:srgbClr val="653C76"/>
            </a:solidFill>
            <a:effectLst/>
          </p:grpSpPr>
          <p:sp>
            <p:nvSpPr>
              <p:cNvPr id="185"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solidFill>
                <a:srgbClr val="A8C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Oval 29"/>
              <p:cNvSpPr>
                <a:spLocks noChangeArrowheads="1"/>
              </p:cNvSpPr>
              <p:nvPr/>
            </p:nvSpPr>
            <p:spPr bwMode="auto">
              <a:xfrm>
                <a:off x="3835" y="2149"/>
                <a:ext cx="13" cy="14"/>
              </a:xfrm>
              <a:prstGeom prst="ellipse">
                <a:avLst/>
              </a:prstGeom>
              <a:solidFill>
                <a:srgbClr val="A8C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4" name="文本框 104"/>
            <p:cNvSpPr txBox="1"/>
            <p:nvPr/>
          </p:nvSpPr>
          <p:spPr>
            <a:xfrm>
              <a:off x="9341492" y="4509914"/>
              <a:ext cx="1493849" cy="338632"/>
            </a:xfrm>
            <a:prstGeom prst="rect">
              <a:avLst/>
            </a:prstGeom>
            <a:noFill/>
          </p:spPr>
          <p:txBody>
            <a:bodyPr wrap="square" rtlCol="0">
              <a:spAutoFit/>
            </a:bodyPr>
            <a:lstStyle/>
            <a:p>
              <a:r>
                <a:rPr lang="zh-CN" altLang="en-US" sz="1600" dirty="0">
                  <a:solidFill>
                    <a:srgbClr val="FFD94B"/>
                  </a:solidFill>
                  <a:latin typeface="微软雅黑" panose="020B0503020204020204" pitchFamily="34" charset="-122"/>
                  <a:ea typeface="微软雅黑" panose="020B0503020204020204" pitchFamily="34" charset="-122"/>
                </a:rPr>
                <a:t>在此添加标题</a:t>
              </a:r>
            </a:p>
          </p:txBody>
        </p:sp>
      </p:grpSp>
      <p:sp>
        <p:nvSpPr>
          <p:cNvPr id="187" name="文本框 113"/>
          <p:cNvSpPr txBox="1"/>
          <p:nvPr/>
        </p:nvSpPr>
        <p:spPr>
          <a:xfrm>
            <a:off x="1655561" y="2206130"/>
            <a:ext cx="1411851" cy="978729"/>
          </a:xfrm>
          <a:prstGeom prst="rect">
            <a:avLst/>
          </a:prstGeom>
          <a:noFill/>
        </p:spPr>
        <p:txBody>
          <a:bodyPr wrap="square" rtlCol="0">
            <a:spAutoFit/>
          </a:body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8" name="文本框 113"/>
          <p:cNvSpPr txBox="1"/>
          <p:nvPr/>
        </p:nvSpPr>
        <p:spPr>
          <a:xfrm>
            <a:off x="1713121" y="4747856"/>
            <a:ext cx="1411851" cy="978729"/>
          </a:xfrm>
          <a:prstGeom prst="rect">
            <a:avLst/>
          </a:prstGeom>
          <a:noFill/>
        </p:spPr>
        <p:txBody>
          <a:bodyPr wrap="square" rtlCol="0">
            <a:spAutoFit/>
          </a:body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9" name="文本框 113"/>
          <p:cNvSpPr txBox="1"/>
          <p:nvPr/>
        </p:nvSpPr>
        <p:spPr>
          <a:xfrm>
            <a:off x="9074293" y="2206131"/>
            <a:ext cx="1411851"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90" name="文本框 113"/>
          <p:cNvSpPr txBox="1"/>
          <p:nvPr/>
        </p:nvSpPr>
        <p:spPr>
          <a:xfrm>
            <a:off x="9072389" y="4722036"/>
            <a:ext cx="1411851" cy="978729"/>
          </a:xfrm>
          <a:prstGeom prst="rect">
            <a:avLst/>
          </a:prstGeom>
          <a:noFill/>
        </p:spPr>
        <p:txBody>
          <a:bodyPr wrap="square" rtlCol="0">
            <a:spAutoFit/>
          </a:body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14:bounceEnd="40000">
                                          <p:cBhvr additive="base">
                                            <p:cTn id="7" dur="200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500"/>
                                      </p:stCondLst>
                                      <p:childTnLst>
                                        <p:set>
                                          <p:cBhvr>
                                            <p:cTn id="10" dur="1" fill="hold">
                                              <p:stCondLst>
                                                <p:cond delay="0"/>
                                              </p:stCondLst>
                                            </p:cTn>
                                            <p:tgtEl>
                                              <p:spTgt spid="121"/>
                                            </p:tgtEl>
                                            <p:attrNameLst>
                                              <p:attrName>style.visibility</p:attrName>
                                            </p:attrNameLst>
                                          </p:cBhvr>
                                          <p:to>
                                            <p:strVal val="visible"/>
                                          </p:to>
                                        </p:set>
                                        <p:anim calcmode="lin" valueType="num" p14:bounceEnd="40000">
                                          <p:cBhvr additive="base">
                                            <p:cTn id="11" dur="2000" fill="hold"/>
                                            <p:tgtEl>
                                              <p:spTgt spid="121"/>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121"/>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1000"/>
                                      </p:stCondLst>
                                      <p:childTnLst>
                                        <p:set>
                                          <p:cBhvr>
                                            <p:cTn id="14" dur="1" fill="hold">
                                              <p:stCondLst>
                                                <p:cond delay="0"/>
                                              </p:stCondLst>
                                            </p:cTn>
                                            <p:tgtEl>
                                              <p:spTgt spid="112"/>
                                            </p:tgtEl>
                                            <p:attrNameLst>
                                              <p:attrName>style.visibility</p:attrName>
                                            </p:attrNameLst>
                                          </p:cBhvr>
                                          <p:to>
                                            <p:strVal val="visible"/>
                                          </p:to>
                                        </p:set>
                                        <p:anim calcmode="lin" valueType="num" p14:bounceEnd="40000">
                                          <p:cBhvr additive="base">
                                            <p:cTn id="15" dur="2000" fill="hold"/>
                                            <p:tgtEl>
                                              <p:spTgt spid="112"/>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112"/>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1500"/>
                                      </p:stCondLst>
                                      <p:childTnLst>
                                        <p:set>
                                          <p:cBhvr>
                                            <p:cTn id="18" dur="1" fill="hold">
                                              <p:stCondLst>
                                                <p:cond delay="0"/>
                                              </p:stCondLst>
                                            </p:cTn>
                                            <p:tgtEl>
                                              <p:spTgt spid="130"/>
                                            </p:tgtEl>
                                            <p:attrNameLst>
                                              <p:attrName>style.visibility</p:attrName>
                                            </p:attrNameLst>
                                          </p:cBhvr>
                                          <p:to>
                                            <p:strVal val="visible"/>
                                          </p:to>
                                        </p:set>
                                        <p:anim calcmode="lin" valueType="num" p14:bounceEnd="40000">
                                          <p:cBhvr additive="base">
                                            <p:cTn id="19" dur="2000" fill="hold"/>
                                            <p:tgtEl>
                                              <p:spTgt spid="130"/>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13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wipe(left)">
                                          <p:cBhvr>
                                            <p:cTn id="24" dur="500"/>
                                            <p:tgtEl>
                                              <p:spTgt spid="139"/>
                                            </p:tgtEl>
                                          </p:cBhvr>
                                        </p:animEffect>
                                      </p:childTnLst>
                                    </p:cTn>
                                  </p:par>
                                  <p:par>
                                    <p:cTn id="25" presetID="22" presetClass="entr" presetSubtype="2"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wipe(right)">
                                          <p:cBhvr>
                                            <p:cTn id="27" dur="500"/>
                                            <p:tgtEl>
                                              <p:spTgt spid="142"/>
                                            </p:tgtEl>
                                          </p:cBhvr>
                                        </p:animEffect>
                                      </p:childTnLst>
                                    </p:cTn>
                                  </p:par>
                                  <p:par>
                                    <p:cTn id="28" presetID="22" presetClass="entr" presetSubtype="2" fill="hold"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wipe(right)">
                                          <p:cBhvr>
                                            <p:cTn id="30" dur="500"/>
                                            <p:tgtEl>
                                              <p:spTgt spid="165"/>
                                            </p:tgtEl>
                                          </p:cBhvr>
                                        </p:animEffect>
                                      </p:childTnLst>
                                    </p:cTn>
                                  </p:par>
                                  <p:par>
                                    <p:cTn id="31" presetID="22" presetClass="entr" presetSubtype="8" fill="hold" nodeType="withEffect">
                                      <p:stCondLst>
                                        <p:cond delay="0"/>
                                      </p:stCondLst>
                                      <p:childTnLst>
                                        <p:set>
                                          <p:cBhvr>
                                            <p:cTn id="32" dur="1" fill="hold">
                                              <p:stCondLst>
                                                <p:cond delay="0"/>
                                              </p:stCondLst>
                                            </p:cTn>
                                            <p:tgtEl>
                                              <p:spTgt spid="162"/>
                                            </p:tgtEl>
                                            <p:attrNameLst>
                                              <p:attrName>style.visibility</p:attrName>
                                            </p:attrNameLst>
                                          </p:cBhvr>
                                          <p:to>
                                            <p:strVal val="visible"/>
                                          </p:to>
                                        </p:set>
                                        <p:animEffect transition="in" filter="wipe(left)">
                                          <p:cBhvr>
                                            <p:cTn id="33" dur="500"/>
                                            <p:tgtEl>
                                              <p:spTgt spid="162"/>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left)">
                                          <p:cBhvr>
                                            <p:cTn id="37" dur="500"/>
                                            <p:tgtEl>
                                              <p:spTgt spid="145"/>
                                            </p:tgtEl>
                                          </p:cBhvr>
                                        </p:animEffect>
                                      </p:childTnLst>
                                    </p:cTn>
                                  </p:par>
                                  <p:par>
                                    <p:cTn id="38" presetID="22" presetClass="entr" presetSubtype="8" fill="hold" nodeType="withEffect">
                                      <p:stCondLst>
                                        <p:cond delay="0"/>
                                      </p:stCondLst>
                                      <p:childTnLst>
                                        <p:set>
                                          <p:cBhvr>
                                            <p:cTn id="39" dur="1" fill="hold">
                                              <p:stCondLst>
                                                <p:cond delay="0"/>
                                              </p:stCondLst>
                                            </p:cTn>
                                            <p:tgtEl>
                                              <p:spTgt spid="175"/>
                                            </p:tgtEl>
                                            <p:attrNameLst>
                                              <p:attrName>style.visibility</p:attrName>
                                            </p:attrNameLst>
                                          </p:cBhvr>
                                          <p:to>
                                            <p:strVal val="visible"/>
                                          </p:to>
                                        </p:set>
                                        <p:animEffect transition="in" filter="wipe(left)">
                                          <p:cBhvr>
                                            <p:cTn id="40" dur="500"/>
                                            <p:tgtEl>
                                              <p:spTgt spid="175"/>
                                            </p:tgtEl>
                                          </p:cBhvr>
                                        </p:animEffect>
                                      </p:childTnLst>
                                    </p:cTn>
                                  </p:par>
                                  <p:par>
                                    <p:cTn id="41" presetID="22" presetClass="entr" presetSubtype="8" fill="hold"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wipe(left)">
                                          <p:cBhvr>
                                            <p:cTn id="43" dur="500"/>
                                            <p:tgtEl>
                                              <p:spTgt spid="168"/>
                                            </p:tgtEl>
                                          </p:cBhvr>
                                        </p:animEffect>
                                      </p:childTnLst>
                                    </p:cTn>
                                  </p:par>
                                  <p:par>
                                    <p:cTn id="44" presetID="22" presetClass="entr" presetSubtype="8" fill="hold" nodeType="withEffect">
                                      <p:stCondLst>
                                        <p:cond delay="0"/>
                                      </p:stCondLst>
                                      <p:childTnLst>
                                        <p:set>
                                          <p:cBhvr>
                                            <p:cTn id="45" dur="1" fill="hold">
                                              <p:stCondLst>
                                                <p:cond delay="0"/>
                                              </p:stCondLst>
                                            </p:cTn>
                                            <p:tgtEl>
                                              <p:spTgt spid="182"/>
                                            </p:tgtEl>
                                            <p:attrNameLst>
                                              <p:attrName>style.visibility</p:attrName>
                                            </p:attrNameLst>
                                          </p:cBhvr>
                                          <p:to>
                                            <p:strVal val="visible"/>
                                          </p:to>
                                        </p:set>
                                        <p:animEffect transition="in" filter="wipe(left)">
                                          <p:cBhvr>
                                            <p:cTn id="46" dur="500"/>
                                            <p:tgtEl>
                                              <p:spTgt spid="182"/>
                                            </p:tgtEl>
                                          </p:cBhvr>
                                        </p:animEffect>
                                      </p:childTnLst>
                                    </p:cTn>
                                  </p:par>
                                </p:childTnLst>
                              </p:cTn>
                            </p:par>
                            <p:par>
                              <p:cTn id="47" fill="hold">
                                <p:stCondLst>
                                  <p:cond delay="3000"/>
                                </p:stCondLst>
                                <p:childTnLst>
                                  <p:par>
                                    <p:cTn id="48" presetID="14" presetClass="entr" presetSubtype="10" fill="hold" grpId="0" nodeType="after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randombar(horizontal)">
                                          <p:cBhvr>
                                            <p:cTn id="50" dur="500"/>
                                            <p:tgtEl>
                                              <p:spTgt spid="18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randombar(horizontal)">
                                          <p:cBhvr>
                                            <p:cTn id="53" dur="500"/>
                                            <p:tgtEl>
                                              <p:spTgt spid="18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88"/>
                                            </p:tgtEl>
                                            <p:attrNameLst>
                                              <p:attrName>style.visibility</p:attrName>
                                            </p:attrNameLst>
                                          </p:cBhvr>
                                          <p:to>
                                            <p:strVal val="visible"/>
                                          </p:to>
                                        </p:set>
                                        <p:animEffect transition="in" filter="randombar(horizontal)">
                                          <p:cBhvr>
                                            <p:cTn id="56" dur="500"/>
                                            <p:tgtEl>
                                              <p:spTgt spid="18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randombar(horizontal)">
                                          <p:cBhvr>
                                            <p:cTn id="59"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P spid="189" grpId="0"/>
          <p:bldP spid="1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000" fill="hold"/>
                                            <p:tgtEl>
                                              <p:spTgt spid="103"/>
                                            </p:tgtEl>
                                            <p:attrNameLst>
                                              <p:attrName>ppt_x</p:attrName>
                                            </p:attrNameLst>
                                          </p:cBhvr>
                                          <p:tavLst>
                                            <p:tav tm="0">
                                              <p:val>
                                                <p:strVal val="0-#ppt_w/2"/>
                                              </p:val>
                                            </p:tav>
                                            <p:tav tm="100000">
                                              <p:val>
                                                <p:strVal val="#ppt_x"/>
                                              </p:val>
                                            </p:tav>
                                          </p:tavLst>
                                        </p:anim>
                                        <p:anim calcmode="lin" valueType="num">
                                          <p:cBhvr additive="base">
                                            <p:cTn id="8" dur="20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50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2000" fill="hold"/>
                                            <p:tgtEl>
                                              <p:spTgt spid="121"/>
                                            </p:tgtEl>
                                            <p:attrNameLst>
                                              <p:attrName>ppt_x</p:attrName>
                                            </p:attrNameLst>
                                          </p:cBhvr>
                                          <p:tavLst>
                                            <p:tav tm="0">
                                              <p:val>
                                                <p:strVal val="0-#ppt_w/2"/>
                                              </p:val>
                                            </p:tav>
                                            <p:tav tm="100000">
                                              <p:val>
                                                <p:strVal val="#ppt_x"/>
                                              </p:val>
                                            </p:tav>
                                          </p:tavLst>
                                        </p:anim>
                                        <p:anim calcmode="lin" valueType="num">
                                          <p:cBhvr additive="base">
                                            <p:cTn id="12" dur="2000" fill="hold"/>
                                            <p:tgtEl>
                                              <p:spTgt spid="121"/>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100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2000" fill="hold"/>
                                            <p:tgtEl>
                                              <p:spTgt spid="112"/>
                                            </p:tgtEl>
                                            <p:attrNameLst>
                                              <p:attrName>ppt_x</p:attrName>
                                            </p:attrNameLst>
                                          </p:cBhvr>
                                          <p:tavLst>
                                            <p:tav tm="0">
                                              <p:val>
                                                <p:strVal val="0-#ppt_w/2"/>
                                              </p:val>
                                            </p:tav>
                                            <p:tav tm="100000">
                                              <p:val>
                                                <p:strVal val="#ppt_x"/>
                                              </p:val>
                                            </p:tav>
                                          </p:tavLst>
                                        </p:anim>
                                        <p:anim calcmode="lin" valueType="num">
                                          <p:cBhvr additive="base">
                                            <p:cTn id="16" dur="2000" fill="hold"/>
                                            <p:tgtEl>
                                              <p:spTgt spid="112"/>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150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2000" fill="hold"/>
                                            <p:tgtEl>
                                              <p:spTgt spid="130"/>
                                            </p:tgtEl>
                                            <p:attrNameLst>
                                              <p:attrName>ppt_x</p:attrName>
                                            </p:attrNameLst>
                                          </p:cBhvr>
                                          <p:tavLst>
                                            <p:tav tm="0">
                                              <p:val>
                                                <p:strVal val="0-#ppt_w/2"/>
                                              </p:val>
                                            </p:tav>
                                            <p:tav tm="100000">
                                              <p:val>
                                                <p:strVal val="#ppt_x"/>
                                              </p:val>
                                            </p:tav>
                                          </p:tavLst>
                                        </p:anim>
                                        <p:anim calcmode="lin" valueType="num">
                                          <p:cBhvr additive="base">
                                            <p:cTn id="20" dur="2000" fill="hold"/>
                                            <p:tgtEl>
                                              <p:spTgt spid="13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wipe(left)">
                                          <p:cBhvr>
                                            <p:cTn id="24" dur="500"/>
                                            <p:tgtEl>
                                              <p:spTgt spid="139"/>
                                            </p:tgtEl>
                                          </p:cBhvr>
                                        </p:animEffect>
                                      </p:childTnLst>
                                    </p:cTn>
                                  </p:par>
                                  <p:par>
                                    <p:cTn id="25" presetID="22" presetClass="entr" presetSubtype="2"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wipe(right)">
                                          <p:cBhvr>
                                            <p:cTn id="27" dur="500"/>
                                            <p:tgtEl>
                                              <p:spTgt spid="142"/>
                                            </p:tgtEl>
                                          </p:cBhvr>
                                        </p:animEffect>
                                      </p:childTnLst>
                                    </p:cTn>
                                  </p:par>
                                  <p:par>
                                    <p:cTn id="28" presetID="22" presetClass="entr" presetSubtype="2" fill="hold"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wipe(right)">
                                          <p:cBhvr>
                                            <p:cTn id="30" dur="500"/>
                                            <p:tgtEl>
                                              <p:spTgt spid="165"/>
                                            </p:tgtEl>
                                          </p:cBhvr>
                                        </p:animEffect>
                                      </p:childTnLst>
                                    </p:cTn>
                                  </p:par>
                                  <p:par>
                                    <p:cTn id="31" presetID="22" presetClass="entr" presetSubtype="8" fill="hold" nodeType="withEffect">
                                      <p:stCondLst>
                                        <p:cond delay="0"/>
                                      </p:stCondLst>
                                      <p:childTnLst>
                                        <p:set>
                                          <p:cBhvr>
                                            <p:cTn id="32" dur="1" fill="hold">
                                              <p:stCondLst>
                                                <p:cond delay="0"/>
                                              </p:stCondLst>
                                            </p:cTn>
                                            <p:tgtEl>
                                              <p:spTgt spid="162"/>
                                            </p:tgtEl>
                                            <p:attrNameLst>
                                              <p:attrName>style.visibility</p:attrName>
                                            </p:attrNameLst>
                                          </p:cBhvr>
                                          <p:to>
                                            <p:strVal val="visible"/>
                                          </p:to>
                                        </p:set>
                                        <p:animEffect transition="in" filter="wipe(left)">
                                          <p:cBhvr>
                                            <p:cTn id="33" dur="500"/>
                                            <p:tgtEl>
                                              <p:spTgt spid="162"/>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left)">
                                          <p:cBhvr>
                                            <p:cTn id="37" dur="500"/>
                                            <p:tgtEl>
                                              <p:spTgt spid="145"/>
                                            </p:tgtEl>
                                          </p:cBhvr>
                                        </p:animEffect>
                                      </p:childTnLst>
                                    </p:cTn>
                                  </p:par>
                                  <p:par>
                                    <p:cTn id="38" presetID="22" presetClass="entr" presetSubtype="8" fill="hold" nodeType="withEffect">
                                      <p:stCondLst>
                                        <p:cond delay="0"/>
                                      </p:stCondLst>
                                      <p:childTnLst>
                                        <p:set>
                                          <p:cBhvr>
                                            <p:cTn id="39" dur="1" fill="hold">
                                              <p:stCondLst>
                                                <p:cond delay="0"/>
                                              </p:stCondLst>
                                            </p:cTn>
                                            <p:tgtEl>
                                              <p:spTgt spid="175"/>
                                            </p:tgtEl>
                                            <p:attrNameLst>
                                              <p:attrName>style.visibility</p:attrName>
                                            </p:attrNameLst>
                                          </p:cBhvr>
                                          <p:to>
                                            <p:strVal val="visible"/>
                                          </p:to>
                                        </p:set>
                                        <p:animEffect transition="in" filter="wipe(left)">
                                          <p:cBhvr>
                                            <p:cTn id="40" dur="500"/>
                                            <p:tgtEl>
                                              <p:spTgt spid="175"/>
                                            </p:tgtEl>
                                          </p:cBhvr>
                                        </p:animEffect>
                                      </p:childTnLst>
                                    </p:cTn>
                                  </p:par>
                                  <p:par>
                                    <p:cTn id="41" presetID="22" presetClass="entr" presetSubtype="8" fill="hold"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wipe(left)">
                                          <p:cBhvr>
                                            <p:cTn id="43" dur="500"/>
                                            <p:tgtEl>
                                              <p:spTgt spid="168"/>
                                            </p:tgtEl>
                                          </p:cBhvr>
                                        </p:animEffect>
                                      </p:childTnLst>
                                    </p:cTn>
                                  </p:par>
                                  <p:par>
                                    <p:cTn id="44" presetID="22" presetClass="entr" presetSubtype="8" fill="hold" nodeType="withEffect">
                                      <p:stCondLst>
                                        <p:cond delay="0"/>
                                      </p:stCondLst>
                                      <p:childTnLst>
                                        <p:set>
                                          <p:cBhvr>
                                            <p:cTn id="45" dur="1" fill="hold">
                                              <p:stCondLst>
                                                <p:cond delay="0"/>
                                              </p:stCondLst>
                                            </p:cTn>
                                            <p:tgtEl>
                                              <p:spTgt spid="182"/>
                                            </p:tgtEl>
                                            <p:attrNameLst>
                                              <p:attrName>style.visibility</p:attrName>
                                            </p:attrNameLst>
                                          </p:cBhvr>
                                          <p:to>
                                            <p:strVal val="visible"/>
                                          </p:to>
                                        </p:set>
                                        <p:animEffect transition="in" filter="wipe(left)">
                                          <p:cBhvr>
                                            <p:cTn id="46" dur="500"/>
                                            <p:tgtEl>
                                              <p:spTgt spid="182"/>
                                            </p:tgtEl>
                                          </p:cBhvr>
                                        </p:animEffect>
                                      </p:childTnLst>
                                    </p:cTn>
                                  </p:par>
                                </p:childTnLst>
                              </p:cTn>
                            </p:par>
                            <p:par>
                              <p:cTn id="47" fill="hold">
                                <p:stCondLst>
                                  <p:cond delay="3000"/>
                                </p:stCondLst>
                                <p:childTnLst>
                                  <p:par>
                                    <p:cTn id="48" presetID="14" presetClass="entr" presetSubtype="10" fill="hold" grpId="0" nodeType="after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randombar(horizontal)">
                                          <p:cBhvr>
                                            <p:cTn id="50" dur="500"/>
                                            <p:tgtEl>
                                              <p:spTgt spid="18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randombar(horizontal)">
                                          <p:cBhvr>
                                            <p:cTn id="53" dur="500"/>
                                            <p:tgtEl>
                                              <p:spTgt spid="18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88"/>
                                            </p:tgtEl>
                                            <p:attrNameLst>
                                              <p:attrName>style.visibility</p:attrName>
                                            </p:attrNameLst>
                                          </p:cBhvr>
                                          <p:to>
                                            <p:strVal val="visible"/>
                                          </p:to>
                                        </p:set>
                                        <p:animEffect transition="in" filter="randombar(horizontal)">
                                          <p:cBhvr>
                                            <p:cTn id="56" dur="500"/>
                                            <p:tgtEl>
                                              <p:spTgt spid="18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randombar(horizontal)">
                                          <p:cBhvr>
                                            <p:cTn id="59"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P spid="189" grpId="0"/>
          <p:bldP spid="19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7" y="724895"/>
            <a:ext cx="1558371"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569660"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五年发展规划</a:t>
            </a:r>
          </a:p>
        </p:txBody>
      </p:sp>
      <p:sp>
        <p:nvSpPr>
          <p:cNvPr id="55" name="MH_Other_1"/>
          <p:cNvSpPr/>
          <p:nvPr>
            <p:custDataLst>
              <p:tags r:id="rId1"/>
            </p:custDataLst>
          </p:nvPr>
        </p:nvSpPr>
        <p:spPr>
          <a:xfrm rot="802987">
            <a:off x="7891633" y="2783452"/>
            <a:ext cx="929099"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BD7926"/>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ysClr val="window" lastClr="FFFFFF"/>
              </a:solidFill>
              <a:latin typeface="Calibri" panose="020F0502020204030204"/>
            </a:endParaRPr>
          </a:p>
        </p:txBody>
      </p:sp>
      <p:sp>
        <p:nvSpPr>
          <p:cNvPr id="56" name="MH_Other_2"/>
          <p:cNvSpPr/>
          <p:nvPr>
            <p:custDataLst>
              <p:tags r:id="rId2"/>
            </p:custDataLst>
          </p:nvPr>
        </p:nvSpPr>
        <p:spPr>
          <a:xfrm rot="19734537">
            <a:off x="5649270" y="3179799"/>
            <a:ext cx="1002828"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BD7926"/>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ysClr val="window" lastClr="FFFFFF"/>
              </a:solidFill>
              <a:latin typeface="Calibri" panose="020F0502020204030204"/>
            </a:endParaRPr>
          </a:p>
        </p:txBody>
      </p:sp>
      <p:sp>
        <p:nvSpPr>
          <p:cNvPr id="57" name="MH_Other_3"/>
          <p:cNvSpPr/>
          <p:nvPr>
            <p:custDataLst>
              <p:tags r:id="rId3"/>
            </p:custDataLst>
          </p:nvPr>
        </p:nvSpPr>
        <p:spPr>
          <a:xfrm rot="1574853">
            <a:off x="3124921" y="3186340"/>
            <a:ext cx="1292280"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BD7926"/>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ysClr val="window" lastClr="FFFFFF"/>
              </a:solidFill>
              <a:latin typeface="Calibri" panose="020F0502020204030204"/>
            </a:endParaRPr>
          </a:p>
        </p:txBody>
      </p:sp>
      <p:grpSp>
        <p:nvGrpSpPr>
          <p:cNvPr id="58" name="组合 57"/>
          <p:cNvGrpSpPr/>
          <p:nvPr/>
        </p:nvGrpSpPr>
        <p:grpSpPr>
          <a:xfrm>
            <a:off x="1747606" y="2231860"/>
            <a:ext cx="1784401" cy="1784400"/>
            <a:chOff x="1787467" y="1914284"/>
            <a:chExt cx="1784401" cy="1784400"/>
          </a:xfrm>
          <a:solidFill>
            <a:srgbClr val="E8B438"/>
          </a:solidFill>
        </p:grpSpPr>
        <p:sp>
          <p:nvSpPr>
            <p:cNvPr id="59" name="MH_SubTitle_1"/>
            <p:cNvSpPr/>
            <p:nvPr>
              <p:custDataLst>
                <p:tags r:id="rId11"/>
              </p:custDataLst>
            </p:nvPr>
          </p:nvSpPr>
          <p:spPr>
            <a:xfrm>
              <a:off x="1787467" y="1914284"/>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Arial" panose="020B0604020202020204" pitchFamily="34" charset="0"/>
              </a:endParaRPr>
            </a:p>
          </p:txBody>
        </p:sp>
        <p:sp>
          <p:nvSpPr>
            <p:cNvPr id="60" name="TextBox 18"/>
            <p:cNvSpPr txBox="1"/>
            <p:nvPr/>
          </p:nvSpPr>
          <p:spPr>
            <a:xfrm>
              <a:off x="1995825" y="2344859"/>
              <a:ext cx="1367682" cy="923330"/>
            </a:xfrm>
            <a:prstGeom prst="rect">
              <a:avLst/>
            </a:prstGeom>
            <a:grpFill/>
          </p:spPr>
          <p:txBody>
            <a:bodyPr wrap="none" rtlCol="0">
              <a:spAutoFit/>
            </a:bodyPr>
            <a:lstStyle/>
            <a:p>
              <a:pPr algn="ctr"/>
              <a:r>
                <a:rPr lang="zh-CN" altLang="en-US" b="1" dirty="0">
                  <a:solidFill>
                    <a:schemeClr val="bg1"/>
                  </a:solidFill>
                </a:rPr>
                <a:t>销售额突破</a:t>
              </a:r>
              <a:endParaRPr lang="en-US" altLang="zh-CN" b="1" dirty="0">
                <a:solidFill>
                  <a:schemeClr val="bg1"/>
                </a:solidFill>
              </a:endParaRPr>
            </a:p>
            <a:p>
              <a:pPr algn="ctr"/>
              <a:r>
                <a:rPr lang="en-US" altLang="zh-CN" sz="3600" b="1" dirty="0">
                  <a:solidFill>
                    <a:schemeClr val="bg1"/>
                  </a:solidFill>
                </a:rPr>
                <a:t>5</a:t>
              </a:r>
              <a:r>
                <a:rPr lang="zh-CN" altLang="en-US" sz="3600" b="1" dirty="0">
                  <a:solidFill>
                    <a:schemeClr val="bg1"/>
                  </a:solidFill>
                </a:rPr>
                <a:t>个亿</a:t>
              </a:r>
            </a:p>
          </p:txBody>
        </p:sp>
      </p:grpSp>
      <p:grpSp>
        <p:nvGrpSpPr>
          <p:cNvPr id="61" name="组合 60"/>
          <p:cNvGrpSpPr/>
          <p:nvPr/>
        </p:nvGrpSpPr>
        <p:grpSpPr>
          <a:xfrm>
            <a:off x="4161460" y="3250862"/>
            <a:ext cx="1784402" cy="1784400"/>
            <a:chOff x="4201319" y="2933286"/>
            <a:chExt cx="1784401" cy="1784400"/>
          </a:xfrm>
          <a:solidFill>
            <a:srgbClr val="FFD94B"/>
          </a:solidFill>
        </p:grpSpPr>
        <p:sp>
          <p:nvSpPr>
            <p:cNvPr id="62" name="MH_SubTitle_2"/>
            <p:cNvSpPr/>
            <p:nvPr>
              <p:custDataLst>
                <p:tags r:id="rId10"/>
              </p:custDataLst>
            </p:nvPr>
          </p:nvSpPr>
          <p:spPr>
            <a:xfrm>
              <a:off x="4201319" y="2933286"/>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Arial" panose="020B0604020202020204" pitchFamily="34" charset="0"/>
              </a:endParaRPr>
            </a:p>
          </p:txBody>
        </p:sp>
        <p:sp>
          <p:nvSpPr>
            <p:cNvPr id="63" name="TextBox 20"/>
            <p:cNvSpPr txBox="1"/>
            <p:nvPr/>
          </p:nvSpPr>
          <p:spPr>
            <a:xfrm>
              <a:off x="4349157" y="3401718"/>
              <a:ext cx="1367681" cy="923330"/>
            </a:xfrm>
            <a:prstGeom prst="rect">
              <a:avLst/>
            </a:prstGeom>
            <a:grpFill/>
          </p:spPr>
          <p:txBody>
            <a:bodyPr wrap="none" rtlCol="0">
              <a:spAutoFit/>
            </a:bodyPr>
            <a:lstStyle/>
            <a:p>
              <a:pPr algn="ctr"/>
              <a:r>
                <a:rPr lang="zh-CN" altLang="en-US" b="1" dirty="0">
                  <a:solidFill>
                    <a:schemeClr val="bg1"/>
                  </a:solidFill>
                </a:rPr>
                <a:t>加盟店超过</a:t>
              </a:r>
              <a:endParaRPr lang="en-US" altLang="zh-CN" b="1" dirty="0">
                <a:solidFill>
                  <a:schemeClr val="bg1"/>
                </a:solidFill>
              </a:endParaRPr>
            </a:p>
            <a:p>
              <a:pPr algn="ctr"/>
              <a:r>
                <a:rPr lang="en-US" altLang="zh-CN" sz="3600" b="1" dirty="0">
                  <a:solidFill>
                    <a:schemeClr val="bg1"/>
                  </a:solidFill>
                </a:rPr>
                <a:t>5</a:t>
              </a:r>
              <a:r>
                <a:rPr lang="zh-CN" altLang="en-US" sz="3600" b="1" dirty="0">
                  <a:solidFill>
                    <a:schemeClr val="bg1"/>
                  </a:solidFill>
                </a:rPr>
                <a:t>千家</a:t>
              </a:r>
            </a:p>
          </p:txBody>
        </p:sp>
      </p:grpSp>
      <p:grpSp>
        <p:nvGrpSpPr>
          <p:cNvPr id="64" name="组合 63"/>
          <p:cNvGrpSpPr/>
          <p:nvPr/>
        </p:nvGrpSpPr>
        <p:grpSpPr>
          <a:xfrm>
            <a:off x="6314057" y="2051799"/>
            <a:ext cx="1784401" cy="1784400"/>
            <a:chOff x="6353919" y="1734223"/>
            <a:chExt cx="1784401" cy="1784400"/>
          </a:xfrm>
          <a:solidFill>
            <a:srgbClr val="E8B438"/>
          </a:solidFill>
        </p:grpSpPr>
        <p:sp>
          <p:nvSpPr>
            <p:cNvPr id="65" name="MH_SubTitle_3"/>
            <p:cNvSpPr/>
            <p:nvPr>
              <p:custDataLst>
                <p:tags r:id="rId9"/>
              </p:custDataLst>
            </p:nvPr>
          </p:nvSpPr>
          <p:spPr>
            <a:xfrm>
              <a:off x="6353919" y="1734223"/>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Arial" panose="020B0604020202020204" pitchFamily="34" charset="0"/>
              </a:endParaRPr>
            </a:p>
          </p:txBody>
        </p:sp>
        <p:sp>
          <p:nvSpPr>
            <p:cNvPr id="66" name="TextBox 21"/>
            <p:cNvSpPr txBox="1"/>
            <p:nvPr/>
          </p:nvSpPr>
          <p:spPr>
            <a:xfrm>
              <a:off x="6458143" y="2178358"/>
              <a:ext cx="1579278" cy="923330"/>
            </a:xfrm>
            <a:prstGeom prst="rect">
              <a:avLst/>
            </a:prstGeom>
            <a:grpFill/>
          </p:spPr>
          <p:txBody>
            <a:bodyPr wrap="none" rtlCol="0">
              <a:spAutoFit/>
            </a:bodyPr>
            <a:lstStyle/>
            <a:p>
              <a:pPr algn="ctr"/>
              <a:r>
                <a:rPr lang="zh-CN" altLang="en-US" b="1" dirty="0">
                  <a:solidFill>
                    <a:schemeClr val="bg1"/>
                  </a:solidFill>
                </a:rPr>
                <a:t>产品销售覆盖</a:t>
              </a:r>
              <a:endParaRPr lang="en-US" altLang="zh-CN" b="1" dirty="0">
                <a:solidFill>
                  <a:schemeClr val="bg1"/>
                </a:solidFill>
              </a:endParaRPr>
            </a:p>
            <a:p>
              <a:pPr algn="ctr"/>
              <a:r>
                <a:rPr lang="en-US" altLang="zh-CN" sz="3600" b="1" dirty="0">
                  <a:solidFill>
                    <a:schemeClr val="bg1"/>
                  </a:solidFill>
                </a:rPr>
                <a:t>5</a:t>
              </a:r>
              <a:r>
                <a:rPr lang="zh-CN" altLang="en-US" sz="3600" b="1" dirty="0">
                  <a:solidFill>
                    <a:schemeClr val="bg1"/>
                  </a:solidFill>
                </a:rPr>
                <a:t>大洲</a:t>
              </a:r>
              <a:endParaRPr lang="en-US" altLang="zh-CN" sz="3600" b="1" dirty="0">
                <a:solidFill>
                  <a:schemeClr val="bg1"/>
                </a:solidFill>
              </a:endParaRPr>
            </a:p>
          </p:txBody>
        </p:sp>
      </p:grpSp>
      <p:grpSp>
        <p:nvGrpSpPr>
          <p:cNvPr id="67" name="组合 66"/>
          <p:cNvGrpSpPr/>
          <p:nvPr/>
        </p:nvGrpSpPr>
        <p:grpSpPr>
          <a:xfrm>
            <a:off x="8669855" y="2602412"/>
            <a:ext cx="1784401" cy="1784400"/>
            <a:chOff x="8709716" y="2284836"/>
            <a:chExt cx="1784401" cy="1784400"/>
          </a:xfrm>
          <a:solidFill>
            <a:srgbClr val="FFD94B"/>
          </a:solidFill>
        </p:grpSpPr>
        <p:sp>
          <p:nvSpPr>
            <p:cNvPr id="68" name="MH_SubTitle_4"/>
            <p:cNvSpPr/>
            <p:nvPr>
              <p:custDataLst>
                <p:tags r:id="rId8"/>
              </p:custDataLst>
            </p:nvPr>
          </p:nvSpPr>
          <p:spPr>
            <a:xfrm>
              <a:off x="8709716" y="2284836"/>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Arial" panose="020B0604020202020204" pitchFamily="34" charset="0"/>
              </a:endParaRPr>
            </a:p>
          </p:txBody>
        </p:sp>
        <p:sp>
          <p:nvSpPr>
            <p:cNvPr id="69" name="TextBox 22"/>
            <p:cNvSpPr txBox="1"/>
            <p:nvPr/>
          </p:nvSpPr>
          <p:spPr>
            <a:xfrm>
              <a:off x="8812278" y="2786745"/>
              <a:ext cx="1579278" cy="923330"/>
            </a:xfrm>
            <a:prstGeom prst="rect">
              <a:avLst/>
            </a:prstGeom>
            <a:grpFill/>
          </p:spPr>
          <p:txBody>
            <a:bodyPr wrap="none" rtlCol="0">
              <a:spAutoFit/>
            </a:bodyPr>
            <a:lstStyle/>
            <a:p>
              <a:pPr algn="ctr"/>
              <a:r>
                <a:rPr lang="zh-CN" altLang="en-US" b="1" dirty="0">
                  <a:solidFill>
                    <a:schemeClr val="bg1"/>
                  </a:solidFill>
                </a:rPr>
                <a:t>申请专利数量</a:t>
              </a:r>
              <a:endParaRPr lang="en-US" altLang="zh-CN" b="1" dirty="0">
                <a:solidFill>
                  <a:schemeClr val="bg1"/>
                </a:solidFill>
              </a:endParaRPr>
            </a:p>
            <a:p>
              <a:pPr algn="ctr"/>
              <a:r>
                <a:rPr lang="en-US" altLang="zh-CN" sz="3600" b="1" dirty="0">
                  <a:solidFill>
                    <a:schemeClr val="bg1"/>
                  </a:solidFill>
                </a:rPr>
                <a:t>5</a:t>
              </a:r>
              <a:r>
                <a:rPr lang="zh-CN" altLang="en-US" sz="3600" b="1" dirty="0">
                  <a:solidFill>
                    <a:schemeClr val="bg1"/>
                  </a:solidFill>
                </a:rPr>
                <a:t>千件</a:t>
              </a:r>
              <a:endParaRPr lang="en-US" altLang="zh-CN" sz="3600" b="1" dirty="0">
                <a:solidFill>
                  <a:schemeClr val="bg1"/>
                </a:solidFill>
              </a:endParaRPr>
            </a:p>
          </p:txBody>
        </p:sp>
      </p:grpSp>
      <p:sp>
        <p:nvSpPr>
          <p:cNvPr id="70" name="矩形 69"/>
          <p:cNvSpPr/>
          <p:nvPr/>
        </p:nvSpPr>
        <p:spPr>
          <a:xfrm>
            <a:off x="1195082" y="4146839"/>
            <a:ext cx="2321367"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71" name="矩形 70"/>
          <p:cNvSpPr/>
          <p:nvPr/>
        </p:nvSpPr>
        <p:spPr>
          <a:xfrm>
            <a:off x="3892975" y="5206382"/>
            <a:ext cx="2321367"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72" name="矩形 71"/>
          <p:cNvSpPr/>
          <p:nvPr/>
        </p:nvSpPr>
        <p:spPr>
          <a:xfrm>
            <a:off x="6241489" y="4080395"/>
            <a:ext cx="2321367"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73" name="矩形 72"/>
          <p:cNvSpPr/>
          <p:nvPr/>
        </p:nvSpPr>
        <p:spPr>
          <a:xfrm>
            <a:off x="8571607" y="4699206"/>
            <a:ext cx="2321367"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此处添加详细文本描述，建议与标题相关并符合整体语言风格，语言描述尽量简洁生动。</a:t>
            </a:r>
          </a:p>
        </p:txBody>
      </p:sp>
      <p:sp>
        <p:nvSpPr>
          <p:cNvPr id="74" name="MH_Other_4"/>
          <p:cNvSpPr txBox="1"/>
          <p:nvPr>
            <p:custDataLst>
              <p:tags r:id="rId4"/>
            </p:custDataLst>
          </p:nvPr>
        </p:nvSpPr>
        <p:spPr>
          <a:xfrm>
            <a:off x="2388684" y="1403675"/>
            <a:ext cx="502240" cy="1298815"/>
          </a:xfrm>
          <a:prstGeom prst="rect">
            <a:avLst/>
          </a:prstGeom>
          <a:noFill/>
        </p:spPr>
        <p:txBody>
          <a:bodyPr wrap="square" rtlCol="0">
            <a:no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8000" dirty="0">
                <a:ln w="57150" cmpd="sng">
                  <a:solidFill>
                    <a:srgbClr val="FFFFFF"/>
                  </a:solidFill>
                  <a:prstDash val="solid"/>
                </a:ln>
                <a:solidFill>
                  <a:srgbClr val="E8B438"/>
                </a:solidFill>
                <a:latin typeface="Bernard MT Condensed" pitchFamily="18" charset="0"/>
              </a:rPr>
              <a:t>1</a:t>
            </a:r>
          </a:p>
        </p:txBody>
      </p:sp>
      <p:sp>
        <p:nvSpPr>
          <p:cNvPr id="75" name="MH_Other_5"/>
          <p:cNvSpPr txBox="1"/>
          <p:nvPr>
            <p:custDataLst>
              <p:tags r:id="rId5"/>
            </p:custDataLst>
          </p:nvPr>
        </p:nvSpPr>
        <p:spPr>
          <a:xfrm>
            <a:off x="4742016" y="2436623"/>
            <a:ext cx="502240" cy="1298815"/>
          </a:xfrm>
          <a:prstGeom prst="rect">
            <a:avLst/>
          </a:prstGeom>
          <a:noFill/>
        </p:spPr>
        <p:txBody>
          <a:bodyPr wrap="square" rtlCol="0">
            <a:no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8000" dirty="0">
                <a:ln w="57150" cmpd="sng">
                  <a:solidFill>
                    <a:srgbClr val="FFFFFF"/>
                  </a:solidFill>
                  <a:prstDash val="solid"/>
                </a:ln>
                <a:solidFill>
                  <a:srgbClr val="FFD94B"/>
                </a:solidFill>
                <a:latin typeface="Bernard MT Condensed" pitchFamily="18" charset="0"/>
              </a:rPr>
              <a:t>2</a:t>
            </a:r>
          </a:p>
        </p:txBody>
      </p:sp>
      <p:sp>
        <p:nvSpPr>
          <p:cNvPr id="76" name="MH_Other_6"/>
          <p:cNvSpPr txBox="1"/>
          <p:nvPr>
            <p:custDataLst>
              <p:tags r:id="rId6"/>
            </p:custDataLst>
          </p:nvPr>
        </p:nvSpPr>
        <p:spPr>
          <a:xfrm>
            <a:off x="6965235" y="1205452"/>
            <a:ext cx="502240" cy="1323439"/>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8000" dirty="0">
                <a:ln w="57150" cmpd="sng">
                  <a:solidFill>
                    <a:srgbClr val="FFFFFF"/>
                  </a:solidFill>
                  <a:prstDash val="solid"/>
                </a:ln>
                <a:solidFill>
                  <a:srgbClr val="E8B438"/>
                </a:solidFill>
                <a:latin typeface="Bernard MT Condensed" pitchFamily="18" charset="0"/>
              </a:rPr>
              <a:t>3</a:t>
            </a:r>
          </a:p>
        </p:txBody>
      </p:sp>
      <p:sp>
        <p:nvSpPr>
          <p:cNvPr id="77" name="MH_Other_7"/>
          <p:cNvSpPr txBox="1"/>
          <p:nvPr>
            <p:custDataLst>
              <p:tags r:id="rId7"/>
            </p:custDataLst>
          </p:nvPr>
        </p:nvSpPr>
        <p:spPr>
          <a:xfrm>
            <a:off x="9229509" y="1805508"/>
            <a:ext cx="502240" cy="1298815"/>
          </a:xfrm>
          <a:prstGeom prst="rect">
            <a:avLst/>
          </a:prstGeom>
          <a:noFill/>
        </p:spPr>
        <p:txBody>
          <a:bodyPr wrap="square" rtlCol="0">
            <a:no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gn="ctr">
              <a:lnSpc>
                <a:spcPct val="100000"/>
              </a:lnSpc>
              <a:defRPr/>
            </a:pPr>
            <a:r>
              <a:rPr lang="en-US" altLang="zh-CN" sz="8000" dirty="0">
                <a:ln w="57150" cmpd="sng">
                  <a:solidFill>
                    <a:srgbClr val="FFFFFF"/>
                  </a:solidFill>
                  <a:prstDash val="solid"/>
                </a:ln>
                <a:solidFill>
                  <a:srgbClr val="FFD94B"/>
                </a:solidFill>
                <a:latin typeface="Bernard MT Condensed" pitchFamily="18" charset="0"/>
              </a:rPr>
              <a:t>4</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p:tgtEl>
                                          <p:spTgt spid="74"/>
                                        </p:tgtEl>
                                        <p:attrNameLst>
                                          <p:attrName>ppt_y</p:attrName>
                                        </p:attrNameLst>
                                      </p:cBhvr>
                                      <p:tavLst>
                                        <p:tav tm="0">
                                          <p:val>
                                            <p:strVal val="#ppt_y+#ppt_h*1.125000"/>
                                          </p:val>
                                        </p:tav>
                                        <p:tav tm="100000">
                                          <p:val>
                                            <p:strVal val="#ppt_y"/>
                                          </p:val>
                                        </p:tav>
                                      </p:tavLst>
                                    </p:anim>
                                    <p:animEffect transition="in" filter="wipe(up)">
                                      <p:cBhvr>
                                        <p:cTn id="14" dur="500"/>
                                        <p:tgtEl>
                                          <p:spTgt spid="7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up)">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Effect transition="in" filter="fade">
                                      <p:cBhvr>
                                        <p:cTn id="26" dur="500"/>
                                        <p:tgtEl>
                                          <p:spTgt spid="61"/>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ppt_y</p:attrName>
                                        </p:attrNameLst>
                                      </p:cBhvr>
                                      <p:tavLst>
                                        <p:tav tm="0">
                                          <p:val>
                                            <p:strVal val="#ppt_y+#ppt_h*1.125000"/>
                                          </p:val>
                                        </p:tav>
                                        <p:tav tm="100000">
                                          <p:val>
                                            <p:strVal val="#ppt_y"/>
                                          </p:val>
                                        </p:tav>
                                      </p:tavLst>
                                    </p:anim>
                                    <p:animEffect transition="in" filter="wipe(up)">
                                      <p:cBhvr>
                                        <p:cTn id="31" dur="500"/>
                                        <p:tgtEl>
                                          <p:spTgt spid="75"/>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p:tgtEl>
                                          <p:spTgt spid="76"/>
                                        </p:tgtEl>
                                        <p:attrNameLst>
                                          <p:attrName>ppt_y</p:attrName>
                                        </p:attrNameLst>
                                      </p:cBhvr>
                                      <p:tavLst>
                                        <p:tav tm="0">
                                          <p:val>
                                            <p:strVal val="#ppt_y+#ppt_h*1.125000"/>
                                          </p:val>
                                        </p:tav>
                                        <p:tav tm="100000">
                                          <p:val>
                                            <p:strVal val="#ppt_y"/>
                                          </p:val>
                                        </p:tav>
                                      </p:tavLst>
                                    </p:anim>
                                    <p:animEffect transition="in" filter="wipe(up)">
                                      <p:cBhvr>
                                        <p:cTn id="48" dur="500"/>
                                        <p:tgtEl>
                                          <p:spTgt spid="76"/>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up)">
                                      <p:cBhvr>
                                        <p:cTn id="52" dur="500"/>
                                        <p:tgtEl>
                                          <p:spTgt spid="7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53" presetClass="entr" presetSubtype="16"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3500"/>
                            </p:stCondLst>
                            <p:childTnLst>
                              <p:par>
                                <p:cTn id="62" presetID="12" presetClass="entr" presetSubtype="4"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additive="base">
                                        <p:cTn id="64" dur="500"/>
                                        <p:tgtEl>
                                          <p:spTgt spid="77"/>
                                        </p:tgtEl>
                                        <p:attrNameLst>
                                          <p:attrName>ppt_y</p:attrName>
                                        </p:attrNameLst>
                                      </p:cBhvr>
                                      <p:tavLst>
                                        <p:tav tm="0">
                                          <p:val>
                                            <p:strVal val="#ppt_y+#ppt_h*1.125000"/>
                                          </p:val>
                                        </p:tav>
                                        <p:tav tm="100000">
                                          <p:val>
                                            <p:strVal val="#ppt_y"/>
                                          </p:val>
                                        </p:tav>
                                      </p:tavLst>
                                    </p:anim>
                                    <p:animEffect transition="in" filter="wipe(up)">
                                      <p:cBhvr>
                                        <p:cTn id="65" dur="500"/>
                                        <p:tgtEl>
                                          <p:spTgt spid="7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up)">
                                      <p:cBhvr>
                                        <p:cTn id="6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70" grpId="0"/>
      <p:bldP spid="71" grpId="0"/>
      <p:bldP spid="72" grpId="0"/>
      <p:bldP spid="73" grpId="0"/>
      <p:bldP spid="74" grpId="0"/>
      <p:bldP spid="75"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7" y="724895"/>
            <a:ext cx="1452687"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569660"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短期盈利目标</a:t>
            </a:r>
          </a:p>
        </p:txBody>
      </p:sp>
      <p:sp>
        <p:nvSpPr>
          <p:cNvPr id="33" name="六边形 32"/>
          <p:cNvSpPr/>
          <p:nvPr/>
        </p:nvSpPr>
        <p:spPr>
          <a:xfrm>
            <a:off x="1887350" y="2066012"/>
            <a:ext cx="624775" cy="539481"/>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4" name="六边形 33"/>
          <p:cNvSpPr/>
          <p:nvPr/>
        </p:nvSpPr>
        <p:spPr>
          <a:xfrm>
            <a:off x="3789396" y="3882763"/>
            <a:ext cx="624775" cy="539481"/>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5" name="六边形 34"/>
          <p:cNvSpPr/>
          <p:nvPr/>
        </p:nvSpPr>
        <p:spPr>
          <a:xfrm>
            <a:off x="5162622" y="3993645"/>
            <a:ext cx="624775" cy="539481"/>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6" name="六边形 35"/>
          <p:cNvSpPr/>
          <p:nvPr/>
        </p:nvSpPr>
        <p:spPr>
          <a:xfrm>
            <a:off x="6987903" y="2119317"/>
            <a:ext cx="405144" cy="347572"/>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7" name="六边形 36"/>
          <p:cNvSpPr/>
          <p:nvPr/>
        </p:nvSpPr>
        <p:spPr>
          <a:xfrm>
            <a:off x="6083791" y="1912483"/>
            <a:ext cx="594923" cy="513893"/>
          </a:xfrm>
          <a:prstGeom prst="hexagon">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8" name="六边形 37"/>
          <p:cNvSpPr/>
          <p:nvPr/>
        </p:nvSpPr>
        <p:spPr>
          <a:xfrm>
            <a:off x="3437559" y="1528662"/>
            <a:ext cx="245220" cy="211101"/>
          </a:xfrm>
          <a:prstGeom prst="hexagon">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9" name="六边形 38"/>
          <p:cNvSpPr/>
          <p:nvPr/>
        </p:nvSpPr>
        <p:spPr>
          <a:xfrm>
            <a:off x="4906742" y="3878497"/>
            <a:ext cx="275071" cy="238822"/>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0" name="六边形 39"/>
          <p:cNvSpPr/>
          <p:nvPr/>
        </p:nvSpPr>
        <p:spPr>
          <a:xfrm>
            <a:off x="6659525" y="2426376"/>
            <a:ext cx="287865" cy="247351"/>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1" name="六边形 40"/>
          <p:cNvSpPr/>
          <p:nvPr/>
        </p:nvSpPr>
        <p:spPr>
          <a:xfrm>
            <a:off x="3019622" y="1776012"/>
            <a:ext cx="481908" cy="413674"/>
          </a:xfrm>
          <a:prstGeom prst="hexagon">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2" name="六边形 41"/>
          <p:cNvSpPr/>
          <p:nvPr/>
        </p:nvSpPr>
        <p:spPr>
          <a:xfrm>
            <a:off x="8559437" y="3805999"/>
            <a:ext cx="597055" cy="513893"/>
          </a:xfrm>
          <a:prstGeom prst="hexagon">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3" name="六边形 42"/>
          <p:cNvSpPr/>
          <p:nvPr/>
        </p:nvSpPr>
        <p:spPr>
          <a:xfrm>
            <a:off x="9290829" y="3748425"/>
            <a:ext cx="430732" cy="371027"/>
          </a:xfrm>
          <a:prstGeom prst="hexagon">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4" name="六边形 43"/>
          <p:cNvSpPr/>
          <p:nvPr/>
        </p:nvSpPr>
        <p:spPr>
          <a:xfrm>
            <a:off x="9165020" y="4198349"/>
            <a:ext cx="285733" cy="247351"/>
          </a:xfrm>
          <a:prstGeom prst="hexagon">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5" name="六边形 44"/>
          <p:cNvSpPr/>
          <p:nvPr/>
        </p:nvSpPr>
        <p:spPr>
          <a:xfrm>
            <a:off x="2603816" y="2136376"/>
            <a:ext cx="405144" cy="347572"/>
          </a:xfrm>
          <a:prstGeom prst="hexagon">
            <a:avLst/>
          </a:prstGeom>
          <a:solidFill>
            <a:srgbClr val="FFD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grpSp>
        <p:nvGrpSpPr>
          <p:cNvPr id="46" name="组合 45"/>
          <p:cNvGrpSpPr/>
          <p:nvPr/>
        </p:nvGrpSpPr>
        <p:grpSpPr>
          <a:xfrm>
            <a:off x="1002430" y="2756889"/>
            <a:ext cx="2699540" cy="2328513"/>
            <a:chOff x="1088761" y="3123078"/>
            <a:chExt cx="2699540" cy="2328513"/>
          </a:xfrm>
          <a:solidFill>
            <a:srgbClr val="E8B438"/>
          </a:solidFill>
        </p:grpSpPr>
        <p:sp>
          <p:nvSpPr>
            <p:cNvPr id="47" name="六边形 46"/>
            <p:cNvSpPr/>
            <p:nvPr/>
          </p:nvSpPr>
          <p:spPr>
            <a:xfrm>
              <a:off x="1088761" y="3123078"/>
              <a:ext cx="2699540" cy="232851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8" name="TextBox 1"/>
            <p:cNvSpPr txBox="1">
              <a:spLocks noChangeArrowheads="1"/>
            </p:cNvSpPr>
            <p:nvPr/>
          </p:nvSpPr>
          <p:spPr bwMode="auto">
            <a:xfrm>
              <a:off x="1594126" y="4304393"/>
              <a:ext cx="1667488" cy="400110"/>
            </a:xfrm>
            <a:prstGeom prst="rect">
              <a:avLst/>
            </a:prstGeom>
            <a:grp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添加标题</a:t>
              </a:r>
            </a:p>
          </p:txBody>
        </p:sp>
        <p:sp>
          <p:nvSpPr>
            <p:cNvPr id="49" name="流程图: 联系 2"/>
            <p:cNvSpPr/>
            <p:nvPr/>
          </p:nvSpPr>
          <p:spPr>
            <a:xfrm>
              <a:off x="2167724" y="3532487"/>
              <a:ext cx="545879" cy="539481"/>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0" name="矩形 49"/>
            <p:cNvSpPr/>
            <p:nvPr/>
          </p:nvSpPr>
          <p:spPr>
            <a:xfrm>
              <a:off x="1626988" y="4880452"/>
              <a:ext cx="1719920" cy="276999"/>
            </a:xfrm>
            <a:prstGeom prst="rect">
              <a:avLst/>
            </a:prstGeom>
            <a:grpFill/>
          </p:spPr>
          <p:txBody>
            <a:bodyPr wrap="square">
              <a:spAutoFit/>
            </a:bodyPr>
            <a:lstStyle/>
            <a:p>
              <a:r>
                <a:rPr lang="zh-CN" altLang="en-US" sz="1200" dirty="0">
                  <a:solidFill>
                    <a:schemeClr val="bg1"/>
                  </a:solidFill>
                </a:rPr>
                <a:t>此处添加详细文本描述</a:t>
              </a:r>
            </a:p>
          </p:txBody>
        </p:sp>
      </p:grpSp>
      <p:grpSp>
        <p:nvGrpSpPr>
          <p:cNvPr id="51" name="组合 50"/>
          <p:cNvGrpSpPr/>
          <p:nvPr/>
        </p:nvGrpSpPr>
        <p:grpSpPr>
          <a:xfrm>
            <a:off x="3365061" y="1345281"/>
            <a:ext cx="2701673" cy="2328513"/>
            <a:chOff x="3451392" y="1711470"/>
            <a:chExt cx="2701673" cy="2328513"/>
          </a:xfrm>
          <a:solidFill>
            <a:srgbClr val="FFD94B"/>
          </a:solidFill>
        </p:grpSpPr>
        <p:sp>
          <p:nvSpPr>
            <p:cNvPr id="52" name="六边形 51"/>
            <p:cNvSpPr/>
            <p:nvPr/>
          </p:nvSpPr>
          <p:spPr>
            <a:xfrm>
              <a:off x="3451392" y="1711470"/>
              <a:ext cx="2701673" cy="232851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3" name="矩形 45"/>
            <p:cNvSpPr/>
            <p:nvPr/>
          </p:nvSpPr>
          <p:spPr>
            <a:xfrm>
              <a:off x="4560207" y="2174187"/>
              <a:ext cx="518159" cy="522423"/>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4" name="TextBox 8"/>
            <p:cNvSpPr txBox="1">
              <a:spLocks noChangeArrowheads="1"/>
            </p:cNvSpPr>
            <p:nvPr/>
          </p:nvSpPr>
          <p:spPr bwMode="auto">
            <a:xfrm>
              <a:off x="4048447" y="2854403"/>
              <a:ext cx="1531018" cy="400110"/>
            </a:xfrm>
            <a:prstGeom prst="rect">
              <a:avLst/>
            </a:prstGeom>
            <a:grp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添加标题</a:t>
              </a:r>
            </a:p>
          </p:txBody>
        </p:sp>
        <p:sp>
          <p:nvSpPr>
            <p:cNvPr id="55" name="矩形 54"/>
            <p:cNvSpPr/>
            <p:nvPr/>
          </p:nvSpPr>
          <p:spPr>
            <a:xfrm>
              <a:off x="3953995" y="3393987"/>
              <a:ext cx="1719920" cy="276999"/>
            </a:xfrm>
            <a:prstGeom prst="rect">
              <a:avLst/>
            </a:prstGeom>
            <a:grpFill/>
          </p:spPr>
          <p:txBody>
            <a:bodyPr wrap="square">
              <a:spAutoFit/>
            </a:bodyPr>
            <a:lstStyle/>
            <a:p>
              <a:r>
                <a:rPr lang="zh-CN" altLang="en-US" sz="1200" dirty="0">
                  <a:solidFill>
                    <a:schemeClr val="bg1"/>
                  </a:solidFill>
                </a:rPr>
                <a:t>此处添加详细文本描述</a:t>
              </a:r>
            </a:p>
          </p:txBody>
        </p:sp>
      </p:grpSp>
      <p:grpSp>
        <p:nvGrpSpPr>
          <p:cNvPr id="56" name="组合 55"/>
          <p:cNvGrpSpPr/>
          <p:nvPr/>
        </p:nvGrpSpPr>
        <p:grpSpPr>
          <a:xfrm>
            <a:off x="5791661" y="2767550"/>
            <a:ext cx="2701673" cy="2328513"/>
            <a:chOff x="5877992" y="3133739"/>
            <a:chExt cx="2701673" cy="2328513"/>
          </a:xfrm>
          <a:solidFill>
            <a:srgbClr val="E8B438"/>
          </a:solidFill>
        </p:grpSpPr>
        <p:sp>
          <p:nvSpPr>
            <p:cNvPr id="57" name="六边形 56"/>
            <p:cNvSpPr/>
            <p:nvPr/>
          </p:nvSpPr>
          <p:spPr>
            <a:xfrm>
              <a:off x="5877992" y="3133739"/>
              <a:ext cx="2701673" cy="232851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8" name="圆角矩形 51"/>
            <p:cNvSpPr/>
            <p:nvPr/>
          </p:nvSpPr>
          <p:spPr>
            <a:xfrm flipH="1">
              <a:off x="6924971" y="3577265"/>
              <a:ext cx="584261" cy="52455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9" name="TextBox 11"/>
            <p:cNvSpPr txBox="1">
              <a:spLocks noChangeArrowheads="1"/>
            </p:cNvSpPr>
            <p:nvPr/>
          </p:nvSpPr>
          <p:spPr bwMode="auto">
            <a:xfrm>
              <a:off x="6394018" y="4291599"/>
              <a:ext cx="1669621" cy="400110"/>
            </a:xfrm>
            <a:prstGeom prst="rect">
              <a:avLst/>
            </a:prstGeom>
            <a:grp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添加标题</a:t>
              </a:r>
            </a:p>
          </p:txBody>
        </p:sp>
        <p:sp>
          <p:nvSpPr>
            <p:cNvPr id="60" name="矩形 59"/>
            <p:cNvSpPr/>
            <p:nvPr/>
          </p:nvSpPr>
          <p:spPr>
            <a:xfrm>
              <a:off x="6416847" y="4899315"/>
              <a:ext cx="1719920" cy="276999"/>
            </a:xfrm>
            <a:prstGeom prst="rect">
              <a:avLst/>
            </a:prstGeom>
            <a:grpFill/>
          </p:spPr>
          <p:txBody>
            <a:bodyPr wrap="square">
              <a:spAutoFit/>
            </a:bodyPr>
            <a:lstStyle/>
            <a:p>
              <a:r>
                <a:rPr lang="zh-CN" altLang="en-US" sz="1200" dirty="0">
                  <a:solidFill>
                    <a:schemeClr val="bg1"/>
                  </a:solidFill>
                </a:rPr>
                <a:t>此处添加详细文本描述</a:t>
              </a:r>
            </a:p>
          </p:txBody>
        </p:sp>
      </p:grpSp>
      <p:grpSp>
        <p:nvGrpSpPr>
          <p:cNvPr id="61" name="组合 60"/>
          <p:cNvGrpSpPr/>
          <p:nvPr/>
        </p:nvGrpSpPr>
        <p:grpSpPr>
          <a:xfrm>
            <a:off x="8167086" y="1334619"/>
            <a:ext cx="2699540" cy="2328513"/>
            <a:chOff x="8253417" y="1700808"/>
            <a:chExt cx="2699540" cy="2328513"/>
          </a:xfrm>
          <a:solidFill>
            <a:srgbClr val="FFD94B"/>
          </a:solidFill>
        </p:grpSpPr>
        <p:sp>
          <p:nvSpPr>
            <p:cNvPr id="62" name="六边形 61"/>
            <p:cNvSpPr/>
            <p:nvPr/>
          </p:nvSpPr>
          <p:spPr>
            <a:xfrm>
              <a:off x="8253417" y="1700808"/>
              <a:ext cx="2699540" cy="232851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63" name="流程图: 联系 56"/>
            <p:cNvSpPr/>
            <p:nvPr/>
          </p:nvSpPr>
          <p:spPr>
            <a:xfrm>
              <a:off x="9385689" y="2076099"/>
              <a:ext cx="407276" cy="567202"/>
            </a:xfrm>
            <a:custGeom>
              <a:avLst/>
              <a:gdLst/>
              <a:ahLst/>
              <a:cxnLst/>
              <a:rect l="l" t="t" r="r" b="b"/>
              <a:pathLst>
                <a:path w="595312" h="826293">
                  <a:moveTo>
                    <a:pt x="296986" y="34194"/>
                  </a:moveTo>
                  <a:cubicBezTo>
                    <a:pt x="150533" y="34194"/>
                    <a:pt x="31810" y="152917"/>
                    <a:pt x="31810" y="299370"/>
                  </a:cubicBezTo>
                  <a:cubicBezTo>
                    <a:pt x="31810" y="404714"/>
                    <a:pt x="93237" y="495710"/>
                    <a:pt x="182627" y="537660"/>
                  </a:cubicBezTo>
                  <a:lnTo>
                    <a:pt x="184845" y="545529"/>
                  </a:lnTo>
                  <a:lnTo>
                    <a:pt x="186214" y="545304"/>
                  </a:lnTo>
                  <a:lnTo>
                    <a:pt x="192968" y="574347"/>
                  </a:lnTo>
                  <a:lnTo>
                    <a:pt x="193290" y="575489"/>
                  </a:lnTo>
                  <a:lnTo>
                    <a:pt x="193226" y="575453"/>
                  </a:lnTo>
                  <a:lnTo>
                    <a:pt x="210026" y="647697"/>
                  </a:lnTo>
                  <a:lnTo>
                    <a:pt x="208599" y="648045"/>
                  </a:lnTo>
                  <a:lnTo>
                    <a:pt x="273368" y="647283"/>
                  </a:lnTo>
                  <a:lnTo>
                    <a:pt x="273368" y="514349"/>
                  </a:lnTo>
                  <a:lnTo>
                    <a:pt x="319087" y="514349"/>
                  </a:lnTo>
                  <a:lnTo>
                    <a:pt x="319087" y="646745"/>
                  </a:lnTo>
                  <a:lnTo>
                    <a:pt x="390552" y="645904"/>
                  </a:lnTo>
                  <a:lnTo>
                    <a:pt x="388142" y="645316"/>
                  </a:lnTo>
                  <a:lnTo>
                    <a:pt x="404872" y="573378"/>
                  </a:lnTo>
                  <a:cubicBezTo>
                    <a:pt x="403310" y="574897"/>
                    <a:pt x="401432" y="575587"/>
                    <a:pt x="399545" y="576258"/>
                  </a:cubicBezTo>
                  <a:lnTo>
                    <a:pt x="407038" y="539998"/>
                  </a:lnTo>
                  <a:cubicBezTo>
                    <a:pt x="498685" y="498719"/>
                    <a:pt x="562162" y="406458"/>
                    <a:pt x="562162" y="299370"/>
                  </a:cubicBezTo>
                  <a:cubicBezTo>
                    <a:pt x="562162" y="152917"/>
                    <a:pt x="443439" y="34194"/>
                    <a:pt x="296986" y="34194"/>
                  </a:cubicBezTo>
                  <a:close/>
                  <a:moveTo>
                    <a:pt x="297656" y="0"/>
                  </a:moveTo>
                  <a:cubicBezTo>
                    <a:pt x="462047" y="0"/>
                    <a:pt x="595312" y="133265"/>
                    <a:pt x="595312" y="297656"/>
                  </a:cubicBezTo>
                  <a:cubicBezTo>
                    <a:pt x="595312" y="410299"/>
                    <a:pt x="532742" y="508329"/>
                    <a:pt x="438573" y="555157"/>
                  </a:cubicBezTo>
                  <a:lnTo>
                    <a:pt x="407666" y="650078"/>
                  </a:lnTo>
                  <a:lnTo>
                    <a:pt x="400101" y="648233"/>
                  </a:lnTo>
                  <a:lnTo>
                    <a:pt x="400275" y="656999"/>
                  </a:lnTo>
                  <a:cubicBezTo>
                    <a:pt x="400123" y="656041"/>
                    <a:pt x="399871" y="650619"/>
                    <a:pt x="399829" y="651730"/>
                  </a:cubicBezTo>
                  <a:lnTo>
                    <a:pt x="400052" y="662936"/>
                  </a:lnTo>
                  <a:lnTo>
                    <a:pt x="319087" y="662936"/>
                  </a:lnTo>
                  <a:lnTo>
                    <a:pt x="319087" y="675380"/>
                  </a:lnTo>
                  <a:cubicBezTo>
                    <a:pt x="367743" y="678023"/>
                    <a:pt x="404813" y="696667"/>
                    <a:pt x="404813" y="719137"/>
                  </a:cubicBezTo>
                  <a:cubicBezTo>
                    <a:pt x="404813" y="733486"/>
                    <a:pt x="389698" y="746274"/>
                    <a:pt x="365852" y="753802"/>
                  </a:cubicBezTo>
                  <a:lnTo>
                    <a:pt x="302422" y="826293"/>
                  </a:lnTo>
                  <a:lnTo>
                    <a:pt x="238994" y="753805"/>
                  </a:lnTo>
                  <a:cubicBezTo>
                    <a:pt x="215144" y="746277"/>
                    <a:pt x="200025" y="733487"/>
                    <a:pt x="200025" y="719137"/>
                  </a:cubicBezTo>
                  <a:cubicBezTo>
                    <a:pt x="200025" y="698623"/>
                    <a:pt x="230920" y="681299"/>
                    <a:pt x="273368" y="676485"/>
                  </a:cubicBezTo>
                  <a:lnTo>
                    <a:pt x="273368" y="662936"/>
                  </a:lnTo>
                  <a:lnTo>
                    <a:pt x="197645" y="662936"/>
                  </a:lnTo>
                  <a:lnTo>
                    <a:pt x="197645" y="650717"/>
                  </a:lnTo>
                  <a:lnTo>
                    <a:pt x="190502" y="652459"/>
                  </a:lnTo>
                  <a:lnTo>
                    <a:pt x="159343" y="556762"/>
                  </a:lnTo>
                  <a:cubicBezTo>
                    <a:pt x="63794" y="510234"/>
                    <a:pt x="0" y="411395"/>
                    <a:pt x="0" y="297656"/>
                  </a:cubicBezTo>
                  <a:cubicBezTo>
                    <a:pt x="0" y="133265"/>
                    <a:pt x="133265" y="0"/>
                    <a:pt x="2976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solidFill>
                  <a:srgbClr val="FFFFFF"/>
                </a:solidFill>
              </a:endParaRPr>
            </a:p>
          </p:txBody>
        </p:sp>
        <p:sp>
          <p:nvSpPr>
            <p:cNvPr id="64" name="TextBox 4"/>
            <p:cNvSpPr txBox="1">
              <a:spLocks noChangeArrowheads="1"/>
            </p:cNvSpPr>
            <p:nvPr/>
          </p:nvSpPr>
          <p:spPr bwMode="auto">
            <a:xfrm>
              <a:off x="9396350" y="2056909"/>
              <a:ext cx="324115" cy="369332"/>
            </a:xfrm>
            <a:prstGeom prst="rect">
              <a:avLst/>
            </a:prstGeom>
            <a:grpFill/>
            <a:ln w="9525">
              <a:noFill/>
              <a:miter lim="800000"/>
            </a:ln>
          </p:spPr>
          <p:txBody>
            <a:bodyPr>
              <a:spAutoFit/>
            </a:bodyPr>
            <a:lstStyle/>
            <a:p>
              <a:r>
                <a:rPr lang="en-US" altLang="zh-CN" b="1">
                  <a:solidFill>
                    <a:srgbClr val="FFFFFF"/>
                  </a:solidFill>
                  <a:ea typeface="微软雅黑" panose="020B0503020204020204" pitchFamily="34" charset="-122"/>
                </a:rPr>
                <a:t>$</a:t>
              </a:r>
              <a:endParaRPr lang="zh-CN" altLang="en-US" b="1">
                <a:solidFill>
                  <a:srgbClr val="FFFFFF"/>
                </a:solidFill>
                <a:ea typeface="微软雅黑" panose="020B0503020204020204" pitchFamily="34" charset="-122"/>
              </a:endParaRPr>
            </a:p>
          </p:txBody>
        </p:sp>
        <p:sp>
          <p:nvSpPr>
            <p:cNvPr id="65" name="TextBox 12"/>
            <p:cNvSpPr txBox="1">
              <a:spLocks noChangeArrowheads="1"/>
            </p:cNvSpPr>
            <p:nvPr/>
          </p:nvSpPr>
          <p:spPr bwMode="auto">
            <a:xfrm>
              <a:off x="8765178" y="2852270"/>
              <a:ext cx="1667488" cy="400110"/>
            </a:xfrm>
            <a:prstGeom prst="rect">
              <a:avLst/>
            </a:prstGeom>
            <a:grp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添加标题</a:t>
              </a:r>
            </a:p>
          </p:txBody>
        </p:sp>
        <p:sp>
          <p:nvSpPr>
            <p:cNvPr id="66" name="矩形 65"/>
            <p:cNvSpPr/>
            <p:nvPr/>
          </p:nvSpPr>
          <p:spPr>
            <a:xfrm>
              <a:off x="8765178" y="3393987"/>
              <a:ext cx="1719920" cy="276999"/>
            </a:xfrm>
            <a:prstGeom prst="rect">
              <a:avLst/>
            </a:prstGeom>
            <a:grpFill/>
          </p:spPr>
          <p:txBody>
            <a:bodyPr wrap="square">
              <a:spAutoFit/>
            </a:bodyPr>
            <a:lstStyle/>
            <a:p>
              <a:r>
                <a:rPr lang="zh-CN" altLang="en-US" sz="1200" dirty="0">
                  <a:solidFill>
                    <a:schemeClr val="bg1"/>
                  </a:solidFill>
                </a:rPr>
                <a:t>此处添加详细文本描述</a:t>
              </a:r>
            </a:p>
          </p:txBody>
        </p:sp>
      </p:grpSp>
      <p:sp>
        <p:nvSpPr>
          <p:cNvPr id="67" name="Rectangle 5"/>
          <p:cNvSpPr/>
          <p:nvPr/>
        </p:nvSpPr>
        <p:spPr bwMode="auto">
          <a:xfrm>
            <a:off x="1082091" y="5450481"/>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r>
              <a:rPr lang="zh-CN" altLang="en-US" sz="1400" dirty="0">
                <a:solidFill>
                  <a:schemeClr val="tx1">
                    <a:lumMod val="75000"/>
                    <a:lumOff val="25000"/>
                  </a:schemeClr>
                </a:solidFill>
                <a:latin typeface="微软雅黑" panose="020B0503020204020204" pitchFamily="34" charset="-122"/>
                <a:sym typeface="Gill Sans" charset="0"/>
              </a:rPr>
              <a:t>。尽量将每页幻灯片的字数控制在  </a:t>
            </a:r>
            <a:r>
              <a:rPr lang="en-US" altLang="zh-CN" sz="1400" dirty="0">
                <a:solidFill>
                  <a:schemeClr val="tx1">
                    <a:lumMod val="75000"/>
                    <a:lumOff val="25000"/>
                  </a:schemeClr>
                </a:solidFill>
                <a:latin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sym typeface="Gill Sans" charset="0"/>
              </a:rPr>
              <a:t>分钟之内。</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50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7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100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13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14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16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170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210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22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anim calcmode="lin" valueType="num">
                                      <p:cBhvr>
                                        <p:cTn id="60" dur="500" fill="hold"/>
                                        <p:tgtEl>
                                          <p:spTgt spid="67"/>
                                        </p:tgtEl>
                                        <p:attrNameLst>
                                          <p:attrName>ppt_x</p:attrName>
                                        </p:attrNameLst>
                                      </p:cBhvr>
                                      <p:tavLst>
                                        <p:tav tm="0">
                                          <p:val>
                                            <p:strVal val="#ppt_x"/>
                                          </p:val>
                                        </p:tav>
                                        <p:tav tm="100000">
                                          <p:val>
                                            <p:strVal val="#ppt_x"/>
                                          </p:val>
                                        </p:tav>
                                      </p:tavLst>
                                    </p:anim>
                                    <p:anim calcmode="lin" valueType="num">
                                      <p:cBhvr>
                                        <p:cTn id="61"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7" y="724895"/>
            <a:ext cx="1558371"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569660"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产品开发计划</a:t>
            </a:r>
          </a:p>
        </p:txBody>
      </p:sp>
      <p:sp>
        <p:nvSpPr>
          <p:cNvPr id="33" name="矩形 32"/>
          <p:cNvSpPr/>
          <p:nvPr/>
        </p:nvSpPr>
        <p:spPr>
          <a:xfrm>
            <a:off x="2198810" y="2081817"/>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8081231" y="2081817"/>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1263190" y="4448560"/>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7234513" y="4448560"/>
            <a:ext cx="2964223" cy="1606156"/>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 name="组合 36"/>
          <p:cNvGrpSpPr/>
          <p:nvPr/>
        </p:nvGrpSpPr>
        <p:grpSpPr>
          <a:xfrm>
            <a:off x="407049" y="1849578"/>
            <a:ext cx="2297059" cy="2035865"/>
            <a:chOff x="452114" y="1509685"/>
            <a:chExt cx="2297059" cy="2035865"/>
          </a:xfrm>
        </p:grpSpPr>
        <p:grpSp>
          <p:nvGrpSpPr>
            <p:cNvPr id="38" name="组合 37"/>
            <p:cNvGrpSpPr/>
            <p:nvPr/>
          </p:nvGrpSpPr>
          <p:grpSpPr>
            <a:xfrm>
              <a:off x="452114" y="1509685"/>
              <a:ext cx="2297059" cy="2035865"/>
              <a:chOff x="1529861" y="1829264"/>
              <a:chExt cx="2452453" cy="2173589"/>
            </a:xfrm>
          </p:grpSpPr>
          <p:sp>
            <p:nvSpPr>
              <p:cNvPr id="46"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D94B"/>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文本框 71"/>
            <p:cNvSpPr txBox="1"/>
            <p:nvPr/>
          </p:nvSpPr>
          <p:spPr>
            <a:xfrm>
              <a:off x="974167" y="2096528"/>
              <a:ext cx="1418059" cy="369332"/>
            </a:xfrm>
            <a:prstGeom prst="rect">
              <a:avLst/>
            </a:prstGeom>
            <a:noFill/>
          </p:spPr>
          <p:txBody>
            <a:bodyPr wrap="square" rtlCol="0">
              <a:spAutoFit/>
            </a:bodyPr>
            <a:lstStyle/>
            <a:p>
              <a:pPr algn="ctr"/>
              <a:r>
                <a:rPr lang="zh-CN" altLang="en-US" b="1" dirty="0">
                  <a:solidFill>
                    <a:schemeClr val="bg1"/>
                  </a:solidFill>
                  <a:latin typeface="+mn-ea"/>
                </a:rPr>
                <a:t>产品名称</a:t>
              </a:r>
            </a:p>
          </p:txBody>
        </p:sp>
        <p:sp>
          <p:nvSpPr>
            <p:cNvPr id="40" name="文本框 72"/>
            <p:cNvSpPr txBox="1"/>
            <p:nvPr/>
          </p:nvSpPr>
          <p:spPr>
            <a:xfrm>
              <a:off x="852803" y="2443748"/>
              <a:ext cx="1539423" cy="553998"/>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p>
          </p:txBody>
        </p:sp>
        <p:grpSp>
          <p:nvGrpSpPr>
            <p:cNvPr id="41"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4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48" name="组合 47"/>
          <p:cNvGrpSpPr/>
          <p:nvPr/>
        </p:nvGrpSpPr>
        <p:grpSpPr>
          <a:xfrm>
            <a:off x="3778192" y="4242516"/>
            <a:ext cx="2297059" cy="2035865"/>
            <a:chOff x="3823257" y="3902623"/>
            <a:chExt cx="2297059" cy="2035865"/>
          </a:xfrm>
        </p:grpSpPr>
        <p:grpSp>
          <p:nvGrpSpPr>
            <p:cNvPr id="49" name="组合 48"/>
            <p:cNvGrpSpPr/>
            <p:nvPr/>
          </p:nvGrpSpPr>
          <p:grpSpPr>
            <a:xfrm>
              <a:off x="3823257" y="3902623"/>
              <a:ext cx="2297059" cy="2035865"/>
              <a:chOff x="1529861" y="1829264"/>
              <a:chExt cx="2452453" cy="2173589"/>
            </a:xfrm>
          </p:grpSpPr>
          <p:sp>
            <p:nvSpPr>
              <p:cNvPr id="56"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B438"/>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79"/>
            <p:cNvSpPr txBox="1"/>
            <p:nvPr/>
          </p:nvSpPr>
          <p:spPr>
            <a:xfrm>
              <a:off x="4367898" y="4509914"/>
              <a:ext cx="1599341" cy="369332"/>
            </a:xfrm>
            <a:prstGeom prst="rect">
              <a:avLst/>
            </a:prstGeom>
            <a:noFill/>
          </p:spPr>
          <p:txBody>
            <a:bodyPr wrap="square" rtlCol="0">
              <a:spAutoFit/>
            </a:bodyPr>
            <a:lstStyle/>
            <a:p>
              <a:pPr algn="ctr"/>
              <a:r>
                <a:rPr lang="zh-CN" altLang="en-US" b="1" dirty="0">
                  <a:solidFill>
                    <a:schemeClr val="bg1"/>
                  </a:solidFill>
                  <a:latin typeface="+mn-ea"/>
                </a:rPr>
                <a:t>产品名称</a:t>
              </a:r>
            </a:p>
          </p:txBody>
        </p:sp>
        <p:grpSp>
          <p:nvGrpSpPr>
            <p:cNvPr id="51" name="Group 46"/>
            <p:cNvGrpSpPr>
              <a:grpSpLocks noChangeAspect="1"/>
            </p:cNvGrpSpPr>
            <p:nvPr/>
          </p:nvGrpSpPr>
          <p:grpSpPr bwMode="auto">
            <a:xfrm>
              <a:off x="5080879" y="4129663"/>
              <a:ext cx="466721" cy="288952"/>
              <a:chOff x="3098" y="1701"/>
              <a:chExt cx="1486" cy="920"/>
            </a:xfrm>
            <a:solidFill>
              <a:schemeClr val="bg1"/>
            </a:solidFill>
          </p:grpSpPr>
          <p:sp>
            <p:nvSpPr>
              <p:cNvPr id="53"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2" name="文本框 72"/>
            <p:cNvSpPr txBox="1"/>
            <p:nvPr/>
          </p:nvSpPr>
          <p:spPr>
            <a:xfrm>
              <a:off x="4240174" y="4892020"/>
              <a:ext cx="1539423" cy="553998"/>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p>
          </p:txBody>
        </p:sp>
      </p:grpSp>
      <p:grpSp>
        <p:nvGrpSpPr>
          <p:cNvPr id="58" name="组合 57"/>
          <p:cNvGrpSpPr/>
          <p:nvPr/>
        </p:nvGrpSpPr>
        <p:grpSpPr>
          <a:xfrm>
            <a:off x="9497695" y="4212692"/>
            <a:ext cx="2297059" cy="2035865"/>
            <a:chOff x="9542760" y="3872799"/>
            <a:chExt cx="2297059" cy="2035865"/>
          </a:xfrm>
        </p:grpSpPr>
        <p:grpSp>
          <p:nvGrpSpPr>
            <p:cNvPr id="59" name="组合 58"/>
            <p:cNvGrpSpPr/>
            <p:nvPr/>
          </p:nvGrpSpPr>
          <p:grpSpPr>
            <a:xfrm>
              <a:off x="9542760" y="3872799"/>
              <a:ext cx="2297059" cy="2035865"/>
              <a:chOff x="1529861" y="1829264"/>
              <a:chExt cx="2452453" cy="2173589"/>
            </a:xfrm>
          </p:grpSpPr>
          <p:sp>
            <p:nvSpPr>
              <p:cNvPr id="63"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D94B"/>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文本框 85"/>
            <p:cNvSpPr txBox="1"/>
            <p:nvPr/>
          </p:nvSpPr>
          <p:spPr>
            <a:xfrm>
              <a:off x="10056630" y="4492980"/>
              <a:ext cx="1511183" cy="369332"/>
            </a:xfrm>
            <a:prstGeom prst="rect">
              <a:avLst/>
            </a:prstGeom>
            <a:noFill/>
          </p:spPr>
          <p:txBody>
            <a:bodyPr wrap="square" rtlCol="0">
              <a:spAutoFit/>
            </a:bodyPr>
            <a:lstStyle/>
            <a:p>
              <a:pPr algn="ctr"/>
              <a:r>
                <a:rPr lang="zh-CN" altLang="en-US" b="1" dirty="0">
                  <a:solidFill>
                    <a:schemeClr val="bg1"/>
                  </a:solidFill>
                  <a:latin typeface="+mn-ea"/>
                </a:rPr>
                <a:t>产品名称</a:t>
              </a:r>
            </a:p>
          </p:txBody>
        </p:sp>
        <p:sp>
          <p:nvSpPr>
            <p:cNvPr id="61"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rgbClr val="FFB850"/>
                </a:solidFill>
              </a:endParaRPr>
            </a:p>
          </p:txBody>
        </p:sp>
        <p:sp>
          <p:nvSpPr>
            <p:cNvPr id="62" name="文本框 72"/>
            <p:cNvSpPr txBox="1"/>
            <p:nvPr/>
          </p:nvSpPr>
          <p:spPr>
            <a:xfrm>
              <a:off x="9922177" y="4862312"/>
              <a:ext cx="1539423" cy="553998"/>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p>
          </p:txBody>
        </p:sp>
      </p:grpSp>
      <p:grpSp>
        <p:nvGrpSpPr>
          <p:cNvPr id="65" name="组合 64"/>
          <p:cNvGrpSpPr/>
          <p:nvPr/>
        </p:nvGrpSpPr>
        <p:grpSpPr>
          <a:xfrm>
            <a:off x="6296757" y="1849578"/>
            <a:ext cx="2297059" cy="2035865"/>
            <a:chOff x="6341823" y="1509685"/>
            <a:chExt cx="2297059" cy="2035865"/>
          </a:xfrm>
        </p:grpSpPr>
        <p:grpSp>
          <p:nvGrpSpPr>
            <p:cNvPr id="66" name="组合 65"/>
            <p:cNvGrpSpPr/>
            <p:nvPr/>
          </p:nvGrpSpPr>
          <p:grpSpPr>
            <a:xfrm>
              <a:off x="6341823" y="1509685"/>
              <a:ext cx="2297059" cy="2035865"/>
              <a:chOff x="1529861" y="1829264"/>
              <a:chExt cx="2452453" cy="2173589"/>
            </a:xfrm>
          </p:grpSpPr>
          <p:sp>
            <p:nvSpPr>
              <p:cNvPr id="70"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B438"/>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文本框 82"/>
            <p:cNvSpPr txBox="1"/>
            <p:nvPr/>
          </p:nvSpPr>
          <p:spPr>
            <a:xfrm>
              <a:off x="6895584" y="2096528"/>
              <a:ext cx="1440676" cy="369332"/>
            </a:xfrm>
            <a:prstGeom prst="rect">
              <a:avLst/>
            </a:prstGeom>
            <a:noFill/>
          </p:spPr>
          <p:txBody>
            <a:bodyPr wrap="square" rtlCol="0">
              <a:spAutoFit/>
            </a:bodyPr>
            <a:lstStyle/>
            <a:p>
              <a:pPr algn="ctr"/>
              <a:r>
                <a:rPr lang="zh-CN" altLang="en-US" b="1" dirty="0">
                  <a:solidFill>
                    <a:schemeClr val="bg1"/>
                  </a:solidFill>
                  <a:latin typeface="+mn-ea"/>
                </a:rPr>
                <a:t>产品名称</a:t>
              </a:r>
            </a:p>
          </p:txBody>
        </p:sp>
        <p:sp>
          <p:nvSpPr>
            <p:cNvPr id="68"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69" name="文本框 72"/>
            <p:cNvSpPr txBox="1"/>
            <p:nvPr/>
          </p:nvSpPr>
          <p:spPr>
            <a:xfrm>
              <a:off x="6796836" y="2493690"/>
              <a:ext cx="1539423" cy="553998"/>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点击添加文字说明详情</a:t>
              </a:r>
            </a:p>
          </p:txBody>
        </p:sp>
      </p:grpSp>
      <p:sp>
        <p:nvSpPr>
          <p:cNvPr id="72" name="矩形 47"/>
          <p:cNvSpPr>
            <a:spLocks noChangeArrowheads="1"/>
          </p:cNvSpPr>
          <p:nvPr/>
        </p:nvSpPr>
        <p:spPr bwMode="auto">
          <a:xfrm>
            <a:off x="2812435" y="2272678"/>
            <a:ext cx="1508885" cy="12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圆角矩形 72"/>
          <p:cNvSpPr/>
          <p:nvPr/>
        </p:nvSpPr>
        <p:spPr>
          <a:xfrm>
            <a:off x="4523845" y="2207677"/>
            <a:ext cx="1516361" cy="1377583"/>
          </a:xfrm>
          <a:prstGeom prst="roundRect">
            <a:avLst>
              <a:gd name="adj" fmla="val 0"/>
            </a:avLst>
          </a:prstGeom>
          <a:blipFill>
            <a:blip r:embed="rId3" cstate="email"/>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10100122" y="2207677"/>
            <a:ext cx="1516361" cy="1377583"/>
          </a:xfrm>
          <a:prstGeom prst="roundRect">
            <a:avLst>
              <a:gd name="adj" fmla="val 0"/>
            </a:avLst>
          </a:prstGeom>
          <a:blipFill>
            <a:blip r:embed="rId4" cstate="email"/>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537993" y="4562848"/>
            <a:ext cx="1516361" cy="1377583"/>
          </a:xfrm>
          <a:prstGeom prst="roundRect">
            <a:avLst>
              <a:gd name="adj" fmla="val 0"/>
            </a:avLst>
          </a:prstGeom>
          <a:blipFill>
            <a:blip r:embed="rId5" cstate="email"/>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6266670" y="4562848"/>
            <a:ext cx="1516361" cy="1377583"/>
          </a:xfrm>
          <a:prstGeom prst="roundRect">
            <a:avLst>
              <a:gd name="adj" fmla="val 0"/>
            </a:avLst>
          </a:prstGeom>
          <a:blipFill>
            <a:blip r:embed="rId6" cstate="email"/>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47"/>
          <p:cNvSpPr>
            <a:spLocks noChangeArrowheads="1"/>
          </p:cNvSpPr>
          <p:nvPr/>
        </p:nvSpPr>
        <p:spPr bwMode="auto">
          <a:xfrm>
            <a:off x="2243004" y="4608931"/>
            <a:ext cx="1508885" cy="12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47"/>
          <p:cNvSpPr>
            <a:spLocks noChangeArrowheads="1"/>
          </p:cNvSpPr>
          <p:nvPr/>
        </p:nvSpPr>
        <p:spPr bwMode="auto">
          <a:xfrm>
            <a:off x="7854904" y="4608931"/>
            <a:ext cx="1508885" cy="12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矩形 78"/>
          <p:cNvSpPr>
            <a:spLocks noChangeArrowheads="1"/>
          </p:cNvSpPr>
          <p:nvPr/>
        </p:nvSpPr>
        <p:spPr bwMode="auto">
          <a:xfrm>
            <a:off x="8668488" y="2254065"/>
            <a:ext cx="1508885" cy="12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0" name="组合 79"/>
          <p:cNvGrpSpPr/>
          <p:nvPr/>
        </p:nvGrpSpPr>
        <p:grpSpPr>
          <a:xfrm>
            <a:off x="537962" y="3416983"/>
            <a:ext cx="1000117" cy="749305"/>
            <a:chOff x="583027" y="3077091"/>
            <a:chExt cx="1000117" cy="749305"/>
          </a:xfrm>
        </p:grpSpPr>
        <p:sp>
          <p:nvSpPr>
            <p:cNvPr id="81" name="Freeform 5"/>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583027" y="3115838"/>
              <a:ext cx="1000117" cy="675560"/>
              <a:chOff x="4123036" y="1197871"/>
              <a:chExt cx="1000117" cy="675560"/>
            </a:xfrm>
          </p:grpSpPr>
          <p:sp>
            <p:nvSpPr>
              <p:cNvPr id="83" name="文本框 59"/>
              <p:cNvSpPr txBox="1"/>
              <p:nvPr/>
            </p:nvSpPr>
            <p:spPr>
              <a:xfrm>
                <a:off x="4123036" y="1197871"/>
                <a:ext cx="1000117" cy="584775"/>
              </a:xfrm>
              <a:prstGeom prst="rect">
                <a:avLst/>
              </a:prstGeom>
              <a:noFill/>
            </p:spPr>
            <p:txBody>
              <a:bodyPr wrap="square" rtlCol="0">
                <a:spAutoFit/>
              </a:bodyPr>
              <a:lstStyle/>
              <a:p>
                <a:pPr algn="ctr"/>
                <a:r>
                  <a:rPr lang="en-US" altLang="zh-CN" sz="3200" dirty="0">
                    <a:solidFill>
                      <a:srgbClr val="FFD94B"/>
                    </a:solidFill>
                    <a:latin typeface="Impact" panose="020B0806030902050204" pitchFamily="34" charset="0"/>
                  </a:rPr>
                  <a:t>01</a:t>
                </a:r>
                <a:endParaRPr lang="zh-CN" altLang="en-US" sz="3200" dirty="0">
                  <a:solidFill>
                    <a:srgbClr val="FFD94B"/>
                  </a:solidFill>
                  <a:latin typeface="Impact" panose="020B0806030902050204" pitchFamily="34" charset="0"/>
                </a:endParaRPr>
              </a:p>
            </p:txBody>
          </p:sp>
          <p:sp>
            <p:nvSpPr>
              <p:cNvPr id="84" name="文本框 60"/>
              <p:cNvSpPr txBox="1"/>
              <p:nvPr/>
            </p:nvSpPr>
            <p:spPr>
              <a:xfrm>
                <a:off x="4266701" y="1619515"/>
                <a:ext cx="740410" cy="253916"/>
              </a:xfrm>
              <a:prstGeom prst="rect">
                <a:avLst/>
              </a:prstGeom>
              <a:noFill/>
            </p:spPr>
            <p:txBody>
              <a:bodyPr wrap="square" rtlCol="0">
                <a:spAutoFit/>
              </a:bodyPr>
              <a:lstStyle/>
              <a:p>
                <a:pPr algn="ctr"/>
                <a:r>
                  <a:rPr lang="en-US" altLang="zh-CN" sz="105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5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85" name="组合 84"/>
          <p:cNvGrpSpPr/>
          <p:nvPr/>
        </p:nvGrpSpPr>
        <p:grpSpPr>
          <a:xfrm>
            <a:off x="3892703" y="3900827"/>
            <a:ext cx="1000117" cy="749305"/>
            <a:chOff x="3937768" y="3560935"/>
            <a:chExt cx="1000117" cy="749305"/>
          </a:xfrm>
        </p:grpSpPr>
        <p:sp>
          <p:nvSpPr>
            <p:cNvPr id="86" name="Freeform 5"/>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7" name="组合 86"/>
            <p:cNvGrpSpPr/>
            <p:nvPr/>
          </p:nvGrpSpPr>
          <p:grpSpPr>
            <a:xfrm>
              <a:off x="3937768" y="3606699"/>
              <a:ext cx="1000117" cy="675560"/>
              <a:chOff x="4123036" y="1197871"/>
              <a:chExt cx="1000117" cy="675560"/>
            </a:xfrm>
          </p:grpSpPr>
          <p:sp>
            <p:nvSpPr>
              <p:cNvPr id="88" name="文本框 62"/>
              <p:cNvSpPr txBox="1"/>
              <p:nvPr/>
            </p:nvSpPr>
            <p:spPr>
              <a:xfrm>
                <a:off x="4123036" y="1197871"/>
                <a:ext cx="1000117" cy="584775"/>
              </a:xfrm>
              <a:prstGeom prst="rect">
                <a:avLst/>
              </a:prstGeom>
              <a:noFill/>
            </p:spPr>
            <p:txBody>
              <a:bodyPr wrap="square" rtlCol="0">
                <a:spAutoFit/>
              </a:bodyPr>
              <a:lstStyle/>
              <a:p>
                <a:pPr algn="ctr"/>
                <a:r>
                  <a:rPr lang="en-US" altLang="zh-CN" sz="3200" dirty="0">
                    <a:solidFill>
                      <a:srgbClr val="E8B438"/>
                    </a:solidFill>
                    <a:latin typeface="Impact" panose="020B0806030902050204" pitchFamily="34" charset="0"/>
                  </a:rPr>
                  <a:t>02</a:t>
                </a:r>
                <a:endParaRPr lang="zh-CN" altLang="en-US" sz="3200" dirty="0">
                  <a:solidFill>
                    <a:srgbClr val="E8B438"/>
                  </a:solidFill>
                  <a:latin typeface="Impact" panose="020B0806030902050204" pitchFamily="34" charset="0"/>
                </a:endParaRPr>
              </a:p>
            </p:txBody>
          </p:sp>
          <p:sp>
            <p:nvSpPr>
              <p:cNvPr id="89" name="文本框 63"/>
              <p:cNvSpPr txBox="1"/>
              <p:nvPr/>
            </p:nvSpPr>
            <p:spPr>
              <a:xfrm>
                <a:off x="4266701" y="1619515"/>
                <a:ext cx="740410" cy="253916"/>
              </a:xfrm>
              <a:prstGeom prst="rect">
                <a:avLst/>
              </a:prstGeom>
              <a:noFill/>
            </p:spPr>
            <p:txBody>
              <a:bodyPr wrap="square" rtlCol="0">
                <a:spAutoFit/>
              </a:bodyPr>
              <a:lstStyle/>
              <a:p>
                <a:pPr algn="ctr"/>
                <a:r>
                  <a:rPr lang="en-US" altLang="zh-CN" sz="105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5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0" name="组合 89"/>
          <p:cNvGrpSpPr/>
          <p:nvPr/>
        </p:nvGrpSpPr>
        <p:grpSpPr>
          <a:xfrm>
            <a:off x="7600380" y="1559229"/>
            <a:ext cx="1000117" cy="749305"/>
            <a:chOff x="7645446" y="1219336"/>
            <a:chExt cx="1000117" cy="749305"/>
          </a:xfrm>
        </p:grpSpPr>
        <p:sp>
          <p:nvSpPr>
            <p:cNvPr id="91" name="Freeform 5"/>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 name="组合 91"/>
            <p:cNvGrpSpPr/>
            <p:nvPr/>
          </p:nvGrpSpPr>
          <p:grpSpPr>
            <a:xfrm>
              <a:off x="7645446" y="1234183"/>
              <a:ext cx="1000117" cy="675560"/>
              <a:chOff x="4123036" y="1197871"/>
              <a:chExt cx="1000117" cy="675560"/>
            </a:xfrm>
          </p:grpSpPr>
          <p:sp>
            <p:nvSpPr>
              <p:cNvPr id="93" name="文本框 65"/>
              <p:cNvSpPr txBox="1"/>
              <p:nvPr/>
            </p:nvSpPr>
            <p:spPr>
              <a:xfrm>
                <a:off x="4123036" y="1197871"/>
                <a:ext cx="1000117" cy="584775"/>
              </a:xfrm>
              <a:prstGeom prst="rect">
                <a:avLst/>
              </a:prstGeom>
              <a:noFill/>
            </p:spPr>
            <p:txBody>
              <a:bodyPr wrap="square" rtlCol="0">
                <a:spAutoFit/>
              </a:bodyPr>
              <a:lstStyle/>
              <a:p>
                <a:pPr algn="ctr"/>
                <a:r>
                  <a:rPr lang="en-US" altLang="zh-CN" sz="3200" dirty="0">
                    <a:solidFill>
                      <a:srgbClr val="E8B438"/>
                    </a:solidFill>
                    <a:latin typeface="Impact" panose="020B0806030902050204" pitchFamily="34" charset="0"/>
                  </a:rPr>
                  <a:t>03</a:t>
                </a:r>
                <a:endParaRPr lang="zh-CN" altLang="en-US" sz="3200" dirty="0">
                  <a:solidFill>
                    <a:srgbClr val="E8B438"/>
                  </a:solidFill>
                  <a:latin typeface="Impact" panose="020B0806030902050204" pitchFamily="34" charset="0"/>
                </a:endParaRPr>
              </a:p>
            </p:txBody>
          </p:sp>
          <p:sp>
            <p:nvSpPr>
              <p:cNvPr id="94" name="文本框 66"/>
              <p:cNvSpPr txBox="1"/>
              <p:nvPr/>
            </p:nvSpPr>
            <p:spPr>
              <a:xfrm>
                <a:off x="4266701" y="1619515"/>
                <a:ext cx="740410" cy="253916"/>
              </a:xfrm>
              <a:prstGeom prst="rect">
                <a:avLst/>
              </a:prstGeom>
              <a:noFill/>
            </p:spPr>
            <p:txBody>
              <a:bodyPr wrap="square" rtlCol="0">
                <a:spAutoFit/>
              </a:bodyPr>
              <a:lstStyle/>
              <a:p>
                <a:pPr algn="ctr"/>
                <a:r>
                  <a:rPr lang="en-US" altLang="zh-CN" sz="105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5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5" name="组合 94"/>
          <p:cNvGrpSpPr/>
          <p:nvPr/>
        </p:nvGrpSpPr>
        <p:grpSpPr>
          <a:xfrm>
            <a:off x="9566772" y="5857972"/>
            <a:ext cx="1000117" cy="749305"/>
            <a:chOff x="9611837" y="5518080"/>
            <a:chExt cx="1000117" cy="749305"/>
          </a:xfrm>
        </p:grpSpPr>
        <p:sp>
          <p:nvSpPr>
            <p:cNvPr id="96" name="Freeform 5"/>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7" name="组合 96"/>
            <p:cNvGrpSpPr/>
            <p:nvPr/>
          </p:nvGrpSpPr>
          <p:grpSpPr>
            <a:xfrm>
              <a:off x="9611837" y="5563772"/>
              <a:ext cx="1000117" cy="675560"/>
              <a:chOff x="4123036" y="1197871"/>
              <a:chExt cx="1000117" cy="675560"/>
            </a:xfrm>
          </p:grpSpPr>
          <p:sp>
            <p:nvSpPr>
              <p:cNvPr id="98" name="文本框 68"/>
              <p:cNvSpPr txBox="1"/>
              <p:nvPr/>
            </p:nvSpPr>
            <p:spPr>
              <a:xfrm>
                <a:off x="4123036" y="1197871"/>
                <a:ext cx="1000117" cy="584775"/>
              </a:xfrm>
              <a:prstGeom prst="rect">
                <a:avLst/>
              </a:prstGeom>
              <a:noFill/>
            </p:spPr>
            <p:txBody>
              <a:bodyPr wrap="square" rtlCol="0">
                <a:spAutoFit/>
              </a:bodyPr>
              <a:lstStyle/>
              <a:p>
                <a:pPr algn="ctr"/>
                <a:r>
                  <a:rPr lang="en-US" altLang="zh-CN" sz="3200" dirty="0">
                    <a:solidFill>
                      <a:srgbClr val="FFD94B"/>
                    </a:solidFill>
                    <a:latin typeface="Impact" panose="020B0806030902050204" pitchFamily="34" charset="0"/>
                  </a:rPr>
                  <a:t>04</a:t>
                </a:r>
                <a:endParaRPr lang="zh-CN" altLang="en-US" sz="3200" dirty="0">
                  <a:solidFill>
                    <a:srgbClr val="FFD94B"/>
                  </a:solidFill>
                  <a:latin typeface="Impact" panose="020B0806030902050204" pitchFamily="34" charset="0"/>
                </a:endParaRPr>
              </a:p>
            </p:txBody>
          </p:sp>
          <p:sp>
            <p:nvSpPr>
              <p:cNvPr id="99" name="文本框 69"/>
              <p:cNvSpPr txBox="1"/>
              <p:nvPr/>
            </p:nvSpPr>
            <p:spPr>
              <a:xfrm>
                <a:off x="4266701" y="1619515"/>
                <a:ext cx="740410" cy="253916"/>
              </a:xfrm>
              <a:prstGeom prst="rect">
                <a:avLst/>
              </a:prstGeom>
              <a:noFill/>
            </p:spPr>
            <p:txBody>
              <a:bodyPr wrap="square" rtlCol="0">
                <a:spAutoFit/>
              </a:bodyPr>
              <a:lstStyle/>
              <a:p>
                <a:pPr algn="ctr"/>
                <a:r>
                  <a:rPr lang="en-US" altLang="zh-CN" sz="105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105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23" presetClass="entr" presetSubtype="32"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strVal val="4*#ppt_w"/>
                                          </p:val>
                                        </p:tav>
                                        <p:tav tm="100000">
                                          <p:val>
                                            <p:strVal val="#ppt_w"/>
                                          </p:val>
                                        </p:tav>
                                      </p:tavLst>
                                    </p:anim>
                                    <p:anim calcmode="lin" valueType="num">
                                      <p:cBhvr>
                                        <p:cTn id="32" dur="500" fill="hold"/>
                                        <p:tgtEl>
                                          <p:spTgt spid="80"/>
                                        </p:tgtEl>
                                        <p:attrNameLst>
                                          <p:attrName>ppt_h</p:attrName>
                                        </p:attrNameLst>
                                      </p:cBhvr>
                                      <p:tavLst>
                                        <p:tav tm="0">
                                          <p:val>
                                            <p:strVal val="4*#ppt_h"/>
                                          </p:val>
                                        </p:tav>
                                        <p:tav tm="100000">
                                          <p:val>
                                            <p:strVal val="#ppt_h"/>
                                          </p:val>
                                        </p:tav>
                                      </p:tavLst>
                                    </p:anim>
                                  </p:childTnLst>
                                </p:cTn>
                              </p:par>
                            </p:childTnLst>
                          </p:cTn>
                        </p:par>
                        <p:par>
                          <p:cTn id="33" fill="hold">
                            <p:stCondLst>
                              <p:cond delay="2500"/>
                            </p:stCondLst>
                            <p:childTnLst>
                              <p:par>
                                <p:cTn id="34" presetID="23" presetClass="entr" presetSubtype="32"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strVal val="4*#ppt_w"/>
                                          </p:val>
                                        </p:tav>
                                        <p:tav tm="100000">
                                          <p:val>
                                            <p:strVal val="#ppt_w"/>
                                          </p:val>
                                        </p:tav>
                                      </p:tavLst>
                                    </p:anim>
                                    <p:anim calcmode="lin" valueType="num">
                                      <p:cBhvr>
                                        <p:cTn id="37" dur="500" fill="hold"/>
                                        <p:tgtEl>
                                          <p:spTgt spid="85"/>
                                        </p:tgtEl>
                                        <p:attrNameLst>
                                          <p:attrName>ppt_h</p:attrName>
                                        </p:attrNameLst>
                                      </p:cBhvr>
                                      <p:tavLst>
                                        <p:tav tm="0">
                                          <p:val>
                                            <p:strVal val="4*#ppt_h"/>
                                          </p:val>
                                        </p:tav>
                                        <p:tav tm="100000">
                                          <p:val>
                                            <p:strVal val="#ppt_h"/>
                                          </p:val>
                                        </p:tav>
                                      </p:tavLst>
                                    </p:anim>
                                  </p:childTnLst>
                                </p:cTn>
                              </p:par>
                            </p:childTnLst>
                          </p:cTn>
                        </p:par>
                        <p:par>
                          <p:cTn id="38" fill="hold">
                            <p:stCondLst>
                              <p:cond delay="3000"/>
                            </p:stCondLst>
                            <p:childTnLst>
                              <p:par>
                                <p:cTn id="39" presetID="23" presetClass="entr" presetSubtype="32"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strVal val="4*#ppt_w"/>
                                          </p:val>
                                        </p:tav>
                                        <p:tav tm="100000">
                                          <p:val>
                                            <p:strVal val="#ppt_w"/>
                                          </p:val>
                                        </p:tav>
                                      </p:tavLst>
                                    </p:anim>
                                    <p:anim calcmode="lin" valueType="num">
                                      <p:cBhvr>
                                        <p:cTn id="42" dur="500" fill="hold"/>
                                        <p:tgtEl>
                                          <p:spTgt spid="90"/>
                                        </p:tgtEl>
                                        <p:attrNameLst>
                                          <p:attrName>ppt_h</p:attrName>
                                        </p:attrNameLst>
                                      </p:cBhvr>
                                      <p:tavLst>
                                        <p:tav tm="0">
                                          <p:val>
                                            <p:strVal val="4*#ppt_h"/>
                                          </p:val>
                                        </p:tav>
                                        <p:tav tm="100000">
                                          <p:val>
                                            <p:strVal val="#ppt_h"/>
                                          </p:val>
                                        </p:tav>
                                      </p:tavLst>
                                    </p:anim>
                                  </p:childTnLst>
                                </p:cTn>
                              </p:par>
                            </p:childTnLst>
                          </p:cTn>
                        </p:par>
                        <p:par>
                          <p:cTn id="43" fill="hold">
                            <p:stCondLst>
                              <p:cond delay="3500"/>
                            </p:stCondLst>
                            <p:childTnLst>
                              <p:par>
                                <p:cTn id="44" presetID="23" presetClass="entr" presetSubtype="32" fill="hold"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strVal val="4*#ppt_w"/>
                                          </p:val>
                                        </p:tav>
                                        <p:tav tm="100000">
                                          <p:val>
                                            <p:strVal val="#ppt_w"/>
                                          </p:val>
                                        </p:tav>
                                      </p:tavLst>
                                    </p:anim>
                                    <p:anim calcmode="lin" valueType="num">
                                      <p:cBhvr>
                                        <p:cTn id="47" dur="500" fill="hold"/>
                                        <p:tgtEl>
                                          <p:spTgt spid="95"/>
                                        </p:tgtEl>
                                        <p:attrNameLst>
                                          <p:attrName>ppt_h</p:attrName>
                                        </p:attrNameLst>
                                      </p:cBhvr>
                                      <p:tavLst>
                                        <p:tav tm="0">
                                          <p:val>
                                            <p:strVal val="4*#ppt_h"/>
                                          </p:val>
                                        </p:tav>
                                        <p:tav tm="100000">
                                          <p:val>
                                            <p:strVal val="#ppt_h"/>
                                          </p:val>
                                        </p:tav>
                                      </p:tavLst>
                                    </p:anim>
                                  </p:childTnLst>
                                </p:cTn>
                              </p:par>
                            </p:childTnLst>
                          </p:cTn>
                        </p:par>
                        <p:par>
                          <p:cTn id="48" fill="hold">
                            <p:stCondLst>
                              <p:cond delay="4000"/>
                            </p:stCondLst>
                            <p:childTnLst>
                              <p:par>
                                <p:cTn id="49" presetID="1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p:tgtEl>
                                          <p:spTgt spid="33"/>
                                        </p:tgtEl>
                                        <p:attrNameLst>
                                          <p:attrName>ppt_x</p:attrName>
                                        </p:attrNameLst>
                                      </p:cBhvr>
                                      <p:tavLst>
                                        <p:tav tm="0">
                                          <p:val>
                                            <p:strVal val="#ppt_x-#ppt_w*1.125000"/>
                                          </p:val>
                                        </p:tav>
                                        <p:tav tm="100000">
                                          <p:val>
                                            <p:strVal val="#ppt_x"/>
                                          </p:val>
                                        </p:tav>
                                      </p:tavLst>
                                    </p:anim>
                                    <p:animEffect transition="in" filter="wipe(right)">
                                      <p:cBhvr>
                                        <p:cTn id="52" dur="500"/>
                                        <p:tgtEl>
                                          <p:spTgt spid="33"/>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p:tgtEl>
                                          <p:spTgt spid="34"/>
                                        </p:tgtEl>
                                        <p:attrNameLst>
                                          <p:attrName>ppt_x</p:attrName>
                                        </p:attrNameLst>
                                      </p:cBhvr>
                                      <p:tavLst>
                                        <p:tav tm="0">
                                          <p:val>
                                            <p:strVal val="#ppt_x-#ppt_w*1.125000"/>
                                          </p:val>
                                        </p:tav>
                                        <p:tav tm="100000">
                                          <p:val>
                                            <p:strVal val="#ppt_x"/>
                                          </p:val>
                                        </p:tav>
                                      </p:tavLst>
                                    </p:anim>
                                    <p:animEffect transition="in" filter="wipe(right)">
                                      <p:cBhvr>
                                        <p:cTn id="56" dur="500"/>
                                        <p:tgtEl>
                                          <p:spTgt spid="34"/>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p:tgtEl>
                                          <p:spTgt spid="35"/>
                                        </p:tgtEl>
                                        <p:attrNameLst>
                                          <p:attrName>ppt_x</p:attrName>
                                        </p:attrNameLst>
                                      </p:cBhvr>
                                      <p:tavLst>
                                        <p:tav tm="0">
                                          <p:val>
                                            <p:strVal val="#ppt_x+#ppt_w*1.125000"/>
                                          </p:val>
                                        </p:tav>
                                        <p:tav tm="100000">
                                          <p:val>
                                            <p:strVal val="#ppt_x"/>
                                          </p:val>
                                        </p:tav>
                                      </p:tavLst>
                                    </p:anim>
                                    <p:animEffect transition="in" filter="wipe(left)">
                                      <p:cBhvr>
                                        <p:cTn id="60" dur="500"/>
                                        <p:tgtEl>
                                          <p:spTgt spid="35"/>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p:tgtEl>
                                          <p:spTgt spid="36"/>
                                        </p:tgtEl>
                                        <p:attrNameLst>
                                          <p:attrName>ppt_x</p:attrName>
                                        </p:attrNameLst>
                                      </p:cBhvr>
                                      <p:tavLst>
                                        <p:tav tm="0">
                                          <p:val>
                                            <p:strVal val="#ppt_x+#ppt_w*1.125000"/>
                                          </p:val>
                                        </p:tav>
                                        <p:tav tm="100000">
                                          <p:val>
                                            <p:strVal val="#ppt_x"/>
                                          </p:val>
                                        </p:tav>
                                      </p:tavLst>
                                    </p:anim>
                                    <p:animEffect transition="in" filter="wipe(left)">
                                      <p:cBhvr>
                                        <p:cTn id="64" dur="500"/>
                                        <p:tgtEl>
                                          <p:spTgt spid="36"/>
                                        </p:tgtEl>
                                      </p:cBhvr>
                                    </p:animEffect>
                                  </p:childTnLst>
                                </p:cTn>
                              </p:par>
                            </p:childTnLst>
                          </p:cTn>
                        </p:par>
                        <p:par>
                          <p:cTn id="65" fill="hold">
                            <p:stCondLst>
                              <p:cond delay="4500"/>
                            </p:stCondLst>
                            <p:childTnLst>
                              <p:par>
                                <p:cTn id="66" presetID="14" presetClass="entr" presetSubtype="10"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randombar(horizontal)">
                                      <p:cBhvr>
                                        <p:cTn id="68" dur="500"/>
                                        <p:tgtEl>
                                          <p:spTgt spid="7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randombar(horizontal)">
                                      <p:cBhvr>
                                        <p:cTn id="71" dur="500"/>
                                        <p:tgtEl>
                                          <p:spTgt spid="7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randombar(horizontal)">
                                      <p:cBhvr>
                                        <p:cTn id="74" dur="500"/>
                                        <p:tgtEl>
                                          <p:spTgt spid="72"/>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childTnLst>
                          </p:cTn>
                        </p:par>
                        <p:par>
                          <p:cTn id="78" fill="hold">
                            <p:stCondLst>
                              <p:cond delay="5000"/>
                            </p:stCondLst>
                            <p:childTnLst>
                              <p:par>
                                <p:cTn id="79" presetID="12" presetClass="entr" presetSubtype="8"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additive="base">
                                        <p:cTn id="81" dur="500"/>
                                        <p:tgtEl>
                                          <p:spTgt spid="73"/>
                                        </p:tgtEl>
                                        <p:attrNameLst>
                                          <p:attrName>ppt_x</p:attrName>
                                        </p:attrNameLst>
                                      </p:cBhvr>
                                      <p:tavLst>
                                        <p:tav tm="0">
                                          <p:val>
                                            <p:strVal val="#ppt_x-#ppt_w*1.125000"/>
                                          </p:val>
                                        </p:tav>
                                        <p:tav tm="100000">
                                          <p:val>
                                            <p:strVal val="#ppt_x"/>
                                          </p:val>
                                        </p:tav>
                                      </p:tavLst>
                                    </p:anim>
                                    <p:animEffect transition="in" filter="wipe(right)">
                                      <p:cBhvr>
                                        <p:cTn id="82" dur="500"/>
                                        <p:tgtEl>
                                          <p:spTgt spid="7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500"/>
                                        <p:tgtEl>
                                          <p:spTgt spid="74"/>
                                        </p:tgtEl>
                                        <p:attrNameLst>
                                          <p:attrName>ppt_x</p:attrName>
                                        </p:attrNameLst>
                                      </p:cBhvr>
                                      <p:tavLst>
                                        <p:tav tm="0">
                                          <p:val>
                                            <p:strVal val="#ppt_x-#ppt_w*1.125000"/>
                                          </p:val>
                                        </p:tav>
                                        <p:tav tm="100000">
                                          <p:val>
                                            <p:strVal val="#ppt_x"/>
                                          </p:val>
                                        </p:tav>
                                      </p:tavLst>
                                    </p:anim>
                                    <p:animEffect transition="in" filter="wipe(right)">
                                      <p:cBhvr>
                                        <p:cTn id="86" dur="500"/>
                                        <p:tgtEl>
                                          <p:spTgt spid="74"/>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anim calcmode="lin" valueType="num">
                                      <p:cBhvr additive="base">
                                        <p:cTn id="89" dur="500"/>
                                        <p:tgtEl>
                                          <p:spTgt spid="76"/>
                                        </p:tgtEl>
                                        <p:attrNameLst>
                                          <p:attrName>ppt_x</p:attrName>
                                        </p:attrNameLst>
                                      </p:cBhvr>
                                      <p:tavLst>
                                        <p:tav tm="0">
                                          <p:val>
                                            <p:strVal val="#ppt_x+#ppt_w*1.125000"/>
                                          </p:val>
                                        </p:tav>
                                        <p:tav tm="100000">
                                          <p:val>
                                            <p:strVal val="#ppt_x"/>
                                          </p:val>
                                        </p:tav>
                                      </p:tavLst>
                                    </p:anim>
                                    <p:animEffect transition="in" filter="wipe(left)">
                                      <p:cBhvr>
                                        <p:cTn id="90" dur="500"/>
                                        <p:tgtEl>
                                          <p:spTgt spid="76"/>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 calcmode="lin" valueType="num">
                                      <p:cBhvr additive="base">
                                        <p:cTn id="93" dur="500"/>
                                        <p:tgtEl>
                                          <p:spTgt spid="75"/>
                                        </p:tgtEl>
                                        <p:attrNameLst>
                                          <p:attrName>ppt_x</p:attrName>
                                        </p:attrNameLst>
                                      </p:cBhvr>
                                      <p:tavLst>
                                        <p:tav tm="0">
                                          <p:val>
                                            <p:strVal val="#ppt_x+#ppt_w*1.125000"/>
                                          </p:val>
                                        </p:tav>
                                        <p:tav tm="100000">
                                          <p:val>
                                            <p:strVal val="#ppt_x"/>
                                          </p:val>
                                        </p:tav>
                                      </p:tavLst>
                                    </p:anim>
                                    <p:animEffect transition="in" filter="wipe(left)">
                                      <p:cBhvr>
                                        <p:cTn id="9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72" grpId="0"/>
      <p:bldP spid="73" grpId="0" animBg="1"/>
      <p:bldP spid="74" grpId="0" animBg="1"/>
      <p:bldP spid="75" grpId="0" animBg="1"/>
      <p:bldP spid="76" grpId="0" animBg="1"/>
      <p:bldP spid="77" grpId="0"/>
      <p:bldP spid="78"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7" y="724895"/>
            <a:ext cx="1558371"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569660"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市场开拓计划</a:t>
            </a:r>
          </a:p>
        </p:txBody>
      </p:sp>
      <p:grpSp>
        <p:nvGrpSpPr>
          <p:cNvPr id="33" name="组合 32"/>
          <p:cNvGrpSpPr/>
          <p:nvPr/>
        </p:nvGrpSpPr>
        <p:grpSpPr>
          <a:xfrm>
            <a:off x="1012865" y="2051385"/>
            <a:ext cx="2384673" cy="2909116"/>
            <a:chOff x="1009650" y="2529049"/>
            <a:chExt cx="2384673" cy="2909116"/>
          </a:xfrm>
        </p:grpSpPr>
        <p:sp>
          <p:nvSpPr>
            <p:cNvPr id="34" name="MH_SubTitle_1"/>
            <p:cNvSpPr>
              <a:spLocks noChangeArrowheads="1"/>
            </p:cNvSpPr>
            <p:nvPr>
              <p:custDataLst>
                <p:tags r:id="rId7"/>
              </p:custDataLst>
            </p:nvPr>
          </p:nvSpPr>
          <p:spPr bwMode="auto">
            <a:xfrm>
              <a:off x="1009650" y="2529049"/>
              <a:ext cx="2384673" cy="506145"/>
            </a:xfrm>
            <a:prstGeom prst="rect">
              <a:avLst/>
            </a:prstGeom>
            <a:solidFill>
              <a:srgbClr val="E8B438"/>
            </a:solidFill>
            <a:ln>
              <a:noFill/>
            </a:ln>
          </p:spPr>
          <p:txBody>
            <a:bodyPr anchor="ctr"/>
            <a:lstStyle/>
            <a:p>
              <a:pPr algn="ctr"/>
              <a:r>
                <a:rPr lang="zh-CN" altLang="en-US" dirty="0">
                  <a:solidFill>
                    <a:srgbClr val="FFFFFF"/>
                  </a:solidFill>
                  <a:latin typeface="微软雅黑" panose="020B0503020204020204" pitchFamily="34" charset="-122"/>
                </a:rPr>
                <a:t>本地市场</a:t>
              </a:r>
            </a:p>
          </p:txBody>
        </p:sp>
        <p:sp>
          <p:nvSpPr>
            <p:cNvPr id="35" name="MH_Picture_1"/>
            <p:cNvSpPr>
              <a:spLocks noChangeArrowheads="1"/>
            </p:cNvSpPr>
            <p:nvPr>
              <p:custDataLst>
                <p:tags r:id="rId8"/>
              </p:custDataLst>
            </p:nvPr>
          </p:nvSpPr>
          <p:spPr bwMode="auto">
            <a:xfrm>
              <a:off x="1009650" y="3107961"/>
              <a:ext cx="2384673" cy="2330204"/>
            </a:xfrm>
            <a:prstGeom prst="rect">
              <a:avLst/>
            </a:prstGeom>
            <a:blipFill dpi="0" rotWithShape="1">
              <a:blip r:embed="rId11"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grpSp>
      <p:grpSp>
        <p:nvGrpSpPr>
          <p:cNvPr id="36" name="组合 35"/>
          <p:cNvGrpSpPr/>
          <p:nvPr/>
        </p:nvGrpSpPr>
        <p:grpSpPr>
          <a:xfrm>
            <a:off x="6232571" y="2051385"/>
            <a:ext cx="2384673" cy="2909116"/>
            <a:chOff x="6229357" y="2529049"/>
            <a:chExt cx="2384673" cy="2909116"/>
          </a:xfrm>
        </p:grpSpPr>
        <p:sp>
          <p:nvSpPr>
            <p:cNvPr id="37" name="MH_SubTitle_3"/>
            <p:cNvSpPr>
              <a:spLocks noChangeArrowheads="1"/>
            </p:cNvSpPr>
            <p:nvPr>
              <p:custDataLst>
                <p:tags r:id="rId5"/>
              </p:custDataLst>
            </p:nvPr>
          </p:nvSpPr>
          <p:spPr bwMode="auto">
            <a:xfrm>
              <a:off x="6229357" y="2529049"/>
              <a:ext cx="2384673" cy="506145"/>
            </a:xfrm>
            <a:prstGeom prst="rect">
              <a:avLst/>
            </a:prstGeom>
            <a:solidFill>
              <a:srgbClr val="E8B438"/>
            </a:solidFill>
            <a:ln>
              <a:noFill/>
            </a:ln>
          </p:spPr>
          <p:txBody>
            <a:bodyPr anchor="ctr"/>
            <a:lstStyle/>
            <a:p>
              <a:pPr algn="ctr" eaLnBrk="1" hangingPunct="1">
                <a:buFont typeface="Arial" panose="020B0604020202020204" pitchFamily="34" charset="0"/>
                <a:buNone/>
              </a:pPr>
              <a:r>
                <a:rPr lang="zh-CN" altLang="en-US" dirty="0">
                  <a:solidFill>
                    <a:srgbClr val="FFFFFF"/>
                  </a:solidFill>
                  <a:latin typeface="微软雅黑" panose="020B0503020204020204" pitchFamily="34" charset="-122"/>
                </a:rPr>
                <a:t>细分市场</a:t>
              </a:r>
              <a:endParaRPr lang="zh-CN" altLang="zh-CN" dirty="0">
                <a:solidFill>
                  <a:srgbClr val="FFFFFF"/>
                </a:solidFill>
                <a:latin typeface="微软雅黑" panose="020B0503020204020204" pitchFamily="34" charset="-122"/>
              </a:endParaRPr>
            </a:p>
          </p:txBody>
        </p:sp>
        <p:sp>
          <p:nvSpPr>
            <p:cNvPr id="38" name="MH_Picture_3"/>
            <p:cNvSpPr>
              <a:spLocks noChangeArrowheads="1"/>
            </p:cNvSpPr>
            <p:nvPr>
              <p:custDataLst>
                <p:tags r:id="rId6"/>
              </p:custDataLst>
            </p:nvPr>
          </p:nvSpPr>
          <p:spPr bwMode="auto">
            <a:xfrm>
              <a:off x="6229357" y="3107961"/>
              <a:ext cx="2384673" cy="2330204"/>
            </a:xfrm>
            <a:prstGeom prst="rect">
              <a:avLst/>
            </a:prstGeom>
            <a:blipFill dpi="0" rotWithShape="1">
              <a:blip r:embed="rId12"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grpSp>
      <p:grpSp>
        <p:nvGrpSpPr>
          <p:cNvPr id="39" name="组合 38"/>
          <p:cNvGrpSpPr/>
          <p:nvPr/>
        </p:nvGrpSpPr>
        <p:grpSpPr>
          <a:xfrm>
            <a:off x="3622718" y="1288126"/>
            <a:ext cx="2384671" cy="2886478"/>
            <a:chOff x="3619504" y="1765790"/>
            <a:chExt cx="2384671" cy="2886478"/>
          </a:xfrm>
        </p:grpSpPr>
        <p:sp>
          <p:nvSpPr>
            <p:cNvPr id="40" name="MH_SubTitle_2"/>
            <p:cNvSpPr>
              <a:spLocks noChangeArrowheads="1"/>
            </p:cNvSpPr>
            <p:nvPr>
              <p:custDataLst>
                <p:tags r:id="rId3"/>
              </p:custDataLst>
            </p:nvPr>
          </p:nvSpPr>
          <p:spPr bwMode="auto">
            <a:xfrm>
              <a:off x="3619504" y="4146123"/>
              <a:ext cx="2384671" cy="506145"/>
            </a:xfrm>
            <a:prstGeom prst="rect">
              <a:avLst/>
            </a:prstGeom>
            <a:solidFill>
              <a:srgbClr val="FFD94B"/>
            </a:solidFill>
            <a:ln>
              <a:noFill/>
            </a:ln>
          </p:spPr>
          <p:txBody>
            <a:bodyPr anchor="ctr"/>
            <a:lstStyle/>
            <a:p>
              <a:pPr algn="ctr" eaLnBrk="1" hangingPunct="1">
                <a:buFont typeface="Arial" panose="020B0604020202020204" pitchFamily="34" charset="0"/>
                <a:buNone/>
              </a:pPr>
              <a:r>
                <a:rPr lang="zh-CN" altLang="en-US" dirty="0">
                  <a:solidFill>
                    <a:srgbClr val="FFFFFF"/>
                  </a:solidFill>
                  <a:latin typeface="微软雅黑" panose="020B0503020204020204" pitchFamily="34" charset="-122"/>
                </a:rPr>
                <a:t>周边市场</a:t>
              </a:r>
              <a:endParaRPr lang="zh-CN" altLang="zh-CN" dirty="0">
                <a:solidFill>
                  <a:srgbClr val="FFFFFF"/>
                </a:solidFill>
                <a:latin typeface="微软雅黑" panose="020B0503020204020204" pitchFamily="34" charset="-122"/>
              </a:endParaRPr>
            </a:p>
          </p:txBody>
        </p:sp>
        <p:sp>
          <p:nvSpPr>
            <p:cNvPr id="41" name="MH_Picture_2"/>
            <p:cNvSpPr>
              <a:spLocks noChangeArrowheads="1"/>
            </p:cNvSpPr>
            <p:nvPr>
              <p:custDataLst>
                <p:tags r:id="rId4"/>
              </p:custDataLst>
            </p:nvPr>
          </p:nvSpPr>
          <p:spPr bwMode="auto">
            <a:xfrm>
              <a:off x="3619504" y="1765790"/>
              <a:ext cx="2384671" cy="2330204"/>
            </a:xfrm>
            <a:prstGeom prst="rect">
              <a:avLst/>
            </a:prstGeom>
            <a:blipFill dpi="0" rotWithShape="1">
              <a:blip r:embed="rId1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grpSp>
      <p:grpSp>
        <p:nvGrpSpPr>
          <p:cNvPr id="42" name="组合 41"/>
          <p:cNvGrpSpPr/>
          <p:nvPr/>
        </p:nvGrpSpPr>
        <p:grpSpPr>
          <a:xfrm>
            <a:off x="8842426" y="1288126"/>
            <a:ext cx="2384671" cy="2886478"/>
            <a:chOff x="8839212" y="1765790"/>
            <a:chExt cx="2384671" cy="2886478"/>
          </a:xfrm>
        </p:grpSpPr>
        <p:sp>
          <p:nvSpPr>
            <p:cNvPr id="43" name="MH_SubTitle_4"/>
            <p:cNvSpPr>
              <a:spLocks noChangeArrowheads="1"/>
            </p:cNvSpPr>
            <p:nvPr>
              <p:custDataLst>
                <p:tags r:id="rId1"/>
              </p:custDataLst>
            </p:nvPr>
          </p:nvSpPr>
          <p:spPr bwMode="auto">
            <a:xfrm>
              <a:off x="8839212" y="4146123"/>
              <a:ext cx="2384671" cy="506145"/>
            </a:xfrm>
            <a:prstGeom prst="rect">
              <a:avLst/>
            </a:prstGeom>
            <a:solidFill>
              <a:srgbClr val="FFD94B"/>
            </a:solidFill>
            <a:ln>
              <a:noFill/>
            </a:ln>
          </p:spPr>
          <p:txBody>
            <a:bodyPr anchor="ctr"/>
            <a:lstStyle/>
            <a:p>
              <a:pPr algn="ctr" eaLnBrk="1" hangingPunct="1">
                <a:buFont typeface="Arial" panose="020B0604020202020204" pitchFamily="34" charset="0"/>
                <a:buNone/>
              </a:pPr>
              <a:r>
                <a:rPr lang="zh-CN" altLang="en-US" dirty="0">
                  <a:solidFill>
                    <a:srgbClr val="FFFFFF"/>
                  </a:solidFill>
                  <a:latin typeface="微软雅黑" panose="020B0503020204020204" pitchFamily="34" charset="-122"/>
                </a:rPr>
                <a:t>高端市场</a:t>
              </a:r>
              <a:endParaRPr lang="zh-CN" altLang="zh-CN" dirty="0">
                <a:solidFill>
                  <a:srgbClr val="FFFFFF"/>
                </a:solidFill>
                <a:latin typeface="微软雅黑" panose="020B0503020204020204" pitchFamily="34" charset="-122"/>
              </a:endParaRPr>
            </a:p>
          </p:txBody>
        </p:sp>
        <p:sp>
          <p:nvSpPr>
            <p:cNvPr id="44" name="MH_Picture_4"/>
            <p:cNvSpPr>
              <a:spLocks noChangeArrowheads="1"/>
            </p:cNvSpPr>
            <p:nvPr>
              <p:custDataLst>
                <p:tags r:id="rId2"/>
              </p:custDataLst>
            </p:nvPr>
          </p:nvSpPr>
          <p:spPr bwMode="auto">
            <a:xfrm>
              <a:off x="8839212" y="1765790"/>
              <a:ext cx="2384671" cy="2330204"/>
            </a:xfrm>
            <a:prstGeom prst="rect">
              <a:avLst/>
            </a:prstGeom>
            <a:blipFill dpi="0" rotWithShape="1">
              <a:blip r:embed="rId14"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grpSp>
      <p:sp>
        <p:nvSpPr>
          <p:cNvPr id="45" name="Rectangle 5"/>
          <p:cNvSpPr/>
          <p:nvPr/>
        </p:nvSpPr>
        <p:spPr bwMode="auto">
          <a:xfrm>
            <a:off x="1082091" y="5450481"/>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r>
              <a:rPr lang="zh-CN" altLang="en-US" sz="1400" dirty="0">
                <a:solidFill>
                  <a:schemeClr val="tx1">
                    <a:lumMod val="75000"/>
                    <a:lumOff val="25000"/>
                  </a:schemeClr>
                </a:solidFill>
                <a:latin typeface="微软雅黑" panose="020B0503020204020204" pitchFamily="34" charset="-122"/>
                <a:sym typeface="Gill Sans" charset="0"/>
              </a:rPr>
              <a:t>。尽量将每页幻灯片的字数控制在  </a:t>
            </a:r>
            <a:r>
              <a:rPr lang="en-US" altLang="zh-CN" sz="1400" dirty="0">
                <a:solidFill>
                  <a:schemeClr val="tx1">
                    <a:lumMod val="75000"/>
                    <a:lumOff val="25000"/>
                  </a:schemeClr>
                </a:solidFill>
                <a:latin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sym typeface="Gill Sans" charset="0"/>
              </a:rPr>
              <a:t>分钟之内。</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up)">
                                      <p:cBhvr>
                                        <p:cTn id="8" dur="500"/>
                                        <p:tgtEl>
                                          <p:spTgt spid="33"/>
                                        </p:tgtEl>
                                      </p:cBhvr>
                                    </p:animEffect>
                                  </p:childTnLst>
                                </p:cTn>
                              </p:par>
                              <p:par>
                                <p:cTn id="9" presetID="12" presetClass="entr" presetSubtype="1"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ppt_y</p:attrName>
                                        </p:attrNameLst>
                                      </p:cBhvr>
                                      <p:tavLst>
                                        <p:tav tm="0">
                                          <p:val>
                                            <p:strVal val="#ppt_y-#ppt_h*1.125000"/>
                                          </p:val>
                                        </p:tav>
                                        <p:tav tm="100000">
                                          <p:val>
                                            <p:strVal val="#ppt_y"/>
                                          </p:val>
                                        </p:tav>
                                      </p:tavLst>
                                    </p:anim>
                                    <p:animEffect transition="in" filter="wipe(down)">
                                      <p:cBhvr>
                                        <p:cTn id="12" dur="500"/>
                                        <p:tgtEl>
                                          <p:spTgt spid="39"/>
                                        </p:tgtEl>
                                      </p:cBhvr>
                                    </p:animEffect>
                                  </p:childTnLst>
                                </p:cTn>
                              </p:par>
                              <p:par>
                                <p:cTn id="13" presetID="12" presetClass="entr" presetSubtype="4" fill="hold" nodeType="withEffect">
                                  <p:stCondLst>
                                    <p:cond delay="3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p:tgtEl>
                                          <p:spTgt spid="36"/>
                                        </p:tgtEl>
                                        <p:attrNameLst>
                                          <p:attrName>ppt_y</p:attrName>
                                        </p:attrNameLst>
                                      </p:cBhvr>
                                      <p:tavLst>
                                        <p:tav tm="0">
                                          <p:val>
                                            <p:strVal val="#ppt_y+#ppt_h*1.125000"/>
                                          </p:val>
                                        </p:tav>
                                        <p:tav tm="100000">
                                          <p:val>
                                            <p:strVal val="#ppt_y"/>
                                          </p:val>
                                        </p:tav>
                                      </p:tavLst>
                                    </p:anim>
                                    <p:animEffect transition="in" filter="wipe(up)">
                                      <p:cBhvr>
                                        <p:cTn id="16" dur="500"/>
                                        <p:tgtEl>
                                          <p:spTgt spid="36"/>
                                        </p:tgtEl>
                                      </p:cBhvr>
                                    </p:animEffect>
                                  </p:childTnLst>
                                </p:cTn>
                              </p:par>
                              <p:par>
                                <p:cTn id="17" presetID="12" presetClass="entr" presetSubtype="1" fill="hold" nodeType="withEffect">
                                  <p:stCondLst>
                                    <p:cond delay="5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ppt_y</p:attrName>
                                        </p:attrNameLst>
                                      </p:cBhvr>
                                      <p:tavLst>
                                        <p:tav tm="0">
                                          <p:val>
                                            <p:strVal val="#ppt_y-#ppt_h*1.125000"/>
                                          </p:val>
                                        </p:tav>
                                        <p:tav tm="100000">
                                          <p:val>
                                            <p:strVal val="#ppt_y"/>
                                          </p:val>
                                        </p:tav>
                                      </p:tavLst>
                                    </p:anim>
                                    <p:animEffect transition="in" filter="wipe(down)">
                                      <p:cBhvr>
                                        <p:cTn id="20" dur="500"/>
                                        <p:tgtEl>
                                          <p:spTgt spid="42"/>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rot="10800000">
            <a:off x="5496690" y="-1668210"/>
            <a:ext cx="4248703" cy="3366642"/>
          </a:xfrm>
          <a:prstGeom prst="arc">
            <a:avLst>
              <a:gd name="adj1" fmla="val 1159520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rot="10800000">
            <a:off x="7461607" y="-1785165"/>
            <a:ext cx="5188071" cy="3366642"/>
          </a:xfrm>
          <a:prstGeom prst="arc">
            <a:avLst>
              <a:gd name="adj1" fmla="val 12281735"/>
              <a:gd name="adj2" fmla="val 2147566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10800000">
            <a:off x="6349879" y="-1668210"/>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rot="9869223">
            <a:off x="3711279" y="-1674857"/>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rot="10800000">
            <a:off x="5027006" y="-1674857"/>
            <a:ext cx="5188071" cy="3043615"/>
          </a:xfrm>
          <a:prstGeom prst="arc">
            <a:avLst>
              <a:gd name="adj1" fmla="val 10996067"/>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rot="10800000">
            <a:off x="5931902" y="-1668210"/>
            <a:ext cx="5188071" cy="2890467"/>
          </a:xfrm>
          <a:prstGeom prst="arc">
            <a:avLst>
              <a:gd name="adj1" fmla="val 11069650"/>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0800000">
            <a:off x="7621042" y="-1840320"/>
            <a:ext cx="2956727"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p:nvSpPr>
        <p:spPr>
          <a:xfrm rot="11614006">
            <a:off x="9016521" y="-1529392"/>
            <a:ext cx="3413703"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rot="10800000">
            <a:off x="10788178" y="2582"/>
            <a:ext cx="581719" cy="121967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800000">
            <a:off x="9353269" y="303324"/>
            <a:ext cx="2003699" cy="918935"/>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flipV="1">
            <a:off x="8365258" y="253199"/>
            <a:ext cx="3589932" cy="96905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a:off x="6991924" y="303322"/>
            <a:ext cx="1363803" cy="914360"/>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flipV="1">
            <a:off x="7740448" y="253199"/>
            <a:ext cx="2653192" cy="128422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flipH="1">
            <a:off x="8642011" y="278262"/>
            <a:ext cx="728820" cy="127984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5708446" y="209141"/>
            <a:ext cx="1398279" cy="129380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0" flipH="1">
            <a:off x="6647455" y="303322"/>
            <a:ext cx="108607" cy="78944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同心圆 19"/>
          <p:cNvSpPr/>
          <p:nvPr/>
        </p:nvSpPr>
        <p:spPr>
          <a:xfrm rot="10800000">
            <a:off x="4899068" y="857904"/>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rot="10800000">
            <a:off x="11248509" y="1167958"/>
            <a:ext cx="180979" cy="158725"/>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rot="10800000">
            <a:off x="9567228" y="357625"/>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rot="10800000">
            <a:off x="5579908" y="83106"/>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rot="10800000">
            <a:off x="4378759" y="-50867"/>
            <a:ext cx="110471" cy="100248"/>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800000">
            <a:off x="9256271" y="1947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8902491" y="85790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800000">
            <a:off x="8596279" y="13999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0800000">
            <a:off x="7019430" y="141068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7640579" y="14420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953914" y="15312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9798411" y="952103"/>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0800000">
            <a:off x="9460114" y="7101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0800000">
            <a:off x="6634631" y="73656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0800000">
            <a:off x="6322422" y="135526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0800000">
            <a:off x="7754158" y="810428"/>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7740450" y="11966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8366505" y="312871"/>
            <a:ext cx="114567" cy="105289"/>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10582535" y="56229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0800000">
            <a:off x="11900590" y="19983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0800000">
            <a:off x="8943417" y="136596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0800000">
            <a:off x="5075830" y="24557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0800000">
            <a:off x="4708017" y="90178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0800000">
            <a:off x="5312918" y="13918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心圆 43"/>
          <p:cNvSpPr/>
          <p:nvPr/>
        </p:nvSpPr>
        <p:spPr>
          <a:xfrm rot="10800000">
            <a:off x="4378759" y="1138321"/>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同心圆 44"/>
          <p:cNvSpPr/>
          <p:nvPr/>
        </p:nvSpPr>
        <p:spPr>
          <a:xfrm rot="10800000">
            <a:off x="6662898" y="194723"/>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rot="10800000">
            <a:off x="11628465" y="278262"/>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800000">
            <a:off x="10880372" y="242219"/>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20" idx="5"/>
          </p:cNvCxnSpPr>
          <p:nvPr/>
        </p:nvCxnSpPr>
        <p:spPr>
          <a:xfrm rot="10800000">
            <a:off x="4442553" y="2581"/>
            <a:ext cx="478939" cy="87742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0800000">
            <a:off x="6257810" y="-8768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0800000">
            <a:off x="8602598" y="-5801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0800000">
            <a:off x="10050226" y="-6648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0800000">
            <a:off x="4628016" y="396271"/>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0800000">
            <a:off x="6745101" y="1522645"/>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0800000">
            <a:off x="5673360" y="1153037"/>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0800000">
            <a:off x="9140353" y="1152077"/>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0800000">
            <a:off x="10370201" y="755562"/>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0800000">
            <a:off x="8239919" y="159980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0800000">
            <a:off x="8124321" y="58874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0800000">
            <a:off x="11839759" y="92052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800000">
            <a:off x="5475211" y="-1305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0800000">
            <a:off x="10813724" y="145559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0800000">
            <a:off x="8966763" y="166650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rot="10800000">
            <a:off x="4778221" y="-1945512"/>
            <a:ext cx="6578748" cy="3132732"/>
          </a:xfrm>
          <a:prstGeom prst="arc">
            <a:avLst>
              <a:gd name="adj1" fmla="val 11204256"/>
              <a:gd name="adj2" fmla="val 2118665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同心圆 63"/>
          <p:cNvSpPr/>
          <p:nvPr/>
        </p:nvSpPr>
        <p:spPr>
          <a:xfrm rot="10800000">
            <a:off x="10288465" y="1122078"/>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同心圆 64"/>
          <p:cNvSpPr/>
          <p:nvPr/>
        </p:nvSpPr>
        <p:spPr>
          <a:xfrm rot="10800000">
            <a:off x="8326648" y="111411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同心圆 65"/>
          <p:cNvSpPr/>
          <p:nvPr/>
        </p:nvSpPr>
        <p:spPr>
          <a:xfrm rot="10800000">
            <a:off x="7323232" y="100923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同心圆 66"/>
          <p:cNvSpPr/>
          <p:nvPr/>
        </p:nvSpPr>
        <p:spPr>
          <a:xfrm rot="10800000">
            <a:off x="6445237" y="853840"/>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rot="10800000">
            <a:off x="11210082" y="86991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0800000">
            <a:off x="10290855" y="1568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0800000">
            <a:off x="6858370" y="17949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0800000">
            <a:off x="5799754" y="9019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同心圆 71"/>
          <p:cNvSpPr/>
          <p:nvPr/>
        </p:nvSpPr>
        <p:spPr>
          <a:xfrm rot="10800000">
            <a:off x="6532747" y="1055700"/>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弧形 72"/>
          <p:cNvSpPr/>
          <p:nvPr/>
        </p:nvSpPr>
        <p:spPr>
          <a:xfrm rot="10800000">
            <a:off x="2950902" y="-1705653"/>
            <a:ext cx="8506023" cy="3132732"/>
          </a:xfrm>
          <a:prstGeom prst="arc">
            <a:avLst>
              <a:gd name="adj1" fmla="val 11204256"/>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弧形 73"/>
          <p:cNvSpPr/>
          <p:nvPr/>
        </p:nvSpPr>
        <p:spPr>
          <a:xfrm rot="10800000">
            <a:off x="1940657" y="-1724104"/>
            <a:ext cx="8506023" cy="3495228"/>
          </a:xfrm>
          <a:prstGeom prst="arc">
            <a:avLst>
              <a:gd name="adj1" fmla="val 11204256"/>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弧形 74"/>
          <p:cNvSpPr/>
          <p:nvPr/>
        </p:nvSpPr>
        <p:spPr>
          <a:xfrm rot="9869223">
            <a:off x="396001" y="-1661928"/>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弧形 75"/>
          <p:cNvSpPr/>
          <p:nvPr/>
        </p:nvSpPr>
        <p:spPr>
          <a:xfrm rot="10800000">
            <a:off x="138907" y="-1725359"/>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rot="10800000">
            <a:off x="1210143" y="-1668211"/>
            <a:ext cx="4927087" cy="3327946"/>
          </a:xfrm>
          <a:prstGeom prst="arc">
            <a:avLst>
              <a:gd name="adj1" fmla="val 1077791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弧形 77"/>
          <p:cNvSpPr/>
          <p:nvPr/>
        </p:nvSpPr>
        <p:spPr>
          <a:xfrm rot="10800000">
            <a:off x="1559931" y="-1688082"/>
            <a:ext cx="7297959" cy="3090723"/>
          </a:xfrm>
          <a:prstGeom prst="arc">
            <a:avLst>
              <a:gd name="adj1" fmla="val 11165493"/>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弧形 78"/>
          <p:cNvSpPr/>
          <p:nvPr/>
        </p:nvSpPr>
        <p:spPr>
          <a:xfrm rot="10800000">
            <a:off x="549686" y="-1706533"/>
            <a:ext cx="7297959" cy="3448358"/>
          </a:xfrm>
          <a:prstGeom prst="arc">
            <a:avLst>
              <a:gd name="adj1" fmla="val 10981041"/>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rot="10800000">
            <a:off x="2654035" y="-1646512"/>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1" name="直接连接符 80"/>
          <p:cNvCxnSpPr/>
          <p:nvPr/>
        </p:nvCxnSpPr>
        <p:spPr>
          <a:xfrm>
            <a:off x="403500" y="291447"/>
            <a:ext cx="1916869" cy="85086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274686" y="295683"/>
            <a:ext cx="1304703" cy="84663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25083" y="-373"/>
            <a:ext cx="2538216" cy="1189096"/>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469563" y="31546"/>
            <a:ext cx="1337685" cy="119797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805029" y="411340"/>
            <a:ext cx="103899" cy="730972"/>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87" name="同心圆 86"/>
          <p:cNvSpPr/>
          <p:nvPr/>
        </p:nvSpPr>
        <p:spPr>
          <a:xfrm>
            <a:off x="6435075" y="489043"/>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同心圆 87"/>
          <p:cNvSpPr/>
          <p:nvPr/>
        </p:nvSpPr>
        <p:spPr>
          <a:xfrm>
            <a:off x="334124" y="194755"/>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同心圆 88"/>
          <p:cNvSpPr/>
          <p:nvPr/>
        </p:nvSpPr>
        <p:spPr>
          <a:xfrm>
            <a:off x="1942548" y="94506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同心圆 89"/>
          <p:cNvSpPr/>
          <p:nvPr/>
        </p:nvSpPr>
        <p:spPr>
          <a:xfrm>
            <a:off x="5757078" y="1199251"/>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6973629" y="1377444"/>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243450" y="1084730"/>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581899" y="47067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2874842" y="-3118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383359" y="-41167"/>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37783" y="-57673"/>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640073" y="-8751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788835" y="44876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112473" y="67276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815514" y="64833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114193" y="75471"/>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44501" y="57994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57615" y="121953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154772" y="1035983"/>
            <a:ext cx="109603" cy="97490"/>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038691" y="809700"/>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606779" y="65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306765" y="11029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6658639" y="4953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079951" y="41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同心圆 109"/>
          <p:cNvSpPr/>
          <p:nvPr/>
        </p:nvSpPr>
        <p:spPr>
          <a:xfrm>
            <a:off x="6957253" y="244614"/>
            <a:ext cx="122060" cy="124553"/>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同心圆 110"/>
          <p:cNvSpPr/>
          <p:nvPr/>
        </p:nvSpPr>
        <p:spPr>
          <a:xfrm>
            <a:off x="4772095" y="1118318"/>
            <a:ext cx="122060" cy="124553"/>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743344" y="1071012"/>
            <a:ext cx="116101" cy="12788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87" idx="5"/>
          </p:cNvCxnSpPr>
          <p:nvPr/>
        </p:nvCxnSpPr>
        <p:spPr>
          <a:xfrm>
            <a:off x="6560099" y="608343"/>
            <a:ext cx="458184" cy="812434"/>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114" name="椭圆 113"/>
          <p:cNvSpPr/>
          <p:nvPr/>
        </p:nvSpPr>
        <p:spPr>
          <a:xfrm>
            <a:off x="5111974" y="134622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868797" y="131874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483901" y="1326585"/>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6794116" y="1012399"/>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768772" y="-30544"/>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5794071" y="311689"/>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477318" y="31257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300766" y="679722"/>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338732" y="-10198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3449320" y="83418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05111" y="526982"/>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83632" y="1391403"/>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876463" y="3154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643387" y="-163744"/>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同心圆 127"/>
          <p:cNvSpPr/>
          <p:nvPr/>
        </p:nvSpPr>
        <p:spPr>
          <a:xfrm>
            <a:off x="1252565" y="237237"/>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同心圆 128"/>
          <p:cNvSpPr/>
          <p:nvPr/>
        </p:nvSpPr>
        <p:spPr>
          <a:xfrm>
            <a:off x="3129369" y="244612"/>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同心圆 129"/>
          <p:cNvSpPr/>
          <p:nvPr/>
        </p:nvSpPr>
        <p:spPr>
          <a:xfrm>
            <a:off x="4089624" y="391649"/>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同心圆 130"/>
          <p:cNvSpPr/>
          <p:nvPr/>
        </p:nvSpPr>
        <p:spPr>
          <a:xfrm>
            <a:off x="4929249" y="48560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2" name="椭圆 131"/>
          <p:cNvSpPr/>
          <p:nvPr/>
        </p:nvSpPr>
        <p:spPr>
          <a:xfrm>
            <a:off x="374307" y="45954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253699" y="111982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537439" y="1098824"/>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5614213" y="49517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同心圆 135"/>
          <p:cNvSpPr/>
          <p:nvPr/>
        </p:nvSpPr>
        <p:spPr>
          <a:xfrm>
            <a:off x="4872192" y="305899"/>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文本框 136"/>
          <p:cNvSpPr txBox="1"/>
          <p:nvPr/>
        </p:nvSpPr>
        <p:spPr>
          <a:xfrm>
            <a:off x="5013034" y="2063661"/>
            <a:ext cx="1810111" cy="523220"/>
          </a:xfrm>
          <a:prstGeom prst="rect">
            <a:avLst/>
          </a:prstGeom>
          <a:noFill/>
          <a:effectLst>
            <a:outerShdw blurRad="50800" dist="76200" dir="3600000" algn="ctr" rotWithShape="0">
              <a:srgbClr val="000000">
                <a:alpha val="12000"/>
              </a:srgbClr>
            </a:outerShdw>
          </a:effectLst>
        </p:spPr>
        <p:txBody>
          <a:bodyPr wrap="none" rtlCol="0">
            <a:spAutoFit/>
          </a:bodyPr>
          <a:lstStyle/>
          <a:p>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38" name="直接连接符 137"/>
          <p:cNvCxnSpPr/>
          <p:nvPr/>
        </p:nvCxnSpPr>
        <p:spPr>
          <a:xfrm>
            <a:off x="5081695" y="2538026"/>
            <a:ext cx="1688503" cy="0"/>
          </a:xfrm>
          <a:prstGeom prst="line">
            <a:avLst/>
          </a:prstGeom>
          <a:ln>
            <a:solidFill>
              <a:schemeClr val="tx1">
                <a:lumMod val="95000"/>
                <a:lumOff val="5000"/>
              </a:schemeClr>
            </a:solidFill>
          </a:ln>
          <a:effectLst>
            <a:outerShdw blurRad="50800" dist="76200" dir="3600000" algn="ctr" rotWithShape="0">
              <a:srgbClr val="000000">
                <a:alpha val="12000"/>
              </a:srgbClr>
            </a:outerShdw>
          </a:effectLst>
        </p:spPr>
        <p:style>
          <a:lnRef idx="1">
            <a:schemeClr val="dk1"/>
          </a:lnRef>
          <a:fillRef idx="0">
            <a:schemeClr val="dk1"/>
          </a:fillRef>
          <a:effectRef idx="0">
            <a:schemeClr val="dk1"/>
          </a:effectRef>
          <a:fontRef idx="minor">
            <a:schemeClr val="tx1"/>
          </a:fontRef>
        </p:style>
      </p:cxnSp>
      <p:sp>
        <p:nvSpPr>
          <p:cNvPr id="145" name="矩形 144"/>
          <p:cNvSpPr/>
          <p:nvPr/>
        </p:nvSpPr>
        <p:spPr>
          <a:xfrm>
            <a:off x="1281087" y="3180724"/>
            <a:ext cx="566167" cy="487150"/>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895789" y="3311006"/>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1422413" y="3726927"/>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895789" y="3726949"/>
            <a:ext cx="422411" cy="356846"/>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Freeform 15"/>
          <p:cNvSpPr>
            <a:spLocks noEditPoints="1"/>
          </p:cNvSpPr>
          <p:nvPr/>
        </p:nvSpPr>
        <p:spPr bwMode="auto">
          <a:xfrm>
            <a:off x="3231577" y="3158857"/>
            <a:ext cx="1200884" cy="968063"/>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3C43C"/>
          </a:solidFill>
          <a:ln>
            <a:noFill/>
          </a:ln>
          <a:effectLst>
            <a:reflection blurRad="203200" endPos="12000" dir="5400000" sy="-100000" algn="bl" rotWithShape="0"/>
          </a:effectLst>
        </p:spPr>
        <p:txBody>
          <a:bodyPr vert="horz" wrap="square" lIns="91440" tIns="45720" rIns="91440" bIns="45720" numCol="1" anchor="t" anchorCtr="0" compatLnSpc="1"/>
          <a:lstStyle/>
          <a:p>
            <a:endParaRPr lang="zh-CN" altLang="en-US"/>
          </a:p>
        </p:txBody>
      </p:sp>
      <p:sp>
        <p:nvSpPr>
          <p:cNvPr id="151" name="Freeform 16"/>
          <p:cNvSpPr>
            <a:spLocks noEditPoints="1"/>
          </p:cNvSpPr>
          <p:nvPr/>
        </p:nvSpPr>
        <p:spPr bwMode="auto">
          <a:xfrm>
            <a:off x="5409931" y="3149533"/>
            <a:ext cx="973312" cy="98990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3C43C"/>
          </a:solidFill>
          <a:ln>
            <a:noFill/>
          </a:ln>
          <a:effectLst>
            <a:outerShdw blurRad="152400" dist="38100" dir="9180000" algn="ctr" rotWithShape="0">
              <a:srgbClr val="000000">
                <a:alpha val="70000"/>
              </a:srgbClr>
            </a:outerShdw>
            <a:reflection endPos="0" dir="5400000" sy="-100000" algn="bl" rotWithShape="0"/>
          </a:effectLst>
        </p:spPr>
        <p:txBody>
          <a:bodyPr vert="horz" wrap="square" lIns="91440" tIns="45720" rIns="91440" bIns="45720" numCol="1" anchor="t" anchorCtr="0" compatLnSpc="1"/>
          <a:lstStyle/>
          <a:p>
            <a:endParaRPr lang="zh-CN" altLang="en-US"/>
          </a:p>
        </p:txBody>
      </p:sp>
      <p:sp>
        <p:nvSpPr>
          <p:cNvPr id="152" name="Freeform 17"/>
          <p:cNvSpPr>
            <a:spLocks noEditPoints="1"/>
          </p:cNvSpPr>
          <p:nvPr/>
        </p:nvSpPr>
        <p:spPr bwMode="auto">
          <a:xfrm>
            <a:off x="7461608" y="3057780"/>
            <a:ext cx="1087653" cy="1196989"/>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3C43C"/>
          </a:solidFill>
          <a:ln>
            <a:noFill/>
          </a:ln>
          <a:effectLst>
            <a:outerShdw blurRad="177800" dist="50800" dir="54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153" name="Freeform 18"/>
          <p:cNvSpPr>
            <a:spLocks noEditPoints="1"/>
          </p:cNvSpPr>
          <p:nvPr/>
        </p:nvSpPr>
        <p:spPr bwMode="auto">
          <a:xfrm>
            <a:off x="9673843" y="3105067"/>
            <a:ext cx="1036751" cy="1003841"/>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3C43C"/>
          </a:solidFill>
          <a:ln>
            <a:noFill/>
          </a:ln>
          <a:effectLst>
            <a:outerShdw blurRad="88900" dist="76200" dir="5400000" algn="ctr" rotWithShape="0">
              <a:srgbClr val="000000">
                <a:alpha val="56000"/>
              </a:srgbClr>
            </a:outerShdw>
          </a:effectLst>
        </p:spPr>
        <p:txBody>
          <a:bodyPr vert="horz" wrap="square" lIns="91440" tIns="45720" rIns="91440" bIns="45720" numCol="1" anchor="t" anchorCtr="0" compatLnSpc="1"/>
          <a:lstStyle/>
          <a:p>
            <a:endParaRPr lang="zh-CN" altLang="en-US"/>
          </a:p>
        </p:txBody>
      </p:sp>
      <p:grpSp>
        <p:nvGrpSpPr>
          <p:cNvPr id="154" name="组合 153"/>
          <p:cNvGrpSpPr/>
          <p:nvPr/>
        </p:nvGrpSpPr>
        <p:grpSpPr>
          <a:xfrm>
            <a:off x="0" y="5921828"/>
            <a:ext cx="12192000" cy="1024160"/>
            <a:chOff x="0" y="5921828"/>
            <a:chExt cx="12192000" cy="1024160"/>
          </a:xfrm>
          <a:solidFill>
            <a:srgbClr val="F3C43C"/>
          </a:solidFill>
        </p:grpSpPr>
        <p:sp>
          <p:nvSpPr>
            <p:cNvPr id="155" name="同心圆 154"/>
            <p:cNvSpPr/>
            <p:nvPr/>
          </p:nvSpPr>
          <p:spPr>
            <a:xfrm>
              <a:off x="7478496" y="6761391"/>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同心圆 155"/>
            <p:cNvSpPr/>
            <p:nvPr/>
          </p:nvSpPr>
          <p:spPr>
            <a:xfrm>
              <a:off x="502249" y="6382902"/>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072509" y="6737761"/>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407479" y="6092309"/>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132421" y="6079477"/>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4452934" y="604217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95560" y="6019866"/>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2165667" y="67095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5968109" y="62294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3100959" y="6216739"/>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7734134" y="676950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7072422" y="6185871"/>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同心圆 166"/>
            <p:cNvSpPr/>
            <p:nvPr/>
          </p:nvSpPr>
          <p:spPr>
            <a:xfrm>
              <a:off x="8075589" y="6447023"/>
              <a:ext cx="139571" cy="160190"/>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5573131" y="609313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6745527" y="653328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2952926" y="653443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937926" y="6001255"/>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0" y="681018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1122397" y="617299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3142818" y="5921828"/>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同心圆 174"/>
            <p:cNvSpPr/>
            <p:nvPr/>
          </p:nvSpPr>
          <p:spPr>
            <a:xfrm>
              <a:off x="1552458" y="6437538"/>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同心圆 175"/>
            <p:cNvSpPr/>
            <p:nvPr/>
          </p:nvSpPr>
          <p:spPr>
            <a:xfrm>
              <a:off x="3698523" y="6447023"/>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同心圆 176"/>
            <p:cNvSpPr/>
            <p:nvPr/>
          </p:nvSpPr>
          <p:spPr>
            <a:xfrm>
              <a:off x="4796176" y="657192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8" name="同心圆 177"/>
            <p:cNvSpPr/>
            <p:nvPr/>
          </p:nvSpPr>
          <p:spPr>
            <a:xfrm>
              <a:off x="5756628" y="675697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548197" y="672345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6539864" y="676927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同心圆 180"/>
            <p:cNvSpPr/>
            <p:nvPr/>
          </p:nvSpPr>
          <p:spPr>
            <a:xfrm>
              <a:off x="5691388" y="6525844"/>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同心圆 181"/>
            <p:cNvSpPr/>
            <p:nvPr/>
          </p:nvSpPr>
          <p:spPr>
            <a:xfrm rot="10800000">
              <a:off x="10690775" y="6662332"/>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同心圆 182"/>
            <p:cNvSpPr/>
            <p:nvPr/>
          </p:nvSpPr>
          <p:spPr>
            <a:xfrm rot="10800000">
              <a:off x="6517997" y="6359634"/>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4" name="椭圆 183"/>
            <p:cNvSpPr/>
            <p:nvPr/>
          </p:nvSpPr>
          <p:spPr>
            <a:xfrm rot="10800000">
              <a:off x="5260979" y="6211913"/>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0800000">
              <a:off x="10365355" y="648271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rot="10800000">
              <a:off x="8779029" y="6399954"/>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rot="10800000">
              <a:off x="9434203" y="6612984"/>
              <a:ext cx="119895" cy="116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rot="10800000">
              <a:off x="5990473" y="6538789"/>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同心圆 188"/>
            <p:cNvSpPr/>
            <p:nvPr/>
          </p:nvSpPr>
          <p:spPr>
            <a:xfrm rot="10800000">
              <a:off x="7651358" y="6482710"/>
              <a:ext cx="133523" cy="148324"/>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rot="10800000">
              <a:off x="12064995" y="6535080"/>
              <a:ext cx="127005" cy="1522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rot="10800000">
              <a:off x="7227429" y="6171312"/>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rot="10800000">
              <a:off x="9681277" y="6204037"/>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rot="10800000">
              <a:off x="11196238" y="6194696"/>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rot="10800000">
              <a:off x="5521830" y="6704945"/>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rot="10800000">
              <a:off x="6408430" y="6253607"/>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rot="10800000">
              <a:off x="11448059" y="644092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rot="10800000">
              <a:off x="7855923" y="6465925"/>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矩形 197"/>
          <p:cNvSpPr/>
          <p:nvPr/>
        </p:nvSpPr>
        <p:spPr>
          <a:xfrm>
            <a:off x="590643" y="4311336"/>
            <a:ext cx="2415731" cy="902811"/>
          </a:xfrm>
          <a:prstGeom prst="rect">
            <a:avLst/>
          </a:prstGeom>
        </p:spPr>
        <p:txBody>
          <a:bodyPr wrap="square">
            <a:spAutoFit/>
          </a:bodyPr>
          <a:lstStyle/>
          <a:p>
            <a:pPr algn="ctr">
              <a:spcAft>
                <a:spcPts val="800"/>
              </a:spcAft>
            </a:pPr>
            <a:r>
              <a:rPr lang="zh-CN" altLang="en-US" sz="2800" b="1" dirty="0"/>
              <a:t>公司介绍</a:t>
            </a:r>
          </a:p>
          <a:p>
            <a:pPr algn="ctr">
              <a:spcAft>
                <a:spcPts val="800"/>
              </a:spcAft>
            </a:pPr>
            <a:r>
              <a:rPr lang="zh-CN" altLang="en-US" sz="1600" dirty="0"/>
              <a:t>（我们是谁）</a:t>
            </a:r>
          </a:p>
        </p:txBody>
      </p:sp>
      <p:sp>
        <p:nvSpPr>
          <p:cNvPr id="199" name="矩形 198"/>
          <p:cNvSpPr/>
          <p:nvPr/>
        </p:nvSpPr>
        <p:spPr>
          <a:xfrm>
            <a:off x="2636447" y="4311335"/>
            <a:ext cx="2415731" cy="902811"/>
          </a:xfrm>
          <a:prstGeom prst="rect">
            <a:avLst/>
          </a:prstGeom>
        </p:spPr>
        <p:txBody>
          <a:bodyPr wrap="square">
            <a:spAutoFit/>
          </a:bodyPr>
          <a:lstStyle/>
          <a:p>
            <a:pPr algn="ctr">
              <a:spcAft>
                <a:spcPts val="800"/>
              </a:spcAft>
            </a:pPr>
            <a:r>
              <a:rPr lang="zh-CN" altLang="en-US" sz="2800" b="1" dirty="0"/>
              <a:t>项目介绍</a:t>
            </a:r>
          </a:p>
          <a:p>
            <a:pPr algn="ctr">
              <a:spcAft>
                <a:spcPts val="800"/>
              </a:spcAft>
            </a:pPr>
            <a:r>
              <a:rPr lang="zh-CN" altLang="en-US" sz="1600" dirty="0"/>
              <a:t>（我们要做什么）</a:t>
            </a:r>
          </a:p>
        </p:txBody>
      </p:sp>
      <p:sp>
        <p:nvSpPr>
          <p:cNvPr id="200" name="矩形 199"/>
          <p:cNvSpPr/>
          <p:nvPr/>
        </p:nvSpPr>
        <p:spPr>
          <a:xfrm>
            <a:off x="4702357" y="4306802"/>
            <a:ext cx="2415731" cy="872034"/>
          </a:xfrm>
          <a:prstGeom prst="rect">
            <a:avLst/>
          </a:prstGeom>
        </p:spPr>
        <p:txBody>
          <a:bodyPr wrap="square">
            <a:spAutoFit/>
          </a:bodyPr>
          <a:lstStyle/>
          <a:p>
            <a:pPr algn="ctr">
              <a:spcAft>
                <a:spcPts val="800"/>
              </a:spcAft>
            </a:pPr>
            <a:r>
              <a:rPr lang="zh-CN" altLang="en-US" sz="2800" b="1" dirty="0"/>
              <a:t>产品与运营</a:t>
            </a:r>
          </a:p>
          <a:p>
            <a:pPr algn="ctr">
              <a:spcAft>
                <a:spcPts val="800"/>
              </a:spcAft>
            </a:pPr>
            <a:r>
              <a:rPr lang="zh-CN" altLang="en-US" sz="1600" dirty="0"/>
              <a:t>（我们怎么做）</a:t>
            </a:r>
          </a:p>
        </p:txBody>
      </p:sp>
      <p:sp>
        <p:nvSpPr>
          <p:cNvPr id="201" name="矩形 200"/>
          <p:cNvSpPr/>
          <p:nvPr/>
        </p:nvSpPr>
        <p:spPr>
          <a:xfrm>
            <a:off x="6876121" y="4312186"/>
            <a:ext cx="2264232" cy="872034"/>
          </a:xfrm>
          <a:prstGeom prst="rect">
            <a:avLst/>
          </a:prstGeom>
        </p:spPr>
        <p:txBody>
          <a:bodyPr wrap="square">
            <a:spAutoFit/>
          </a:bodyPr>
          <a:lstStyle/>
          <a:p>
            <a:pPr algn="ctr">
              <a:spcAft>
                <a:spcPts val="800"/>
              </a:spcAft>
            </a:pPr>
            <a:r>
              <a:rPr lang="zh-CN" altLang="en-US" sz="2800" b="1" dirty="0"/>
              <a:t>发展规划</a:t>
            </a:r>
          </a:p>
          <a:p>
            <a:pPr algn="ctr">
              <a:spcAft>
                <a:spcPts val="800"/>
              </a:spcAft>
            </a:pPr>
            <a:r>
              <a:rPr lang="zh-CN" altLang="en-US" sz="1600" dirty="0"/>
              <a:t>（我们的战略目标）</a:t>
            </a:r>
          </a:p>
        </p:txBody>
      </p:sp>
      <p:sp>
        <p:nvSpPr>
          <p:cNvPr id="202" name="矩形 201"/>
          <p:cNvSpPr/>
          <p:nvPr/>
        </p:nvSpPr>
        <p:spPr>
          <a:xfrm>
            <a:off x="8984006" y="4317394"/>
            <a:ext cx="2446567" cy="872034"/>
          </a:xfrm>
          <a:prstGeom prst="rect">
            <a:avLst/>
          </a:prstGeom>
        </p:spPr>
        <p:txBody>
          <a:bodyPr wrap="square">
            <a:spAutoFit/>
          </a:bodyPr>
          <a:lstStyle/>
          <a:p>
            <a:pPr algn="ctr">
              <a:spcAft>
                <a:spcPts val="800"/>
              </a:spcAft>
            </a:pPr>
            <a:r>
              <a:rPr lang="zh-CN" altLang="en-US" sz="2800" b="1" dirty="0"/>
              <a:t>财务与融资</a:t>
            </a:r>
          </a:p>
          <a:p>
            <a:pPr algn="ctr">
              <a:spcAft>
                <a:spcPts val="800"/>
              </a:spcAft>
            </a:pPr>
            <a:r>
              <a:rPr lang="zh-CN" altLang="en-US" sz="1600" dirty="0"/>
              <a:t>（我们需要多少钱）</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5"/>
                                        </p:tgtEl>
                                      </p:cBhvr>
                                    </p:animEffect>
                                    <p:set>
                                      <p:cBhvr>
                                        <p:cTn id="7" dur="1" fill="hold">
                                          <p:stCondLst>
                                            <p:cond delay="999"/>
                                          </p:stCondLst>
                                        </p:cTn>
                                        <p:tgtEl>
                                          <p:spTgt spid="1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46"/>
                                        </p:tgtEl>
                                      </p:cBhvr>
                                    </p:animEffect>
                                    <p:set>
                                      <p:cBhvr>
                                        <p:cTn id="10" dur="1" fill="hold">
                                          <p:stCondLst>
                                            <p:cond delay="999"/>
                                          </p:stCondLst>
                                        </p:cTn>
                                        <p:tgtEl>
                                          <p:spTgt spid="1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47"/>
                                        </p:tgtEl>
                                      </p:cBhvr>
                                    </p:animEffect>
                                    <p:set>
                                      <p:cBhvr>
                                        <p:cTn id="13" dur="1" fill="hold">
                                          <p:stCondLst>
                                            <p:cond delay="999"/>
                                          </p:stCondLst>
                                        </p:cTn>
                                        <p:tgtEl>
                                          <p:spTgt spid="14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48"/>
                                        </p:tgtEl>
                                      </p:cBhvr>
                                    </p:animEffect>
                                    <p:set>
                                      <p:cBhvr>
                                        <p:cTn id="16" dur="1" fill="hold">
                                          <p:stCondLst>
                                            <p:cond delay="999"/>
                                          </p:stCondLst>
                                        </p:cTn>
                                        <p:tgtEl>
                                          <p:spTgt spid="1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49"/>
                                        </p:tgtEl>
                                      </p:cBhvr>
                                    </p:animEffect>
                                    <p:set>
                                      <p:cBhvr>
                                        <p:cTn id="19" dur="1" fill="hold">
                                          <p:stCondLst>
                                            <p:cond delay="999"/>
                                          </p:stCondLst>
                                        </p:cTn>
                                        <p:tgtEl>
                                          <p:spTgt spid="14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51"/>
                                        </p:tgtEl>
                                      </p:cBhvr>
                                    </p:animEffect>
                                    <p:set>
                                      <p:cBhvr>
                                        <p:cTn id="22" dur="1" fill="hold">
                                          <p:stCondLst>
                                            <p:cond delay="999"/>
                                          </p:stCondLst>
                                        </p:cTn>
                                        <p:tgtEl>
                                          <p:spTgt spid="15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52"/>
                                        </p:tgtEl>
                                      </p:cBhvr>
                                    </p:animEffect>
                                    <p:set>
                                      <p:cBhvr>
                                        <p:cTn id="25" dur="1" fill="hold">
                                          <p:stCondLst>
                                            <p:cond delay="999"/>
                                          </p:stCondLst>
                                        </p:cTn>
                                        <p:tgtEl>
                                          <p:spTgt spid="15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98"/>
                                        </p:tgtEl>
                                      </p:cBhvr>
                                    </p:animEffect>
                                    <p:set>
                                      <p:cBhvr>
                                        <p:cTn id="28" dur="1" fill="hold">
                                          <p:stCondLst>
                                            <p:cond delay="999"/>
                                          </p:stCondLst>
                                        </p:cTn>
                                        <p:tgtEl>
                                          <p:spTgt spid="19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199"/>
                                        </p:tgtEl>
                                      </p:cBhvr>
                                    </p:animEffect>
                                    <p:set>
                                      <p:cBhvr>
                                        <p:cTn id="31" dur="1" fill="hold">
                                          <p:stCondLst>
                                            <p:cond delay="999"/>
                                          </p:stCondLst>
                                        </p:cTn>
                                        <p:tgtEl>
                                          <p:spTgt spid="19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200"/>
                                        </p:tgtEl>
                                      </p:cBhvr>
                                    </p:animEffect>
                                    <p:set>
                                      <p:cBhvr>
                                        <p:cTn id="34" dur="1" fill="hold">
                                          <p:stCondLst>
                                            <p:cond delay="999"/>
                                          </p:stCondLst>
                                        </p:cTn>
                                        <p:tgtEl>
                                          <p:spTgt spid="20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201"/>
                                        </p:tgtEl>
                                      </p:cBhvr>
                                    </p:animEffect>
                                    <p:set>
                                      <p:cBhvr>
                                        <p:cTn id="37" dur="1" fill="hold">
                                          <p:stCondLst>
                                            <p:cond delay="999"/>
                                          </p:stCondLst>
                                        </p:cTn>
                                        <p:tgtEl>
                                          <p:spTgt spid="20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grpId="0" nodeType="clickEffect">
                                  <p:stCondLst>
                                    <p:cond delay="0"/>
                                  </p:stCondLst>
                                  <p:childTnLst>
                                    <p:animMotion origin="layout" path="M 2.5E-6 4.07407E-6 L -0.34649 4.07407E-6 " pathEditMode="relative" rAng="0" ptsTypes="AA">
                                      <p:cBhvr>
                                        <p:cTn id="41" dur="1000" fill="hold"/>
                                        <p:tgtEl>
                                          <p:spTgt spid="153"/>
                                        </p:tgtEl>
                                        <p:attrNameLst>
                                          <p:attrName>ppt_x</p:attrName>
                                          <p:attrName>ppt_y</p:attrName>
                                        </p:attrNameLst>
                                      </p:cBhvr>
                                      <p:rCtr x="-17331" y="0"/>
                                    </p:animMotion>
                                  </p:childTnLst>
                                </p:cTn>
                              </p:par>
                              <p:par>
                                <p:cTn id="42" presetID="35" presetClass="path" presetSubtype="0" accel="50000" decel="50000" fill="hold" grpId="0" nodeType="withEffect">
                                  <p:stCondLst>
                                    <p:cond delay="0"/>
                                  </p:stCondLst>
                                  <p:childTnLst>
                                    <p:animMotion origin="layout" path="M 6.25E-7 -3.7037E-7 L -0.35352 -3.7037E-7 " pathEditMode="relative" rAng="0" ptsTypes="AA">
                                      <p:cBhvr>
                                        <p:cTn id="43" dur="1000" fill="hold"/>
                                        <p:tgtEl>
                                          <p:spTgt spid="202"/>
                                        </p:tgtEl>
                                        <p:attrNameLst>
                                          <p:attrName>ppt_x</p:attrName>
                                          <p:attrName>ppt_y</p:attrName>
                                        </p:attrNameLst>
                                      </p:cBhvr>
                                      <p:rCtr x="-17682" y="0"/>
                                    </p:animMotion>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1000" tmFilter="0, 0; .2, .5; .8, .5; 1, 0"/>
                                        <p:tgtEl>
                                          <p:spTgt spid="202"/>
                                        </p:tgtEl>
                                      </p:cBhvr>
                                    </p:animEffect>
                                    <p:animScale>
                                      <p:cBhvr>
                                        <p:cTn id="48" dur="500" autoRev="1" fill="hold"/>
                                        <p:tgtEl>
                                          <p:spTgt spid="2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149" grpId="0" animBg="1"/>
      <p:bldP spid="151" grpId="0" animBg="1"/>
      <p:bldP spid="152" grpId="0" animBg="1"/>
      <p:bldP spid="153" grpId="0" animBg="1"/>
      <p:bldP spid="198" grpId="0"/>
      <p:bldP spid="199" grpId="0"/>
      <p:bldP spid="200" grpId="0"/>
      <p:bldP spid="201" grpId="0"/>
      <p:bldP spid="202" grpId="0"/>
      <p:bldP spid="20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成本预算</a:t>
            </a:r>
          </a:p>
        </p:txBody>
      </p:sp>
      <p:grpSp>
        <p:nvGrpSpPr>
          <p:cNvPr id="140" name="组合 139"/>
          <p:cNvGrpSpPr/>
          <p:nvPr/>
        </p:nvGrpSpPr>
        <p:grpSpPr>
          <a:xfrm>
            <a:off x="9541164" y="1559229"/>
            <a:ext cx="1244600" cy="4718443"/>
            <a:chOff x="9499600" y="1253732"/>
            <a:chExt cx="1244600" cy="4718443"/>
          </a:xfrm>
        </p:grpSpPr>
        <p:sp>
          <p:nvSpPr>
            <p:cNvPr id="141" name="椭圆 140"/>
            <p:cNvSpPr/>
            <p:nvPr/>
          </p:nvSpPr>
          <p:spPr>
            <a:xfrm>
              <a:off x="9499600" y="4727575"/>
              <a:ext cx="1244600" cy="1244600"/>
            </a:xfrm>
            <a:prstGeom prst="ellipse">
              <a:avLst/>
            </a:prstGeom>
            <a:solidFill>
              <a:srgbClr val="E8B438"/>
            </a:solidFill>
            <a:ln w="25400" cap="flat" cmpd="sng" algn="ctr">
              <a:noFill/>
              <a:prstDash val="solid"/>
            </a:ln>
            <a:effectLst/>
          </p:spPr>
          <p:txBody>
            <a:bodyPr lIns="0" tIns="0" rIns="0" bIns="0"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成本</a:t>
              </a:r>
            </a:p>
          </p:txBody>
        </p:sp>
        <p:sp>
          <p:nvSpPr>
            <p:cNvPr id="142" name="椭圆 141"/>
            <p:cNvSpPr/>
            <p:nvPr/>
          </p:nvSpPr>
          <p:spPr>
            <a:xfrm>
              <a:off x="10103574" y="4759787"/>
              <a:ext cx="37766" cy="57805"/>
            </a:xfrm>
            <a:prstGeom prst="ellipse">
              <a:avLst/>
            </a:prstGeom>
            <a:gradFill flip="none" rotWithShape="1">
              <a:gsLst>
                <a:gs pos="0">
                  <a:sysClr val="window" lastClr="FFFFFF">
                    <a:lumMod val="65000"/>
                  </a:sysClr>
                </a:gs>
                <a:gs pos="40000">
                  <a:sysClr val="windowText" lastClr="000000">
                    <a:lumMod val="85000"/>
                    <a:lumOff val="15000"/>
                  </a:sysClr>
                </a:gs>
              </a:gsLst>
              <a:path path="circle">
                <a:fillToRect l="50000" t="50000" r="50000" b="50000"/>
              </a:path>
              <a:tileRect/>
            </a:gradFill>
            <a:ln w="25400" cap="flat" cmpd="sng" algn="ctr">
              <a:solidFill>
                <a:schemeClr val="accent6"/>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3" name="椭圆 142"/>
            <p:cNvSpPr/>
            <p:nvPr/>
          </p:nvSpPr>
          <p:spPr>
            <a:xfrm>
              <a:off x="10085387" y="4759325"/>
              <a:ext cx="88900" cy="90488"/>
            </a:xfrm>
            <a:prstGeom prst="ellipse">
              <a:avLst/>
            </a:prstGeom>
            <a:solidFill>
              <a:sysClr val="window" lastClr="FFFFFF"/>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4" name="圆角矩形 1"/>
            <p:cNvSpPr/>
            <p:nvPr/>
          </p:nvSpPr>
          <p:spPr>
            <a:xfrm rot="5400000">
              <a:off x="9979025" y="2451101"/>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5" name="圆角矩形 1"/>
            <p:cNvSpPr/>
            <p:nvPr/>
          </p:nvSpPr>
          <p:spPr>
            <a:xfrm rot="5400000">
              <a:off x="9982200" y="2751138"/>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6" name="圆角矩形 1"/>
            <p:cNvSpPr/>
            <p:nvPr/>
          </p:nvSpPr>
          <p:spPr>
            <a:xfrm rot="5400000">
              <a:off x="9979025" y="3051176"/>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7" name="圆角矩形 1"/>
            <p:cNvSpPr/>
            <p:nvPr/>
          </p:nvSpPr>
          <p:spPr>
            <a:xfrm rot="5400000">
              <a:off x="9979025" y="3351213"/>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8" name="圆角矩形 1"/>
            <p:cNvSpPr/>
            <p:nvPr/>
          </p:nvSpPr>
          <p:spPr>
            <a:xfrm rot="5400000">
              <a:off x="9979818" y="3652044"/>
              <a:ext cx="300038"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9" name="圆角矩形 1"/>
            <p:cNvSpPr/>
            <p:nvPr/>
          </p:nvSpPr>
          <p:spPr>
            <a:xfrm rot="5400000">
              <a:off x="9979025" y="3949701"/>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50" name="圆角矩形 1"/>
            <p:cNvSpPr/>
            <p:nvPr/>
          </p:nvSpPr>
          <p:spPr>
            <a:xfrm rot="5400000">
              <a:off x="9979025" y="4257676"/>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51" name="圆角矩形 1"/>
            <p:cNvSpPr/>
            <p:nvPr/>
          </p:nvSpPr>
          <p:spPr>
            <a:xfrm rot="5400000">
              <a:off x="9979025" y="4559301"/>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52" name="圆角矩形 1"/>
            <p:cNvSpPr/>
            <p:nvPr/>
          </p:nvSpPr>
          <p:spPr>
            <a:xfrm rot="5400000">
              <a:off x="9971812" y="1833170"/>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53" name="圆角矩形 1"/>
            <p:cNvSpPr/>
            <p:nvPr/>
          </p:nvSpPr>
          <p:spPr>
            <a:xfrm rot="5400000">
              <a:off x="9974987" y="2133207"/>
              <a:ext cx="301625" cy="88900"/>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54" name="圆角矩形 153"/>
            <p:cNvSpPr/>
            <p:nvPr/>
          </p:nvSpPr>
          <p:spPr>
            <a:xfrm>
              <a:off x="10114688" y="1253732"/>
              <a:ext cx="22225" cy="474662"/>
            </a:xfrm>
            <a:prstGeom prst="roundRect">
              <a:avLst/>
            </a:prstGeom>
            <a:solidFill>
              <a:sysClr val="windowText" lastClr="000000">
                <a:lumMod val="50000"/>
                <a:lumOff val="50000"/>
              </a:sysClr>
            </a:solidFill>
            <a:ln w="25400" cap="flat" cmpd="sng" algn="ctr">
              <a:solidFill>
                <a:srgbClr val="FFD94B"/>
              </a:solid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sp>
        <p:nvSpPr>
          <p:cNvPr id="155" name="Oval 65"/>
          <p:cNvSpPr>
            <a:spLocks noChangeArrowheads="1"/>
          </p:cNvSpPr>
          <p:nvPr/>
        </p:nvSpPr>
        <p:spPr bwMode="auto">
          <a:xfrm>
            <a:off x="9453853" y="6311011"/>
            <a:ext cx="1520825" cy="307975"/>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156" name="组合 155"/>
          <p:cNvGrpSpPr/>
          <p:nvPr/>
        </p:nvGrpSpPr>
        <p:grpSpPr>
          <a:xfrm>
            <a:off x="7172613" y="1842198"/>
            <a:ext cx="3070227" cy="1144587"/>
            <a:chOff x="7131050" y="1536702"/>
            <a:chExt cx="3070226" cy="1144587"/>
          </a:xfrm>
        </p:grpSpPr>
        <p:cxnSp>
          <p:nvCxnSpPr>
            <p:cNvPr id="157" name="直接连接符 156"/>
            <p:cNvCxnSpPr>
              <a:stCxn id="159" idx="2"/>
              <a:endCxn id="158" idx="3"/>
            </p:cNvCxnSpPr>
            <p:nvPr/>
          </p:nvCxnSpPr>
          <p:spPr>
            <a:xfrm flipH="1" flipV="1">
              <a:off x="8920162" y="1921671"/>
              <a:ext cx="1117601" cy="678656"/>
            </a:xfrm>
            <a:prstGeom prst="line">
              <a:avLst/>
            </a:prstGeom>
            <a:noFill/>
            <a:ln w="12700" cap="flat" cmpd="sng" algn="ctr">
              <a:solidFill>
                <a:schemeClr val="tx2">
                  <a:lumMod val="75000"/>
                </a:schemeClr>
              </a:solidFill>
              <a:prstDash val="sysDash"/>
            </a:ln>
            <a:effectLst/>
          </p:spPr>
        </p:cxnSp>
        <p:sp>
          <p:nvSpPr>
            <p:cNvPr id="158" name="矩形 157"/>
            <p:cNvSpPr/>
            <p:nvPr/>
          </p:nvSpPr>
          <p:spPr>
            <a:xfrm>
              <a:off x="7131050" y="1536702"/>
              <a:ext cx="1789112" cy="769937"/>
            </a:xfrm>
            <a:prstGeom prst="rect">
              <a:avLst/>
            </a:prstGeom>
            <a:solidFill>
              <a:srgbClr val="E8B438"/>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59" name="椭圆 158"/>
            <p:cNvSpPr/>
            <p:nvPr/>
          </p:nvSpPr>
          <p:spPr>
            <a:xfrm>
              <a:off x="10037763" y="2519364"/>
              <a:ext cx="163513" cy="161925"/>
            </a:xfrm>
            <a:prstGeom prst="ellipse">
              <a:avLst/>
            </a:prstGeom>
            <a:solidFill>
              <a:schemeClr val="bg1"/>
            </a:solidFill>
            <a:ln w="38100" cap="flat" cmpd="sng" algn="ctr">
              <a:solidFill>
                <a:schemeClr val="tx2">
                  <a:lumMod val="75000"/>
                </a:schemeClr>
              </a:solidFill>
              <a:prstDash val="solid"/>
            </a:ln>
            <a:effectLst/>
          </p:spPr>
          <p:txBody>
            <a:bodyPr anchor="ctr"/>
            <a:lstStyle/>
            <a:p>
              <a:pPr algn="ctr">
                <a:defRPr/>
              </a:pPr>
              <a:endParaRPr lang="zh-CN" altLang="en-US" sz="1350" kern="0">
                <a:solidFill>
                  <a:sysClr val="window" lastClr="FFFFFF"/>
                </a:solidFill>
                <a:effectLst>
                  <a:outerShdw blurRad="50800" dist="38100" dir="5400000" algn="t" rotWithShape="0">
                    <a:prstClr val="black">
                      <a:alpha val="40000"/>
                    </a:prstClr>
                  </a:outerShdw>
                </a:effectLst>
                <a:latin typeface="Calibri" panose="020F0502020204030204"/>
                <a:ea typeface="宋体" panose="02010600030101010101" pitchFamily="2" charset="-122"/>
              </a:endParaRPr>
            </a:p>
          </p:txBody>
        </p:sp>
        <p:sp>
          <p:nvSpPr>
            <p:cNvPr id="160" name="矩形 159"/>
            <p:cNvSpPr/>
            <p:nvPr/>
          </p:nvSpPr>
          <p:spPr>
            <a:xfrm>
              <a:off x="7224712" y="1609598"/>
              <a:ext cx="1601788" cy="612775"/>
            </a:xfrm>
            <a:prstGeom prst="rect">
              <a:avLst/>
            </a:prstGeom>
            <a:solidFill>
              <a:schemeClr val="accent4">
                <a:lumMod val="20000"/>
                <a:lumOff val="80000"/>
              </a:schemeClr>
            </a:solidFill>
            <a:ln w="25400" cap="flat" cmpd="sng" algn="ctr">
              <a:noFill/>
              <a:prstDash val="solid"/>
            </a:ln>
            <a:effectLst/>
          </p:spPr>
          <p:txBody>
            <a:bodyPr lIns="46800" rIns="46800" anchor="ctr"/>
            <a:lstStyle/>
            <a:p>
              <a:pPr>
                <a:lnSpc>
                  <a:spcPct val="120000"/>
                </a:lnSpc>
                <a:defRPr/>
              </a:pPr>
              <a:endPar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61" name="TextBox 2047"/>
            <p:cNvSpPr txBox="1"/>
            <p:nvPr/>
          </p:nvSpPr>
          <p:spPr>
            <a:xfrm>
              <a:off x="7288213" y="1623598"/>
              <a:ext cx="649288" cy="584775"/>
            </a:xfrm>
            <a:prstGeom prst="rect">
              <a:avLst/>
            </a:prstGeom>
            <a:noFill/>
          </p:spPr>
          <p:txBody>
            <a:bodyPr wrap="square" rtlCol="0">
              <a:spAutoFit/>
            </a:bodyPr>
            <a:lstStyle/>
            <a:p>
              <a:pPr algn="ctr"/>
              <a:r>
                <a:rPr lang="zh-CN" altLang="en-US" sz="1600" dirty="0">
                  <a:solidFill>
                    <a:schemeClr val="tx2">
                      <a:lumMod val="75000"/>
                    </a:schemeClr>
                  </a:solidFill>
                </a:rPr>
                <a:t>管理成本</a:t>
              </a:r>
            </a:p>
          </p:txBody>
        </p:sp>
        <p:sp>
          <p:nvSpPr>
            <p:cNvPr id="162" name="TextBox 2048"/>
            <p:cNvSpPr txBox="1"/>
            <p:nvPr/>
          </p:nvSpPr>
          <p:spPr>
            <a:xfrm>
              <a:off x="7876009" y="1623598"/>
              <a:ext cx="893193" cy="584775"/>
            </a:xfrm>
            <a:prstGeom prst="rect">
              <a:avLst/>
            </a:prstGeom>
            <a:noFill/>
          </p:spPr>
          <p:txBody>
            <a:bodyPr wrap="none" rtlCol="0">
              <a:spAutoFit/>
            </a:bodyPr>
            <a:lstStyle/>
            <a:p>
              <a:r>
                <a:rPr lang="en-US" altLang="zh-CN" sz="3200" dirty="0">
                  <a:solidFill>
                    <a:schemeClr val="tx2">
                      <a:lumMod val="75000"/>
                    </a:schemeClr>
                  </a:solidFill>
                  <a:latin typeface="Impact" panose="020B0806030902050204" pitchFamily="34" charset="0"/>
                </a:rPr>
                <a:t>40%</a:t>
              </a:r>
              <a:endParaRPr lang="zh-CN" altLang="en-US" sz="3200" dirty="0">
                <a:solidFill>
                  <a:schemeClr val="tx2">
                    <a:lumMod val="75000"/>
                  </a:schemeClr>
                </a:solidFill>
                <a:latin typeface="Impact" panose="020B0806030902050204" pitchFamily="34" charset="0"/>
              </a:endParaRPr>
            </a:p>
          </p:txBody>
        </p:sp>
      </p:grpSp>
      <p:grpSp>
        <p:nvGrpSpPr>
          <p:cNvPr id="163" name="组合 162"/>
          <p:cNvGrpSpPr/>
          <p:nvPr/>
        </p:nvGrpSpPr>
        <p:grpSpPr>
          <a:xfrm>
            <a:off x="7172614" y="2770886"/>
            <a:ext cx="3082927" cy="814387"/>
            <a:chOff x="7131050" y="2465389"/>
            <a:chExt cx="3082926" cy="814387"/>
          </a:xfrm>
        </p:grpSpPr>
        <p:cxnSp>
          <p:nvCxnSpPr>
            <p:cNvPr id="164" name="直接连接符 163"/>
            <p:cNvCxnSpPr>
              <a:stCxn id="167" idx="2"/>
            </p:cNvCxnSpPr>
            <p:nvPr/>
          </p:nvCxnSpPr>
          <p:spPr>
            <a:xfrm flipH="1" flipV="1">
              <a:off x="8859838" y="2968625"/>
              <a:ext cx="1190625" cy="230188"/>
            </a:xfrm>
            <a:prstGeom prst="line">
              <a:avLst/>
            </a:prstGeom>
            <a:noFill/>
            <a:ln w="12700" cap="flat" cmpd="sng" algn="ctr">
              <a:solidFill>
                <a:schemeClr val="tx2">
                  <a:lumMod val="75000"/>
                </a:schemeClr>
              </a:solidFill>
              <a:prstDash val="sysDash"/>
            </a:ln>
            <a:effectLst/>
          </p:spPr>
        </p:cxnSp>
        <p:sp>
          <p:nvSpPr>
            <p:cNvPr id="165" name="矩形 164"/>
            <p:cNvSpPr/>
            <p:nvPr/>
          </p:nvSpPr>
          <p:spPr>
            <a:xfrm>
              <a:off x="7131050" y="2465389"/>
              <a:ext cx="1789112" cy="769937"/>
            </a:xfrm>
            <a:prstGeom prst="rect">
              <a:avLst/>
            </a:prstGeom>
            <a:solidFill>
              <a:srgbClr val="FFD94B"/>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66" name="矩形 165"/>
            <p:cNvSpPr/>
            <p:nvPr/>
          </p:nvSpPr>
          <p:spPr>
            <a:xfrm>
              <a:off x="7224712" y="2543970"/>
              <a:ext cx="1601788" cy="612775"/>
            </a:xfrm>
            <a:prstGeom prst="rect">
              <a:avLst/>
            </a:prstGeom>
            <a:solidFill>
              <a:schemeClr val="accent3">
                <a:lumMod val="20000"/>
                <a:lumOff val="80000"/>
              </a:schemeClr>
            </a:solidFill>
            <a:ln w="25400" cap="flat" cmpd="sng" algn="ctr">
              <a:noFill/>
              <a:prstDash val="solid"/>
            </a:ln>
            <a:effectLst/>
          </p:spPr>
          <p:txBody>
            <a:bodyPr lIns="46800" rIns="46800" anchor="ctr"/>
            <a:lstStyle/>
            <a:p>
              <a:pPr>
                <a:lnSpc>
                  <a:spcPct val="120000"/>
                </a:lnSpc>
                <a:defRPr/>
              </a:pPr>
              <a:endPar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67" name="椭圆 166"/>
            <p:cNvSpPr/>
            <p:nvPr/>
          </p:nvSpPr>
          <p:spPr>
            <a:xfrm>
              <a:off x="10050463" y="3117851"/>
              <a:ext cx="163513" cy="161925"/>
            </a:xfrm>
            <a:prstGeom prst="ellipse">
              <a:avLst/>
            </a:prstGeom>
            <a:solidFill>
              <a:schemeClr val="bg1"/>
            </a:solidFill>
            <a:ln w="38100" cap="flat" cmpd="sng" algn="ctr">
              <a:solidFill>
                <a:schemeClr val="tx2">
                  <a:lumMod val="75000"/>
                </a:schemeClr>
              </a:solidFill>
              <a:prstDash val="solid"/>
            </a:ln>
            <a:effectLst/>
          </p:spPr>
          <p:txBody>
            <a:bodyPr anchor="ctr"/>
            <a:lstStyle/>
            <a:p>
              <a:pPr algn="ctr">
                <a:defRPr/>
              </a:pPr>
              <a:endParaRPr lang="zh-CN" altLang="en-US" sz="1350" kern="0">
                <a:solidFill>
                  <a:sysClr val="window" lastClr="FFFFFF"/>
                </a:solidFill>
                <a:effectLst>
                  <a:outerShdw blurRad="50800" dist="38100" dir="5400000" algn="t" rotWithShape="0">
                    <a:prstClr val="black">
                      <a:alpha val="40000"/>
                    </a:prstClr>
                  </a:outerShdw>
                </a:effectLst>
                <a:latin typeface="Calibri" panose="020F0502020204030204"/>
                <a:ea typeface="宋体" panose="02010600030101010101" pitchFamily="2" charset="-122"/>
              </a:endParaRPr>
            </a:p>
          </p:txBody>
        </p:sp>
        <p:sp>
          <p:nvSpPr>
            <p:cNvPr id="168" name="TextBox 78"/>
            <p:cNvSpPr txBox="1"/>
            <p:nvPr/>
          </p:nvSpPr>
          <p:spPr>
            <a:xfrm>
              <a:off x="7288213" y="2557970"/>
              <a:ext cx="649288" cy="584775"/>
            </a:xfrm>
            <a:prstGeom prst="rect">
              <a:avLst/>
            </a:prstGeom>
            <a:noFill/>
          </p:spPr>
          <p:txBody>
            <a:bodyPr wrap="square" rtlCol="0">
              <a:spAutoFit/>
            </a:bodyPr>
            <a:lstStyle/>
            <a:p>
              <a:pPr algn="ctr"/>
              <a:r>
                <a:rPr lang="zh-CN" altLang="en-US" sz="1600" dirty="0">
                  <a:solidFill>
                    <a:schemeClr val="tx2">
                      <a:lumMod val="75000"/>
                    </a:schemeClr>
                  </a:solidFill>
                </a:rPr>
                <a:t>管理成本</a:t>
              </a:r>
            </a:p>
          </p:txBody>
        </p:sp>
        <p:sp>
          <p:nvSpPr>
            <p:cNvPr id="169" name="TextBox 79"/>
            <p:cNvSpPr txBox="1"/>
            <p:nvPr/>
          </p:nvSpPr>
          <p:spPr>
            <a:xfrm>
              <a:off x="7876009" y="2557970"/>
              <a:ext cx="906017" cy="584775"/>
            </a:xfrm>
            <a:prstGeom prst="rect">
              <a:avLst/>
            </a:prstGeom>
            <a:noFill/>
          </p:spPr>
          <p:txBody>
            <a:bodyPr wrap="none" rtlCol="0">
              <a:spAutoFit/>
            </a:bodyPr>
            <a:lstStyle/>
            <a:p>
              <a:r>
                <a:rPr lang="en-US" altLang="zh-CN" sz="3200" dirty="0">
                  <a:solidFill>
                    <a:schemeClr val="tx2">
                      <a:lumMod val="75000"/>
                    </a:schemeClr>
                  </a:solidFill>
                  <a:latin typeface="Impact" panose="020B0806030902050204" pitchFamily="34" charset="0"/>
                </a:rPr>
                <a:t>30%</a:t>
              </a:r>
              <a:endParaRPr lang="zh-CN" altLang="en-US" sz="3200" dirty="0">
                <a:solidFill>
                  <a:schemeClr val="tx2">
                    <a:lumMod val="75000"/>
                  </a:schemeClr>
                </a:solidFill>
                <a:latin typeface="Impact" panose="020B0806030902050204" pitchFamily="34" charset="0"/>
              </a:endParaRPr>
            </a:p>
          </p:txBody>
        </p:sp>
      </p:grpSp>
      <p:grpSp>
        <p:nvGrpSpPr>
          <p:cNvPr id="170" name="组合 169"/>
          <p:cNvGrpSpPr/>
          <p:nvPr/>
        </p:nvGrpSpPr>
        <p:grpSpPr>
          <a:xfrm>
            <a:off x="7172614" y="3732911"/>
            <a:ext cx="3082927" cy="769937"/>
            <a:chOff x="7131050" y="3427414"/>
            <a:chExt cx="3082926" cy="769937"/>
          </a:xfrm>
        </p:grpSpPr>
        <p:cxnSp>
          <p:nvCxnSpPr>
            <p:cNvPr id="171" name="直接连接符 170"/>
            <p:cNvCxnSpPr>
              <a:stCxn id="174" idx="2"/>
            </p:cNvCxnSpPr>
            <p:nvPr/>
          </p:nvCxnSpPr>
          <p:spPr>
            <a:xfrm flipH="1">
              <a:off x="8859838" y="3800475"/>
              <a:ext cx="1190625" cy="0"/>
            </a:xfrm>
            <a:prstGeom prst="line">
              <a:avLst/>
            </a:prstGeom>
            <a:noFill/>
            <a:ln w="12700" cap="flat" cmpd="sng" algn="ctr">
              <a:solidFill>
                <a:schemeClr val="accent2"/>
              </a:solidFill>
              <a:prstDash val="sysDash"/>
            </a:ln>
            <a:effectLst/>
          </p:spPr>
        </p:cxnSp>
        <p:sp>
          <p:nvSpPr>
            <p:cNvPr id="172" name="矩形 171"/>
            <p:cNvSpPr/>
            <p:nvPr/>
          </p:nvSpPr>
          <p:spPr>
            <a:xfrm>
              <a:off x="7131050" y="3427414"/>
              <a:ext cx="1789112" cy="769937"/>
            </a:xfrm>
            <a:prstGeom prst="rect">
              <a:avLst/>
            </a:prstGeom>
            <a:solidFill>
              <a:srgbClr val="E8B438"/>
            </a:solidFill>
            <a:ln w="25400" cap="flat" cmpd="sng" algn="ctr">
              <a:noFill/>
              <a:prstDash val="solid"/>
            </a:ln>
            <a:effectLst/>
          </p:spPr>
          <p:txBody>
            <a:bodyPr anchor="ctr"/>
            <a:lstStyle/>
            <a:p>
              <a:pPr algn="ctr">
                <a:defRPr/>
              </a:pPr>
              <a:endParaRPr lang="zh-CN" altLang="en-US" sz="1200" kern="0">
                <a:solidFill>
                  <a:schemeClr val="accent2"/>
                </a:solidFill>
                <a:latin typeface="Calibri" panose="020F0502020204030204"/>
                <a:ea typeface="宋体" panose="02010600030101010101" pitchFamily="2" charset="-122"/>
              </a:endParaRPr>
            </a:p>
          </p:txBody>
        </p:sp>
        <p:sp>
          <p:nvSpPr>
            <p:cNvPr id="173" name="矩形 172"/>
            <p:cNvSpPr/>
            <p:nvPr/>
          </p:nvSpPr>
          <p:spPr>
            <a:xfrm>
              <a:off x="7224712" y="3505995"/>
              <a:ext cx="1601788" cy="612775"/>
            </a:xfrm>
            <a:prstGeom prst="rect">
              <a:avLst/>
            </a:prstGeom>
            <a:solidFill>
              <a:schemeClr val="accent2">
                <a:lumMod val="20000"/>
                <a:lumOff val="80000"/>
              </a:schemeClr>
            </a:solidFill>
            <a:ln w="25400" cap="flat" cmpd="sng" algn="ctr">
              <a:noFill/>
              <a:prstDash val="solid"/>
            </a:ln>
            <a:effectLst/>
          </p:spPr>
          <p:txBody>
            <a:bodyPr lIns="46800" rIns="46800" anchor="ctr"/>
            <a:lstStyle/>
            <a:p>
              <a:pPr>
                <a:lnSpc>
                  <a:spcPct val="120000"/>
                </a:lnSpc>
                <a:defRPr/>
              </a:pPr>
              <a:endParaRPr lang="zh-CN" altLang="en-US" sz="1400" kern="0" dirty="0">
                <a:solidFill>
                  <a:schemeClr val="accent2"/>
                </a:solidFill>
                <a:latin typeface="微软雅黑" panose="020B0503020204020204" pitchFamily="34" charset="-122"/>
                <a:ea typeface="微软雅黑" panose="020B0503020204020204" pitchFamily="34" charset="-122"/>
              </a:endParaRPr>
            </a:p>
          </p:txBody>
        </p:sp>
        <p:sp>
          <p:nvSpPr>
            <p:cNvPr id="174" name="椭圆 173"/>
            <p:cNvSpPr/>
            <p:nvPr/>
          </p:nvSpPr>
          <p:spPr>
            <a:xfrm>
              <a:off x="10050463" y="3719513"/>
              <a:ext cx="163513" cy="163512"/>
            </a:xfrm>
            <a:prstGeom prst="ellipse">
              <a:avLst/>
            </a:prstGeom>
            <a:solidFill>
              <a:schemeClr val="bg1"/>
            </a:solidFill>
            <a:ln w="38100" cap="flat" cmpd="sng" algn="ctr">
              <a:solidFill>
                <a:schemeClr val="accent2"/>
              </a:solidFill>
              <a:prstDash val="solid"/>
            </a:ln>
            <a:effectLst/>
          </p:spPr>
          <p:txBody>
            <a:bodyPr anchor="ctr"/>
            <a:lstStyle/>
            <a:p>
              <a:pPr algn="ctr">
                <a:defRPr/>
              </a:pPr>
              <a:endParaRPr lang="zh-CN" altLang="en-US" sz="1350" kern="0">
                <a:solidFill>
                  <a:sysClr val="window" lastClr="FFFFFF"/>
                </a:solidFill>
                <a:effectLst>
                  <a:outerShdw blurRad="50800" dist="38100" dir="5400000" algn="t" rotWithShape="0">
                    <a:prstClr val="black">
                      <a:alpha val="40000"/>
                    </a:prstClr>
                  </a:outerShdw>
                </a:effectLst>
                <a:latin typeface="Calibri" panose="020F0502020204030204"/>
                <a:ea typeface="宋体" panose="02010600030101010101" pitchFamily="2" charset="-122"/>
              </a:endParaRPr>
            </a:p>
          </p:txBody>
        </p:sp>
        <p:sp>
          <p:nvSpPr>
            <p:cNvPr id="175" name="TextBox 80"/>
            <p:cNvSpPr txBox="1"/>
            <p:nvPr/>
          </p:nvSpPr>
          <p:spPr>
            <a:xfrm>
              <a:off x="7288213" y="3519995"/>
              <a:ext cx="649288" cy="584775"/>
            </a:xfrm>
            <a:prstGeom prst="rect">
              <a:avLst/>
            </a:prstGeom>
            <a:noFill/>
          </p:spPr>
          <p:txBody>
            <a:bodyPr wrap="square" rtlCol="0">
              <a:spAutoFit/>
            </a:bodyPr>
            <a:lstStyle/>
            <a:p>
              <a:pPr algn="ctr"/>
              <a:r>
                <a:rPr lang="zh-CN" altLang="en-US" sz="1600" dirty="0">
                  <a:solidFill>
                    <a:srgbClr val="E8B438"/>
                  </a:solidFill>
                </a:rPr>
                <a:t>管理成本</a:t>
              </a:r>
            </a:p>
          </p:txBody>
        </p:sp>
        <p:sp>
          <p:nvSpPr>
            <p:cNvPr id="176" name="TextBox 81"/>
            <p:cNvSpPr txBox="1"/>
            <p:nvPr/>
          </p:nvSpPr>
          <p:spPr>
            <a:xfrm>
              <a:off x="7876009" y="3519995"/>
              <a:ext cx="894797" cy="584775"/>
            </a:xfrm>
            <a:prstGeom prst="rect">
              <a:avLst/>
            </a:prstGeom>
            <a:noFill/>
          </p:spPr>
          <p:txBody>
            <a:bodyPr wrap="none" rtlCol="0">
              <a:spAutoFit/>
            </a:bodyPr>
            <a:lstStyle/>
            <a:p>
              <a:r>
                <a:rPr lang="en-US" altLang="zh-CN" sz="3200" dirty="0">
                  <a:solidFill>
                    <a:srgbClr val="E8B438"/>
                  </a:solidFill>
                  <a:latin typeface="Impact" panose="020B0806030902050204" pitchFamily="34" charset="0"/>
                </a:rPr>
                <a:t>20%</a:t>
              </a:r>
              <a:endParaRPr lang="zh-CN" altLang="en-US" sz="3200" dirty="0">
                <a:solidFill>
                  <a:srgbClr val="E8B438"/>
                </a:solidFill>
                <a:latin typeface="Impact" panose="020B0806030902050204" pitchFamily="34" charset="0"/>
              </a:endParaRPr>
            </a:p>
          </p:txBody>
        </p:sp>
      </p:grpSp>
      <p:grpSp>
        <p:nvGrpSpPr>
          <p:cNvPr id="177" name="组合 176"/>
          <p:cNvGrpSpPr/>
          <p:nvPr/>
        </p:nvGrpSpPr>
        <p:grpSpPr>
          <a:xfrm>
            <a:off x="7172614" y="4626671"/>
            <a:ext cx="3082927" cy="836612"/>
            <a:chOff x="7131050" y="4321176"/>
            <a:chExt cx="3082926" cy="836612"/>
          </a:xfrm>
        </p:grpSpPr>
        <p:cxnSp>
          <p:nvCxnSpPr>
            <p:cNvPr id="178" name="直接连接符 177"/>
            <p:cNvCxnSpPr>
              <a:stCxn id="181" idx="2"/>
            </p:cNvCxnSpPr>
            <p:nvPr/>
          </p:nvCxnSpPr>
          <p:spPr>
            <a:xfrm flipH="1">
              <a:off x="8859838" y="4402139"/>
              <a:ext cx="1190625" cy="371475"/>
            </a:xfrm>
            <a:prstGeom prst="line">
              <a:avLst/>
            </a:prstGeom>
            <a:noFill/>
            <a:ln w="12700" cap="flat" cmpd="sng" algn="ctr">
              <a:solidFill>
                <a:srgbClr val="0070C0"/>
              </a:solidFill>
              <a:prstDash val="sysDash"/>
            </a:ln>
            <a:effectLst/>
          </p:spPr>
        </p:cxnSp>
        <p:sp>
          <p:nvSpPr>
            <p:cNvPr id="179" name="矩形 178"/>
            <p:cNvSpPr/>
            <p:nvPr/>
          </p:nvSpPr>
          <p:spPr>
            <a:xfrm>
              <a:off x="7131050" y="4389438"/>
              <a:ext cx="1789112" cy="768350"/>
            </a:xfrm>
            <a:prstGeom prst="rect">
              <a:avLst/>
            </a:prstGeom>
            <a:solidFill>
              <a:srgbClr val="FFD94B"/>
            </a:solidFill>
            <a:ln w="25400" cap="flat" cmpd="sng" algn="ctr">
              <a:noFill/>
              <a:prstDash val="solid"/>
            </a:ln>
            <a:effectLst/>
          </p:spPr>
          <p:txBody>
            <a:bodyPr anchor="ctr"/>
            <a:lstStyle/>
            <a:p>
              <a:pPr algn="ctr">
                <a:defRPr/>
              </a:pPr>
              <a:endParaRPr lang="zh-CN" altLang="en-US" sz="1350" kern="0">
                <a:solidFill>
                  <a:schemeClr val="accent1"/>
                </a:solidFill>
                <a:latin typeface="Calibri" panose="020F0502020204030204"/>
                <a:ea typeface="宋体" panose="02010600030101010101" pitchFamily="2" charset="-122"/>
              </a:endParaRPr>
            </a:p>
          </p:txBody>
        </p:sp>
        <p:sp>
          <p:nvSpPr>
            <p:cNvPr id="180" name="矩形 179"/>
            <p:cNvSpPr/>
            <p:nvPr/>
          </p:nvSpPr>
          <p:spPr>
            <a:xfrm>
              <a:off x="7224712" y="4467226"/>
              <a:ext cx="1601788" cy="612775"/>
            </a:xfrm>
            <a:prstGeom prst="rect">
              <a:avLst/>
            </a:prstGeom>
            <a:solidFill>
              <a:schemeClr val="accent1">
                <a:lumMod val="20000"/>
                <a:lumOff val="80000"/>
              </a:schemeClr>
            </a:solidFill>
            <a:ln w="25400" cap="flat" cmpd="sng" algn="ctr">
              <a:noFill/>
              <a:prstDash val="solid"/>
            </a:ln>
            <a:effectLst/>
          </p:spPr>
          <p:txBody>
            <a:bodyPr lIns="46800" rIns="46800" anchor="ctr"/>
            <a:lstStyle/>
            <a:p>
              <a:pPr>
                <a:lnSpc>
                  <a:spcPct val="120000"/>
                </a:lnSpc>
                <a:defRPr/>
              </a:pP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181" name="椭圆 180"/>
            <p:cNvSpPr/>
            <p:nvPr/>
          </p:nvSpPr>
          <p:spPr>
            <a:xfrm>
              <a:off x="10050463" y="4321176"/>
              <a:ext cx="163513" cy="163513"/>
            </a:xfrm>
            <a:prstGeom prst="ellipse">
              <a:avLst/>
            </a:prstGeom>
            <a:solidFill>
              <a:schemeClr val="bg1"/>
            </a:solidFill>
            <a:ln w="38100" cap="flat" cmpd="sng" algn="ctr">
              <a:solidFill>
                <a:srgbClr val="0070C0"/>
              </a:solidFill>
              <a:prstDash val="solid"/>
            </a:ln>
            <a:effectLst/>
          </p:spPr>
          <p:txBody>
            <a:bodyPr anchor="ctr"/>
            <a:lstStyle/>
            <a:p>
              <a:pPr algn="ctr">
                <a:defRPr/>
              </a:pPr>
              <a:endParaRPr lang="zh-CN" altLang="en-US" sz="1350" kern="0">
                <a:solidFill>
                  <a:sysClr val="window" lastClr="FFFFFF"/>
                </a:solidFill>
                <a:effectLst>
                  <a:outerShdw blurRad="50800" dist="38100" dir="5400000" algn="t" rotWithShape="0">
                    <a:prstClr val="black">
                      <a:alpha val="40000"/>
                    </a:prstClr>
                  </a:outerShdw>
                </a:effectLst>
                <a:latin typeface="Calibri" panose="020F0502020204030204"/>
                <a:ea typeface="宋体" panose="02010600030101010101" pitchFamily="2" charset="-122"/>
              </a:endParaRPr>
            </a:p>
          </p:txBody>
        </p:sp>
        <p:sp>
          <p:nvSpPr>
            <p:cNvPr id="182" name="TextBox 82"/>
            <p:cNvSpPr txBox="1"/>
            <p:nvPr/>
          </p:nvSpPr>
          <p:spPr>
            <a:xfrm>
              <a:off x="7288213" y="4481226"/>
              <a:ext cx="649288" cy="584775"/>
            </a:xfrm>
            <a:prstGeom prst="rect">
              <a:avLst/>
            </a:prstGeom>
            <a:noFill/>
          </p:spPr>
          <p:txBody>
            <a:bodyPr wrap="square" rtlCol="0">
              <a:spAutoFit/>
            </a:bodyPr>
            <a:lstStyle/>
            <a:p>
              <a:pPr algn="ctr"/>
              <a:r>
                <a:rPr lang="zh-CN" altLang="en-US" sz="1600" dirty="0">
                  <a:solidFill>
                    <a:srgbClr val="E8B438"/>
                  </a:solidFill>
                </a:rPr>
                <a:t>管理成本</a:t>
              </a:r>
            </a:p>
          </p:txBody>
        </p:sp>
        <p:sp>
          <p:nvSpPr>
            <p:cNvPr id="183" name="TextBox 83"/>
            <p:cNvSpPr txBox="1"/>
            <p:nvPr/>
          </p:nvSpPr>
          <p:spPr>
            <a:xfrm>
              <a:off x="7876007" y="4481226"/>
              <a:ext cx="845103" cy="584775"/>
            </a:xfrm>
            <a:prstGeom prst="rect">
              <a:avLst/>
            </a:prstGeom>
            <a:noFill/>
          </p:spPr>
          <p:txBody>
            <a:bodyPr wrap="none" rtlCol="0">
              <a:spAutoFit/>
            </a:bodyPr>
            <a:lstStyle/>
            <a:p>
              <a:r>
                <a:rPr lang="en-US" altLang="zh-CN" sz="3200" dirty="0">
                  <a:solidFill>
                    <a:srgbClr val="E8B438"/>
                  </a:solidFill>
                  <a:latin typeface="Impact" panose="020B0806030902050204" pitchFamily="34" charset="0"/>
                </a:rPr>
                <a:t>10%</a:t>
              </a:r>
              <a:endParaRPr lang="zh-CN" altLang="en-US" sz="3200" dirty="0">
                <a:solidFill>
                  <a:srgbClr val="E8B438"/>
                </a:solidFill>
                <a:latin typeface="Impact" panose="020B0806030902050204" pitchFamily="34" charset="0"/>
              </a:endParaRPr>
            </a:p>
          </p:txBody>
        </p:sp>
      </p:grpSp>
      <p:grpSp>
        <p:nvGrpSpPr>
          <p:cNvPr id="184" name="组合 183"/>
          <p:cNvGrpSpPr/>
          <p:nvPr/>
        </p:nvGrpSpPr>
        <p:grpSpPr>
          <a:xfrm>
            <a:off x="1490229" y="1804368"/>
            <a:ext cx="5295036" cy="834224"/>
            <a:chOff x="1448664" y="1498873"/>
            <a:chExt cx="5295036" cy="834224"/>
          </a:xfrm>
        </p:grpSpPr>
        <p:sp>
          <p:nvSpPr>
            <p:cNvPr id="185" name="圆角矩形标注 184"/>
            <p:cNvSpPr/>
            <p:nvPr/>
          </p:nvSpPr>
          <p:spPr>
            <a:xfrm>
              <a:off x="1448664" y="1536702"/>
              <a:ext cx="5295036" cy="758440"/>
            </a:xfrm>
            <a:prstGeom prst="wedgeRoundRectCallout">
              <a:avLst>
                <a:gd name="adj1" fmla="val 55434"/>
                <a:gd name="adj2" fmla="val -26638"/>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KSO_GI1"/>
            <p:cNvSpPr/>
            <p:nvPr/>
          </p:nvSpPr>
          <p:spPr bwMode="auto">
            <a:xfrm>
              <a:off x="1613764" y="1498873"/>
              <a:ext cx="4926736" cy="8342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400" dirty="0">
                  <a:solidFill>
                    <a:schemeClr val="tx1">
                      <a:lumMod val="75000"/>
                      <a:lumOff val="25000"/>
                    </a:schemeClr>
                  </a:solidFill>
                  <a:latin typeface="+mn-ea"/>
                </a:rPr>
                <a:t>此处添加详细文本描述，建议与标题相关并符合整体语言风格，语言描述尽量简洁生动。</a:t>
              </a:r>
            </a:p>
          </p:txBody>
        </p:sp>
      </p:grpSp>
      <p:grpSp>
        <p:nvGrpSpPr>
          <p:cNvPr id="187" name="组合 186"/>
          <p:cNvGrpSpPr/>
          <p:nvPr/>
        </p:nvGrpSpPr>
        <p:grpSpPr>
          <a:xfrm>
            <a:off x="1490228" y="2811365"/>
            <a:ext cx="5383936" cy="834224"/>
            <a:chOff x="1448664" y="2505870"/>
            <a:chExt cx="5383936" cy="834224"/>
          </a:xfrm>
        </p:grpSpPr>
        <p:sp>
          <p:nvSpPr>
            <p:cNvPr id="188" name="KSO_GI1"/>
            <p:cNvSpPr/>
            <p:nvPr/>
          </p:nvSpPr>
          <p:spPr bwMode="auto">
            <a:xfrm>
              <a:off x="1601064" y="2505870"/>
              <a:ext cx="5231536" cy="8342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400" dirty="0">
                  <a:solidFill>
                    <a:schemeClr val="tx1">
                      <a:lumMod val="75000"/>
                      <a:lumOff val="25000"/>
                    </a:schemeClr>
                  </a:solidFill>
                  <a:latin typeface="+mn-ea"/>
                </a:rPr>
                <a:t>此处添加详细文本描述，建议与标题相关并符合整体语言风格，语言描述尽量简洁生动。</a:t>
              </a:r>
            </a:p>
          </p:txBody>
        </p:sp>
        <p:sp>
          <p:nvSpPr>
            <p:cNvPr id="189" name="圆角矩形标注 188"/>
            <p:cNvSpPr/>
            <p:nvPr/>
          </p:nvSpPr>
          <p:spPr>
            <a:xfrm>
              <a:off x="1448664" y="2519364"/>
              <a:ext cx="5295036" cy="758440"/>
            </a:xfrm>
            <a:prstGeom prst="wedgeRoundRectCallout">
              <a:avLst>
                <a:gd name="adj1" fmla="val 55434"/>
                <a:gd name="adj2" fmla="val -26638"/>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1490228" y="3738179"/>
            <a:ext cx="5383936" cy="834224"/>
            <a:chOff x="1448664" y="3432684"/>
            <a:chExt cx="5383936" cy="834224"/>
          </a:xfrm>
        </p:grpSpPr>
        <p:sp>
          <p:nvSpPr>
            <p:cNvPr id="191" name="KSO_GI1"/>
            <p:cNvSpPr/>
            <p:nvPr/>
          </p:nvSpPr>
          <p:spPr bwMode="auto">
            <a:xfrm>
              <a:off x="1601064" y="3432684"/>
              <a:ext cx="5231536" cy="8342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400" dirty="0">
                  <a:solidFill>
                    <a:schemeClr val="tx1">
                      <a:lumMod val="75000"/>
                      <a:lumOff val="25000"/>
                    </a:schemeClr>
                  </a:solidFill>
                  <a:latin typeface="+mn-ea"/>
                </a:rPr>
                <a:t>此处添加详细文本描述，建议与标题相关并符合整体语言风格，语言描述尽量简洁生动。</a:t>
              </a:r>
            </a:p>
          </p:txBody>
        </p:sp>
        <p:sp>
          <p:nvSpPr>
            <p:cNvPr id="192" name="圆角矩形标注 191"/>
            <p:cNvSpPr/>
            <p:nvPr/>
          </p:nvSpPr>
          <p:spPr>
            <a:xfrm>
              <a:off x="1448664" y="3464118"/>
              <a:ext cx="5295036" cy="758440"/>
            </a:xfrm>
            <a:prstGeom prst="wedgeRoundRectCallout">
              <a:avLst>
                <a:gd name="adj1" fmla="val 55434"/>
                <a:gd name="adj2" fmla="val -26638"/>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3" name="组合 192"/>
          <p:cNvGrpSpPr/>
          <p:nvPr/>
        </p:nvGrpSpPr>
        <p:grpSpPr>
          <a:xfrm>
            <a:off x="1490228" y="4705975"/>
            <a:ext cx="5383936" cy="834224"/>
            <a:chOff x="1448664" y="4400480"/>
            <a:chExt cx="5383936" cy="834224"/>
          </a:xfrm>
        </p:grpSpPr>
        <p:sp>
          <p:nvSpPr>
            <p:cNvPr id="194" name="KSO_GI1"/>
            <p:cNvSpPr/>
            <p:nvPr/>
          </p:nvSpPr>
          <p:spPr bwMode="auto">
            <a:xfrm>
              <a:off x="1601064" y="4400480"/>
              <a:ext cx="5231536" cy="8342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400" dirty="0">
                  <a:solidFill>
                    <a:schemeClr val="tx1">
                      <a:lumMod val="75000"/>
                      <a:lumOff val="25000"/>
                    </a:schemeClr>
                  </a:solidFill>
                  <a:latin typeface="+mn-ea"/>
                </a:rPr>
                <a:t>此处添加详细文本描述，建议与标题相关并符合整体语言风格，语言描述尽量简洁生动。</a:t>
              </a:r>
            </a:p>
          </p:txBody>
        </p:sp>
        <p:sp>
          <p:nvSpPr>
            <p:cNvPr id="195" name="圆角矩形标注 194"/>
            <p:cNvSpPr/>
            <p:nvPr/>
          </p:nvSpPr>
          <p:spPr>
            <a:xfrm>
              <a:off x="1448664" y="4409469"/>
              <a:ext cx="5295036" cy="758440"/>
            </a:xfrm>
            <a:prstGeom prst="wedgeRoundRectCallout">
              <a:avLst>
                <a:gd name="adj1" fmla="val 55434"/>
                <a:gd name="adj2" fmla="val -26638"/>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14:bounceEnd="54000">
                                          <p:cBhvr additive="base">
                                            <p:cTn id="7" dur="500" fill="hold"/>
                                            <p:tgtEl>
                                              <p:spTgt spid="140"/>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140"/>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p:cTn id="11" dur="500" fill="hold"/>
                                            <p:tgtEl>
                                              <p:spTgt spid="155"/>
                                            </p:tgtEl>
                                            <p:attrNameLst>
                                              <p:attrName>ppt_w</p:attrName>
                                            </p:attrNameLst>
                                          </p:cBhvr>
                                          <p:tavLst>
                                            <p:tav tm="0">
                                              <p:val>
                                                <p:fltVal val="0"/>
                                              </p:val>
                                            </p:tav>
                                            <p:tav tm="100000">
                                              <p:val>
                                                <p:strVal val="#ppt_w"/>
                                              </p:val>
                                            </p:tav>
                                          </p:tavLst>
                                        </p:anim>
                                        <p:anim calcmode="lin" valueType="num">
                                          <p:cBhvr>
                                            <p:cTn id="12" dur="500" fill="hold"/>
                                            <p:tgtEl>
                                              <p:spTgt spid="155"/>
                                            </p:tgtEl>
                                            <p:attrNameLst>
                                              <p:attrName>ppt_h</p:attrName>
                                            </p:attrNameLst>
                                          </p:cBhvr>
                                          <p:tavLst>
                                            <p:tav tm="0">
                                              <p:val>
                                                <p:fltVal val="0"/>
                                              </p:val>
                                            </p:tav>
                                            <p:tav tm="100000">
                                              <p:val>
                                                <p:strVal val="#ppt_h"/>
                                              </p:val>
                                            </p:tav>
                                          </p:tavLst>
                                        </p:anim>
                                        <p:animEffect transition="in" filter="fade">
                                          <p:cBhvr>
                                            <p:cTn id="13" dur="500"/>
                                            <p:tgtEl>
                                              <p:spTgt spid="155"/>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wipe(right)">
                                          <p:cBhvr>
                                            <p:cTn id="17" dur="500"/>
                                            <p:tgtEl>
                                              <p:spTgt spid="177"/>
                                            </p:tgtEl>
                                          </p:cBhvr>
                                        </p:animEffect>
                                      </p:childTnLst>
                                    </p:cTn>
                                  </p:par>
                                  <p:par>
                                    <p:cTn id="18" presetID="12" presetClass="entr" presetSubtype="8" fill="hold" nodeType="withEffect">
                                      <p:stCondLst>
                                        <p:cond delay="400"/>
                                      </p:stCondLst>
                                      <p:childTnLst>
                                        <p:set>
                                          <p:cBhvr>
                                            <p:cTn id="19" dur="1" fill="hold">
                                              <p:stCondLst>
                                                <p:cond delay="0"/>
                                              </p:stCondLst>
                                            </p:cTn>
                                            <p:tgtEl>
                                              <p:spTgt spid="193"/>
                                            </p:tgtEl>
                                            <p:attrNameLst>
                                              <p:attrName>style.visibility</p:attrName>
                                            </p:attrNameLst>
                                          </p:cBhvr>
                                          <p:to>
                                            <p:strVal val="visible"/>
                                          </p:to>
                                        </p:set>
                                        <p:anim calcmode="lin" valueType="num">
                                          <p:cBhvr additive="base">
                                            <p:cTn id="20" dur="500"/>
                                            <p:tgtEl>
                                              <p:spTgt spid="193"/>
                                            </p:tgtEl>
                                            <p:attrNameLst>
                                              <p:attrName>ppt_x</p:attrName>
                                            </p:attrNameLst>
                                          </p:cBhvr>
                                          <p:tavLst>
                                            <p:tav tm="0">
                                              <p:val>
                                                <p:strVal val="#ppt_x-#ppt_w*1.125000"/>
                                              </p:val>
                                            </p:tav>
                                            <p:tav tm="100000">
                                              <p:val>
                                                <p:strVal val="#ppt_x"/>
                                              </p:val>
                                            </p:tav>
                                          </p:tavLst>
                                        </p:anim>
                                        <p:animEffect transition="in" filter="wipe(right)">
                                          <p:cBhvr>
                                            <p:cTn id="21" dur="500"/>
                                            <p:tgtEl>
                                              <p:spTgt spid="193"/>
                                            </p:tgtEl>
                                          </p:cBhvr>
                                        </p:animEffect>
                                      </p:childTnLst>
                                    </p:cTn>
                                  </p:par>
                                  <p:par>
                                    <p:cTn id="22" presetID="22" presetClass="entr" presetSubtype="2" fill="hold" nodeType="withEffect">
                                      <p:stCondLst>
                                        <p:cond delay="200"/>
                                      </p:stCondLst>
                                      <p:childTnLst>
                                        <p:set>
                                          <p:cBhvr>
                                            <p:cTn id="23" dur="1" fill="hold">
                                              <p:stCondLst>
                                                <p:cond delay="0"/>
                                              </p:stCondLst>
                                            </p:cTn>
                                            <p:tgtEl>
                                              <p:spTgt spid="170"/>
                                            </p:tgtEl>
                                            <p:attrNameLst>
                                              <p:attrName>style.visibility</p:attrName>
                                            </p:attrNameLst>
                                          </p:cBhvr>
                                          <p:to>
                                            <p:strVal val="visible"/>
                                          </p:to>
                                        </p:set>
                                        <p:animEffect transition="in" filter="wipe(right)">
                                          <p:cBhvr>
                                            <p:cTn id="24" dur="500"/>
                                            <p:tgtEl>
                                              <p:spTgt spid="170"/>
                                            </p:tgtEl>
                                          </p:cBhvr>
                                        </p:animEffect>
                                      </p:childTnLst>
                                    </p:cTn>
                                  </p:par>
                                  <p:par>
                                    <p:cTn id="25" presetID="12" presetClass="entr" presetSubtype="8" fill="hold" nodeType="withEffect">
                                      <p:stCondLst>
                                        <p:cond delay="60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500"/>
                                            <p:tgtEl>
                                              <p:spTgt spid="190"/>
                                            </p:tgtEl>
                                            <p:attrNameLst>
                                              <p:attrName>ppt_x</p:attrName>
                                            </p:attrNameLst>
                                          </p:cBhvr>
                                          <p:tavLst>
                                            <p:tav tm="0">
                                              <p:val>
                                                <p:strVal val="#ppt_x-#ppt_w*1.125000"/>
                                              </p:val>
                                            </p:tav>
                                            <p:tav tm="100000">
                                              <p:val>
                                                <p:strVal val="#ppt_x"/>
                                              </p:val>
                                            </p:tav>
                                          </p:tavLst>
                                        </p:anim>
                                        <p:animEffect transition="in" filter="wipe(right)">
                                          <p:cBhvr>
                                            <p:cTn id="28" dur="500"/>
                                            <p:tgtEl>
                                              <p:spTgt spid="190"/>
                                            </p:tgtEl>
                                          </p:cBhvr>
                                        </p:animEffect>
                                      </p:childTnLst>
                                    </p:cTn>
                                  </p:par>
                                  <p:par>
                                    <p:cTn id="29" presetID="22" presetClass="entr" presetSubtype="2" fill="hold" nodeType="withEffect">
                                      <p:stCondLst>
                                        <p:cond delay="400"/>
                                      </p:stCondLst>
                                      <p:childTnLst>
                                        <p:set>
                                          <p:cBhvr>
                                            <p:cTn id="30" dur="1" fill="hold">
                                              <p:stCondLst>
                                                <p:cond delay="0"/>
                                              </p:stCondLst>
                                            </p:cTn>
                                            <p:tgtEl>
                                              <p:spTgt spid="163"/>
                                            </p:tgtEl>
                                            <p:attrNameLst>
                                              <p:attrName>style.visibility</p:attrName>
                                            </p:attrNameLst>
                                          </p:cBhvr>
                                          <p:to>
                                            <p:strVal val="visible"/>
                                          </p:to>
                                        </p:set>
                                        <p:animEffect transition="in" filter="wipe(right)">
                                          <p:cBhvr>
                                            <p:cTn id="31" dur="500"/>
                                            <p:tgtEl>
                                              <p:spTgt spid="163"/>
                                            </p:tgtEl>
                                          </p:cBhvr>
                                        </p:animEffect>
                                      </p:childTnLst>
                                    </p:cTn>
                                  </p:par>
                                  <p:par>
                                    <p:cTn id="32" presetID="12" presetClass="entr" presetSubtype="8" fill="hold" nodeType="withEffect">
                                      <p:stCondLst>
                                        <p:cond delay="900"/>
                                      </p:stCondLst>
                                      <p:childTnLst>
                                        <p:set>
                                          <p:cBhvr>
                                            <p:cTn id="33" dur="1" fill="hold">
                                              <p:stCondLst>
                                                <p:cond delay="0"/>
                                              </p:stCondLst>
                                            </p:cTn>
                                            <p:tgtEl>
                                              <p:spTgt spid="187"/>
                                            </p:tgtEl>
                                            <p:attrNameLst>
                                              <p:attrName>style.visibility</p:attrName>
                                            </p:attrNameLst>
                                          </p:cBhvr>
                                          <p:to>
                                            <p:strVal val="visible"/>
                                          </p:to>
                                        </p:set>
                                        <p:anim calcmode="lin" valueType="num">
                                          <p:cBhvr additive="base">
                                            <p:cTn id="34" dur="500"/>
                                            <p:tgtEl>
                                              <p:spTgt spid="187"/>
                                            </p:tgtEl>
                                            <p:attrNameLst>
                                              <p:attrName>ppt_x</p:attrName>
                                            </p:attrNameLst>
                                          </p:cBhvr>
                                          <p:tavLst>
                                            <p:tav tm="0">
                                              <p:val>
                                                <p:strVal val="#ppt_x-#ppt_w*1.125000"/>
                                              </p:val>
                                            </p:tav>
                                            <p:tav tm="100000">
                                              <p:val>
                                                <p:strVal val="#ppt_x"/>
                                              </p:val>
                                            </p:tav>
                                          </p:tavLst>
                                        </p:anim>
                                        <p:animEffect transition="in" filter="wipe(right)">
                                          <p:cBhvr>
                                            <p:cTn id="35" dur="500"/>
                                            <p:tgtEl>
                                              <p:spTgt spid="187"/>
                                            </p:tgtEl>
                                          </p:cBhvr>
                                        </p:animEffect>
                                      </p:childTnLst>
                                    </p:cTn>
                                  </p:par>
                                  <p:par>
                                    <p:cTn id="36" presetID="22" presetClass="entr" presetSubtype="2" fill="hold" nodeType="withEffect">
                                      <p:stCondLst>
                                        <p:cond delay="600"/>
                                      </p:stCondLst>
                                      <p:childTnLst>
                                        <p:set>
                                          <p:cBhvr>
                                            <p:cTn id="37" dur="1" fill="hold">
                                              <p:stCondLst>
                                                <p:cond delay="0"/>
                                              </p:stCondLst>
                                            </p:cTn>
                                            <p:tgtEl>
                                              <p:spTgt spid="156"/>
                                            </p:tgtEl>
                                            <p:attrNameLst>
                                              <p:attrName>style.visibility</p:attrName>
                                            </p:attrNameLst>
                                          </p:cBhvr>
                                          <p:to>
                                            <p:strVal val="visible"/>
                                          </p:to>
                                        </p:set>
                                        <p:animEffect transition="in" filter="wipe(right)">
                                          <p:cBhvr>
                                            <p:cTn id="38" dur="500"/>
                                            <p:tgtEl>
                                              <p:spTgt spid="156"/>
                                            </p:tgtEl>
                                          </p:cBhvr>
                                        </p:animEffect>
                                      </p:childTnLst>
                                    </p:cTn>
                                  </p:par>
                                  <p:par>
                                    <p:cTn id="39" presetID="12" presetClass="entr" presetSubtype="8" fill="hold" nodeType="withEffect">
                                      <p:stCondLst>
                                        <p:cond delay="1100"/>
                                      </p:stCondLst>
                                      <p:childTnLst>
                                        <p:set>
                                          <p:cBhvr>
                                            <p:cTn id="40" dur="1" fill="hold">
                                              <p:stCondLst>
                                                <p:cond delay="0"/>
                                              </p:stCondLst>
                                            </p:cTn>
                                            <p:tgtEl>
                                              <p:spTgt spid="184"/>
                                            </p:tgtEl>
                                            <p:attrNameLst>
                                              <p:attrName>style.visibility</p:attrName>
                                            </p:attrNameLst>
                                          </p:cBhvr>
                                          <p:to>
                                            <p:strVal val="visible"/>
                                          </p:to>
                                        </p:set>
                                        <p:anim calcmode="lin" valueType="num">
                                          <p:cBhvr additive="base">
                                            <p:cTn id="41" dur="500"/>
                                            <p:tgtEl>
                                              <p:spTgt spid="184"/>
                                            </p:tgtEl>
                                            <p:attrNameLst>
                                              <p:attrName>ppt_x</p:attrName>
                                            </p:attrNameLst>
                                          </p:cBhvr>
                                          <p:tavLst>
                                            <p:tav tm="0">
                                              <p:val>
                                                <p:strVal val="#ppt_x-#ppt_w*1.125000"/>
                                              </p:val>
                                            </p:tav>
                                            <p:tav tm="100000">
                                              <p:val>
                                                <p:strVal val="#ppt_x"/>
                                              </p:val>
                                            </p:tav>
                                          </p:tavLst>
                                        </p:anim>
                                        <p:animEffect transition="in" filter="wipe(right)">
                                          <p:cBhvr>
                                            <p:cTn id="4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fill="hold"/>
                                            <p:tgtEl>
                                              <p:spTgt spid="140"/>
                                            </p:tgtEl>
                                            <p:attrNameLst>
                                              <p:attrName>ppt_x</p:attrName>
                                            </p:attrNameLst>
                                          </p:cBhvr>
                                          <p:tavLst>
                                            <p:tav tm="0">
                                              <p:val>
                                                <p:strVal val="#ppt_x"/>
                                              </p:val>
                                            </p:tav>
                                            <p:tav tm="100000">
                                              <p:val>
                                                <p:strVal val="#ppt_x"/>
                                              </p:val>
                                            </p:tav>
                                          </p:tavLst>
                                        </p:anim>
                                        <p:anim calcmode="lin" valueType="num">
                                          <p:cBhvr additive="base">
                                            <p:cTn id="8" dur="500" fill="hold"/>
                                            <p:tgtEl>
                                              <p:spTgt spid="140"/>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p:cTn id="11" dur="500" fill="hold"/>
                                            <p:tgtEl>
                                              <p:spTgt spid="155"/>
                                            </p:tgtEl>
                                            <p:attrNameLst>
                                              <p:attrName>ppt_w</p:attrName>
                                            </p:attrNameLst>
                                          </p:cBhvr>
                                          <p:tavLst>
                                            <p:tav tm="0">
                                              <p:val>
                                                <p:fltVal val="0"/>
                                              </p:val>
                                            </p:tav>
                                            <p:tav tm="100000">
                                              <p:val>
                                                <p:strVal val="#ppt_w"/>
                                              </p:val>
                                            </p:tav>
                                          </p:tavLst>
                                        </p:anim>
                                        <p:anim calcmode="lin" valueType="num">
                                          <p:cBhvr>
                                            <p:cTn id="12" dur="500" fill="hold"/>
                                            <p:tgtEl>
                                              <p:spTgt spid="155"/>
                                            </p:tgtEl>
                                            <p:attrNameLst>
                                              <p:attrName>ppt_h</p:attrName>
                                            </p:attrNameLst>
                                          </p:cBhvr>
                                          <p:tavLst>
                                            <p:tav tm="0">
                                              <p:val>
                                                <p:fltVal val="0"/>
                                              </p:val>
                                            </p:tav>
                                            <p:tav tm="100000">
                                              <p:val>
                                                <p:strVal val="#ppt_h"/>
                                              </p:val>
                                            </p:tav>
                                          </p:tavLst>
                                        </p:anim>
                                        <p:animEffect transition="in" filter="fade">
                                          <p:cBhvr>
                                            <p:cTn id="13" dur="500"/>
                                            <p:tgtEl>
                                              <p:spTgt spid="155"/>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wipe(right)">
                                          <p:cBhvr>
                                            <p:cTn id="17" dur="500"/>
                                            <p:tgtEl>
                                              <p:spTgt spid="177"/>
                                            </p:tgtEl>
                                          </p:cBhvr>
                                        </p:animEffect>
                                      </p:childTnLst>
                                    </p:cTn>
                                  </p:par>
                                  <p:par>
                                    <p:cTn id="18" presetID="12" presetClass="entr" presetSubtype="8" fill="hold" nodeType="withEffect">
                                      <p:stCondLst>
                                        <p:cond delay="400"/>
                                      </p:stCondLst>
                                      <p:childTnLst>
                                        <p:set>
                                          <p:cBhvr>
                                            <p:cTn id="19" dur="1" fill="hold">
                                              <p:stCondLst>
                                                <p:cond delay="0"/>
                                              </p:stCondLst>
                                            </p:cTn>
                                            <p:tgtEl>
                                              <p:spTgt spid="193"/>
                                            </p:tgtEl>
                                            <p:attrNameLst>
                                              <p:attrName>style.visibility</p:attrName>
                                            </p:attrNameLst>
                                          </p:cBhvr>
                                          <p:to>
                                            <p:strVal val="visible"/>
                                          </p:to>
                                        </p:set>
                                        <p:anim calcmode="lin" valueType="num">
                                          <p:cBhvr additive="base">
                                            <p:cTn id="20" dur="500"/>
                                            <p:tgtEl>
                                              <p:spTgt spid="193"/>
                                            </p:tgtEl>
                                            <p:attrNameLst>
                                              <p:attrName>ppt_x</p:attrName>
                                            </p:attrNameLst>
                                          </p:cBhvr>
                                          <p:tavLst>
                                            <p:tav tm="0">
                                              <p:val>
                                                <p:strVal val="#ppt_x-#ppt_w*1.125000"/>
                                              </p:val>
                                            </p:tav>
                                            <p:tav tm="100000">
                                              <p:val>
                                                <p:strVal val="#ppt_x"/>
                                              </p:val>
                                            </p:tav>
                                          </p:tavLst>
                                        </p:anim>
                                        <p:animEffect transition="in" filter="wipe(right)">
                                          <p:cBhvr>
                                            <p:cTn id="21" dur="500"/>
                                            <p:tgtEl>
                                              <p:spTgt spid="193"/>
                                            </p:tgtEl>
                                          </p:cBhvr>
                                        </p:animEffect>
                                      </p:childTnLst>
                                    </p:cTn>
                                  </p:par>
                                  <p:par>
                                    <p:cTn id="22" presetID="22" presetClass="entr" presetSubtype="2" fill="hold" nodeType="withEffect">
                                      <p:stCondLst>
                                        <p:cond delay="200"/>
                                      </p:stCondLst>
                                      <p:childTnLst>
                                        <p:set>
                                          <p:cBhvr>
                                            <p:cTn id="23" dur="1" fill="hold">
                                              <p:stCondLst>
                                                <p:cond delay="0"/>
                                              </p:stCondLst>
                                            </p:cTn>
                                            <p:tgtEl>
                                              <p:spTgt spid="170"/>
                                            </p:tgtEl>
                                            <p:attrNameLst>
                                              <p:attrName>style.visibility</p:attrName>
                                            </p:attrNameLst>
                                          </p:cBhvr>
                                          <p:to>
                                            <p:strVal val="visible"/>
                                          </p:to>
                                        </p:set>
                                        <p:animEffect transition="in" filter="wipe(right)">
                                          <p:cBhvr>
                                            <p:cTn id="24" dur="500"/>
                                            <p:tgtEl>
                                              <p:spTgt spid="170"/>
                                            </p:tgtEl>
                                          </p:cBhvr>
                                        </p:animEffect>
                                      </p:childTnLst>
                                    </p:cTn>
                                  </p:par>
                                  <p:par>
                                    <p:cTn id="25" presetID="12" presetClass="entr" presetSubtype="8" fill="hold" nodeType="withEffect">
                                      <p:stCondLst>
                                        <p:cond delay="60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500"/>
                                            <p:tgtEl>
                                              <p:spTgt spid="190"/>
                                            </p:tgtEl>
                                            <p:attrNameLst>
                                              <p:attrName>ppt_x</p:attrName>
                                            </p:attrNameLst>
                                          </p:cBhvr>
                                          <p:tavLst>
                                            <p:tav tm="0">
                                              <p:val>
                                                <p:strVal val="#ppt_x-#ppt_w*1.125000"/>
                                              </p:val>
                                            </p:tav>
                                            <p:tav tm="100000">
                                              <p:val>
                                                <p:strVal val="#ppt_x"/>
                                              </p:val>
                                            </p:tav>
                                          </p:tavLst>
                                        </p:anim>
                                        <p:animEffect transition="in" filter="wipe(right)">
                                          <p:cBhvr>
                                            <p:cTn id="28" dur="500"/>
                                            <p:tgtEl>
                                              <p:spTgt spid="190"/>
                                            </p:tgtEl>
                                          </p:cBhvr>
                                        </p:animEffect>
                                      </p:childTnLst>
                                    </p:cTn>
                                  </p:par>
                                  <p:par>
                                    <p:cTn id="29" presetID="22" presetClass="entr" presetSubtype="2" fill="hold" nodeType="withEffect">
                                      <p:stCondLst>
                                        <p:cond delay="400"/>
                                      </p:stCondLst>
                                      <p:childTnLst>
                                        <p:set>
                                          <p:cBhvr>
                                            <p:cTn id="30" dur="1" fill="hold">
                                              <p:stCondLst>
                                                <p:cond delay="0"/>
                                              </p:stCondLst>
                                            </p:cTn>
                                            <p:tgtEl>
                                              <p:spTgt spid="163"/>
                                            </p:tgtEl>
                                            <p:attrNameLst>
                                              <p:attrName>style.visibility</p:attrName>
                                            </p:attrNameLst>
                                          </p:cBhvr>
                                          <p:to>
                                            <p:strVal val="visible"/>
                                          </p:to>
                                        </p:set>
                                        <p:animEffect transition="in" filter="wipe(right)">
                                          <p:cBhvr>
                                            <p:cTn id="31" dur="500"/>
                                            <p:tgtEl>
                                              <p:spTgt spid="163"/>
                                            </p:tgtEl>
                                          </p:cBhvr>
                                        </p:animEffect>
                                      </p:childTnLst>
                                    </p:cTn>
                                  </p:par>
                                  <p:par>
                                    <p:cTn id="32" presetID="12" presetClass="entr" presetSubtype="8" fill="hold" nodeType="withEffect">
                                      <p:stCondLst>
                                        <p:cond delay="900"/>
                                      </p:stCondLst>
                                      <p:childTnLst>
                                        <p:set>
                                          <p:cBhvr>
                                            <p:cTn id="33" dur="1" fill="hold">
                                              <p:stCondLst>
                                                <p:cond delay="0"/>
                                              </p:stCondLst>
                                            </p:cTn>
                                            <p:tgtEl>
                                              <p:spTgt spid="187"/>
                                            </p:tgtEl>
                                            <p:attrNameLst>
                                              <p:attrName>style.visibility</p:attrName>
                                            </p:attrNameLst>
                                          </p:cBhvr>
                                          <p:to>
                                            <p:strVal val="visible"/>
                                          </p:to>
                                        </p:set>
                                        <p:anim calcmode="lin" valueType="num">
                                          <p:cBhvr additive="base">
                                            <p:cTn id="34" dur="500"/>
                                            <p:tgtEl>
                                              <p:spTgt spid="187"/>
                                            </p:tgtEl>
                                            <p:attrNameLst>
                                              <p:attrName>ppt_x</p:attrName>
                                            </p:attrNameLst>
                                          </p:cBhvr>
                                          <p:tavLst>
                                            <p:tav tm="0">
                                              <p:val>
                                                <p:strVal val="#ppt_x-#ppt_w*1.125000"/>
                                              </p:val>
                                            </p:tav>
                                            <p:tav tm="100000">
                                              <p:val>
                                                <p:strVal val="#ppt_x"/>
                                              </p:val>
                                            </p:tav>
                                          </p:tavLst>
                                        </p:anim>
                                        <p:animEffect transition="in" filter="wipe(right)">
                                          <p:cBhvr>
                                            <p:cTn id="35" dur="500"/>
                                            <p:tgtEl>
                                              <p:spTgt spid="187"/>
                                            </p:tgtEl>
                                          </p:cBhvr>
                                        </p:animEffect>
                                      </p:childTnLst>
                                    </p:cTn>
                                  </p:par>
                                  <p:par>
                                    <p:cTn id="36" presetID="22" presetClass="entr" presetSubtype="2" fill="hold" nodeType="withEffect">
                                      <p:stCondLst>
                                        <p:cond delay="600"/>
                                      </p:stCondLst>
                                      <p:childTnLst>
                                        <p:set>
                                          <p:cBhvr>
                                            <p:cTn id="37" dur="1" fill="hold">
                                              <p:stCondLst>
                                                <p:cond delay="0"/>
                                              </p:stCondLst>
                                            </p:cTn>
                                            <p:tgtEl>
                                              <p:spTgt spid="156"/>
                                            </p:tgtEl>
                                            <p:attrNameLst>
                                              <p:attrName>style.visibility</p:attrName>
                                            </p:attrNameLst>
                                          </p:cBhvr>
                                          <p:to>
                                            <p:strVal val="visible"/>
                                          </p:to>
                                        </p:set>
                                        <p:animEffect transition="in" filter="wipe(right)">
                                          <p:cBhvr>
                                            <p:cTn id="38" dur="500"/>
                                            <p:tgtEl>
                                              <p:spTgt spid="156"/>
                                            </p:tgtEl>
                                          </p:cBhvr>
                                        </p:animEffect>
                                      </p:childTnLst>
                                    </p:cTn>
                                  </p:par>
                                  <p:par>
                                    <p:cTn id="39" presetID="12" presetClass="entr" presetSubtype="8" fill="hold" nodeType="withEffect">
                                      <p:stCondLst>
                                        <p:cond delay="1100"/>
                                      </p:stCondLst>
                                      <p:childTnLst>
                                        <p:set>
                                          <p:cBhvr>
                                            <p:cTn id="40" dur="1" fill="hold">
                                              <p:stCondLst>
                                                <p:cond delay="0"/>
                                              </p:stCondLst>
                                            </p:cTn>
                                            <p:tgtEl>
                                              <p:spTgt spid="184"/>
                                            </p:tgtEl>
                                            <p:attrNameLst>
                                              <p:attrName>style.visibility</p:attrName>
                                            </p:attrNameLst>
                                          </p:cBhvr>
                                          <p:to>
                                            <p:strVal val="visible"/>
                                          </p:to>
                                        </p:set>
                                        <p:anim calcmode="lin" valueType="num">
                                          <p:cBhvr additive="base">
                                            <p:cTn id="41" dur="500"/>
                                            <p:tgtEl>
                                              <p:spTgt spid="184"/>
                                            </p:tgtEl>
                                            <p:attrNameLst>
                                              <p:attrName>ppt_x</p:attrName>
                                            </p:attrNameLst>
                                          </p:cBhvr>
                                          <p:tavLst>
                                            <p:tav tm="0">
                                              <p:val>
                                                <p:strVal val="#ppt_x-#ppt_w*1.125000"/>
                                              </p:val>
                                            </p:tav>
                                            <p:tav tm="100000">
                                              <p:val>
                                                <p:strVal val="#ppt_x"/>
                                              </p:val>
                                            </p:tav>
                                          </p:tavLst>
                                        </p:anim>
                                        <p:animEffect transition="in" filter="wipe(right)">
                                          <p:cBhvr>
                                            <p:cTn id="4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组合 210"/>
          <p:cNvGrpSpPr/>
          <p:nvPr/>
        </p:nvGrpSpPr>
        <p:grpSpPr>
          <a:xfrm>
            <a:off x="3570" y="-174708"/>
            <a:ext cx="1307732" cy="1733935"/>
            <a:chOff x="0" y="-187198"/>
            <a:chExt cx="1307732" cy="1733935"/>
          </a:xfrm>
          <a:solidFill>
            <a:srgbClr val="F3C43C"/>
          </a:solidFill>
        </p:grpSpPr>
        <p:sp>
          <p:nvSpPr>
            <p:cNvPr id="212" name="同心圆 211"/>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3" name="椭圆 212"/>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4" name="直接连接符 213"/>
            <p:cNvCxnSpPr>
              <a:stCxn id="213"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15" name="椭圆 214"/>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7" name="直接连接符 216"/>
            <p:cNvCxnSpPr>
              <a:endCxn id="216"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215"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19" name="椭圆 218"/>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p:cNvCxnSpPr>
              <a:stCxn id="215"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21" name="同心圆 220"/>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22" name="直接连接符 221"/>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23" name="椭圆 222"/>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4" name="直接连接符 223"/>
            <p:cNvCxnSpPr>
              <a:stCxn id="223"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6" name="直接连接符 225"/>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27" name="椭圆 226"/>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同心圆 229"/>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同心圆 230"/>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2" name="同心圆 231"/>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33" name="直接连接符 232"/>
            <p:cNvCxnSpPr>
              <a:stCxn id="230" idx="4"/>
              <a:endCxn id="229"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endCxn id="212"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a:endCxn id="230"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endCxn id="213"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38" name="直接连接符 237"/>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239" name="文本框 238"/>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公司简介</a:t>
            </a:r>
          </a:p>
        </p:txBody>
      </p:sp>
      <p:pic>
        <p:nvPicPr>
          <p:cNvPr id="240" name="图片 239"/>
          <p:cNvPicPr>
            <a:picLocks noChangeAspect="1"/>
          </p:cNvPicPr>
          <p:nvPr/>
        </p:nvPicPr>
        <p:blipFill rotWithShape="1">
          <a:blip r:embed="rId3" cstate="email"/>
          <a:srcRect/>
          <a:stretch>
            <a:fillRect/>
          </a:stretch>
        </p:blipFill>
        <p:spPr>
          <a:xfrm>
            <a:off x="1223808" y="1220093"/>
            <a:ext cx="1809083" cy="1985778"/>
          </a:xfrm>
          <a:prstGeom prst="rect">
            <a:avLst/>
          </a:prstGeom>
          <a:effectLst>
            <a:outerShdw blurRad="50800" dist="76200" dir="3600000" algn="ctr" rotWithShape="0">
              <a:srgbClr val="000000">
                <a:alpha val="12000"/>
              </a:srgbClr>
            </a:outerShdw>
          </a:effectLst>
        </p:spPr>
      </p:pic>
      <p:pic>
        <p:nvPicPr>
          <p:cNvPr id="241" name="图片 240"/>
          <p:cNvPicPr>
            <a:picLocks noChangeAspect="1"/>
          </p:cNvPicPr>
          <p:nvPr/>
        </p:nvPicPr>
        <p:blipFill rotWithShape="1">
          <a:blip r:embed="rId4" cstate="email"/>
          <a:srcRect/>
          <a:stretch>
            <a:fillRect/>
          </a:stretch>
        </p:blipFill>
        <p:spPr>
          <a:xfrm>
            <a:off x="2406599" y="3309573"/>
            <a:ext cx="2116947" cy="1958593"/>
          </a:xfrm>
          <a:prstGeom prst="rect">
            <a:avLst/>
          </a:prstGeom>
          <a:effectLst>
            <a:outerShdw blurRad="50800" dist="76200" dir="3600000" algn="ctr" rotWithShape="0">
              <a:srgbClr val="000000">
                <a:alpha val="12000"/>
              </a:srgbClr>
            </a:outerShdw>
          </a:effectLst>
        </p:spPr>
      </p:pic>
      <p:sp>
        <p:nvSpPr>
          <p:cNvPr id="242" name="矩形 241"/>
          <p:cNvSpPr/>
          <p:nvPr/>
        </p:nvSpPr>
        <p:spPr>
          <a:xfrm>
            <a:off x="3164545" y="1205450"/>
            <a:ext cx="1359001" cy="198787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简洁</a:t>
            </a:r>
            <a:endParaRPr lang="en-US" altLang="zh-CN"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pPr algn="ctr"/>
            <a:r>
              <a:rPr lang="zh-CN" alt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明亮</a:t>
            </a:r>
            <a:endParaRPr lang="en-US" altLang="zh-CN"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3" name="矩形 242"/>
          <p:cNvSpPr/>
          <p:nvPr/>
        </p:nvSpPr>
        <p:spPr>
          <a:xfrm>
            <a:off x="1223809" y="3309572"/>
            <a:ext cx="1051137" cy="1958593"/>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舒适</a:t>
            </a:r>
            <a:endParaRPr lang="en-US" altLang="zh-CN"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pPr algn="ctr"/>
            <a:r>
              <a:rPr lang="zh-CN" alt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温馨</a:t>
            </a:r>
          </a:p>
        </p:txBody>
      </p:sp>
      <p:pic>
        <p:nvPicPr>
          <p:cNvPr id="244" name="图片 243"/>
          <p:cNvPicPr>
            <a:picLocks noChangeAspect="1"/>
          </p:cNvPicPr>
          <p:nvPr/>
        </p:nvPicPr>
        <p:blipFill rotWithShape="1">
          <a:blip r:embed="rId5" cstate="email"/>
          <a:srcRect/>
          <a:stretch>
            <a:fillRect/>
          </a:stretch>
        </p:blipFill>
        <p:spPr>
          <a:xfrm>
            <a:off x="4655200" y="1220093"/>
            <a:ext cx="6276693" cy="4048070"/>
          </a:xfrm>
          <a:prstGeom prst="rect">
            <a:avLst/>
          </a:prstGeom>
          <a:effectLst>
            <a:outerShdw blurRad="50800" dist="76200" dir="3600000" algn="ctr" rotWithShape="0">
              <a:srgbClr val="000000">
                <a:alpha val="12000"/>
              </a:srgbClr>
            </a:outerShdw>
          </a:effectLst>
        </p:spPr>
      </p:pic>
      <p:sp>
        <p:nvSpPr>
          <p:cNvPr id="245" name="Rectangle 5"/>
          <p:cNvSpPr/>
          <p:nvPr/>
        </p:nvSpPr>
        <p:spPr bwMode="auto">
          <a:xfrm>
            <a:off x="1242183" y="5534461"/>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75000"/>
                    <a:lumOff val="25000"/>
                  </a:schemeClr>
                </a:solidFill>
                <a:latin typeface="+mj-ea"/>
                <a:ea typeface="+mj-ea"/>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mj-ea"/>
                <a:ea typeface="+mj-ea"/>
                <a:sym typeface="Gill Sans" charset="0"/>
              </a:rPr>
              <a:t>200</a:t>
            </a:r>
            <a:r>
              <a:rPr lang="zh-CN" altLang="en-US" sz="1400" dirty="0">
                <a:solidFill>
                  <a:schemeClr val="tx1">
                    <a:lumMod val="75000"/>
                    <a:lumOff val="25000"/>
                  </a:schemeClr>
                </a:solidFill>
                <a:latin typeface="+mj-ea"/>
                <a:ea typeface="+mj-ea"/>
                <a:sym typeface="Gill Sans" charset="0"/>
              </a:rPr>
              <a:t>字以内，据统计每页幻灯片的最好控制在</a:t>
            </a:r>
            <a:r>
              <a:rPr lang="en-US" altLang="zh-CN" sz="1400" dirty="0">
                <a:solidFill>
                  <a:schemeClr val="tx1">
                    <a:lumMod val="75000"/>
                    <a:lumOff val="25000"/>
                  </a:schemeClr>
                </a:solidFill>
                <a:latin typeface="+mj-ea"/>
                <a:ea typeface="+mj-ea"/>
                <a:sym typeface="Gill Sans" charset="0"/>
              </a:rPr>
              <a:t>5</a:t>
            </a:r>
            <a:r>
              <a:rPr lang="zh-CN" altLang="en-US" sz="1400" dirty="0">
                <a:solidFill>
                  <a:schemeClr val="tx1">
                    <a:lumMod val="75000"/>
                    <a:lumOff val="25000"/>
                  </a:schemeClr>
                </a:solidFill>
                <a:latin typeface="+mj-ea"/>
                <a:ea typeface="+mj-ea"/>
                <a:sym typeface="Gill Sans" charset="0"/>
              </a:rPr>
              <a:t>分钟之内。此处添加详细文本描述</a:t>
            </a:r>
            <a:r>
              <a:rPr lang="en-US" altLang="zh-CN" sz="1400" dirty="0">
                <a:solidFill>
                  <a:schemeClr val="tx1">
                    <a:lumMod val="75000"/>
                    <a:lumOff val="25000"/>
                  </a:schemeClr>
                </a:solidFill>
                <a:latin typeface="+mj-ea"/>
                <a:ea typeface="+mj-ea"/>
                <a:sym typeface="Gill Sans" charset="0"/>
              </a:rPr>
              <a:t> </a:t>
            </a:r>
            <a:r>
              <a:rPr lang="zh-CN" altLang="en-US" sz="1400" dirty="0">
                <a:solidFill>
                  <a:schemeClr val="tx1">
                    <a:lumMod val="75000"/>
                    <a:lumOff val="25000"/>
                  </a:schemeClr>
                </a:solidFill>
                <a:latin typeface="+mj-ea"/>
                <a:ea typeface="+mj-ea"/>
                <a:sym typeface="Gill Sans" charset="0"/>
              </a:rPr>
              <a:t>，建议与标题相关并符合整体语言风格，语言描述尽量简洁生动。尽量将每页幻灯片的字数控制在  </a:t>
            </a:r>
            <a:r>
              <a:rPr lang="en-US" altLang="zh-CN" sz="1400" dirty="0">
                <a:solidFill>
                  <a:schemeClr val="tx1">
                    <a:lumMod val="75000"/>
                    <a:lumOff val="25000"/>
                  </a:schemeClr>
                </a:solidFill>
                <a:latin typeface="+mj-ea"/>
                <a:ea typeface="+mj-ea"/>
                <a:sym typeface="Gill Sans" charset="0"/>
              </a:rPr>
              <a:t>200</a:t>
            </a:r>
            <a:r>
              <a:rPr lang="zh-CN" altLang="en-US" sz="1400" dirty="0">
                <a:solidFill>
                  <a:schemeClr val="tx1">
                    <a:lumMod val="75000"/>
                    <a:lumOff val="25000"/>
                  </a:schemeClr>
                </a:solidFill>
                <a:latin typeface="+mj-ea"/>
                <a:ea typeface="+mj-ea"/>
                <a:sym typeface="Gill Sans" charset="0"/>
              </a:rPr>
              <a:t>字以内，据统计每页幻灯片的最好控制在</a:t>
            </a:r>
            <a:r>
              <a:rPr lang="en-US" altLang="zh-CN" sz="1400" dirty="0">
                <a:solidFill>
                  <a:schemeClr val="tx1">
                    <a:lumMod val="75000"/>
                    <a:lumOff val="25000"/>
                  </a:schemeClr>
                </a:solidFill>
                <a:latin typeface="+mj-ea"/>
                <a:ea typeface="+mj-ea"/>
                <a:sym typeface="Gill Sans" charset="0"/>
              </a:rPr>
              <a:t>5</a:t>
            </a:r>
            <a:r>
              <a:rPr lang="zh-CN" altLang="en-US" sz="1400" dirty="0">
                <a:solidFill>
                  <a:schemeClr val="tx1">
                    <a:lumMod val="75000"/>
                    <a:lumOff val="25000"/>
                  </a:schemeClr>
                </a:solidFill>
                <a:latin typeface="+mj-ea"/>
                <a:ea typeface="+mj-ea"/>
                <a:sym typeface="Gill Sans" charset="0"/>
              </a:rPr>
              <a:t>分钟之内。</a:t>
            </a:r>
            <a:endParaRPr lang="en-US" sz="1400" dirty="0">
              <a:solidFill>
                <a:schemeClr val="tx1">
                  <a:lumMod val="75000"/>
                  <a:lumOff val="25000"/>
                </a:schemeClr>
              </a:solidFill>
              <a:latin typeface="+mj-ea"/>
              <a:ea typeface="+mj-ea"/>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500"/>
                                        <p:tgtEl>
                                          <p:spTgt spid="2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fade">
                                      <p:cBhvr>
                                        <p:cTn id="15" dur="500"/>
                                        <p:tgtEl>
                                          <p:spTgt spid="24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43"/>
                                        </p:tgtEl>
                                        <p:attrNameLst>
                                          <p:attrName>style.visibility</p:attrName>
                                        </p:attrNameLst>
                                      </p:cBhvr>
                                      <p:to>
                                        <p:strVal val="visible"/>
                                      </p:to>
                                    </p:set>
                                    <p:animEffect transition="in" filter="fade">
                                      <p:cBhvr>
                                        <p:cTn id="18" dur="1000"/>
                                        <p:tgtEl>
                                          <p:spTgt spid="243"/>
                                        </p:tgtEl>
                                      </p:cBhvr>
                                    </p:animEffect>
                                    <p:anim calcmode="lin" valueType="num">
                                      <p:cBhvr>
                                        <p:cTn id="19" dur="1000" fill="hold"/>
                                        <p:tgtEl>
                                          <p:spTgt spid="243"/>
                                        </p:tgtEl>
                                        <p:attrNameLst>
                                          <p:attrName>ppt_x</p:attrName>
                                        </p:attrNameLst>
                                      </p:cBhvr>
                                      <p:tavLst>
                                        <p:tav tm="0">
                                          <p:val>
                                            <p:strVal val="#ppt_x"/>
                                          </p:val>
                                        </p:tav>
                                        <p:tav tm="100000">
                                          <p:val>
                                            <p:strVal val="#ppt_x"/>
                                          </p:val>
                                        </p:tav>
                                      </p:tavLst>
                                    </p:anim>
                                    <p:anim calcmode="lin" valueType="num">
                                      <p:cBhvr>
                                        <p:cTn id="20" dur="1000" fill="hold"/>
                                        <p:tgtEl>
                                          <p:spTgt spid="2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242"/>
                                        </p:tgtEl>
                                        <p:attrNameLst>
                                          <p:attrName>style.visibility</p:attrName>
                                        </p:attrNameLst>
                                      </p:cBhvr>
                                      <p:to>
                                        <p:strVal val="visible"/>
                                      </p:to>
                                    </p:set>
                                    <p:animEffect transition="in" filter="fade">
                                      <p:cBhvr>
                                        <p:cTn id="24" dur="1000"/>
                                        <p:tgtEl>
                                          <p:spTgt spid="242"/>
                                        </p:tgtEl>
                                      </p:cBhvr>
                                    </p:animEffect>
                                    <p:anim calcmode="lin" valueType="num">
                                      <p:cBhvr>
                                        <p:cTn id="25" dur="1000" fill="hold"/>
                                        <p:tgtEl>
                                          <p:spTgt spid="242"/>
                                        </p:tgtEl>
                                        <p:attrNameLst>
                                          <p:attrName>ppt_x</p:attrName>
                                        </p:attrNameLst>
                                      </p:cBhvr>
                                      <p:tavLst>
                                        <p:tav tm="0">
                                          <p:val>
                                            <p:strVal val="#ppt_x"/>
                                          </p:val>
                                        </p:tav>
                                        <p:tav tm="100000">
                                          <p:val>
                                            <p:strVal val="#ppt_x"/>
                                          </p:val>
                                        </p:tav>
                                      </p:tavLst>
                                    </p:anim>
                                    <p:anim calcmode="lin" valueType="num">
                                      <p:cBhvr>
                                        <p:cTn id="26" dur="1000" fill="hold"/>
                                        <p:tgtEl>
                                          <p:spTgt spid="24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45"/>
                                        </p:tgtEl>
                                        <p:attrNameLst>
                                          <p:attrName>style.visibility</p:attrName>
                                        </p:attrNameLst>
                                      </p:cBhvr>
                                      <p:to>
                                        <p:strVal val="visible"/>
                                      </p:to>
                                    </p:set>
                                    <p:animEffect transition="in" filter="wipe(up)">
                                      <p:cBhvr>
                                        <p:cTn id="30"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243" grpId="0" animBg="1"/>
      <p:bldP spid="2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资金缺口</a:t>
            </a:r>
          </a:p>
        </p:txBody>
      </p:sp>
      <p:grpSp>
        <p:nvGrpSpPr>
          <p:cNvPr id="33" name="组合 32"/>
          <p:cNvGrpSpPr/>
          <p:nvPr/>
        </p:nvGrpSpPr>
        <p:grpSpPr>
          <a:xfrm>
            <a:off x="9256781" y="2691167"/>
            <a:ext cx="1673057" cy="2406757"/>
            <a:chOff x="9152934" y="2497203"/>
            <a:chExt cx="1673057" cy="2406757"/>
          </a:xfrm>
          <a:solidFill>
            <a:srgbClr val="E8B438"/>
          </a:solidFill>
        </p:grpSpPr>
        <p:sp>
          <p:nvSpPr>
            <p:cNvPr id="34" name="矩形 1"/>
            <p:cNvSpPr/>
            <p:nvPr/>
          </p:nvSpPr>
          <p:spPr>
            <a:xfrm>
              <a:off x="9152934" y="2497203"/>
              <a:ext cx="1673057" cy="2406757"/>
            </a:xfrm>
            <a:custGeom>
              <a:avLst/>
              <a:gdLst/>
              <a:ahLst/>
              <a:cxnLst/>
              <a:rect l="l" t="t" r="r" b="b"/>
              <a:pathLst>
                <a:path w="1912719" h="2750081">
                  <a:moveTo>
                    <a:pt x="0" y="0"/>
                  </a:moveTo>
                  <a:lnTo>
                    <a:pt x="1912719" y="18725"/>
                  </a:lnTo>
                  <a:lnTo>
                    <a:pt x="1404719" y="2750081"/>
                  </a:lnTo>
                  <a:lnTo>
                    <a:pt x="0" y="2750081"/>
                  </a:lnTo>
                  <a:close/>
                </a:path>
              </a:pathLst>
            </a:custGeom>
            <a:grpFill/>
            <a:ln w="12700" cap="flat" cmpd="sng" algn="ctr">
              <a:solidFill>
                <a:sysClr val="window" lastClr="FFFFFF"/>
              </a:solidFill>
              <a:prstDash val="solid"/>
              <a:miter lim="800000"/>
            </a:ln>
            <a:effectLst>
              <a:outerShdw blurRad="25400" dist="12700" dir="5400000" algn="t" rotWithShape="0">
                <a:prstClr val="black">
                  <a:alpha val="48000"/>
                </a:prstClr>
              </a:outerShdw>
            </a:effectLst>
          </p:spPr>
          <p:txBody>
            <a:bodyPr tIns="0" rIns="252000" bIns="0" anchor="ctr"/>
            <a:lstStyle/>
            <a:p>
              <a:pPr algn="ctr">
                <a:lnSpc>
                  <a:spcPct val="130000"/>
                </a:lnSpc>
                <a:defRPr/>
              </a:pPr>
              <a:endParaRPr lang="zh-CN" altLang="en-US" sz="2400" kern="0" dirty="0">
                <a:solidFill>
                  <a:prstClr val="white"/>
                </a:solidFill>
                <a:ea typeface="微软雅黑" panose="020B0503020204020204" pitchFamily="34" charset="-122"/>
              </a:endParaRPr>
            </a:p>
          </p:txBody>
        </p:sp>
        <p:sp>
          <p:nvSpPr>
            <p:cNvPr id="35" name="TextBox 73"/>
            <p:cNvSpPr txBox="1"/>
            <p:nvPr/>
          </p:nvSpPr>
          <p:spPr>
            <a:xfrm>
              <a:off x="9327377" y="3068348"/>
              <a:ext cx="1144864" cy="523220"/>
            </a:xfrm>
            <a:prstGeom prst="rect">
              <a:avLst/>
            </a:prstGeom>
            <a:grpFill/>
          </p:spPr>
          <p:txBody>
            <a:bodyPr wrap="none" rtlCol="0">
              <a:spAutoFit/>
            </a:bodyPr>
            <a:lstStyle/>
            <a:p>
              <a:pPr algn="ctr"/>
              <a:r>
                <a:rPr lang="en-US" altLang="zh-CN" sz="2800" dirty="0">
                  <a:solidFill>
                    <a:schemeClr val="bg1"/>
                  </a:solidFill>
                </a:rPr>
                <a:t>400</a:t>
              </a:r>
              <a:r>
                <a:rPr lang="zh-CN" altLang="en-US" sz="2800" dirty="0">
                  <a:solidFill>
                    <a:schemeClr val="bg1"/>
                  </a:solidFill>
                </a:rPr>
                <a:t>万</a:t>
              </a:r>
            </a:p>
          </p:txBody>
        </p:sp>
        <p:sp>
          <p:nvSpPr>
            <p:cNvPr id="36" name="矩形 35"/>
            <p:cNvSpPr/>
            <p:nvPr/>
          </p:nvSpPr>
          <p:spPr>
            <a:xfrm>
              <a:off x="9268138" y="3721868"/>
              <a:ext cx="1218618" cy="523220"/>
            </a:xfrm>
            <a:prstGeom prst="rect">
              <a:avLst/>
            </a:prstGeom>
            <a:grpFill/>
          </p:spPr>
          <p:txBody>
            <a:bodyPr wrap="square">
              <a:spAutoFit/>
            </a:bodyPr>
            <a:lstStyle/>
            <a:p>
              <a:pPr algn="ctr"/>
              <a:r>
                <a:rPr lang="zh-CN" altLang="en-US" sz="1400" dirty="0">
                  <a:solidFill>
                    <a:schemeClr val="bg1"/>
                  </a:solidFill>
                  <a:latin typeface="+mn-ea"/>
                </a:rPr>
                <a:t>此处添加详细文本描述</a:t>
              </a:r>
              <a:endParaRPr lang="zh-CN" altLang="en-US" sz="1400" dirty="0">
                <a:solidFill>
                  <a:schemeClr val="bg1"/>
                </a:solidFill>
              </a:endParaRPr>
            </a:p>
          </p:txBody>
        </p:sp>
      </p:grpSp>
      <p:sp>
        <p:nvSpPr>
          <p:cNvPr id="37" name="矩形 10"/>
          <p:cNvSpPr/>
          <p:nvPr/>
        </p:nvSpPr>
        <p:spPr>
          <a:xfrm>
            <a:off x="7163143" y="4488360"/>
            <a:ext cx="2089932" cy="591036"/>
          </a:xfrm>
          <a:custGeom>
            <a:avLst/>
            <a:gdLst/>
            <a:ahLst/>
            <a:cxnLst/>
            <a:rect l="l" t="t" r="r" b="b"/>
            <a:pathLst>
              <a:path w="2387612" h="673183">
                <a:moveTo>
                  <a:pt x="0" y="0"/>
                </a:moveTo>
                <a:lnTo>
                  <a:pt x="2387612" y="0"/>
                </a:lnTo>
                <a:lnTo>
                  <a:pt x="2387612" y="673183"/>
                </a:lnTo>
                <a:lnTo>
                  <a:pt x="145514" y="673183"/>
                </a:lnTo>
                <a:close/>
              </a:path>
            </a:pathLst>
          </a:custGeom>
          <a:solidFill>
            <a:srgbClr val="FFD94B">
              <a:alpha val="88000"/>
            </a:srgbClr>
          </a:solidFill>
          <a:ln w="12700" cap="flat" cmpd="sng" algn="ctr">
            <a:solidFill>
              <a:sysClr val="window" lastClr="FFFFFF"/>
            </a:solidFill>
            <a:prstDash val="solid"/>
            <a:miter lim="800000"/>
          </a:ln>
          <a:effectLst/>
        </p:spPr>
        <p:txBody>
          <a:bodyPr lIns="108000" tIns="0" rIns="72000" bIns="0" anchor="ctr"/>
          <a:lstStyle/>
          <a:p>
            <a:pPr algn="ctr">
              <a:defRPr/>
            </a:pPr>
            <a:r>
              <a:rPr lang="zh-CN" altLang="en-US" sz="1350" kern="0" dirty="0">
                <a:solidFill>
                  <a:prstClr val="white"/>
                </a:solidFill>
                <a:ea typeface="微软雅黑" panose="020B0503020204020204" pitchFamily="34" charset="-122"/>
              </a:rPr>
              <a:t>添加标题：</a:t>
            </a:r>
            <a:r>
              <a:rPr lang="en-US" altLang="zh-CN" sz="1350" kern="0" dirty="0">
                <a:solidFill>
                  <a:prstClr val="white"/>
                </a:solidFill>
                <a:ea typeface="微软雅黑" panose="020B0503020204020204" pitchFamily="34" charset="-122"/>
              </a:rPr>
              <a:t>200</a:t>
            </a:r>
            <a:r>
              <a:rPr lang="zh-CN" altLang="en-US" sz="1350" kern="0" dirty="0">
                <a:solidFill>
                  <a:prstClr val="white"/>
                </a:solidFill>
                <a:ea typeface="微软雅黑" panose="020B0503020204020204" pitchFamily="34" charset="-122"/>
              </a:rPr>
              <a:t>万</a:t>
            </a:r>
          </a:p>
        </p:txBody>
      </p:sp>
      <p:sp>
        <p:nvSpPr>
          <p:cNvPr id="38" name="矩形 11"/>
          <p:cNvSpPr/>
          <p:nvPr/>
        </p:nvSpPr>
        <p:spPr>
          <a:xfrm>
            <a:off x="7033449" y="3889916"/>
            <a:ext cx="2219627" cy="589183"/>
          </a:xfrm>
          <a:custGeom>
            <a:avLst/>
            <a:gdLst/>
            <a:ahLst/>
            <a:cxnLst/>
            <a:rect l="l" t="t" r="r" b="b"/>
            <a:pathLst>
              <a:path w="2535587" h="673183">
                <a:moveTo>
                  <a:pt x="0" y="0"/>
                </a:moveTo>
                <a:lnTo>
                  <a:pt x="2535587" y="0"/>
                </a:lnTo>
                <a:lnTo>
                  <a:pt x="2535587" y="673183"/>
                </a:lnTo>
                <a:lnTo>
                  <a:pt x="145514" y="673183"/>
                </a:lnTo>
                <a:close/>
              </a:path>
            </a:pathLst>
          </a:custGeom>
          <a:solidFill>
            <a:srgbClr val="FFD94B">
              <a:alpha val="88000"/>
            </a:srgbClr>
          </a:solidFill>
          <a:ln w="12700" cap="flat" cmpd="sng" algn="ctr">
            <a:solidFill>
              <a:sysClr val="window" lastClr="FFFFFF"/>
            </a:solidFill>
            <a:prstDash val="solid"/>
            <a:miter lim="800000"/>
          </a:ln>
          <a:effectLst/>
        </p:spPr>
        <p:txBody>
          <a:bodyPr lIns="108000" tIns="0" rIns="72000" bIns="0" anchor="ctr"/>
          <a:lstStyle/>
          <a:p>
            <a:pPr algn="ctr">
              <a:defRPr/>
            </a:pPr>
            <a:r>
              <a:rPr lang="zh-CN" altLang="en-US" sz="1350" kern="0" dirty="0">
                <a:solidFill>
                  <a:prstClr val="white"/>
                </a:solidFill>
                <a:ea typeface="微软雅黑" panose="020B0503020204020204" pitchFamily="34" charset="-122"/>
              </a:rPr>
              <a:t>添加标题：</a:t>
            </a:r>
            <a:r>
              <a:rPr lang="en-US" altLang="zh-CN" sz="1350" kern="0" dirty="0">
                <a:solidFill>
                  <a:prstClr val="white"/>
                </a:solidFill>
                <a:ea typeface="微软雅黑" panose="020B0503020204020204" pitchFamily="34" charset="-122"/>
              </a:rPr>
              <a:t>300</a:t>
            </a:r>
            <a:r>
              <a:rPr lang="zh-CN" altLang="en-US" sz="1350" kern="0" dirty="0">
                <a:solidFill>
                  <a:prstClr val="white"/>
                </a:solidFill>
                <a:ea typeface="微软雅黑" panose="020B0503020204020204" pitchFamily="34" charset="-122"/>
              </a:rPr>
              <a:t>万</a:t>
            </a:r>
          </a:p>
        </p:txBody>
      </p:sp>
      <p:sp>
        <p:nvSpPr>
          <p:cNvPr id="39" name="矩形 12"/>
          <p:cNvSpPr/>
          <p:nvPr/>
        </p:nvSpPr>
        <p:spPr>
          <a:xfrm>
            <a:off x="6905608" y="3291468"/>
            <a:ext cx="2347469" cy="589183"/>
          </a:xfrm>
          <a:custGeom>
            <a:avLst/>
            <a:gdLst/>
            <a:ahLst/>
            <a:cxnLst/>
            <a:rect l="l" t="t" r="r" b="b"/>
            <a:pathLst>
              <a:path w="2683562" h="673183">
                <a:moveTo>
                  <a:pt x="0" y="0"/>
                </a:moveTo>
                <a:lnTo>
                  <a:pt x="2683562" y="0"/>
                </a:lnTo>
                <a:lnTo>
                  <a:pt x="2683562" y="673183"/>
                </a:lnTo>
                <a:lnTo>
                  <a:pt x="145515" y="673183"/>
                </a:lnTo>
                <a:close/>
              </a:path>
            </a:pathLst>
          </a:custGeom>
          <a:solidFill>
            <a:srgbClr val="E8B438">
              <a:alpha val="88000"/>
            </a:srgbClr>
          </a:solidFill>
          <a:ln w="12700" cap="flat" cmpd="sng" algn="ctr">
            <a:solidFill>
              <a:sysClr val="window" lastClr="FFFFFF"/>
            </a:solidFill>
            <a:prstDash val="solid"/>
            <a:miter lim="800000"/>
          </a:ln>
          <a:effectLst/>
        </p:spPr>
        <p:txBody>
          <a:bodyPr lIns="108000" tIns="0" rIns="72000" bIns="0" anchor="ctr"/>
          <a:lstStyle/>
          <a:p>
            <a:pPr algn="ctr">
              <a:defRPr/>
            </a:pPr>
            <a:r>
              <a:rPr lang="zh-CN" altLang="en-US" sz="1350" kern="0" dirty="0">
                <a:solidFill>
                  <a:prstClr val="white"/>
                </a:solidFill>
                <a:ea typeface="微软雅黑" panose="020B0503020204020204" pitchFamily="34" charset="-122"/>
              </a:rPr>
              <a:t>添加标题：</a:t>
            </a:r>
            <a:r>
              <a:rPr lang="en-US" altLang="zh-CN" sz="1350" kern="0" dirty="0">
                <a:solidFill>
                  <a:prstClr val="white"/>
                </a:solidFill>
                <a:ea typeface="微软雅黑" panose="020B0503020204020204" pitchFamily="34" charset="-122"/>
              </a:rPr>
              <a:t>180</a:t>
            </a:r>
            <a:r>
              <a:rPr lang="zh-CN" altLang="en-US" sz="1350" kern="0" dirty="0">
                <a:solidFill>
                  <a:prstClr val="white"/>
                </a:solidFill>
                <a:ea typeface="微软雅黑" panose="020B0503020204020204" pitchFamily="34" charset="-122"/>
              </a:rPr>
              <a:t>万</a:t>
            </a:r>
          </a:p>
        </p:txBody>
      </p:sp>
      <p:sp>
        <p:nvSpPr>
          <p:cNvPr id="40" name="矩形 13"/>
          <p:cNvSpPr/>
          <p:nvPr/>
        </p:nvSpPr>
        <p:spPr>
          <a:xfrm>
            <a:off x="6775912" y="2691169"/>
            <a:ext cx="2477163" cy="589183"/>
          </a:xfrm>
          <a:custGeom>
            <a:avLst/>
            <a:gdLst/>
            <a:ahLst/>
            <a:cxnLst/>
            <a:rect l="l" t="t" r="r" b="b"/>
            <a:pathLst>
              <a:path w="2831536" h="673183">
                <a:moveTo>
                  <a:pt x="0" y="0"/>
                </a:moveTo>
                <a:lnTo>
                  <a:pt x="2831536" y="0"/>
                </a:lnTo>
                <a:lnTo>
                  <a:pt x="2831536" y="673183"/>
                </a:lnTo>
                <a:lnTo>
                  <a:pt x="145514" y="673183"/>
                </a:lnTo>
                <a:close/>
              </a:path>
            </a:pathLst>
          </a:custGeom>
          <a:solidFill>
            <a:srgbClr val="E8B438">
              <a:alpha val="88000"/>
            </a:srgbClr>
          </a:solidFill>
          <a:ln w="12700" cap="flat" cmpd="sng" algn="ctr">
            <a:solidFill>
              <a:sysClr val="window" lastClr="FFFFFF"/>
            </a:solidFill>
            <a:prstDash val="solid"/>
            <a:miter lim="800000"/>
          </a:ln>
          <a:effectLst/>
        </p:spPr>
        <p:txBody>
          <a:bodyPr lIns="108000" tIns="0" rIns="72000" bIns="0" anchor="ctr"/>
          <a:lstStyle/>
          <a:p>
            <a:pPr algn="ctr">
              <a:defRPr/>
            </a:pPr>
            <a:r>
              <a:rPr lang="zh-CN" altLang="en-US" sz="1350" kern="0" dirty="0">
                <a:solidFill>
                  <a:prstClr val="white"/>
                </a:solidFill>
                <a:ea typeface="微软雅黑" panose="020B0503020204020204" pitchFamily="34" charset="-122"/>
              </a:rPr>
              <a:t>添加标题：</a:t>
            </a:r>
            <a:r>
              <a:rPr lang="en-US" altLang="zh-CN" sz="1350" kern="0" dirty="0">
                <a:solidFill>
                  <a:prstClr val="white"/>
                </a:solidFill>
                <a:ea typeface="微软雅黑" panose="020B0503020204020204" pitchFamily="34" charset="-122"/>
              </a:rPr>
              <a:t>200</a:t>
            </a:r>
            <a:r>
              <a:rPr lang="zh-CN" altLang="en-US" sz="1350" kern="0" dirty="0">
                <a:solidFill>
                  <a:prstClr val="white"/>
                </a:solidFill>
                <a:ea typeface="微软雅黑" panose="020B0503020204020204" pitchFamily="34" charset="-122"/>
              </a:rPr>
              <a:t>万</a:t>
            </a:r>
          </a:p>
        </p:txBody>
      </p:sp>
      <p:grpSp>
        <p:nvGrpSpPr>
          <p:cNvPr id="41" name="组合 40"/>
          <p:cNvGrpSpPr/>
          <p:nvPr/>
        </p:nvGrpSpPr>
        <p:grpSpPr>
          <a:xfrm>
            <a:off x="7144615" y="1975994"/>
            <a:ext cx="4224331" cy="3935298"/>
            <a:chOff x="7040768" y="1782030"/>
            <a:chExt cx="4224331" cy="3935298"/>
          </a:xfrm>
        </p:grpSpPr>
        <p:sp>
          <p:nvSpPr>
            <p:cNvPr id="42" name="Oval 65"/>
            <p:cNvSpPr>
              <a:spLocks noChangeArrowheads="1"/>
            </p:cNvSpPr>
            <p:nvPr/>
          </p:nvSpPr>
          <p:spPr bwMode="auto">
            <a:xfrm>
              <a:off x="7450231" y="5559843"/>
              <a:ext cx="787431" cy="157485"/>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dirty="0">
                <a:solidFill>
                  <a:prstClr val="black"/>
                </a:solidFill>
                <a:latin typeface="Arial" panose="020B0604020202020204" pitchFamily="34" charset="0"/>
                <a:ea typeface="微软雅黑" panose="020B0503020204020204" pitchFamily="34" charset="-122"/>
              </a:endParaRPr>
            </a:p>
          </p:txBody>
        </p:sp>
        <p:sp>
          <p:nvSpPr>
            <p:cNvPr id="43" name="任意多边形 42"/>
            <p:cNvSpPr/>
            <p:nvPr/>
          </p:nvSpPr>
          <p:spPr>
            <a:xfrm>
              <a:off x="7040768" y="1782030"/>
              <a:ext cx="4224331" cy="3121929"/>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cap="flat" cmpd="sng" algn="ctr">
              <a:solidFill>
                <a:sysClr val="window" lastClr="FFFFFF">
                  <a:lumMod val="50000"/>
                </a:sysClr>
              </a:solidFill>
              <a:prstDash val="solid"/>
              <a:miter lim="800000"/>
            </a:ln>
            <a:effectLst/>
          </p:spPr>
          <p:txBody>
            <a:bodyPr anchor="ctr"/>
            <a:lstStyle/>
            <a:p>
              <a:pPr algn="ctr">
                <a:defRPr/>
              </a:pPr>
              <a:endParaRPr lang="zh-CN" altLang="en-US" sz="1350" kern="0" dirty="0">
                <a:solidFill>
                  <a:prstClr val="white"/>
                </a:solidFill>
                <a:ea typeface="微软雅黑" panose="020B0503020204020204" pitchFamily="34" charset="-122"/>
              </a:endParaRPr>
            </a:p>
          </p:txBody>
        </p:sp>
        <p:sp>
          <p:nvSpPr>
            <p:cNvPr id="44" name="椭圆 43"/>
            <p:cNvSpPr/>
            <p:nvPr/>
          </p:nvSpPr>
          <p:spPr>
            <a:xfrm>
              <a:off x="7515079" y="4903959"/>
              <a:ext cx="657735" cy="659588"/>
            </a:xfrm>
            <a:prstGeom prst="ellipse">
              <a:avLst/>
            </a:prstGeom>
            <a:noFill/>
            <a:ln w="57150" cap="flat" cmpd="sng" algn="ctr">
              <a:solidFill>
                <a:sysClr val="window" lastClr="FFFFFF">
                  <a:lumMod val="50000"/>
                </a:sysClr>
              </a:solidFill>
              <a:prstDash val="solid"/>
              <a:miter lim="800000"/>
            </a:ln>
            <a:effectLst/>
          </p:spPr>
          <p:txBody>
            <a:bodyPr anchor="ctr"/>
            <a:lstStyle/>
            <a:p>
              <a:pPr algn="ctr">
                <a:defRPr/>
              </a:pPr>
              <a:endParaRPr lang="zh-CN" altLang="en-US" sz="1350" kern="0" dirty="0">
                <a:solidFill>
                  <a:prstClr val="white"/>
                </a:solidFill>
                <a:ea typeface="微软雅黑" panose="020B0503020204020204" pitchFamily="34" charset="-122"/>
              </a:endParaRPr>
            </a:p>
          </p:txBody>
        </p:sp>
        <p:sp>
          <p:nvSpPr>
            <p:cNvPr id="45" name="椭圆 44"/>
            <p:cNvSpPr/>
            <p:nvPr/>
          </p:nvSpPr>
          <p:spPr>
            <a:xfrm>
              <a:off x="9345622" y="4903959"/>
              <a:ext cx="657735" cy="659588"/>
            </a:xfrm>
            <a:prstGeom prst="ellipse">
              <a:avLst/>
            </a:prstGeom>
            <a:noFill/>
            <a:ln w="57150" cap="flat" cmpd="sng" algn="ctr">
              <a:solidFill>
                <a:sysClr val="window" lastClr="FFFFFF">
                  <a:lumMod val="50000"/>
                </a:sysClr>
              </a:solidFill>
              <a:prstDash val="solid"/>
              <a:miter lim="800000"/>
            </a:ln>
            <a:effectLst/>
          </p:spPr>
          <p:txBody>
            <a:bodyPr anchor="ctr"/>
            <a:lstStyle/>
            <a:p>
              <a:pPr algn="ctr">
                <a:defRPr/>
              </a:pPr>
              <a:endParaRPr lang="zh-CN" altLang="en-US" sz="1350" kern="0" dirty="0">
                <a:solidFill>
                  <a:prstClr val="white"/>
                </a:solidFill>
                <a:ea typeface="微软雅黑" panose="020B0503020204020204" pitchFamily="34" charset="-122"/>
              </a:endParaRPr>
            </a:p>
          </p:txBody>
        </p:sp>
        <p:sp>
          <p:nvSpPr>
            <p:cNvPr id="46" name="Oval 65"/>
            <p:cNvSpPr>
              <a:spLocks noChangeArrowheads="1"/>
            </p:cNvSpPr>
            <p:nvPr/>
          </p:nvSpPr>
          <p:spPr bwMode="auto">
            <a:xfrm>
              <a:off x="9280775" y="5559843"/>
              <a:ext cx="787431" cy="157485"/>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dirty="0">
                <a:solidFill>
                  <a:prstClr val="black"/>
                </a:solidFill>
                <a:latin typeface="Arial" panose="020B0604020202020204" pitchFamily="34" charset="0"/>
                <a:ea typeface="微软雅黑" panose="020B0503020204020204" pitchFamily="34" charset="-122"/>
              </a:endParaRPr>
            </a:p>
          </p:txBody>
        </p:sp>
      </p:grpSp>
      <p:sp>
        <p:nvSpPr>
          <p:cNvPr id="47" name="TextBox 71"/>
          <p:cNvSpPr txBox="1"/>
          <p:nvPr/>
        </p:nvSpPr>
        <p:spPr>
          <a:xfrm>
            <a:off x="9539311" y="2186651"/>
            <a:ext cx="1107996" cy="369332"/>
          </a:xfrm>
          <a:prstGeom prst="rect">
            <a:avLst/>
          </a:prstGeom>
          <a:noFill/>
        </p:spPr>
        <p:txBody>
          <a:bodyPr wrap="none" rtlCol="0">
            <a:spAutoFit/>
          </a:bodyPr>
          <a:lstStyle/>
          <a:p>
            <a:pPr algn="ctr"/>
            <a:r>
              <a:rPr lang="zh-CN" altLang="en-US" dirty="0">
                <a:solidFill>
                  <a:schemeClr val="tx1">
                    <a:lumMod val="75000"/>
                    <a:lumOff val="25000"/>
                  </a:schemeClr>
                </a:solidFill>
              </a:rPr>
              <a:t>已有资金</a:t>
            </a:r>
          </a:p>
        </p:txBody>
      </p:sp>
      <p:sp>
        <p:nvSpPr>
          <p:cNvPr id="48" name="TextBox 75"/>
          <p:cNvSpPr txBox="1"/>
          <p:nvPr/>
        </p:nvSpPr>
        <p:spPr>
          <a:xfrm>
            <a:off x="7525345" y="2186651"/>
            <a:ext cx="1107996" cy="369332"/>
          </a:xfrm>
          <a:prstGeom prst="rect">
            <a:avLst/>
          </a:prstGeom>
          <a:noFill/>
        </p:spPr>
        <p:txBody>
          <a:bodyPr wrap="none" rtlCol="0">
            <a:spAutoFit/>
          </a:bodyPr>
          <a:lstStyle/>
          <a:p>
            <a:pPr algn="ctr"/>
            <a:r>
              <a:rPr lang="zh-CN" altLang="en-US" dirty="0">
                <a:solidFill>
                  <a:schemeClr val="tx1">
                    <a:lumMod val="75000"/>
                    <a:lumOff val="25000"/>
                  </a:schemeClr>
                </a:solidFill>
              </a:rPr>
              <a:t>所需资金</a:t>
            </a:r>
          </a:p>
        </p:txBody>
      </p:sp>
      <p:grpSp>
        <p:nvGrpSpPr>
          <p:cNvPr id="49" name="组合 48"/>
          <p:cNvGrpSpPr/>
          <p:nvPr/>
        </p:nvGrpSpPr>
        <p:grpSpPr>
          <a:xfrm>
            <a:off x="971939" y="3012907"/>
            <a:ext cx="5295036" cy="834224"/>
            <a:chOff x="868093" y="2818943"/>
            <a:chExt cx="5295036" cy="834224"/>
          </a:xfrm>
        </p:grpSpPr>
        <p:sp>
          <p:nvSpPr>
            <p:cNvPr id="50" name="圆角矩形标注 49"/>
            <p:cNvSpPr/>
            <p:nvPr/>
          </p:nvSpPr>
          <p:spPr>
            <a:xfrm>
              <a:off x="868093" y="2856772"/>
              <a:ext cx="5295036" cy="758440"/>
            </a:xfrm>
            <a:prstGeom prst="wedgeRoundRectCallout">
              <a:avLst>
                <a:gd name="adj1" fmla="val 55434"/>
                <a:gd name="adj2" fmla="val -26638"/>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I1"/>
            <p:cNvSpPr/>
            <p:nvPr/>
          </p:nvSpPr>
          <p:spPr bwMode="auto">
            <a:xfrm>
              <a:off x="1033193" y="2818943"/>
              <a:ext cx="4926736" cy="8342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400" dirty="0">
                  <a:solidFill>
                    <a:schemeClr val="tx1">
                      <a:lumMod val="75000"/>
                      <a:lumOff val="25000"/>
                    </a:schemeClr>
                  </a:solidFill>
                  <a:latin typeface="+mn-ea"/>
                </a:rPr>
                <a:t>此处添加详细文本描述，建议与标题相关并符合整体语言风格，语言描述尽量简洁生动。</a:t>
              </a:r>
            </a:p>
          </p:txBody>
        </p:sp>
      </p:grpSp>
      <p:grpSp>
        <p:nvGrpSpPr>
          <p:cNvPr id="52" name="组合 51"/>
          <p:cNvGrpSpPr/>
          <p:nvPr/>
        </p:nvGrpSpPr>
        <p:grpSpPr>
          <a:xfrm>
            <a:off x="971939" y="4283476"/>
            <a:ext cx="5295036" cy="834224"/>
            <a:chOff x="868093" y="4089512"/>
            <a:chExt cx="5295036" cy="834224"/>
          </a:xfrm>
        </p:grpSpPr>
        <p:sp>
          <p:nvSpPr>
            <p:cNvPr id="53" name="圆角矩形标注 52"/>
            <p:cNvSpPr/>
            <p:nvPr/>
          </p:nvSpPr>
          <p:spPr>
            <a:xfrm>
              <a:off x="868093" y="4127341"/>
              <a:ext cx="5295036" cy="758440"/>
            </a:xfrm>
            <a:prstGeom prst="wedgeRoundRectCallout">
              <a:avLst>
                <a:gd name="adj1" fmla="val 55434"/>
                <a:gd name="adj2" fmla="val -26638"/>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I1"/>
            <p:cNvSpPr/>
            <p:nvPr/>
          </p:nvSpPr>
          <p:spPr bwMode="auto">
            <a:xfrm>
              <a:off x="1033193" y="4089512"/>
              <a:ext cx="4926736" cy="8342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400" dirty="0">
                  <a:solidFill>
                    <a:schemeClr val="tx1">
                      <a:lumMod val="75000"/>
                      <a:lumOff val="25000"/>
                    </a:schemeClr>
                  </a:solidFill>
                  <a:latin typeface="+mn-ea"/>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2000">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14:bounceEnd="52000">
                                          <p:cBhvr additive="base">
                                            <p:cTn id="12" dur="500" fill="hold"/>
                                            <p:tgtEl>
                                              <p:spTgt spid="33"/>
                                            </p:tgtEl>
                                            <p:attrNameLst>
                                              <p:attrName>ppt_x</p:attrName>
                                            </p:attrNameLst>
                                          </p:cBhvr>
                                          <p:tavLst>
                                            <p:tav tm="0">
                                              <p:val>
                                                <p:strVal val="#ppt_x"/>
                                              </p:val>
                                            </p:tav>
                                            <p:tav tm="100000">
                                              <p:val>
                                                <p:strVal val="#ppt_x"/>
                                              </p:val>
                                            </p:tav>
                                          </p:tavLst>
                                        </p:anim>
                                        <p:anim calcmode="lin" valueType="num" p14:bounceEnd="52000">
                                          <p:cBhvr additive="base">
                                            <p:cTn id="13" dur="5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500"/>
                                </p:stCondLst>
                                <p:childTnLst>
                                  <p:par>
                                    <p:cTn id="21" presetID="2" presetClass="entr" presetSubtype="1" fill="hold" grpId="0" nodeType="afterEffect" p14:presetBounceEnd="52000">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14:bounceEnd="52000">
                                          <p:cBhvr additive="base">
                                            <p:cTn id="23" dur="500" fill="hold"/>
                                            <p:tgtEl>
                                              <p:spTgt spid="37"/>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2000">
                                      <p:stCondLst>
                                        <p:cond delay="300"/>
                                      </p:stCondLst>
                                      <p:childTnLst>
                                        <p:set>
                                          <p:cBhvr>
                                            <p:cTn id="26" dur="1" fill="hold">
                                              <p:stCondLst>
                                                <p:cond delay="0"/>
                                              </p:stCondLst>
                                            </p:cTn>
                                            <p:tgtEl>
                                              <p:spTgt spid="38"/>
                                            </p:tgtEl>
                                            <p:attrNameLst>
                                              <p:attrName>style.visibility</p:attrName>
                                            </p:attrNameLst>
                                          </p:cBhvr>
                                          <p:to>
                                            <p:strVal val="visible"/>
                                          </p:to>
                                        </p:set>
                                        <p:anim calcmode="lin" valueType="num" p14:bounceEnd="52000">
                                          <p:cBhvr additive="base">
                                            <p:cTn id="27" dur="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8" dur="500" fill="hold"/>
                                            <p:tgtEl>
                                              <p:spTgt spid="38"/>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2000">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14:bounceEnd="52000">
                                          <p:cBhvr additive="base">
                                            <p:cTn id="31" dur="50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32" dur="500" fill="hold"/>
                                            <p:tgtEl>
                                              <p:spTgt spid="3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2000">
                                      <p:stCondLst>
                                        <p:cond delay="700"/>
                                      </p:stCondLst>
                                      <p:childTnLst>
                                        <p:set>
                                          <p:cBhvr>
                                            <p:cTn id="34" dur="1" fill="hold">
                                              <p:stCondLst>
                                                <p:cond delay="0"/>
                                              </p:stCondLst>
                                            </p:cTn>
                                            <p:tgtEl>
                                              <p:spTgt spid="40"/>
                                            </p:tgtEl>
                                            <p:attrNameLst>
                                              <p:attrName>style.visibility</p:attrName>
                                            </p:attrNameLst>
                                          </p:cBhvr>
                                          <p:to>
                                            <p:strVal val="visible"/>
                                          </p:to>
                                        </p:set>
                                        <p:anim calcmode="lin" valueType="num" p14:bounceEnd="52000">
                                          <p:cBhvr additive="base">
                                            <p:cTn id="35"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childTnLst>
                              </p:cTn>
                            </p:par>
                            <p:par>
                              <p:cTn id="43" fill="hold">
                                <p:stCondLst>
                                  <p:cond delay="2500"/>
                                </p:stCondLst>
                                <p:childTnLst>
                                  <p:par>
                                    <p:cTn id="44" presetID="1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p:tgtEl>
                                              <p:spTgt spid="52"/>
                                            </p:tgtEl>
                                            <p:attrNameLst>
                                              <p:attrName>ppt_x</p:attrName>
                                            </p:attrNameLst>
                                          </p:cBhvr>
                                          <p:tavLst>
                                            <p:tav tm="0">
                                              <p:val>
                                                <p:strVal val="#ppt_x-#ppt_w*1.125000"/>
                                              </p:val>
                                            </p:tav>
                                            <p:tav tm="100000">
                                              <p:val>
                                                <p:strVal val="#ppt_x"/>
                                              </p:val>
                                            </p:tav>
                                          </p:tavLst>
                                        </p:anim>
                                        <p:animEffect transition="in" filter="wipe(right)">
                                          <p:cBhvr>
                                            <p:cTn id="47" dur="500"/>
                                            <p:tgtEl>
                                              <p:spTgt spid="52"/>
                                            </p:tgtEl>
                                          </p:cBhvr>
                                        </p:animEffect>
                                      </p:childTnLst>
                                    </p:cTn>
                                  </p:par>
                                  <p:par>
                                    <p:cTn id="48" presetID="12" presetClass="entr" presetSubtype="8" fill="hold" nodeType="withEffect">
                                      <p:stCondLst>
                                        <p:cond delay="30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p:tgtEl>
                                              <p:spTgt spid="49"/>
                                            </p:tgtEl>
                                            <p:attrNameLst>
                                              <p:attrName>ppt_x</p:attrName>
                                            </p:attrNameLst>
                                          </p:cBhvr>
                                          <p:tavLst>
                                            <p:tav tm="0">
                                              <p:val>
                                                <p:strVal val="#ppt_x-#ppt_w*1.125000"/>
                                              </p:val>
                                            </p:tav>
                                            <p:tav tm="100000">
                                              <p:val>
                                                <p:strVal val="#ppt_x"/>
                                              </p:val>
                                            </p:tav>
                                          </p:tavLst>
                                        </p:anim>
                                        <p:animEffect transition="in" filter="wipe(right)">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3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70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childTnLst>
                              </p:cTn>
                            </p:par>
                            <p:par>
                              <p:cTn id="43" fill="hold">
                                <p:stCondLst>
                                  <p:cond delay="2500"/>
                                </p:stCondLst>
                                <p:childTnLst>
                                  <p:par>
                                    <p:cTn id="44" presetID="1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p:tgtEl>
                                              <p:spTgt spid="52"/>
                                            </p:tgtEl>
                                            <p:attrNameLst>
                                              <p:attrName>ppt_x</p:attrName>
                                            </p:attrNameLst>
                                          </p:cBhvr>
                                          <p:tavLst>
                                            <p:tav tm="0">
                                              <p:val>
                                                <p:strVal val="#ppt_x-#ppt_w*1.125000"/>
                                              </p:val>
                                            </p:tav>
                                            <p:tav tm="100000">
                                              <p:val>
                                                <p:strVal val="#ppt_x"/>
                                              </p:val>
                                            </p:tav>
                                          </p:tavLst>
                                        </p:anim>
                                        <p:animEffect transition="in" filter="wipe(right)">
                                          <p:cBhvr>
                                            <p:cTn id="47" dur="500"/>
                                            <p:tgtEl>
                                              <p:spTgt spid="52"/>
                                            </p:tgtEl>
                                          </p:cBhvr>
                                        </p:animEffect>
                                      </p:childTnLst>
                                    </p:cTn>
                                  </p:par>
                                  <p:par>
                                    <p:cTn id="48" presetID="12" presetClass="entr" presetSubtype="8" fill="hold" nodeType="withEffect">
                                      <p:stCondLst>
                                        <p:cond delay="30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p:tgtEl>
                                              <p:spTgt spid="49"/>
                                            </p:tgtEl>
                                            <p:attrNameLst>
                                              <p:attrName>ppt_x</p:attrName>
                                            </p:attrNameLst>
                                          </p:cBhvr>
                                          <p:tavLst>
                                            <p:tav tm="0">
                                              <p:val>
                                                <p:strVal val="#ppt_x-#ppt_w*1.125000"/>
                                              </p:val>
                                            </p:tav>
                                            <p:tav tm="100000">
                                              <p:val>
                                                <p:strVal val="#ppt_x"/>
                                              </p:val>
                                            </p:tav>
                                          </p:tavLst>
                                        </p:anim>
                                        <p:animEffect transition="in" filter="wipe(right)">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7" grpId="0"/>
          <p:bldP spid="4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融资计划</a:t>
            </a:r>
          </a:p>
        </p:txBody>
      </p:sp>
      <p:sp>
        <p:nvSpPr>
          <p:cNvPr id="33" name="椭圆 32"/>
          <p:cNvSpPr/>
          <p:nvPr/>
        </p:nvSpPr>
        <p:spPr>
          <a:xfrm>
            <a:off x="1195081" y="2339217"/>
            <a:ext cx="1245771" cy="124532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2757381" y="2104532"/>
            <a:ext cx="1689688" cy="1689077"/>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flipH="1">
            <a:off x="9512361" y="2339217"/>
            <a:ext cx="1245771" cy="124532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flipH="1">
            <a:off x="7506143" y="2104532"/>
            <a:ext cx="1689688" cy="1689077"/>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7" name="直接连接符 36"/>
          <p:cNvCxnSpPr/>
          <p:nvPr/>
        </p:nvCxnSpPr>
        <p:spPr>
          <a:xfrm>
            <a:off x="1591917" y="5404958"/>
            <a:ext cx="877276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899228" y="1862914"/>
            <a:ext cx="2158537" cy="2157756"/>
            <a:chOff x="4982374" y="2208496"/>
            <a:chExt cx="2227648" cy="2227648"/>
          </a:xfrm>
          <a:effectLst>
            <a:outerShdw blurRad="101600" dist="50800" dir="2700000" algn="tl" rotWithShape="0">
              <a:prstClr val="black">
                <a:alpha val="40000"/>
              </a:prstClr>
            </a:outerShdw>
          </a:effectLst>
        </p:grpSpPr>
        <p:sp>
          <p:nvSpPr>
            <p:cNvPr id="39" name="椭圆 38"/>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Group 35"/>
            <p:cNvGrpSpPr>
              <a:grpSpLocks noChangeAspect="1"/>
            </p:cNvGrpSpPr>
            <p:nvPr/>
          </p:nvGrpSpPr>
          <p:grpSpPr bwMode="auto">
            <a:xfrm>
              <a:off x="5112459" y="2218471"/>
              <a:ext cx="2016983" cy="1955861"/>
              <a:chOff x="3477" y="1809"/>
              <a:chExt cx="726" cy="704"/>
            </a:xfrm>
            <a:noFill/>
          </p:grpSpPr>
          <p:sp>
            <p:nvSpPr>
              <p:cNvPr id="4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50" name="组合 49"/>
          <p:cNvGrpSpPr/>
          <p:nvPr/>
        </p:nvGrpSpPr>
        <p:grpSpPr>
          <a:xfrm>
            <a:off x="1286968" y="2408232"/>
            <a:ext cx="1069141" cy="1068755"/>
            <a:chOff x="1405281" y="2304581"/>
            <a:chExt cx="1069002" cy="1069002"/>
          </a:xfrm>
        </p:grpSpPr>
        <p:sp>
          <p:nvSpPr>
            <p:cNvPr id="51" name="椭圆 50"/>
            <p:cNvSpPr/>
            <p:nvPr/>
          </p:nvSpPr>
          <p:spPr>
            <a:xfrm>
              <a:off x="1405281" y="2304581"/>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2" name="Group 8"/>
            <p:cNvGrpSpPr>
              <a:grpSpLocks noChangeAspect="1"/>
            </p:cNvGrpSpPr>
            <p:nvPr/>
          </p:nvGrpSpPr>
          <p:grpSpPr bwMode="auto">
            <a:xfrm>
              <a:off x="1713254" y="2577981"/>
              <a:ext cx="453054" cy="496424"/>
              <a:chOff x="3437" y="2282"/>
              <a:chExt cx="679" cy="744"/>
            </a:xfrm>
            <a:solidFill>
              <a:srgbClr val="FFB850"/>
            </a:solidFill>
          </p:grpSpPr>
          <p:sp>
            <p:nvSpPr>
              <p:cNvPr id="53"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5" name="组合 54"/>
          <p:cNvGrpSpPr/>
          <p:nvPr/>
        </p:nvGrpSpPr>
        <p:grpSpPr>
          <a:xfrm>
            <a:off x="2845615" y="2186271"/>
            <a:ext cx="1513224" cy="1512677"/>
            <a:chOff x="2963726" y="2082568"/>
            <a:chExt cx="1513027" cy="1513027"/>
          </a:xfrm>
        </p:grpSpPr>
        <p:sp>
          <p:nvSpPr>
            <p:cNvPr id="56" name="椭圆 55"/>
            <p:cNvSpPr/>
            <p:nvPr/>
          </p:nvSpPr>
          <p:spPr>
            <a:xfrm>
              <a:off x="2963726" y="2082568"/>
              <a:ext cx="1513027"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7" name="Group 13"/>
            <p:cNvGrpSpPr>
              <a:grpSpLocks noChangeAspect="1"/>
            </p:cNvGrpSpPr>
            <p:nvPr/>
          </p:nvGrpSpPr>
          <p:grpSpPr bwMode="auto">
            <a:xfrm>
              <a:off x="3445866" y="2597595"/>
              <a:ext cx="548745" cy="555223"/>
              <a:chOff x="2426" y="2781"/>
              <a:chExt cx="593" cy="600"/>
            </a:xfrm>
            <a:solidFill>
              <a:srgbClr val="01ACBE"/>
            </a:solidFill>
          </p:grpSpPr>
          <p:sp>
            <p:nvSpPr>
              <p:cNvPr id="5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0" name="组合 59"/>
          <p:cNvGrpSpPr/>
          <p:nvPr/>
        </p:nvGrpSpPr>
        <p:grpSpPr>
          <a:xfrm>
            <a:off x="7594375" y="2186271"/>
            <a:ext cx="1513224" cy="1512677"/>
            <a:chOff x="7711867" y="2082568"/>
            <a:chExt cx="1513027" cy="1513027"/>
          </a:xfrm>
        </p:grpSpPr>
        <p:sp>
          <p:nvSpPr>
            <p:cNvPr id="61" name="椭圆 60"/>
            <p:cNvSpPr/>
            <p:nvPr/>
          </p:nvSpPr>
          <p:spPr>
            <a:xfrm>
              <a:off x="7711867" y="2082568"/>
              <a:ext cx="1513027"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2" name="Group 18"/>
            <p:cNvGrpSpPr>
              <a:grpSpLocks noChangeAspect="1"/>
            </p:cNvGrpSpPr>
            <p:nvPr/>
          </p:nvGrpSpPr>
          <p:grpSpPr bwMode="auto">
            <a:xfrm>
              <a:off x="8210363" y="2596869"/>
              <a:ext cx="480351" cy="447599"/>
              <a:chOff x="3802" y="2858"/>
              <a:chExt cx="616" cy="574"/>
            </a:xfrm>
            <a:solidFill>
              <a:srgbClr val="E87071"/>
            </a:solidFill>
          </p:grpSpPr>
          <p:sp>
            <p:nvSpPr>
              <p:cNvPr id="63" name="Rectangle 19"/>
              <p:cNvSpPr>
                <a:spLocks noChangeArrowheads="1"/>
              </p:cNvSpPr>
              <p:nvPr/>
            </p:nvSpPr>
            <p:spPr bwMode="auto">
              <a:xfrm>
                <a:off x="3802" y="3205"/>
                <a:ext cx="129" cy="227"/>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0"/>
              <p:cNvSpPr>
                <a:spLocks noChangeArrowheads="1"/>
              </p:cNvSpPr>
              <p:nvPr/>
            </p:nvSpPr>
            <p:spPr bwMode="auto">
              <a:xfrm>
                <a:off x="3964" y="3174"/>
                <a:ext cx="129" cy="258"/>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1"/>
              <p:cNvSpPr>
                <a:spLocks noChangeArrowheads="1"/>
              </p:cNvSpPr>
              <p:nvPr/>
            </p:nvSpPr>
            <p:spPr bwMode="auto">
              <a:xfrm>
                <a:off x="4129" y="3131"/>
                <a:ext cx="129" cy="301"/>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2"/>
              <p:cNvSpPr>
                <a:spLocks noChangeArrowheads="1"/>
              </p:cNvSpPr>
              <p:nvPr/>
            </p:nvSpPr>
            <p:spPr bwMode="auto">
              <a:xfrm>
                <a:off x="4289" y="3078"/>
                <a:ext cx="129" cy="354"/>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8" name="组合 67"/>
          <p:cNvGrpSpPr/>
          <p:nvPr/>
        </p:nvGrpSpPr>
        <p:grpSpPr>
          <a:xfrm>
            <a:off x="9597106" y="2408232"/>
            <a:ext cx="1069141" cy="1068755"/>
            <a:chOff x="9714337" y="2304581"/>
            <a:chExt cx="1069002" cy="1069002"/>
          </a:xfrm>
        </p:grpSpPr>
        <p:sp>
          <p:nvSpPr>
            <p:cNvPr id="69" name="椭圆 68"/>
            <p:cNvSpPr/>
            <p:nvPr/>
          </p:nvSpPr>
          <p:spPr>
            <a:xfrm>
              <a:off x="9714337" y="2304581"/>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0" name="Group 26"/>
            <p:cNvGrpSpPr>
              <a:grpSpLocks noChangeAspect="1"/>
            </p:cNvGrpSpPr>
            <p:nvPr/>
          </p:nvGrpSpPr>
          <p:grpSpPr bwMode="auto">
            <a:xfrm>
              <a:off x="9894736" y="2651824"/>
              <a:ext cx="752143" cy="372881"/>
              <a:chOff x="5676" y="2597"/>
              <a:chExt cx="1061" cy="526"/>
            </a:xfrm>
            <a:solidFill>
              <a:srgbClr val="00AF92"/>
            </a:solidFill>
          </p:grpSpPr>
          <p:sp>
            <p:nvSpPr>
              <p:cNvPr id="7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rgbClr val="A8C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6" name="组合 85"/>
          <p:cNvGrpSpPr/>
          <p:nvPr/>
        </p:nvGrpSpPr>
        <p:grpSpPr>
          <a:xfrm>
            <a:off x="2410179" y="2911342"/>
            <a:ext cx="375324" cy="60900"/>
            <a:chOff x="2490242" y="3398543"/>
            <a:chExt cx="375275" cy="60914"/>
          </a:xfrm>
        </p:grpSpPr>
        <p:sp>
          <p:nvSpPr>
            <p:cNvPr id="87" name="椭圆 8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椭圆 8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9" name="直接连接符 88"/>
            <p:cNvCxnSpPr>
              <a:stCxn id="87" idx="6"/>
              <a:endCxn id="8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4425133" y="2911342"/>
            <a:ext cx="375324" cy="60900"/>
            <a:chOff x="2490242" y="3398543"/>
            <a:chExt cx="375275" cy="60914"/>
          </a:xfrm>
        </p:grpSpPr>
        <p:sp>
          <p:nvSpPr>
            <p:cNvPr id="91" name="椭圆 9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93" name="直接连接符 92"/>
            <p:cNvCxnSpPr>
              <a:stCxn id="91" idx="6"/>
              <a:endCxn id="9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7155179" y="2911342"/>
            <a:ext cx="375324" cy="60900"/>
            <a:chOff x="2490242" y="3398543"/>
            <a:chExt cx="375275" cy="60914"/>
          </a:xfrm>
        </p:grpSpPr>
        <p:sp>
          <p:nvSpPr>
            <p:cNvPr id="95" name="椭圆 94"/>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椭圆 95"/>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97" name="直接连接符 96"/>
            <p:cNvCxnSpPr>
              <a:stCxn id="95" idx="6"/>
              <a:endCxn id="96"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9170018" y="2911342"/>
            <a:ext cx="375324" cy="60900"/>
            <a:chOff x="2490242" y="3398543"/>
            <a:chExt cx="375275" cy="60914"/>
          </a:xfrm>
        </p:grpSpPr>
        <p:sp>
          <p:nvSpPr>
            <p:cNvPr id="99" name="椭圆 9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1" name="直接连接符 100"/>
            <p:cNvCxnSpPr>
              <a:stCxn id="99" idx="6"/>
              <a:endCxn id="10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2565914" y="2913871"/>
            <a:ext cx="64135" cy="1207850"/>
            <a:chOff x="2684061" y="2810338"/>
            <a:chExt cx="64126" cy="1208130"/>
          </a:xfrm>
        </p:grpSpPr>
        <p:sp>
          <p:nvSpPr>
            <p:cNvPr id="103" name="椭圆 102"/>
            <p:cNvSpPr/>
            <p:nvPr/>
          </p:nvSpPr>
          <p:spPr>
            <a:xfrm>
              <a:off x="2684061"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4" name="直接连接符 103"/>
            <p:cNvCxnSpPr>
              <a:stCxn id="103" idx="4"/>
            </p:cNvCxnSpPr>
            <p:nvPr/>
          </p:nvCxnSpPr>
          <p:spPr>
            <a:xfrm>
              <a:off x="2714518"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2687273"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6" name="组合 105"/>
          <p:cNvGrpSpPr/>
          <p:nvPr/>
        </p:nvGrpSpPr>
        <p:grpSpPr>
          <a:xfrm>
            <a:off x="2252834" y="4100433"/>
            <a:ext cx="686967" cy="686719"/>
            <a:chOff x="2371020" y="3997173"/>
            <a:chExt cx="686878" cy="686878"/>
          </a:xfrm>
        </p:grpSpPr>
        <p:grpSp>
          <p:nvGrpSpPr>
            <p:cNvPr id="107" name="组合 106"/>
            <p:cNvGrpSpPr/>
            <p:nvPr/>
          </p:nvGrpSpPr>
          <p:grpSpPr>
            <a:xfrm>
              <a:off x="2371020" y="3997173"/>
              <a:ext cx="686878" cy="686878"/>
              <a:chOff x="1313407" y="4404486"/>
              <a:chExt cx="1245608" cy="1245608"/>
            </a:xfrm>
          </p:grpSpPr>
          <p:sp>
            <p:nvSpPr>
              <p:cNvPr id="109" name="椭圆 108"/>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8" name="文本框 111"/>
            <p:cNvSpPr txBox="1"/>
            <p:nvPr/>
          </p:nvSpPr>
          <p:spPr>
            <a:xfrm>
              <a:off x="2416853" y="4111608"/>
              <a:ext cx="580086" cy="461772"/>
            </a:xfrm>
            <a:prstGeom prst="rect">
              <a:avLst/>
            </a:prstGeom>
            <a:noFill/>
          </p:spPr>
          <p:txBody>
            <a:bodyPr wrap="square" rtlCol="0">
              <a:spAutoFit/>
            </a:bodyPr>
            <a:lstStyle/>
            <a:p>
              <a:pPr algn="ctr"/>
              <a:r>
                <a:rPr lang="en-US" altLang="zh-CN" sz="2400" dirty="0">
                  <a:solidFill>
                    <a:srgbClr val="E8B438"/>
                  </a:solidFill>
                  <a:latin typeface="Impact" panose="020B0806030902050204" pitchFamily="34" charset="0"/>
                </a:rPr>
                <a:t>01</a:t>
              </a:r>
              <a:endParaRPr lang="zh-CN" altLang="en-US" sz="2400" dirty="0">
                <a:solidFill>
                  <a:srgbClr val="E8B438"/>
                </a:solidFill>
                <a:latin typeface="Impact" panose="020B0806030902050204" pitchFamily="34" charset="0"/>
              </a:endParaRPr>
            </a:p>
          </p:txBody>
        </p:sp>
      </p:grpSp>
      <p:grpSp>
        <p:nvGrpSpPr>
          <p:cNvPr id="111" name="组合 110"/>
          <p:cNvGrpSpPr/>
          <p:nvPr/>
        </p:nvGrpSpPr>
        <p:grpSpPr>
          <a:xfrm>
            <a:off x="9320838" y="2913871"/>
            <a:ext cx="64695" cy="1207850"/>
            <a:chOff x="9438105" y="2810338"/>
            <a:chExt cx="64686" cy="1208130"/>
          </a:xfrm>
        </p:grpSpPr>
        <p:grpSp>
          <p:nvGrpSpPr>
            <p:cNvPr id="112" name="组合 111"/>
            <p:cNvGrpSpPr/>
            <p:nvPr/>
          </p:nvGrpSpPr>
          <p:grpSpPr>
            <a:xfrm>
              <a:off x="9438105" y="2810338"/>
              <a:ext cx="60914" cy="1179853"/>
              <a:chOff x="9438105" y="2810338"/>
              <a:chExt cx="60914" cy="1179853"/>
            </a:xfrm>
          </p:grpSpPr>
          <p:sp>
            <p:nvSpPr>
              <p:cNvPr id="114" name="椭圆 113"/>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15" name="直接连接符 114"/>
              <p:cNvCxnSpPr>
                <a:stCxn id="114" idx="4"/>
              </p:cNvCxnSpPr>
              <p:nvPr/>
            </p:nvCxnSpPr>
            <p:spPr>
              <a:xfrm>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3" name="椭圆 112"/>
            <p:cNvSpPr/>
            <p:nvPr/>
          </p:nvSpPr>
          <p:spPr>
            <a:xfrm>
              <a:off x="9441877"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6" name="组合 115"/>
          <p:cNvGrpSpPr/>
          <p:nvPr/>
        </p:nvGrpSpPr>
        <p:grpSpPr>
          <a:xfrm>
            <a:off x="9008317" y="4100433"/>
            <a:ext cx="686967" cy="686719"/>
            <a:chOff x="9125624" y="3997173"/>
            <a:chExt cx="686878" cy="686878"/>
          </a:xfrm>
        </p:grpSpPr>
        <p:grpSp>
          <p:nvGrpSpPr>
            <p:cNvPr id="117" name="组合 116"/>
            <p:cNvGrpSpPr/>
            <p:nvPr/>
          </p:nvGrpSpPr>
          <p:grpSpPr>
            <a:xfrm>
              <a:off x="9125624" y="3997173"/>
              <a:ext cx="686878" cy="686878"/>
              <a:chOff x="1313407" y="4404486"/>
              <a:chExt cx="1245608" cy="1245608"/>
            </a:xfrm>
          </p:grpSpPr>
          <p:sp>
            <p:nvSpPr>
              <p:cNvPr id="119" name="椭圆 118"/>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椭圆 119"/>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8" name="文本框 112"/>
            <p:cNvSpPr txBox="1"/>
            <p:nvPr/>
          </p:nvSpPr>
          <p:spPr>
            <a:xfrm>
              <a:off x="9183619" y="4111608"/>
              <a:ext cx="580086" cy="461772"/>
            </a:xfrm>
            <a:prstGeom prst="rect">
              <a:avLst/>
            </a:prstGeom>
            <a:noFill/>
          </p:spPr>
          <p:txBody>
            <a:bodyPr wrap="square" rtlCol="0">
              <a:spAutoFit/>
            </a:bodyPr>
            <a:lstStyle/>
            <a:p>
              <a:pPr algn="ctr"/>
              <a:r>
                <a:rPr lang="en-US" altLang="zh-CN" sz="2400" dirty="0">
                  <a:solidFill>
                    <a:srgbClr val="E8B438"/>
                  </a:solidFill>
                  <a:latin typeface="Impact" panose="020B0806030902050204" pitchFamily="34" charset="0"/>
                </a:rPr>
                <a:t>02</a:t>
              </a:r>
              <a:endParaRPr lang="zh-CN" altLang="en-US" sz="2400" dirty="0">
                <a:solidFill>
                  <a:srgbClr val="E8B438"/>
                </a:solidFill>
                <a:latin typeface="Impact" panose="020B0806030902050204" pitchFamily="34" charset="0"/>
              </a:endParaRPr>
            </a:p>
          </p:txBody>
        </p:sp>
      </p:grpSp>
      <p:sp>
        <p:nvSpPr>
          <p:cNvPr id="121" name="弧形 120"/>
          <p:cNvSpPr/>
          <p:nvPr/>
        </p:nvSpPr>
        <p:spPr>
          <a:xfrm>
            <a:off x="4765511" y="1737479"/>
            <a:ext cx="2416455" cy="2408626"/>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pSp>
        <p:nvGrpSpPr>
          <p:cNvPr id="122" name="组合 121"/>
          <p:cNvGrpSpPr/>
          <p:nvPr/>
        </p:nvGrpSpPr>
        <p:grpSpPr>
          <a:xfrm>
            <a:off x="5860706" y="1712070"/>
            <a:ext cx="1685383" cy="129588"/>
            <a:chOff x="5978426" y="1608274"/>
            <a:chExt cx="1685163" cy="129619"/>
          </a:xfrm>
        </p:grpSpPr>
        <p:cxnSp>
          <p:nvCxnSpPr>
            <p:cNvPr id="123" name="直接连接符 122"/>
            <p:cNvCxnSpPr>
              <a:stCxn id="121" idx="2"/>
            </p:cNvCxnSpPr>
            <p:nvPr/>
          </p:nvCxnSpPr>
          <p:spPr>
            <a:xfrm flipV="1">
              <a:off x="5978426" y="1737881"/>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4" name="椭圆 123"/>
            <p:cNvSpPr/>
            <p:nvPr/>
          </p:nvSpPr>
          <p:spPr>
            <a:xfrm>
              <a:off x="7602675" y="160827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5" name="组合 124"/>
          <p:cNvGrpSpPr/>
          <p:nvPr/>
        </p:nvGrpSpPr>
        <p:grpSpPr>
          <a:xfrm>
            <a:off x="7522785" y="1416007"/>
            <a:ext cx="686967" cy="686719"/>
            <a:chOff x="7640285" y="1312127"/>
            <a:chExt cx="686878" cy="686878"/>
          </a:xfrm>
        </p:grpSpPr>
        <p:grpSp>
          <p:nvGrpSpPr>
            <p:cNvPr id="126" name="组合 125"/>
            <p:cNvGrpSpPr/>
            <p:nvPr/>
          </p:nvGrpSpPr>
          <p:grpSpPr>
            <a:xfrm>
              <a:off x="7640285" y="1312127"/>
              <a:ext cx="686878" cy="686878"/>
              <a:chOff x="1313407" y="4404486"/>
              <a:chExt cx="1245608" cy="1245608"/>
            </a:xfrm>
          </p:grpSpPr>
          <p:sp>
            <p:nvSpPr>
              <p:cNvPr id="128" name="椭圆 127"/>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椭圆 128"/>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7" name="文本框 121"/>
            <p:cNvSpPr txBox="1"/>
            <p:nvPr/>
          </p:nvSpPr>
          <p:spPr>
            <a:xfrm>
              <a:off x="7703987" y="1415098"/>
              <a:ext cx="580086" cy="461772"/>
            </a:xfrm>
            <a:prstGeom prst="rect">
              <a:avLst/>
            </a:prstGeom>
            <a:noFill/>
          </p:spPr>
          <p:txBody>
            <a:bodyPr wrap="square" rtlCol="0">
              <a:spAutoFit/>
            </a:bodyPr>
            <a:lstStyle/>
            <a:p>
              <a:pPr algn="ctr"/>
              <a:r>
                <a:rPr lang="en-US" altLang="zh-CN" sz="2400" dirty="0">
                  <a:solidFill>
                    <a:srgbClr val="E8B438"/>
                  </a:solidFill>
                  <a:latin typeface="Impact" panose="020B0806030902050204" pitchFamily="34" charset="0"/>
                </a:rPr>
                <a:t>03</a:t>
              </a:r>
              <a:endParaRPr lang="zh-CN" altLang="en-US" sz="2400" dirty="0">
                <a:solidFill>
                  <a:srgbClr val="E8B438"/>
                </a:solidFill>
                <a:latin typeface="Impact" panose="020B0806030902050204" pitchFamily="34" charset="0"/>
              </a:endParaRPr>
            </a:p>
          </p:txBody>
        </p:sp>
      </p:grpSp>
      <p:grpSp>
        <p:nvGrpSpPr>
          <p:cNvPr id="130" name="组合 129"/>
          <p:cNvGrpSpPr/>
          <p:nvPr/>
        </p:nvGrpSpPr>
        <p:grpSpPr>
          <a:xfrm>
            <a:off x="2938092" y="4129356"/>
            <a:ext cx="3309672" cy="912179"/>
            <a:chOff x="3056191" y="4026105"/>
            <a:chExt cx="3309241" cy="912390"/>
          </a:xfrm>
        </p:grpSpPr>
        <p:sp>
          <p:nvSpPr>
            <p:cNvPr id="131" name="文本框 103"/>
            <p:cNvSpPr txBox="1"/>
            <p:nvPr/>
          </p:nvSpPr>
          <p:spPr>
            <a:xfrm>
              <a:off x="3056191" y="4026105"/>
              <a:ext cx="1725053" cy="338632"/>
            </a:xfrm>
            <a:prstGeom prst="rect">
              <a:avLst/>
            </a:prstGeom>
            <a:noFill/>
          </p:spPr>
          <p:txBody>
            <a:bodyPr wrap="square" rtlCol="0">
              <a:spAutoFit/>
            </a:bodyPr>
            <a:lstStyle/>
            <a:p>
              <a:r>
                <a:rPr lang="zh-CN" altLang="en-US" sz="1600" dirty="0">
                  <a:solidFill>
                    <a:srgbClr val="E8B438"/>
                  </a:solidFill>
                  <a:latin typeface="时尚中黑简体" panose="01010104010101010101" pitchFamily="2" charset="-122"/>
                  <a:ea typeface="时尚中黑简体" panose="01010104010101010101" pitchFamily="2" charset="-122"/>
                </a:rPr>
                <a:t>在此添加标题</a:t>
              </a:r>
            </a:p>
          </p:txBody>
        </p:sp>
        <p:sp>
          <p:nvSpPr>
            <p:cNvPr id="132" name="文本框 23"/>
            <p:cNvSpPr txBox="1"/>
            <p:nvPr/>
          </p:nvSpPr>
          <p:spPr>
            <a:xfrm>
              <a:off x="3070869" y="4365898"/>
              <a:ext cx="3294563" cy="572597"/>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33" name="组合 132"/>
          <p:cNvGrpSpPr/>
          <p:nvPr/>
        </p:nvGrpSpPr>
        <p:grpSpPr>
          <a:xfrm>
            <a:off x="8210043" y="1288126"/>
            <a:ext cx="3294992" cy="877355"/>
            <a:chOff x="8327454" y="1184217"/>
            <a:chExt cx="3294563" cy="877558"/>
          </a:xfrm>
        </p:grpSpPr>
        <p:sp>
          <p:nvSpPr>
            <p:cNvPr id="134" name="文本框 126"/>
            <p:cNvSpPr txBox="1"/>
            <p:nvPr/>
          </p:nvSpPr>
          <p:spPr>
            <a:xfrm>
              <a:off x="8330218" y="1184217"/>
              <a:ext cx="1725051" cy="338632"/>
            </a:xfrm>
            <a:prstGeom prst="rect">
              <a:avLst/>
            </a:prstGeom>
            <a:noFill/>
          </p:spPr>
          <p:txBody>
            <a:bodyPr wrap="square" rtlCol="0">
              <a:spAutoFit/>
            </a:bodyPr>
            <a:lstStyle/>
            <a:p>
              <a:r>
                <a:rPr lang="zh-CN" altLang="en-US" sz="1600" dirty="0">
                  <a:solidFill>
                    <a:srgbClr val="E8B438"/>
                  </a:solidFill>
                  <a:latin typeface="时尚中黑简体" panose="01010104010101010101" pitchFamily="2" charset="-122"/>
                  <a:ea typeface="时尚中黑简体" panose="01010104010101010101" pitchFamily="2" charset="-122"/>
                </a:rPr>
                <a:t>在此添加标题</a:t>
              </a:r>
            </a:p>
          </p:txBody>
        </p:sp>
        <p:sp>
          <p:nvSpPr>
            <p:cNvPr id="135" name="文本框 23"/>
            <p:cNvSpPr txBox="1"/>
            <p:nvPr/>
          </p:nvSpPr>
          <p:spPr>
            <a:xfrm>
              <a:off x="8327454" y="1489178"/>
              <a:ext cx="3294563" cy="572597"/>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36" name="组合 135"/>
          <p:cNvGrpSpPr/>
          <p:nvPr/>
        </p:nvGrpSpPr>
        <p:grpSpPr>
          <a:xfrm>
            <a:off x="6553641" y="4129359"/>
            <a:ext cx="2449843" cy="912179"/>
            <a:chOff x="6671270" y="4026105"/>
            <a:chExt cx="2449524" cy="912390"/>
          </a:xfrm>
        </p:grpSpPr>
        <p:sp>
          <p:nvSpPr>
            <p:cNvPr id="137" name="文本框 109"/>
            <p:cNvSpPr txBox="1"/>
            <p:nvPr/>
          </p:nvSpPr>
          <p:spPr>
            <a:xfrm>
              <a:off x="7395742" y="4026105"/>
              <a:ext cx="1725052" cy="338632"/>
            </a:xfrm>
            <a:prstGeom prst="rect">
              <a:avLst/>
            </a:prstGeom>
            <a:noFill/>
          </p:spPr>
          <p:txBody>
            <a:bodyPr wrap="square" rtlCol="0">
              <a:spAutoFit/>
            </a:bodyPr>
            <a:lstStyle/>
            <a:p>
              <a:pPr algn="r"/>
              <a:r>
                <a:rPr lang="zh-CN" altLang="en-US" sz="1600" dirty="0">
                  <a:solidFill>
                    <a:srgbClr val="E8B438"/>
                  </a:solidFill>
                  <a:latin typeface="时尚中黑简体" panose="01010104010101010101" pitchFamily="2" charset="-122"/>
                  <a:ea typeface="时尚中黑简体" panose="01010104010101010101" pitchFamily="2" charset="-122"/>
                </a:rPr>
                <a:t>在此添加标题</a:t>
              </a:r>
            </a:p>
          </p:txBody>
        </p:sp>
        <p:sp>
          <p:nvSpPr>
            <p:cNvPr id="138" name="文本框 23"/>
            <p:cNvSpPr txBox="1"/>
            <p:nvPr/>
          </p:nvSpPr>
          <p:spPr>
            <a:xfrm>
              <a:off x="6671270" y="4365898"/>
              <a:ext cx="2390840" cy="572597"/>
            </a:xfrm>
            <a:prstGeom prst="rect">
              <a:avLst/>
            </a:prstGeom>
            <a:noFill/>
          </p:spPr>
          <p:txBody>
            <a:bodyPr wrap="square" rtlCol="0">
              <a:spAutoFit/>
            </a:bodyPr>
            <a:lstStyle/>
            <a:p>
              <a:pPr algn="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39" name="文本框 113"/>
          <p:cNvSpPr txBox="1"/>
          <p:nvPr/>
        </p:nvSpPr>
        <p:spPr>
          <a:xfrm>
            <a:off x="1602188" y="5476949"/>
            <a:ext cx="8762493"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heel(1)">
                                      <p:cBhvr>
                                        <p:cTn id="7" dur="2000"/>
                                        <p:tgtEl>
                                          <p:spTgt spid="121"/>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right)">
                                      <p:cBhvr>
                                        <p:cTn id="11" dur="500"/>
                                        <p:tgtEl>
                                          <p:spTgt spid="90"/>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left)">
                                      <p:cBhvr>
                                        <p:cTn id="15" dur="500"/>
                                        <p:tgtEl>
                                          <p:spTgt spid="94"/>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1000"/>
                                        <p:tgtEl>
                                          <p:spTgt spid="3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1000"/>
                                        <p:tgtEl>
                                          <p:spTgt spid="36"/>
                                        </p:tgtEl>
                                      </p:cBhvr>
                                    </p:animEffect>
                                  </p:childTnLst>
                                </p:cTn>
                              </p:par>
                            </p:childTnLst>
                          </p:cTn>
                        </p:par>
                        <p:par>
                          <p:cTn id="23" fill="hold">
                            <p:stCondLst>
                              <p:cond delay="4000"/>
                            </p:stCondLst>
                            <p:childTnLst>
                              <p:par>
                                <p:cTn id="24" presetID="22" presetClass="entr" presetSubtype="2" fill="hold"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right)">
                                      <p:cBhvr>
                                        <p:cTn id="26" dur="500"/>
                                        <p:tgtEl>
                                          <p:spTgt spid="86"/>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wipe(left)">
                                      <p:cBhvr>
                                        <p:cTn id="30" dur="500"/>
                                        <p:tgtEl>
                                          <p:spTgt spid="98"/>
                                        </p:tgtEl>
                                      </p:cBhvr>
                                    </p:animEffect>
                                  </p:childTnLst>
                                </p:cTn>
                              </p:par>
                            </p:childTnLst>
                          </p:cTn>
                        </p:par>
                        <p:par>
                          <p:cTn id="31" fill="hold">
                            <p:stCondLst>
                              <p:cond delay="5000"/>
                            </p:stCondLst>
                            <p:childTnLst>
                              <p:par>
                                <p:cTn id="32" presetID="21"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heel(1)">
                                      <p:cBhvr>
                                        <p:cTn id="37" dur="1000"/>
                                        <p:tgtEl>
                                          <p:spTgt spid="33"/>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 fill="hold"/>
                                        <p:tgtEl>
                                          <p:spTgt spid="38"/>
                                        </p:tgtEl>
                                        <p:attrNameLst>
                                          <p:attrName>ppt_w</p:attrName>
                                        </p:attrNameLst>
                                      </p:cBhvr>
                                      <p:tavLst>
                                        <p:tav tm="0">
                                          <p:val>
                                            <p:fltVal val="0"/>
                                          </p:val>
                                        </p:tav>
                                        <p:tav tm="100000">
                                          <p:val>
                                            <p:strVal val="#ppt_w"/>
                                          </p:val>
                                        </p:tav>
                                      </p:tavLst>
                                    </p:anim>
                                    <p:anim calcmode="lin" valueType="num">
                                      <p:cBhvr>
                                        <p:cTn id="42" dur="100" fill="hold"/>
                                        <p:tgtEl>
                                          <p:spTgt spid="38"/>
                                        </p:tgtEl>
                                        <p:attrNameLst>
                                          <p:attrName>ppt_h</p:attrName>
                                        </p:attrNameLst>
                                      </p:cBhvr>
                                      <p:tavLst>
                                        <p:tav tm="0">
                                          <p:val>
                                            <p:fltVal val="0"/>
                                          </p:val>
                                        </p:tav>
                                        <p:tav tm="100000">
                                          <p:val>
                                            <p:strVal val="#ppt_h"/>
                                          </p:val>
                                        </p:tav>
                                      </p:tavLst>
                                    </p:anim>
                                    <p:animEffect transition="in" filter="fade">
                                      <p:cBhvr>
                                        <p:cTn id="43" dur="100"/>
                                        <p:tgtEl>
                                          <p:spTgt spid="38"/>
                                        </p:tgtEl>
                                      </p:cBhvr>
                                    </p:animEffect>
                                  </p:childTnLst>
                                </p:cTn>
                              </p:par>
                              <p:par>
                                <p:cTn id="44" presetID="6" presetClass="emph" presetSubtype="0" fill="hold" nodeType="withEffect">
                                  <p:stCondLst>
                                    <p:cond delay="100"/>
                                  </p:stCondLst>
                                  <p:childTnLst>
                                    <p:animScale>
                                      <p:cBhvr>
                                        <p:cTn id="45" dur="100" fill="hold"/>
                                        <p:tgtEl>
                                          <p:spTgt spid="38"/>
                                        </p:tgtEl>
                                      </p:cBhvr>
                                      <p:by x="110000" y="110000"/>
                                    </p:animScale>
                                  </p:childTnLst>
                                </p:cTn>
                              </p:par>
                              <p:par>
                                <p:cTn id="46" presetID="6" presetClass="emph" presetSubtype="0" fill="hold" nodeType="withEffect">
                                  <p:stCondLst>
                                    <p:cond delay="200"/>
                                  </p:stCondLst>
                                  <p:childTnLst>
                                    <p:animScale>
                                      <p:cBhvr>
                                        <p:cTn id="47" dur="200" fill="hold"/>
                                        <p:tgtEl>
                                          <p:spTgt spid="38"/>
                                        </p:tgtEl>
                                      </p:cBhvr>
                                      <p:by x="90000" y="90000"/>
                                    </p:animScale>
                                  </p:childTnLst>
                                </p:cTn>
                              </p:par>
                              <p:par>
                                <p:cTn id="48" presetID="6" presetClass="emph" presetSubtype="0" fill="hold" nodeType="withEffect">
                                  <p:stCondLst>
                                    <p:cond delay="400"/>
                                  </p:stCondLst>
                                  <p:childTnLst>
                                    <p:animScale>
                                      <p:cBhvr>
                                        <p:cTn id="49" dur="100" fill="hold"/>
                                        <p:tgtEl>
                                          <p:spTgt spid="38"/>
                                        </p:tgtEl>
                                      </p:cBhvr>
                                      <p:by x="105000" y="105000"/>
                                    </p:animScale>
                                  </p:childTnLst>
                                </p:cTn>
                              </p:par>
                              <p:par>
                                <p:cTn id="50" presetID="6" presetClass="emph" presetSubtype="0" fill="hold" nodeType="withEffect">
                                  <p:stCondLst>
                                    <p:cond delay="500"/>
                                  </p:stCondLst>
                                  <p:childTnLst>
                                    <p:animScale>
                                      <p:cBhvr>
                                        <p:cTn id="51" dur="200" fill="hold"/>
                                        <p:tgtEl>
                                          <p:spTgt spid="38"/>
                                        </p:tgtEl>
                                      </p:cBhvr>
                                      <p:by x="95000" y="95000"/>
                                    </p:animScale>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100" fill="hold"/>
                                        <p:tgtEl>
                                          <p:spTgt spid="55"/>
                                        </p:tgtEl>
                                        <p:attrNameLst>
                                          <p:attrName>ppt_w</p:attrName>
                                        </p:attrNameLst>
                                      </p:cBhvr>
                                      <p:tavLst>
                                        <p:tav tm="0">
                                          <p:val>
                                            <p:fltVal val="0"/>
                                          </p:val>
                                        </p:tav>
                                        <p:tav tm="100000">
                                          <p:val>
                                            <p:strVal val="#ppt_w"/>
                                          </p:val>
                                        </p:tav>
                                      </p:tavLst>
                                    </p:anim>
                                    <p:anim calcmode="lin" valueType="num">
                                      <p:cBhvr>
                                        <p:cTn id="56" dur="100" fill="hold"/>
                                        <p:tgtEl>
                                          <p:spTgt spid="55"/>
                                        </p:tgtEl>
                                        <p:attrNameLst>
                                          <p:attrName>ppt_h</p:attrName>
                                        </p:attrNameLst>
                                      </p:cBhvr>
                                      <p:tavLst>
                                        <p:tav tm="0">
                                          <p:val>
                                            <p:fltVal val="0"/>
                                          </p:val>
                                        </p:tav>
                                        <p:tav tm="100000">
                                          <p:val>
                                            <p:strVal val="#ppt_h"/>
                                          </p:val>
                                        </p:tav>
                                      </p:tavLst>
                                    </p:anim>
                                    <p:animEffect transition="in" filter="fade">
                                      <p:cBhvr>
                                        <p:cTn id="57" dur="100"/>
                                        <p:tgtEl>
                                          <p:spTgt spid="55"/>
                                        </p:tgtEl>
                                      </p:cBhvr>
                                    </p:animEffect>
                                  </p:childTnLst>
                                </p:cTn>
                              </p:par>
                              <p:par>
                                <p:cTn id="58" presetID="6" presetClass="emph" presetSubtype="0" fill="hold" nodeType="withEffect">
                                  <p:stCondLst>
                                    <p:cond delay="100"/>
                                  </p:stCondLst>
                                  <p:childTnLst>
                                    <p:animScale>
                                      <p:cBhvr>
                                        <p:cTn id="59" dur="100" fill="hold"/>
                                        <p:tgtEl>
                                          <p:spTgt spid="55"/>
                                        </p:tgtEl>
                                      </p:cBhvr>
                                      <p:by x="110000" y="110000"/>
                                    </p:animScale>
                                  </p:childTnLst>
                                </p:cTn>
                              </p:par>
                              <p:par>
                                <p:cTn id="60" presetID="6" presetClass="emph" presetSubtype="0" fill="hold" nodeType="withEffect">
                                  <p:stCondLst>
                                    <p:cond delay="200"/>
                                  </p:stCondLst>
                                  <p:childTnLst>
                                    <p:animScale>
                                      <p:cBhvr>
                                        <p:cTn id="61" dur="200" fill="hold"/>
                                        <p:tgtEl>
                                          <p:spTgt spid="55"/>
                                        </p:tgtEl>
                                      </p:cBhvr>
                                      <p:by x="90000" y="90000"/>
                                    </p:animScale>
                                  </p:childTnLst>
                                </p:cTn>
                              </p:par>
                              <p:par>
                                <p:cTn id="62" presetID="6" presetClass="emph" presetSubtype="0" fill="hold" nodeType="withEffect">
                                  <p:stCondLst>
                                    <p:cond delay="400"/>
                                  </p:stCondLst>
                                  <p:childTnLst>
                                    <p:animScale>
                                      <p:cBhvr>
                                        <p:cTn id="63" dur="100" fill="hold"/>
                                        <p:tgtEl>
                                          <p:spTgt spid="55"/>
                                        </p:tgtEl>
                                      </p:cBhvr>
                                      <p:by x="105000" y="105000"/>
                                    </p:animScale>
                                  </p:childTnLst>
                                </p:cTn>
                              </p:par>
                              <p:par>
                                <p:cTn id="64" presetID="6" presetClass="emph" presetSubtype="0" fill="hold" nodeType="withEffect">
                                  <p:stCondLst>
                                    <p:cond delay="500"/>
                                  </p:stCondLst>
                                  <p:childTnLst>
                                    <p:animScale>
                                      <p:cBhvr>
                                        <p:cTn id="65" dur="200" fill="hold"/>
                                        <p:tgtEl>
                                          <p:spTgt spid="55"/>
                                        </p:tgtEl>
                                      </p:cBhvr>
                                      <p:by x="95000" y="95000"/>
                                    </p:animScale>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p:cTn id="69" dur="100" fill="hold"/>
                                        <p:tgtEl>
                                          <p:spTgt spid="60"/>
                                        </p:tgtEl>
                                        <p:attrNameLst>
                                          <p:attrName>ppt_w</p:attrName>
                                        </p:attrNameLst>
                                      </p:cBhvr>
                                      <p:tavLst>
                                        <p:tav tm="0">
                                          <p:val>
                                            <p:fltVal val="0"/>
                                          </p:val>
                                        </p:tav>
                                        <p:tav tm="100000">
                                          <p:val>
                                            <p:strVal val="#ppt_w"/>
                                          </p:val>
                                        </p:tav>
                                      </p:tavLst>
                                    </p:anim>
                                    <p:anim calcmode="lin" valueType="num">
                                      <p:cBhvr>
                                        <p:cTn id="70" dur="100" fill="hold"/>
                                        <p:tgtEl>
                                          <p:spTgt spid="60"/>
                                        </p:tgtEl>
                                        <p:attrNameLst>
                                          <p:attrName>ppt_h</p:attrName>
                                        </p:attrNameLst>
                                      </p:cBhvr>
                                      <p:tavLst>
                                        <p:tav tm="0">
                                          <p:val>
                                            <p:fltVal val="0"/>
                                          </p:val>
                                        </p:tav>
                                        <p:tav tm="100000">
                                          <p:val>
                                            <p:strVal val="#ppt_h"/>
                                          </p:val>
                                        </p:tav>
                                      </p:tavLst>
                                    </p:anim>
                                    <p:animEffect transition="in" filter="fade">
                                      <p:cBhvr>
                                        <p:cTn id="71" dur="100"/>
                                        <p:tgtEl>
                                          <p:spTgt spid="60"/>
                                        </p:tgtEl>
                                      </p:cBhvr>
                                    </p:animEffect>
                                  </p:childTnLst>
                                </p:cTn>
                              </p:par>
                              <p:par>
                                <p:cTn id="72" presetID="6" presetClass="emph" presetSubtype="0" fill="hold" nodeType="withEffect">
                                  <p:stCondLst>
                                    <p:cond delay="100"/>
                                  </p:stCondLst>
                                  <p:childTnLst>
                                    <p:animScale>
                                      <p:cBhvr>
                                        <p:cTn id="73" dur="100" fill="hold"/>
                                        <p:tgtEl>
                                          <p:spTgt spid="60"/>
                                        </p:tgtEl>
                                      </p:cBhvr>
                                      <p:by x="110000" y="110000"/>
                                    </p:animScale>
                                  </p:childTnLst>
                                </p:cTn>
                              </p:par>
                              <p:par>
                                <p:cTn id="74" presetID="6" presetClass="emph" presetSubtype="0" fill="hold" nodeType="withEffect">
                                  <p:stCondLst>
                                    <p:cond delay="200"/>
                                  </p:stCondLst>
                                  <p:childTnLst>
                                    <p:animScale>
                                      <p:cBhvr>
                                        <p:cTn id="75" dur="200" fill="hold"/>
                                        <p:tgtEl>
                                          <p:spTgt spid="60"/>
                                        </p:tgtEl>
                                      </p:cBhvr>
                                      <p:by x="90000" y="90000"/>
                                    </p:animScale>
                                  </p:childTnLst>
                                </p:cTn>
                              </p:par>
                              <p:par>
                                <p:cTn id="76" presetID="6" presetClass="emph" presetSubtype="0" fill="hold" nodeType="withEffect">
                                  <p:stCondLst>
                                    <p:cond delay="400"/>
                                  </p:stCondLst>
                                  <p:childTnLst>
                                    <p:animScale>
                                      <p:cBhvr>
                                        <p:cTn id="77" dur="100" fill="hold"/>
                                        <p:tgtEl>
                                          <p:spTgt spid="60"/>
                                        </p:tgtEl>
                                      </p:cBhvr>
                                      <p:by x="105000" y="105000"/>
                                    </p:animScale>
                                  </p:childTnLst>
                                </p:cTn>
                              </p:par>
                              <p:par>
                                <p:cTn id="78" presetID="6" presetClass="emph" presetSubtype="0" fill="hold" nodeType="withEffect">
                                  <p:stCondLst>
                                    <p:cond delay="500"/>
                                  </p:stCondLst>
                                  <p:childTnLst>
                                    <p:animScale>
                                      <p:cBhvr>
                                        <p:cTn id="79" dur="200" fill="hold"/>
                                        <p:tgtEl>
                                          <p:spTgt spid="60"/>
                                        </p:tgtEl>
                                      </p:cBhvr>
                                      <p:by x="95000" y="95000"/>
                                    </p:animScale>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p:cTn id="83" dur="100" fill="hold"/>
                                        <p:tgtEl>
                                          <p:spTgt spid="50"/>
                                        </p:tgtEl>
                                        <p:attrNameLst>
                                          <p:attrName>ppt_w</p:attrName>
                                        </p:attrNameLst>
                                      </p:cBhvr>
                                      <p:tavLst>
                                        <p:tav tm="0">
                                          <p:val>
                                            <p:fltVal val="0"/>
                                          </p:val>
                                        </p:tav>
                                        <p:tav tm="100000">
                                          <p:val>
                                            <p:strVal val="#ppt_w"/>
                                          </p:val>
                                        </p:tav>
                                      </p:tavLst>
                                    </p:anim>
                                    <p:anim calcmode="lin" valueType="num">
                                      <p:cBhvr>
                                        <p:cTn id="84" dur="100" fill="hold"/>
                                        <p:tgtEl>
                                          <p:spTgt spid="50"/>
                                        </p:tgtEl>
                                        <p:attrNameLst>
                                          <p:attrName>ppt_h</p:attrName>
                                        </p:attrNameLst>
                                      </p:cBhvr>
                                      <p:tavLst>
                                        <p:tav tm="0">
                                          <p:val>
                                            <p:fltVal val="0"/>
                                          </p:val>
                                        </p:tav>
                                        <p:tav tm="100000">
                                          <p:val>
                                            <p:strVal val="#ppt_h"/>
                                          </p:val>
                                        </p:tav>
                                      </p:tavLst>
                                    </p:anim>
                                    <p:animEffect transition="in" filter="fade">
                                      <p:cBhvr>
                                        <p:cTn id="85" dur="100"/>
                                        <p:tgtEl>
                                          <p:spTgt spid="50"/>
                                        </p:tgtEl>
                                      </p:cBhvr>
                                    </p:animEffect>
                                  </p:childTnLst>
                                </p:cTn>
                              </p:par>
                              <p:par>
                                <p:cTn id="86" presetID="6" presetClass="emph" presetSubtype="0" fill="hold" nodeType="withEffect">
                                  <p:stCondLst>
                                    <p:cond delay="100"/>
                                  </p:stCondLst>
                                  <p:childTnLst>
                                    <p:animScale>
                                      <p:cBhvr>
                                        <p:cTn id="87" dur="100" fill="hold"/>
                                        <p:tgtEl>
                                          <p:spTgt spid="50"/>
                                        </p:tgtEl>
                                      </p:cBhvr>
                                      <p:by x="110000" y="110000"/>
                                    </p:animScale>
                                  </p:childTnLst>
                                </p:cTn>
                              </p:par>
                              <p:par>
                                <p:cTn id="88" presetID="6" presetClass="emph" presetSubtype="0" fill="hold" nodeType="withEffect">
                                  <p:stCondLst>
                                    <p:cond delay="200"/>
                                  </p:stCondLst>
                                  <p:childTnLst>
                                    <p:animScale>
                                      <p:cBhvr>
                                        <p:cTn id="89" dur="200" fill="hold"/>
                                        <p:tgtEl>
                                          <p:spTgt spid="50"/>
                                        </p:tgtEl>
                                      </p:cBhvr>
                                      <p:by x="90000" y="90000"/>
                                    </p:animScale>
                                  </p:childTnLst>
                                </p:cTn>
                              </p:par>
                              <p:par>
                                <p:cTn id="90" presetID="6" presetClass="emph" presetSubtype="0" fill="hold" nodeType="withEffect">
                                  <p:stCondLst>
                                    <p:cond delay="400"/>
                                  </p:stCondLst>
                                  <p:childTnLst>
                                    <p:animScale>
                                      <p:cBhvr>
                                        <p:cTn id="91" dur="100" fill="hold"/>
                                        <p:tgtEl>
                                          <p:spTgt spid="50"/>
                                        </p:tgtEl>
                                      </p:cBhvr>
                                      <p:by x="105000" y="105000"/>
                                    </p:animScale>
                                  </p:childTnLst>
                                </p:cTn>
                              </p:par>
                              <p:par>
                                <p:cTn id="92" presetID="6" presetClass="emph" presetSubtype="0" fill="hold" nodeType="withEffect">
                                  <p:stCondLst>
                                    <p:cond delay="500"/>
                                  </p:stCondLst>
                                  <p:childTnLst>
                                    <p:animScale>
                                      <p:cBhvr>
                                        <p:cTn id="93" dur="200" fill="hold"/>
                                        <p:tgtEl>
                                          <p:spTgt spid="50"/>
                                        </p:tgtEl>
                                      </p:cBhvr>
                                      <p:by x="95000" y="95000"/>
                                    </p:animScale>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100" fill="hold"/>
                                        <p:tgtEl>
                                          <p:spTgt spid="68"/>
                                        </p:tgtEl>
                                        <p:attrNameLst>
                                          <p:attrName>ppt_w</p:attrName>
                                        </p:attrNameLst>
                                      </p:cBhvr>
                                      <p:tavLst>
                                        <p:tav tm="0">
                                          <p:val>
                                            <p:fltVal val="0"/>
                                          </p:val>
                                        </p:tav>
                                        <p:tav tm="100000">
                                          <p:val>
                                            <p:strVal val="#ppt_w"/>
                                          </p:val>
                                        </p:tav>
                                      </p:tavLst>
                                    </p:anim>
                                    <p:anim calcmode="lin" valueType="num">
                                      <p:cBhvr>
                                        <p:cTn id="98" dur="100" fill="hold"/>
                                        <p:tgtEl>
                                          <p:spTgt spid="68"/>
                                        </p:tgtEl>
                                        <p:attrNameLst>
                                          <p:attrName>ppt_h</p:attrName>
                                        </p:attrNameLst>
                                      </p:cBhvr>
                                      <p:tavLst>
                                        <p:tav tm="0">
                                          <p:val>
                                            <p:fltVal val="0"/>
                                          </p:val>
                                        </p:tav>
                                        <p:tav tm="100000">
                                          <p:val>
                                            <p:strVal val="#ppt_h"/>
                                          </p:val>
                                        </p:tav>
                                      </p:tavLst>
                                    </p:anim>
                                    <p:animEffect transition="in" filter="fade">
                                      <p:cBhvr>
                                        <p:cTn id="99" dur="100"/>
                                        <p:tgtEl>
                                          <p:spTgt spid="68"/>
                                        </p:tgtEl>
                                      </p:cBhvr>
                                    </p:animEffect>
                                  </p:childTnLst>
                                </p:cTn>
                              </p:par>
                              <p:par>
                                <p:cTn id="100" presetID="6" presetClass="emph" presetSubtype="0" fill="hold" nodeType="withEffect">
                                  <p:stCondLst>
                                    <p:cond delay="100"/>
                                  </p:stCondLst>
                                  <p:childTnLst>
                                    <p:animScale>
                                      <p:cBhvr>
                                        <p:cTn id="101" dur="100" fill="hold"/>
                                        <p:tgtEl>
                                          <p:spTgt spid="68"/>
                                        </p:tgtEl>
                                      </p:cBhvr>
                                      <p:by x="110000" y="110000"/>
                                    </p:animScale>
                                  </p:childTnLst>
                                </p:cTn>
                              </p:par>
                              <p:par>
                                <p:cTn id="102" presetID="6" presetClass="emph" presetSubtype="0" fill="hold" nodeType="withEffect">
                                  <p:stCondLst>
                                    <p:cond delay="200"/>
                                  </p:stCondLst>
                                  <p:childTnLst>
                                    <p:animScale>
                                      <p:cBhvr>
                                        <p:cTn id="103" dur="200" fill="hold"/>
                                        <p:tgtEl>
                                          <p:spTgt spid="68"/>
                                        </p:tgtEl>
                                      </p:cBhvr>
                                      <p:by x="90000" y="90000"/>
                                    </p:animScale>
                                  </p:childTnLst>
                                </p:cTn>
                              </p:par>
                              <p:par>
                                <p:cTn id="104" presetID="6" presetClass="emph" presetSubtype="0" fill="hold" nodeType="withEffect">
                                  <p:stCondLst>
                                    <p:cond delay="400"/>
                                  </p:stCondLst>
                                  <p:childTnLst>
                                    <p:animScale>
                                      <p:cBhvr>
                                        <p:cTn id="105" dur="100" fill="hold"/>
                                        <p:tgtEl>
                                          <p:spTgt spid="68"/>
                                        </p:tgtEl>
                                      </p:cBhvr>
                                      <p:by x="105000" y="105000"/>
                                    </p:animScale>
                                  </p:childTnLst>
                                </p:cTn>
                              </p:par>
                              <p:par>
                                <p:cTn id="106" presetID="6" presetClass="emph" presetSubtype="0" fill="hold" nodeType="withEffect">
                                  <p:stCondLst>
                                    <p:cond delay="500"/>
                                  </p:stCondLst>
                                  <p:childTnLst>
                                    <p:animScale>
                                      <p:cBhvr>
                                        <p:cTn id="107" dur="200" fill="hold"/>
                                        <p:tgtEl>
                                          <p:spTgt spid="68"/>
                                        </p:tgtEl>
                                      </p:cBhvr>
                                      <p:by x="95000" y="95000"/>
                                    </p:animScale>
                                  </p:childTnLst>
                                </p:cTn>
                              </p:par>
                            </p:childTnLst>
                          </p:cTn>
                        </p:par>
                        <p:par>
                          <p:cTn id="108" fill="hold">
                            <p:stCondLst>
                              <p:cond delay="8500"/>
                            </p:stCondLst>
                            <p:childTnLst>
                              <p:par>
                                <p:cTn id="109" presetID="22" presetClass="entr" presetSubtype="1" fill="hold" nodeType="afterEffect">
                                  <p:stCondLst>
                                    <p:cond delay="0"/>
                                  </p:stCondLst>
                                  <p:childTnLst>
                                    <p:set>
                                      <p:cBhvr>
                                        <p:cTn id="110" dur="1" fill="hold">
                                          <p:stCondLst>
                                            <p:cond delay="0"/>
                                          </p:stCondLst>
                                        </p:cTn>
                                        <p:tgtEl>
                                          <p:spTgt spid="102"/>
                                        </p:tgtEl>
                                        <p:attrNameLst>
                                          <p:attrName>style.visibility</p:attrName>
                                        </p:attrNameLst>
                                      </p:cBhvr>
                                      <p:to>
                                        <p:strVal val="visible"/>
                                      </p:to>
                                    </p:set>
                                    <p:animEffect transition="in" filter="wipe(up)">
                                      <p:cBhvr>
                                        <p:cTn id="111" dur="500"/>
                                        <p:tgtEl>
                                          <p:spTgt spid="10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06"/>
                                        </p:tgtEl>
                                        <p:attrNameLst>
                                          <p:attrName>style.visibility</p:attrName>
                                        </p:attrNameLst>
                                      </p:cBhvr>
                                      <p:to>
                                        <p:strVal val="visible"/>
                                      </p:to>
                                    </p:set>
                                    <p:anim calcmode="lin" valueType="num">
                                      <p:cBhvr>
                                        <p:cTn id="115" dur="100" fill="hold"/>
                                        <p:tgtEl>
                                          <p:spTgt spid="106"/>
                                        </p:tgtEl>
                                        <p:attrNameLst>
                                          <p:attrName>ppt_w</p:attrName>
                                        </p:attrNameLst>
                                      </p:cBhvr>
                                      <p:tavLst>
                                        <p:tav tm="0">
                                          <p:val>
                                            <p:fltVal val="0"/>
                                          </p:val>
                                        </p:tav>
                                        <p:tav tm="100000">
                                          <p:val>
                                            <p:strVal val="#ppt_w"/>
                                          </p:val>
                                        </p:tav>
                                      </p:tavLst>
                                    </p:anim>
                                    <p:anim calcmode="lin" valueType="num">
                                      <p:cBhvr>
                                        <p:cTn id="116" dur="100" fill="hold"/>
                                        <p:tgtEl>
                                          <p:spTgt spid="106"/>
                                        </p:tgtEl>
                                        <p:attrNameLst>
                                          <p:attrName>ppt_h</p:attrName>
                                        </p:attrNameLst>
                                      </p:cBhvr>
                                      <p:tavLst>
                                        <p:tav tm="0">
                                          <p:val>
                                            <p:fltVal val="0"/>
                                          </p:val>
                                        </p:tav>
                                        <p:tav tm="100000">
                                          <p:val>
                                            <p:strVal val="#ppt_h"/>
                                          </p:val>
                                        </p:tav>
                                      </p:tavLst>
                                    </p:anim>
                                    <p:animEffect transition="in" filter="fade">
                                      <p:cBhvr>
                                        <p:cTn id="117" dur="100"/>
                                        <p:tgtEl>
                                          <p:spTgt spid="106"/>
                                        </p:tgtEl>
                                      </p:cBhvr>
                                    </p:animEffect>
                                  </p:childTnLst>
                                </p:cTn>
                              </p:par>
                              <p:par>
                                <p:cTn id="118" presetID="6" presetClass="emph" presetSubtype="0" fill="hold" nodeType="withEffect">
                                  <p:stCondLst>
                                    <p:cond delay="100"/>
                                  </p:stCondLst>
                                  <p:childTnLst>
                                    <p:animScale>
                                      <p:cBhvr>
                                        <p:cTn id="119" dur="100" fill="hold"/>
                                        <p:tgtEl>
                                          <p:spTgt spid="106"/>
                                        </p:tgtEl>
                                      </p:cBhvr>
                                      <p:by x="110000" y="110000"/>
                                    </p:animScale>
                                  </p:childTnLst>
                                </p:cTn>
                              </p:par>
                              <p:par>
                                <p:cTn id="120" presetID="6" presetClass="emph" presetSubtype="0" fill="hold" nodeType="withEffect">
                                  <p:stCondLst>
                                    <p:cond delay="200"/>
                                  </p:stCondLst>
                                  <p:childTnLst>
                                    <p:animScale>
                                      <p:cBhvr>
                                        <p:cTn id="121" dur="200" fill="hold"/>
                                        <p:tgtEl>
                                          <p:spTgt spid="106"/>
                                        </p:tgtEl>
                                      </p:cBhvr>
                                      <p:by x="90000" y="90000"/>
                                    </p:animScale>
                                  </p:childTnLst>
                                </p:cTn>
                              </p:par>
                              <p:par>
                                <p:cTn id="122" presetID="6" presetClass="emph" presetSubtype="0" fill="hold" nodeType="withEffect">
                                  <p:stCondLst>
                                    <p:cond delay="400"/>
                                  </p:stCondLst>
                                  <p:childTnLst>
                                    <p:animScale>
                                      <p:cBhvr>
                                        <p:cTn id="123" dur="100" fill="hold"/>
                                        <p:tgtEl>
                                          <p:spTgt spid="106"/>
                                        </p:tgtEl>
                                      </p:cBhvr>
                                      <p:by x="105000" y="105000"/>
                                    </p:animScale>
                                  </p:childTnLst>
                                </p:cTn>
                              </p:par>
                              <p:par>
                                <p:cTn id="124" presetID="6" presetClass="emph" presetSubtype="0" fill="hold" nodeType="withEffect">
                                  <p:stCondLst>
                                    <p:cond delay="500"/>
                                  </p:stCondLst>
                                  <p:childTnLst>
                                    <p:animScale>
                                      <p:cBhvr>
                                        <p:cTn id="125" dur="200" fill="hold"/>
                                        <p:tgtEl>
                                          <p:spTgt spid="106"/>
                                        </p:tgtEl>
                                      </p:cBhvr>
                                      <p:by x="95000" y="95000"/>
                                    </p:animScale>
                                  </p:childTnLst>
                                </p:cTn>
                              </p:par>
                            </p:childTnLst>
                          </p:cTn>
                        </p:par>
                        <p:par>
                          <p:cTn id="126" fill="hold">
                            <p:stCondLst>
                              <p:cond delay="9500"/>
                            </p:stCondLst>
                            <p:childTnLst>
                              <p:par>
                                <p:cTn id="127" presetID="22" presetClass="entr" presetSubtype="8" fill="hold" nodeType="afterEffect">
                                  <p:stCondLst>
                                    <p:cond delay="0"/>
                                  </p:stCondLst>
                                  <p:childTnLst>
                                    <p:set>
                                      <p:cBhvr>
                                        <p:cTn id="128" dur="1" fill="hold">
                                          <p:stCondLst>
                                            <p:cond delay="0"/>
                                          </p:stCondLst>
                                        </p:cTn>
                                        <p:tgtEl>
                                          <p:spTgt spid="130"/>
                                        </p:tgtEl>
                                        <p:attrNameLst>
                                          <p:attrName>style.visibility</p:attrName>
                                        </p:attrNameLst>
                                      </p:cBhvr>
                                      <p:to>
                                        <p:strVal val="visible"/>
                                      </p:to>
                                    </p:set>
                                    <p:animEffect transition="in" filter="wipe(left)">
                                      <p:cBhvr>
                                        <p:cTn id="129" dur="500"/>
                                        <p:tgtEl>
                                          <p:spTgt spid="130"/>
                                        </p:tgtEl>
                                      </p:cBhvr>
                                    </p:animEffect>
                                  </p:childTnLst>
                                </p:cTn>
                              </p:par>
                            </p:childTnLst>
                          </p:cTn>
                        </p:par>
                        <p:par>
                          <p:cTn id="130" fill="hold">
                            <p:stCondLst>
                              <p:cond delay="10000"/>
                            </p:stCondLst>
                            <p:childTnLst>
                              <p:par>
                                <p:cTn id="131" presetID="22" presetClass="entr" presetSubtype="1" fill="hold" nodeType="after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wipe(up)">
                                      <p:cBhvr>
                                        <p:cTn id="133" dur="500"/>
                                        <p:tgtEl>
                                          <p:spTgt spid="111"/>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116"/>
                                        </p:tgtEl>
                                        <p:attrNameLst>
                                          <p:attrName>style.visibility</p:attrName>
                                        </p:attrNameLst>
                                      </p:cBhvr>
                                      <p:to>
                                        <p:strVal val="visible"/>
                                      </p:to>
                                    </p:set>
                                    <p:anim calcmode="lin" valueType="num">
                                      <p:cBhvr>
                                        <p:cTn id="137" dur="100" fill="hold"/>
                                        <p:tgtEl>
                                          <p:spTgt spid="116"/>
                                        </p:tgtEl>
                                        <p:attrNameLst>
                                          <p:attrName>ppt_w</p:attrName>
                                        </p:attrNameLst>
                                      </p:cBhvr>
                                      <p:tavLst>
                                        <p:tav tm="0">
                                          <p:val>
                                            <p:fltVal val="0"/>
                                          </p:val>
                                        </p:tav>
                                        <p:tav tm="100000">
                                          <p:val>
                                            <p:strVal val="#ppt_w"/>
                                          </p:val>
                                        </p:tav>
                                      </p:tavLst>
                                    </p:anim>
                                    <p:anim calcmode="lin" valueType="num">
                                      <p:cBhvr>
                                        <p:cTn id="138" dur="100" fill="hold"/>
                                        <p:tgtEl>
                                          <p:spTgt spid="116"/>
                                        </p:tgtEl>
                                        <p:attrNameLst>
                                          <p:attrName>ppt_h</p:attrName>
                                        </p:attrNameLst>
                                      </p:cBhvr>
                                      <p:tavLst>
                                        <p:tav tm="0">
                                          <p:val>
                                            <p:fltVal val="0"/>
                                          </p:val>
                                        </p:tav>
                                        <p:tav tm="100000">
                                          <p:val>
                                            <p:strVal val="#ppt_h"/>
                                          </p:val>
                                        </p:tav>
                                      </p:tavLst>
                                    </p:anim>
                                    <p:animEffect transition="in" filter="fade">
                                      <p:cBhvr>
                                        <p:cTn id="139" dur="100"/>
                                        <p:tgtEl>
                                          <p:spTgt spid="116"/>
                                        </p:tgtEl>
                                      </p:cBhvr>
                                    </p:animEffect>
                                  </p:childTnLst>
                                </p:cTn>
                              </p:par>
                              <p:par>
                                <p:cTn id="140" presetID="6" presetClass="emph" presetSubtype="0" fill="hold" nodeType="withEffect">
                                  <p:stCondLst>
                                    <p:cond delay="100"/>
                                  </p:stCondLst>
                                  <p:childTnLst>
                                    <p:animScale>
                                      <p:cBhvr>
                                        <p:cTn id="141" dur="100" fill="hold"/>
                                        <p:tgtEl>
                                          <p:spTgt spid="116"/>
                                        </p:tgtEl>
                                      </p:cBhvr>
                                      <p:by x="110000" y="110000"/>
                                    </p:animScale>
                                  </p:childTnLst>
                                </p:cTn>
                              </p:par>
                              <p:par>
                                <p:cTn id="142" presetID="6" presetClass="emph" presetSubtype="0" fill="hold" nodeType="withEffect">
                                  <p:stCondLst>
                                    <p:cond delay="200"/>
                                  </p:stCondLst>
                                  <p:childTnLst>
                                    <p:animScale>
                                      <p:cBhvr>
                                        <p:cTn id="143" dur="200" fill="hold"/>
                                        <p:tgtEl>
                                          <p:spTgt spid="116"/>
                                        </p:tgtEl>
                                      </p:cBhvr>
                                      <p:by x="90000" y="90000"/>
                                    </p:animScale>
                                  </p:childTnLst>
                                </p:cTn>
                              </p:par>
                              <p:par>
                                <p:cTn id="144" presetID="6" presetClass="emph" presetSubtype="0" fill="hold" nodeType="withEffect">
                                  <p:stCondLst>
                                    <p:cond delay="400"/>
                                  </p:stCondLst>
                                  <p:childTnLst>
                                    <p:animScale>
                                      <p:cBhvr>
                                        <p:cTn id="145" dur="100" fill="hold"/>
                                        <p:tgtEl>
                                          <p:spTgt spid="116"/>
                                        </p:tgtEl>
                                      </p:cBhvr>
                                      <p:by x="105000" y="105000"/>
                                    </p:animScale>
                                  </p:childTnLst>
                                </p:cTn>
                              </p:par>
                              <p:par>
                                <p:cTn id="146" presetID="6" presetClass="emph" presetSubtype="0" fill="hold" nodeType="withEffect">
                                  <p:stCondLst>
                                    <p:cond delay="500"/>
                                  </p:stCondLst>
                                  <p:childTnLst>
                                    <p:animScale>
                                      <p:cBhvr>
                                        <p:cTn id="147" dur="200" fill="hold"/>
                                        <p:tgtEl>
                                          <p:spTgt spid="116"/>
                                        </p:tgtEl>
                                      </p:cBhvr>
                                      <p:by x="95000" y="95000"/>
                                    </p:animScale>
                                  </p:childTnLst>
                                </p:cTn>
                              </p:par>
                            </p:childTnLst>
                          </p:cTn>
                        </p:par>
                        <p:par>
                          <p:cTn id="148" fill="hold">
                            <p:stCondLst>
                              <p:cond delay="11000"/>
                            </p:stCondLst>
                            <p:childTnLst>
                              <p:par>
                                <p:cTn id="149" presetID="22" presetClass="entr" presetSubtype="2" fill="hold" nodeType="afterEffect">
                                  <p:stCondLst>
                                    <p:cond delay="0"/>
                                  </p:stCondLst>
                                  <p:childTnLst>
                                    <p:set>
                                      <p:cBhvr>
                                        <p:cTn id="150" dur="1" fill="hold">
                                          <p:stCondLst>
                                            <p:cond delay="0"/>
                                          </p:stCondLst>
                                        </p:cTn>
                                        <p:tgtEl>
                                          <p:spTgt spid="136"/>
                                        </p:tgtEl>
                                        <p:attrNameLst>
                                          <p:attrName>style.visibility</p:attrName>
                                        </p:attrNameLst>
                                      </p:cBhvr>
                                      <p:to>
                                        <p:strVal val="visible"/>
                                      </p:to>
                                    </p:set>
                                    <p:animEffect transition="in" filter="wipe(right)">
                                      <p:cBhvr>
                                        <p:cTn id="151" dur="500"/>
                                        <p:tgtEl>
                                          <p:spTgt spid="136"/>
                                        </p:tgtEl>
                                      </p:cBhvr>
                                    </p:animEffect>
                                  </p:childTnLst>
                                </p:cTn>
                              </p:par>
                            </p:childTnLst>
                          </p:cTn>
                        </p:par>
                        <p:par>
                          <p:cTn id="152" fill="hold">
                            <p:stCondLst>
                              <p:cond delay="11500"/>
                            </p:stCondLst>
                            <p:childTnLst>
                              <p:par>
                                <p:cTn id="153" presetID="22" presetClass="entr" presetSubtype="8" fill="hold" nodeType="afterEffect">
                                  <p:stCondLst>
                                    <p:cond delay="0"/>
                                  </p:stCondLst>
                                  <p:childTnLst>
                                    <p:set>
                                      <p:cBhvr>
                                        <p:cTn id="154" dur="1" fill="hold">
                                          <p:stCondLst>
                                            <p:cond delay="0"/>
                                          </p:stCondLst>
                                        </p:cTn>
                                        <p:tgtEl>
                                          <p:spTgt spid="122"/>
                                        </p:tgtEl>
                                        <p:attrNameLst>
                                          <p:attrName>style.visibility</p:attrName>
                                        </p:attrNameLst>
                                      </p:cBhvr>
                                      <p:to>
                                        <p:strVal val="visible"/>
                                      </p:to>
                                    </p:set>
                                    <p:animEffect transition="in" filter="wipe(left)">
                                      <p:cBhvr>
                                        <p:cTn id="155" dur="500"/>
                                        <p:tgtEl>
                                          <p:spTgt spid="122"/>
                                        </p:tgtEl>
                                      </p:cBhvr>
                                    </p:animEffect>
                                  </p:childTnLst>
                                </p:cTn>
                              </p:par>
                            </p:childTnLst>
                          </p:cTn>
                        </p:par>
                        <p:par>
                          <p:cTn id="156" fill="hold">
                            <p:stCondLst>
                              <p:cond delay="12000"/>
                            </p:stCondLst>
                            <p:childTnLst>
                              <p:par>
                                <p:cTn id="157" presetID="53" presetClass="entr" presetSubtype="16" fill="hold" nodeType="afterEffect">
                                  <p:stCondLst>
                                    <p:cond delay="0"/>
                                  </p:stCondLst>
                                  <p:childTnLst>
                                    <p:set>
                                      <p:cBhvr>
                                        <p:cTn id="158" dur="1" fill="hold">
                                          <p:stCondLst>
                                            <p:cond delay="0"/>
                                          </p:stCondLst>
                                        </p:cTn>
                                        <p:tgtEl>
                                          <p:spTgt spid="125"/>
                                        </p:tgtEl>
                                        <p:attrNameLst>
                                          <p:attrName>style.visibility</p:attrName>
                                        </p:attrNameLst>
                                      </p:cBhvr>
                                      <p:to>
                                        <p:strVal val="visible"/>
                                      </p:to>
                                    </p:set>
                                    <p:anim calcmode="lin" valueType="num">
                                      <p:cBhvr>
                                        <p:cTn id="159" dur="100" fill="hold"/>
                                        <p:tgtEl>
                                          <p:spTgt spid="125"/>
                                        </p:tgtEl>
                                        <p:attrNameLst>
                                          <p:attrName>ppt_w</p:attrName>
                                        </p:attrNameLst>
                                      </p:cBhvr>
                                      <p:tavLst>
                                        <p:tav tm="0">
                                          <p:val>
                                            <p:fltVal val="0"/>
                                          </p:val>
                                        </p:tav>
                                        <p:tav tm="100000">
                                          <p:val>
                                            <p:strVal val="#ppt_w"/>
                                          </p:val>
                                        </p:tav>
                                      </p:tavLst>
                                    </p:anim>
                                    <p:anim calcmode="lin" valueType="num">
                                      <p:cBhvr>
                                        <p:cTn id="160" dur="100" fill="hold"/>
                                        <p:tgtEl>
                                          <p:spTgt spid="125"/>
                                        </p:tgtEl>
                                        <p:attrNameLst>
                                          <p:attrName>ppt_h</p:attrName>
                                        </p:attrNameLst>
                                      </p:cBhvr>
                                      <p:tavLst>
                                        <p:tav tm="0">
                                          <p:val>
                                            <p:fltVal val="0"/>
                                          </p:val>
                                        </p:tav>
                                        <p:tav tm="100000">
                                          <p:val>
                                            <p:strVal val="#ppt_h"/>
                                          </p:val>
                                        </p:tav>
                                      </p:tavLst>
                                    </p:anim>
                                    <p:animEffect transition="in" filter="fade">
                                      <p:cBhvr>
                                        <p:cTn id="161" dur="100"/>
                                        <p:tgtEl>
                                          <p:spTgt spid="125"/>
                                        </p:tgtEl>
                                      </p:cBhvr>
                                    </p:animEffect>
                                  </p:childTnLst>
                                </p:cTn>
                              </p:par>
                              <p:par>
                                <p:cTn id="162" presetID="6" presetClass="emph" presetSubtype="0" fill="hold" nodeType="withEffect">
                                  <p:stCondLst>
                                    <p:cond delay="100"/>
                                  </p:stCondLst>
                                  <p:childTnLst>
                                    <p:animScale>
                                      <p:cBhvr>
                                        <p:cTn id="163" dur="100" fill="hold"/>
                                        <p:tgtEl>
                                          <p:spTgt spid="125"/>
                                        </p:tgtEl>
                                      </p:cBhvr>
                                      <p:by x="110000" y="110000"/>
                                    </p:animScale>
                                  </p:childTnLst>
                                </p:cTn>
                              </p:par>
                              <p:par>
                                <p:cTn id="164" presetID="6" presetClass="emph" presetSubtype="0" fill="hold" nodeType="withEffect">
                                  <p:stCondLst>
                                    <p:cond delay="200"/>
                                  </p:stCondLst>
                                  <p:childTnLst>
                                    <p:animScale>
                                      <p:cBhvr>
                                        <p:cTn id="165" dur="200" fill="hold"/>
                                        <p:tgtEl>
                                          <p:spTgt spid="125"/>
                                        </p:tgtEl>
                                      </p:cBhvr>
                                      <p:by x="90000" y="90000"/>
                                    </p:animScale>
                                  </p:childTnLst>
                                </p:cTn>
                              </p:par>
                              <p:par>
                                <p:cTn id="166" presetID="6" presetClass="emph" presetSubtype="0" fill="hold" nodeType="withEffect">
                                  <p:stCondLst>
                                    <p:cond delay="400"/>
                                  </p:stCondLst>
                                  <p:childTnLst>
                                    <p:animScale>
                                      <p:cBhvr>
                                        <p:cTn id="167" dur="100" fill="hold"/>
                                        <p:tgtEl>
                                          <p:spTgt spid="125"/>
                                        </p:tgtEl>
                                      </p:cBhvr>
                                      <p:by x="105000" y="105000"/>
                                    </p:animScale>
                                  </p:childTnLst>
                                </p:cTn>
                              </p:par>
                              <p:par>
                                <p:cTn id="168" presetID="6" presetClass="emph" presetSubtype="0" fill="hold" nodeType="withEffect">
                                  <p:stCondLst>
                                    <p:cond delay="500"/>
                                  </p:stCondLst>
                                  <p:childTnLst>
                                    <p:animScale>
                                      <p:cBhvr>
                                        <p:cTn id="169" dur="200" fill="hold"/>
                                        <p:tgtEl>
                                          <p:spTgt spid="125"/>
                                        </p:tgtEl>
                                      </p:cBhvr>
                                      <p:by x="95000" y="95000"/>
                                    </p:animScale>
                                  </p:childTnLst>
                                </p:cTn>
                              </p:par>
                            </p:childTnLst>
                          </p:cTn>
                        </p:par>
                        <p:par>
                          <p:cTn id="170" fill="hold">
                            <p:stCondLst>
                              <p:cond delay="12500"/>
                            </p:stCondLst>
                            <p:childTnLst>
                              <p:par>
                                <p:cTn id="171" presetID="22" presetClass="entr" presetSubtype="8" fill="hold" nodeType="after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wipe(left)">
                                      <p:cBhvr>
                                        <p:cTn id="173" dur="500"/>
                                        <p:tgtEl>
                                          <p:spTgt spid="133"/>
                                        </p:tgtEl>
                                      </p:cBhvr>
                                    </p:animEffect>
                                  </p:childTnLst>
                                </p:cTn>
                              </p:par>
                            </p:childTnLst>
                          </p:cTn>
                        </p:par>
                        <p:par>
                          <p:cTn id="174" fill="hold">
                            <p:stCondLst>
                              <p:cond delay="13000"/>
                            </p:stCondLst>
                            <p:childTnLst>
                              <p:par>
                                <p:cTn id="175" presetID="16" presetClass="entr" presetSubtype="21" fill="hold" nodeType="after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barn(inVertical)">
                                      <p:cBhvr>
                                        <p:cTn id="177" dur="500"/>
                                        <p:tgtEl>
                                          <p:spTgt spid="37"/>
                                        </p:tgtEl>
                                      </p:cBhvr>
                                    </p:animEffect>
                                  </p:childTnLst>
                                </p:cTn>
                              </p:par>
                            </p:childTnLst>
                          </p:cTn>
                        </p:par>
                        <p:par>
                          <p:cTn id="178" fill="hold">
                            <p:stCondLst>
                              <p:cond delay="13500"/>
                            </p:stCondLst>
                            <p:childTnLst>
                              <p:par>
                                <p:cTn id="179" presetID="14" presetClass="entr" presetSubtype="10" fill="hold" grpId="0" nodeType="afterEffect">
                                  <p:stCondLst>
                                    <p:cond delay="0"/>
                                  </p:stCondLst>
                                  <p:childTnLst>
                                    <p:set>
                                      <p:cBhvr>
                                        <p:cTn id="180" dur="1" fill="hold">
                                          <p:stCondLst>
                                            <p:cond delay="0"/>
                                          </p:stCondLst>
                                        </p:cTn>
                                        <p:tgtEl>
                                          <p:spTgt spid="139"/>
                                        </p:tgtEl>
                                        <p:attrNameLst>
                                          <p:attrName>style.visibility</p:attrName>
                                        </p:attrNameLst>
                                      </p:cBhvr>
                                      <p:to>
                                        <p:strVal val="visible"/>
                                      </p:to>
                                    </p:set>
                                    <p:animEffect transition="in" filter="randombar(horizontal)">
                                      <p:cBhvr>
                                        <p:cTn id="18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121" grpId="0" animBg="1"/>
      <p:bldP spid="1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融资用途</a:t>
            </a:r>
          </a:p>
        </p:txBody>
      </p:sp>
      <p:grpSp>
        <p:nvGrpSpPr>
          <p:cNvPr id="33" name="组合 32"/>
          <p:cNvGrpSpPr/>
          <p:nvPr/>
        </p:nvGrpSpPr>
        <p:grpSpPr>
          <a:xfrm>
            <a:off x="1903328" y="1578721"/>
            <a:ext cx="1654293" cy="2303723"/>
            <a:chOff x="4111044" y="2066925"/>
            <a:chExt cx="1783258" cy="2484214"/>
          </a:xfrm>
        </p:grpSpPr>
        <p:sp>
          <p:nvSpPr>
            <p:cNvPr id="34" name="任意多边形 3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6" name="组合 35"/>
          <p:cNvGrpSpPr/>
          <p:nvPr/>
        </p:nvGrpSpPr>
        <p:grpSpPr>
          <a:xfrm>
            <a:off x="4068186" y="1578721"/>
            <a:ext cx="1654293" cy="2303723"/>
            <a:chOff x="4111044" y="2066925"/>
            <a:chExt cx="1783258" cy="2484214"/>
          </a:xfrm>
        </p:grpSpPr>
        <p:sp>
          <p:nvSpPr>
            <p:cNvPr id="37" name="任意多边形 3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6233044" y="1578721"/>
            <a:ext cx="1654293" cy="2303723"/>
            <a:chOff x="4111044" y="2066925"/>
            <a:chExt cx="1783258" cy="2484214"/>
          </a:xfrm>
        </p:grpSpPr>
        <p:sp>
          <p:nvSpPr>
            <p:cNvPr id="40" name="任意多边形 3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任意多边形 4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2" name="组合 41"/>
          <p:cNvGrpSpPr/>
          <p:nvPr/>
        </p:nvGrpSpPr>
        <p:grpSpPr>
          <a:xfrm>
            <a:off x="8397902" y="1578721"/>
            <a:ext cx="1654293" cy="2303723"/>
            <a:chOff x="4111044" y="2066925"/>
            <a:chExt cx="1783258" cy="2484214"/>
          </a:xfrm>
        </p:grpSpPr>
        <p:sp>
          <p:nvSpPr>
            <p:cNvPr id="43" name="任意多边形 42"/>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任意多边形 4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2324014" y="1811323"/>
            <a:ext cx="812927" cy="812633"/>
            <a:chOff x="1331259" y="1867171"/>
            <a:chExt cx="812821" cy="812821"/>
          </a:xfrm>
        </p:grpSpPr>
        <p:sp>
          <p:nvSpPr>
            <p:cNvPr id="46" name="椭圆 45"/>
            <p:cNvSpPr/>
            <p:nvPr/>
          </p:nvSpPr>
          <p:spPr>
            <a:xfrm>
              <a:off x="1331259"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7" name="Group 8"/>
            <p:cNvGrpSpPr>
              <a:grpSpLocks noChangeAspect="1"/>
            </p:cNvGrpSpPr>
            <p:nvPr/>
          </p:nvGrpSpPr>
          <p:grpSpPr bwMode="auto">
            <a:xfrm>
              <a:off x="1553336" y="2061608"/>
              <a:ext cx="368665" cy="403955"/>
              <a:chOff x="3437" y="2282"/>
              <a:chExt cx="679" cy="744"/>
            </a:xfrm>
            <a:solidFill>
              <a:srgbClr val="FFB850"/>
            </a:solidFill>
          </p:grpSpPr>
          <p:sp>
            <p:nvSpPr>
              <p:cNvPr id="4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0" name="组合 49"/>
          <p:cNvGrpSpPr/>
          <p:nvPr/>
        </p:nvGrpSpPr>
        <p:grpSpPr>
          <a:xfrm>
            <a:off x="4488870" y="1811323"/>
            <a:ext cx="812927" cy="812633"/>
            <a:chOff x="3495834" y="1867171"/>
            <a:chExt cx="812821" cy="812821"/>
          </a:xfrm>
        </p:grpSpPr>
        <p:sp>
          <p:nvSpPr>
            <p:cNvPr id="51" name="椭圆 50"/>
            <p:cNvSpPr/>
            <p:nvPr/>
          </p:nvSpPr>
          <p:spPr>
            <a:xfrm>
              <a:off x="3495834"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2" name="Group 13"/>
            <p:cNvGrpSpPr>
              <a:grpSpLocks noChangeAspect="1"/>
            </p:cNvGrpSpPr>
            <p:nvPr/>
          </p:nvGrpSpPr>
          <p:grpSpPr bwMode="auto">
            <a:xfrm>
              <a:off x="3700110" y="2056524"/>
              <a:ext cx="404267" cy="409040"/>
              <a:chOff x="2426" y="2781"/>
              <a:chExt cx="593" cy="600"/>
            </a:xfrm>
            <a:solidFill>
              <a:srgbClr val="01ACBE"/>
            </a:solidFill>
          </p:grpSpPr>
          <p:sp>
            <p:nvSpPr>
              <p:cNvPr id="5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5" name="组合 54"/>
          <p:cNvGrpSpPr/>
          <p:nvPr/>
        </p:nvGrpSpPr>
        <p:grpSpPr>
          <a:xfrm>
            <a:off x="6653729" y="1811323"/>
            <a:ext cx="812927" cy="812633"/>
            <a:chOff x="5660411" y="1867171"/>
            <a:chExt cx="812821" cy="812821"/>
          </a:xfrm>
        </p:grpSpPr>
        <p:sp>
          <p:nvSpPr>
            <p:cNvPr id="56" name="椭圆 55"/>
            <p:cNvSpPr/>
            <p:nvPr/>
          </p:nvSpPr>
          <p:spPr>
            <a:xfrm>
              <a:off x="5660411"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7" name="Group 18"/>
            <p:cNvGrpSpPr>
              <a:grpSpLocks noChangeAspect="1"/>
            </p:cNvGrpSpPr>
            <p:nvPr/>
          </p:nvGrpSpPr>
          <p:grpSpPr bwMode="auto">
            <a:xfrm>
              <a:off x="5856846" y="2071730"/>
              <a:ext cx="419948" cy="391314"/>
              <a:chOff x="3802" y="2858"/>
              <a:chExt cx="616" cy="574"/>
            </a:xfrm>
            <a:solidFill>
              <a:srgbClr val="E87071"/>
            </a:solidFill>
          </p:grpSpPr>
          <p:sp>
            <p:nvSpPr>
              <p:cNvPr id="58" name="Rectangle 19"/>
              <p:cNvSpPr>
                <a:spLocks noChangeArrowheads="1"/>
              </p:cNvSpPr>
              <p:nvPr/>
            </p:nvSpPr>
            <p:spPr bwMode="auto">
              <a:xfrm>
                <a:off x="3802" y="3205"/>
                <a:ext cx="129" cy="227"/>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0"/>
              <p:cNvSpPr>
                <a:spLocks noChangeArrowheads="1"/>
              </p:cNvSpPr>
              <p:nvPr/>
            </p:nvSpPr>
            <p:spPr bwMode="auto">
              <a:xfrm>
                <a:off x="3964" y="3174"/>
                <a:ext cx="129" cy="258"/>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1"/>
              <p:cNvSpPr>
                <a:spLocks noChangeArrowheads="1"/>
              </p:cNvSpPr>
              <p:nvPr/>
            </p:nvSpPr>
            <p:spPr bwMode="auto">
              <a:xfrm>
                <a:off x="4129" y="3131"/>
                <a:ext cx="129" cy="301"/>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2"/>
              <p:cNvSpPr>
                <a:spLocks noChangeArrowheads="1"/>
              </p:cNvSpPr>
              <p:nvPr/>
            </p:nvSpPr>
            <p:spPr bwMode="auto">
              <a:xfrm>
                <a:off x="4289" y="3078"/>
                <a:ext cx="129" cy="354"/>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3" name="组合 62"/>
          <p:cNvGrpSpPr/>
          <p:nvPr/>
        </p:nvGrpSpPr>
        <p:grpSpPr>
          <a:xfrm>
            <a:off x="8818586" y="1811323"/>
            <a:ext cx="812927" cy="812633"/>
            <a:chOff x="7824986" y="1867171"/>
            <a:chExt cx="812821" cy="812821"/>
          </a:xfrm>
        </p:grpSpPr>
        <p:sp>
          <p:nvSpPr>
            <p:cNvPr id="64" name="椭圆 63"/>
            <p:cNvSpPr/>
            <p:nvPr/>
          </p:nvSpPr>
          <p:spPr>
            <a:xfrm>
              <a:off x="7824986"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5" name="Group 26"/>
            <p:cNvGrpSpPr>
              <a:grpSpLocks noChangeAspect="1"/>
            </p:cNvGrpSpPr>
            <p:nvPr/>
          </p:nvGrpSpPr>
          <p:grpSpPr bwMode="auto">
            <a:xfrm>
              <a:off x="7959675" y="2193629"/>
              <a:ext cx="543441" cy="269415"/>
              <a:chOff x="5676" y="2597"/>
              <a:chExt cx="1061" cy="526"/>
            </a:xfrm>
            <a:solidFill>
              <a:srgbClr val="00AF92"/>
            </a:solidFill>
          </p:grpSpPr>
          <p:sp>
            <p:nvSpPr>
              <p:cNvPr id="6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81" name="文本框 101"/>
          <p:cNvSpPr txBox="1"/>
          <p:nvPr/>
        </p:nvSpPr>
        <p:spPr>
          <a:xfrm>
            <a:off x="2242875" y="2754828"/>
            <a:ext cx="976196" cy="523220"/>
          </a:xfrm>
          <a:prstGeom prst="rect">
            <a:avLst/>
          </a:prstGeom>
          <a:noFill/>
        </p:spPr>
        <p:txBody>
          <a:bodyPr wrap="square" rtlCol="0">
            <a:spAutoFit/>
          </a:bodyPr>
          <a:lstStyle/>
          <a:p>
            <a:pPr algn="ctr"/>
            <a:r>
              <a:rPr lang="en-US" altLang="zh-CN" sz="2800" dirty="0">
                <a:solidFill>
                  <a:srgbClr val="E8B438"/>
                </a:solidFill>
                <a:latin typeface="Impact" panose="020B0806030902050204" pitchFamily="34" charset="0"/>
              </a:rPr>
              <a:t>01</a:t>
            </a:r>
            <a:endParaRPr lang="zh-CN" altLang="en-US" sz="2800" dirty="0">
              <a:solidFill>
                <a:srgbClr val="E8B438"/>
              </a:solidFill>
              <a:latin typeface="Impact" panose="020B0806030902050204" pitchFamily="34" charset="0"/>
            </a:endParaRPr>
          </a:p>
        </p:txBody>
      </p:sp>
      <p:sp>
        <p:nvSpPr>
          <p:cNvPr id="82" name="文本框 102"/>
          <p:cNvSpPr txBox="1"/>
          <p:nvPr/>
        </p:nvSpPr>
        <p:spPr>
          <a:xfrm>
            <a:off x="4372115" y="2754828"/>
            <a:ext cx="976196" cy="523220"/>
          </a:xfrm>
          <a:prstGeom prst="rect">
            <a:avLst/>
          </a:prstGeom>
          <a:noFill/>
        </p:spPr>
        <p:txBody>
          <a:bodyPr wrap="square" rtlCol="0">
            <a:spAutoFit/>
          </a:bodyPr>
          <a:lstStyle/>
          <a:p>
            <a:pPr algn="ctr"/>
            <a:r>
              <a:rPr lang="en-US" altLang="zh-CN" sz="2800" dirty="0">
                <a:solidFill>
                  <a:srgbClr val="E8B438"/>
                </a:solidFill>
                <a:latin typeface="Impact" panose="020B0806030902050204" pitchFamily="34" charset="0"/>
              </a:rPr>
              <a:t>02</a:t>
            </a:r>
            <a:endParaRPr lang="zh-CN" altLang="en-US" sz="2800" dirty="0">
              <a:solidFill>
                <a:srgbClr val="E8B438"/>
              </a:solidFill>
              <a:latin typeface="Impact" panose="020B0806030902050204" pitchFamily="34" charset="0"/>
            </a:endParaRPr>
          </a:p>
        </p:txBody>
      </p:sp>
      <p:sp>
        <p:nvSpPr>
          <p:cNvPr id="83" name="文本框 103"/>
          <p:cNvSpPr txBox="1"/>
          <p:nvPr/>
        </p:nvSpPr>
        <p:spPr>
          <a:xfrm>
            <a:off x="6501355" y="2754828"/>
            <a:ext cx="976196" cy="523220"/>
          </a:xfrm>
          <a:prstGeom prst="rect">
            <a:avLst/>
          </a:prstGeom>
          <a:noFill/>
        </p:spPr>
        <p:txBody>
          <a:bodyPr wrap="square" rtlCol="0">
            <a:spAutoFit/>
          </a:bodyPr>
          <a:lstStyle/>
          <a:p>
            <a:pPr algn="ctr"/>
            <a:r>
              <a:rPr lang="en-US" altLang="zh-CN" sz="2800" dirty="0">
                <a:solidFill>
                  <a:srgbClr val="E8B438"/>
                </a:solidFill>
                <a:latin typeface="Impact" panose="020B0806030902050204" pitchFamily="34" charset="0"/>
              </a:rPr>
              <a:t>03</a:t>
            </a:r>
            <a:endParaRPr lang="zh-CN" altLang="en-US" sz="2800" dirty="0">
              <a:solidFill>
                <a:srgbClr val="E8B438"/>
              </a:solidFill>
              <a:latin typeface="Impact" panose="020B0806030902050204" pitchFamily="34" charset="0"/>
            </a:endParaRPr>
          </a:p>
        </p:txBody>
      </p:sp>
      <p:sp>
        <p:nvSpPr>
          <p:cNvPr id="84" name="文本框 104"/>
          <p:cNvSpPr txBox="1"/>
          <p:nvPr/>
        </p:nvSpPr>
        <p:spPr>
          <a:xfrm>
            <a:off x="8743858" y="2754828"/>
            <a:ext cx="976196" cy="523220"/>
          </a:xfrm>
          <a:prstGeom prst="rect">
            <a:avLst/>
          </a:prstGeom>
          <a:noFill/>
        </p:spPr>
        <p:txBody>
          <a:bodyPr wrap="square" rtlCol="0">
            <a:spAutoFit/>
          </a:bodyPr>
          <a:lstStyle/>
          <a:p>
            <a:pPr algn="ctr"/>
            <a:r>
              <a:rPr lang="en-US" altLang="zh-CN" sz="2800" dirty="0">
                <a:solidFill>
                  <a:srgbClr val="E8B438"/>
                </a:solidFill>
                <a:latin typeface="Impact" panose="020B0806030902050204" pitchFamily="34" charset="0"/>
              </a:rPr>
              <a:t>04</a:t>
            </a:r>
            <a:endParaRPr lang="zh-CN" altLang="en-US" sz="2800" dirty="0">
              <a:solidFill>
                <a:srgbClr val="E8B438"/>
              </a:solidFill>
              <a:latin typeface="Impact" panose="020B0806030902050204" pitchFamily="34" charset="0"/>
            </a:endParaRPr>
          </a:p>
        </p:txBody>
      </p:sp>
      <p:sp>
        <p:nvSpPr>
          <p:cNvPr id="85" name="文本框 32"/>
          <p:cNvSpPr txBox="1"/>
          <p:nvPr/>
        </p:nvSpPr>
        <p:spPr>
          <a:xfrm>
            <a:off x="2100427" y="4305102"/>
            <a:ext cx="1290260" cy="369332"/>
          </a:xfrm>
          <a:prstGeom prst="rect">
            <a:avLst/>
          </a:prstGeom>
          <a:noFill/>
        </p:spPr>
        <p:txBody>
          <a:bodyPr wrap="square" rtlCol="0">
            <a:spAutoFit/>
          </a:bodyPr>
          <a:lstStyle/>
          <a:p>
            <a:pPr algn="ctr"/>
            <a:r>
              <a:rPr lang="zh-CN" altLang="en-US" sz="1800" dirty="0">
                <a:solidFill>
                  <a:srgbClr val="E8B438"/>
                </a:solidFill>
                <a:latin typeface="微软雅黑" panose="020B0503020204020204" pitchFamily="34" charset="-122"/>
                <a:ea typeface="微软雅黑" panose="020B0503020204020204" pitchFamily="34" charset="-122"/>
              </a:rPr>
              <a:t>添加标题</a:t>
            </a:r>
          </a:p>
        </p:txBody>
      </p:sp>
      <p:sp>
        <p:nvSpPr>
          <p:cNvPr id="86" name="文本框 32"/>
          <p:cNvSpPr txBox="1"/>
          <p:nvPr/>
        </p:nvSpPr>
        <p:spPr>
          <a:xfrm>
            <a:off x="4267199" y="4305102"/>
            <a:ext cx="1290260" cy="369332"/>
          </a:xfrm>
          <a:prstGeom prst="rect">
            <a:avLst/>
          </a:prstGeom>
          <a:noFill/>
        </p:spPr>
        <p:txBody>
          <a:bodyPr wrap="square" rtlCol="0">
            <a:spAutoFit/>
          </a:bodyPr>
          <a:lstStyle/>
          <a:p>
            <a:pPr algn="ctr"/>
            <a:r>
              <a:rPr lang="zh-CN" altLang="en-US" sz="1800" dirty="0">
                <a:solidFill>
                  <a:srgbClr val="E8B438"/>
                </a:solidFill>
                <a:latin typeface="微软雅黑" panose="020B0503020204020204" pitchFamily="34" charset="-122"/>
                <a:ea typeface="微软雅黑" panose="020B0503020204020204" pitchFamily="34" charset="-122"/>
              </a:rPr>
              <a:t>添加标题</a:t>
            </a:r>
          </a:p>
        </p:txBody>
      </p:sp>
      <p:sp>
        <p:nvSpPr>
          <p:cNvPr id="87" name="文本框 32"/>
          <p:cNvSpPr txBox="1"/>
          <p:nvPr/>
        </p:nvSpPr>
        <p:spPr>
          <a:xfrm>
            <a:off x="6433971" y="4305102"/>
            <a:ext cx="1290260" cy="369332"/>
          </a:xfrm>
          <a:prstGeom prst="rect">
            <a:avLst/>
          </a:prstGeom>
          <a:noFill/>
        </p:spPr>
        <p:txBody>
          <a:bodyPr wrap="square" rtlCol="0">
            <a:spAutoFit/>
          </a:bodyPr>
          <a:lstStyle/>
          <a:p>
            <a:pPr algn="ctr"/>
            <a:r>
              <a:rPr lang="zh-CN" altLang="en-US" sz="1800" dirty="0">
                <a:solidFill>
                  <a:srgbClr val="E8B438"/>
                </a:solidFill>
                <a:latin typeface="微软雅黑" panose="020B0503020204020204" pitchFamily="34" charset="-122"/>
                <a:ea typeface="微软雅黑" panose="020B0503020204020204" pitchFamily="34" charset="-122"/>
              </a:rPr>
              <a:t>添加标题</a:t>
            </a:r>
          </a:p>
        </p:txBody>
      </p:sp>
      <p:sp>
        <p:nvSpPr>
          <p:cNvPr id="88" name="文本框 32"/>
          <p:cNvSpPr txBox="1"/>
          <p:nvPr/>
        </p:nvSpPr>
        <p:spPr>
          <a:xfrm>
            <a:off x="8600745" y="4305102"/>
            <a:ext cx="1290260" cy="369332"/>
          </a:xfrm>
          <a:prstGeom prst="rect">
            <a:avLst/>
          </a:prstGeom>
          <a:noFill/>
        </p:spPr>
        <p:txBody>
          <a:bodyPr wrap="square" rtlCol="0">
            <a:spAutoFit/>
          </a:bodyPr>
          <a:lstStyle/>
          <a:p>
            <a:pPr algn="ctr"/>
            <a:r>
              <a:rPr lang="zh-CN" altLang="en-US" sz="1800" dirty="0">
                <a:solidFill>
                  <a:srgbClr val="E8B438"/>
                </a:solidFill>
                <a:latin typeface="微软雅黑" panose="020B0503020204020204" pitchFamily="34" charset="-122"/>
                <a:ea typeface="微软雅黑" panose="020B0503020204020204" pitchFamily="34" charset="-122"/>
              </a:rPr>
              <a:t>添加标题</a:t>
            </a:r>
          </a:p>
        </p:txBody>
      </p:sp>
      <p:sp>
        <p:nvSpPr>
          <p:cNvPr id="89" name="文本框 23"/>
          <p:cNvSpPr txBox="1"/>
          <p:nvPr/>
        </p:nvSpPr>
        <p:spPr>
          <a:xfrm>
            <a:off x="2036865" y="4816892"/>
            <a:ext cx="1450847"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90" name="文本框 23"/>
          <p:cNvSpPr txBox="1"/>
          <p:nvPr/>
        </p:nvSpPr>
        <p:spPr>
          <a:xfrm>
            <a:off x="4187022" y="4816892"/>
            <a:ext cx="1450847"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91" name="文本框 23"/>
          <p:cNvSpPr txBox="1"/>
          <p:nvPr/>
        </p:nvSpPr>
        <p:spPr>
          <a:xfrm>
            <a:off x="6391699" y="4816892"/>
            <a:ext cx="1450847"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92" name="文本框 23"/>
          <p:cNvSpPr txBox="1"/>
          <p:nvPr/>
        </p:nvSpPr>
        <p:spPr>
          <a:xfrm>
            <a:off x="8506533" y="4816892"/>
            <a:ext cx="1450847"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900" decel="100000" fill="hold"/>
                                        <p:tgtEl>
                                          <p:spTgt spid="3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900" decel="100000" fill="hold"/>
                                        <p:tgtEl>
                                          <p:spTgt spid="4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1" presetClass="entr" presetSubtype="1"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heel(1)">
                                      <p:cBhvr>
                                        <p:cTn id="32" dur="1000"/>
                                        <p:tgtEl>
                                          <p:spTgt spid="45"/>
                                        </p:tgtEl>
                                      </p:cBhvr>
                                    </p:animEffect>
                                  </p:childTnLst>
                                </p:cTn>
                              </p:par>
                              <p:par>
                                <p:cTn id="33" presetID="21" presetClass="entr" presetSubtype="1" fill="hold" nodeType="withEffect">
                                  <p:stCondLst>
                                    <p:cond delay="250"/>
                                  </p:stCondLst>
                                  <p:childTnLst>
                                    <p:set>
                                      <p:cBhvr>
                                        <p:cTn id="34" dur="1" fill="hold">
                                          <p:stCondLst>
                                            <p:cond delay="0"/>
                                          </p:stCondLst>
                                        </p:cTn>
                                        <p:tgtEl>
                                          <p:spTgt spid="50"/>
                                        </p:tgtEl>
                                        <p:attrNameLst>
                                          <p:attrName>style.visibility</p:attrName>
                                        </p:attrNameLst>
                                      </p:cBhvr>
                                      <p:to>
                                        <p:strVal val="visible"/>
                                      </p:to>
                                    </p:set>
                                    <p:animEffect transition="in" filter="wheel(1)">
                                      <p:cBhvr>
                                        <p:cTn id="35" dur="1000"/>
                                        <p:tgtEl>
                                          <p:spTgt spid="50"/>
                                        </p:tgtEl>
                                      </p:cBhvr>
                                    </p:animEffect>
                                  </p:childTnLst>
                                </p:cTn>
                              </p:par>
                              <p:par>
                                <p:cTn id="36" presetID="21" presetClass="entr" presetSubtype="1" fill="hold" nodeType="withEffect">
                                  <p:stCondLst>
                                    <p:cond delay="500"/>
                                  </p:stCondLst>
                                  <p:childTnLst>
                                    <p:set>
                                      <p:cBhvr>
                                        <p:cTn id="37" dur="1" fill="hold">
                                          <p:stCondLst>
                                            <p:cond delay="0"/>
                                          </p:stCondLst>
                                        </p:cTn>
                                        <p:tgtEl>
                                          <p:spTgt spid="55"/>
                                        </p:tgtEl>
                                        <p:attrNameLst>
                                          <p:attrName>style.visibility</p:attrName>
                                        </p:attrNameLst>
                                      </p:cBhvr>
                                      <p:to>
                                        <p:strVal val="visible"/>
                                      </p:to>
                                    </p:set>
                                    <p:animEffect transition="in" filter="wheel(1)">
                                      <p:cBhvr>
                                        <p:cTn id="38" dur="1000"/>
                                        <p:tgtEl>
                                          <p:spTgt spid="55"/>
                                        </p:tgtEl>
                                      </p:cBhvr>
                                    </p:animEffect>
                                  </p:childTnLst>
                                </p:cTn>
                              </p:par>
                              <p:par>
                                <p:cTn id="39" presetID="21" presetClass="entr" presetSubtype="1" fill="hold" nodeType="withEffect">
                                  <p:stCondLst>
                                    <p:cond delay="750"/>
                                  </p:stCondLst>
                                  <p:childTnLst>
                                    <p:set>
                                      <p:cBhvr>
                                        <p:cTn id="40" dur="1" fill="hold">
                                          <p:stCondLst>
                                            <p:cond delay="0"/>
                                          </p:stCondLst>
                                        </p:cTn>
                                        <p:tgtEl>
                                          <p:spTgt spid="63"/>
                                        </p:tgtEl>
                                        <p:attrNameLst>
                                          <p:attrName>style.visibility</p:attrName>
                                        </p:attrNameLst>
                                      </p:cBhvr>
                                      <p:to>
                                        <p:strVal val="visible"/>
                                      </p:to>
                                    </p:set>
                                    <p:animEffect transition="in" filter="wheel(1)">
                                      <p:cBhvr>
                                        <p:cTn id="41" dur="1000"/>
                                        <p:tgtEl>
                                          <p:spTgt spid="63"/>
                                        </p:tgtEl>
                                      </p:cBhvr>
                                    </p:animEffect>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randombar(horizontal)">
                                      <p:cBhvr>
                                        <p:cTn id="45" dur="500"/>
                                        <p:tgtEl>
                                          <p:spTgt spid="8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randombar(horizontal)">
                                      <p:cBhvr>
                                        <p:cTn id="48" dur="500"/>
                                        <p:tgtEl>
                                          <p:spTgt spid="8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randombar(horizontal)">
                                      <p:cBhvr>
                                        <p:cTn id="51" dur="500"/>
                                        <p:tgtEl>
                                          <p:spTgt spid="8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randombar(horizontal)">
                                      <p:cBhvr>
                                        <p:cTn id="54" dur="500"/>
                                        <p:tgtEl>
                                          <p:spTgt spid="84"/>
                                        </p:tgtEl>
                                      </p:cBhvr>
                                    </p:animEffect>
                                  </p:childTnLst>
                                </p:cTn>
                              </p:par>
                            </p:childTnLst>
                          </p:cTn>
                        </p:par>
                        <p:par>
                          <p:cTn id="55" fill="hold">
                            <p:stCondLst>
                              <p:cond delay="2500"/>
                            </p:stCondLst>
                            <p:childTnLst>
                              <p:par>
                                <p:cTn id="56" presetID="42" presetClass="entr" presetSubtype="0"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anim calcmode="lin" valueType="num">
                                      <p:cBhvr>
                                        <p:cTn id="59" dur="500" fill="hold"/>
                                        <p:tgtEl>
                                          <p:spTgt spid="85"/>
                                        </p:tgtEl>
                                        <p:attrNameLst>
                                          <p:attrName>ppt_x</p:attrName>
                                        </p:attrNameLst>
                                      </p:cBhvr>
                                      <p:tavLst>
                                        <p:tav tm="0">
                                          <p:val>
                                            <p:strVal val="#ppt_x"/>
                                          </p:val>
                                        </p:tav>
                                        <p:tav tm="100000">
                                          <p:val>
                                            <p:strVal val="#ppt_x"/>
                                          </p:val>
                                        </p:tav>
                                      </p:tavLst>
                                    </p:anim>
                                    <p:anim calcmode="lin" valueType="num">
                                      <p:cBhvr>
                                        <p:cTn id="60" dur="500" fill="hold"/>
                                        <p:tgtEl>
                                          <p:spTgt spid="85"/>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anim calcmode="lin" valueType="num">
                                      <p:cBhvr>
                                        <p:cTn id="65" dur="500" fill="hold"/>
                                        <p:tgtEl>
                                          <p:spTgt spid="86"/>
                                        </p:tgtEl>
                                        <p:attrNameLst>
                                          <p:attrName>ppt_x</p:attrName>
                                        </p:attrNameLst>
                                      </p:cBhvr>
                                      <p:tavLst>
                                        <p:tav tm="0">
                                          <p:val>
                                            <p:strVal val="#ppt_x"/>
                                          </p:val>
                                        </p:tav>
                                        <p:tav tm="100000">
                                          <p:val>
                                            <p:strVal val="#ppt_x"/>
                                          </p:val>
                                        </p:tav>
                                      </p:tavLst>
                                    </p:anim>
                                    <p:anim calcmode="lin" valueType="num">
                                      <p:cBhvr>
                                        <p:cTn id="66" dur="500" fill="hold"/>
                                        <p:tgtEl>
                                          <p:spTgt spid="86"/>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anim calcmode="lin" valueType="num">
                                      <p:cBhvr>
                                        <p:cTn id="71" dur="500" fill="hold"/>
                                        <p:tgtEl>
                                          <p:spTgt spid="87"/>
                                        </p:tgtEl>
                                        <p:attrNameLst>
                                          <p:attrName>ppt_x</p:attrName>
                                        </p:attrNameLst>
                                      </p:cBhvr>
                                      <p:tavLst>
                                        <p:tav tm="0">
                                          <p:val>
                                            <p:strVal val="#ppt_x"/>
                                          </p:val>
                                        </p:tav>
                                        <p:tav tm="100000">
                                          <p:val>
                                            <p:strVal val="#ppt_x"/>
                                          </p:val>
                                        </p:tav>
                                      </p:tavLst>
                                    </p:anim>
                                    <p:anim calcmode="lin" valueType="num">
                                      <p:cBhvr>
                                        <p:cTn id="72" dur="500" fill="hold"/>
                                        <p:tgtEl>
                                          <p:spTgt spid="8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500"/>
                                        <p:tgtEl>
                                          <p:spTgt spid="88"/>
                                        </p:tgtEl>
                                      </p:cBhvr>
                                    </p:animEffect>
                                    <p:anim calcmode="lin" valueType="num">
                                      <p:cBhvr>
                                        <p:cTn id="77" dur="500" fill="hold"/>
                                        <p:tgtEl>
                                          <p:spTgt spid="88"/>
                                        </p:tgtEl>
                                        <p:attrNameLst>
                                          <p:attrName>ppt_x</p:attrName>
                                        </p:attrNameLst>
                                      </p:cBhvr>
                                      <p:tavLst>
                                        <p:tav tm="0">
                                          <p:val>
                                            <p:strVal val="#ppt_x"/>
                                          </p:val>
                                        </p:tav>
                                        <p:tav tm="100000">
                                          <p:val>
                                            <p:strVal val="#ppt_x"/>
                                          </p:val>
                                        </p:tav>
                                      </p:tavLst>
                                    </p:anim>
                                    <p:anim calcmode="lin" valueType="num">
                                      <p:cBhvr>
                                        <p:cTn id="78" dur="500" fill="hold"/>
                                        <p:tgtEl>
                                          <p:spTgt spid="88"/>
                                        </p:tgtEl>
                                        <p:attrNameLst>
                                          <p:attrName>ppt_y</p:attrName>
                                        </p:attrNameLst>
                                      </p:cBhvr>
                                      <p:tavLst>
                                        <p:tav tm="0">
                                          <p:val>
                                            <p:strVal val="#ppt_y+.1"/>
                                          </p:val>
                                        </p:tav>
                                        <p:tav tm="100000">
                                          <p:val>
                                            <p:strVal val="#ppt_y"/>
                                          </p:val>
                                        </p:tav>
                                      </p:tavLst>
                                    </p:anim>
                                  </p:childTnLst>
                                </p:cTn>
                              </p:par>
                            </p:childTnLst>
                          </p:cTn>
                        </p:par>
                        <p:par>
                          <p:cTn id="79" fill="hold">
                            <p:stCondLst>
                              <p:cond delay="4500"/>
                            </p:stCondLst>
                            <p:childTnLst>
                              <p:par>
                                <p:cTn id="80" presetID="22" presetClass="entr" presetSubtype="1"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up)">
                                      <p:cBhvr>
                                        <p:cTn id="82" dur="500"/>
                                        <p:tgtEl>
                                          <p:spTgt spid="89"/>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wipe(up)">
                                      <p:cBhvr>
                                        <p:cTn id="86" dur="500"/>
                                        <p:tgtEl>
                                          <p:spTgt spid="90"/>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up)">
                                      <p:cBhvr>
                                        <p:cTn id="90" dur="500"/>
                                        <p:tgtEl>
                                          <p:spTgt spid="91"/>
                                        </p:tgtEl>
                                      </p:cBhvr>
                                    </p:animEffect>
                                  </p:childTnLst>
                                </p:cTn>
                              </p:par>
                            </p:childTnLst>
                          </p:cTn>
                        </p:par>
                        <p:par>
                          <p:cTn id="91" fill="hold">
                            <p:stCondLst>
                              <p:cond delay="6000"/>
                            </p:stCondLst>
                            <p:childTnLst>
                              <p:par>
                                <p:cTn id="92" presetID="22" presetClass="entr" presetSubtype="1" fill="hold" grpId="0" nodeType="after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up)">
                                      <p:cBhvr>
                                        <p:cTn id="9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 y="1111578"/>
            <a:ext cx="12234705" cy="5746422"/>
          </a:xfrm>
          <a:prstGeom prst="rect">
            <a:avLst/>
          </a:prstGeom>
        </p:spPr>
      </p:pic>
      <p:cxnSp>
        <p:nvCxnSpPr>
          <p:cNvPr id="90" name="直接连接符 89"/>
          <p:cNvCxnSpPr/>
          <p:nvPr/>
        </p:nvCxnSpPr>
        <p:spPr>
          <a:xfrm>
            <a:off x="3881205" y="2471670"/>
            <a:ext cx="4493539" cy="0"/>
          </a:xfrm>
          <a:prstGeom prst="line">
            <a:avLst/>
          </a:prstGeom>
          <a:ln w="38100">
            <a:solidFill>
              <a:srgbClr val="DDA324"/>
            </a:solidFill>
          </a:ln>
          <a:effectLst>
            <a:outerShdw blurRad="50800" dist="76200" dir="3600000" algn="ctr" rotWithShape="0">
              <a:srgbClr val="000000">
                <a:alpha val="12000"/>
              </a:srgbClr>
            </a:outerShdw>
          </a:effectLst>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cstate="email">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4607116" y="-439600"/>
            <a:ext cx="3102355" cy="3102355"/>
          </a:xfrm>
          <a:prstGeom prst="rect">
            <a:avLst/>
          </a:prstGeom>
          <a:effectLst>
            <a:outerShdw blurRad="50800" dist="76200" dir="3600000" algn="ctr" rotWithShape="0">
              <a:srgbClr val="000000">
                <a:alpha val="12000"/>
              </a:srgbClr>
            </a:outerShdw>
          </a:effectLst>
        </p:spPr>
      </p:pic>
      <p:sp>
        <p:nvSpPr>
          <p:cNvPr id="3" name="文本框 2"/>
          <p:cNvSpPr txBox="1"/>
          <p:nvPr/>
        </p:nvSpPr>
        <p:spPr>
          <a:xfrm>
            <a:off x="5306874" y="1803687"/>
            <a:ext cx="1620957" cy="523220"/>
          </a:xfrm>
          <a:prstGeom prst="rect">
            <a:avLst/>
          </a:prstGeom>
          <a:noFill/>
          <a:effectLst>
            <a:outerShdw blurRad="419100" dist="812800" dir="5400000" sx="89000" sy="89000" algn="ctr" rotWithShape="0">
              <a:srgbClr val="000000">
                <a:alpha val="85000"/>
              </a:srgbClr>
            </a:outerShdw>
            <a:reflection stA="71000" endPos="65000" dist="50800" dir="5400000" sy="-100000" algn="bl" rotWithShape="0"/>
          </a:effectLst>
        </p:spPr>
        <p:txBody>
          <a:bodyPr wrap="none" rtlCol="0">
            <a:spAutoFit/>
            <a:scene3d>
              <a:camera prst="orthographicFront"/>
              <a:lightRig rig="threePt" dir="t"/>
            </a:scene3d>
            <a:sp3d extrusionH="57150">
              <a:bevelT w="38100" h="38100" prst="slope"/>
            </a:sp3d>
          </a:bodyPr>
          <a:lstStyle/>
          <a:p>
            <a:r>
              <a:rPr lang="zh-CN" altLang="en-US" sz="2800" b="1" dirty="0">
                <a:solidFill>
                  <a:srgbClr val="FFD94B"/>
                </a:solidFill>
                <a:effectLst>
                  <a:outerShdw blurRad="241300" dist="177800" dir="5400000" algn="ctr" rotWithShape="0">
                    <a:srgbClr val="000000">
                      <a:alpha val="28000"/>
                    </a:srgbClr>
                  </a:outerShdw>
                </a:effectLst>
                <a:latin typeface="微软雅黑" panose="020B0503020204020204" pitchFamily="34" charset="-122"/>
                <a:ea typeface="微软雅黑" panose="020B0503020204020204" pitchFamily="34" charset="-122"/>
              </a:rPr>
              <a:t>谢谢观赏</a:t>
            </a:r>
          </a:p>
        </p:txBody>
      </p:sp>
      <p:sp>
        <p:nvSpPr>
          <p:cNvPr id="7" name="文本框 6"/>
          <p:cNvSpPr txBox="1"/>
          <p:nvPr/>
        </p:nvSpPr>
        <p:spPr>
          <a:xfrm>
            <a:off x="4409192" y="2527115"/>
            <a:ext cx="3416320" cy="369332"/>
          </a:xfrm>
          <a:prstGeom prst="rect">
            <a:avLst/>
          </a:prstGeom>
          <a:noFill/>
        </p:spPr>
        <p:txBody>
          <a:bodyPr wrap="none" rtlCol="0">
            <a:spAutoFit/>
          </a:bodyPr>
          <a:lstStyle/>
          <a:p>
            <a:r>
              <a:rPr lang="zh-CN" altLang="en-US" dirty="0"/>
              <a:t>企业宣传丨商业融资丨项目计划</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3"/>
                                        </p:tgtEl>
                                        <p:attrNameLst>
                                          <p:attrName>ppt_y</p:attrName>
                                        </p:attrNameLst>
                                      </p:cBhvr>
                                      <p:tavLst>
                                        <p:tav tm="0">
                                          <p:val>
                                            <p:strVal val="#ppt_y"/>
                                          </p:val>
                                        </p:tav>
                                        <p:tav tm="100000">
                                          <p:val>
                                            <p:strVal val="#ppt_y"/>
                                          </p:val>
                                        </p:tav>
                                      </p:tavLst>
                                    </p:anim>
                                    <p:anim calcmode="lin" valueType="num">
                                      <p:cBhvr>
                                        <p:cTn id="13"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75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企业文化</a:t>
            </a:r>
          </a:p>
        </p:txBody>
      </p:sp>
      <p:pic>
        <p:nvPicPr>
          <p:cNvPr id="33" name="Picture 3" descr="C:\Users\MDG\Desktop\213291_010633771_2.jpg"/>
          <p:cNvPicPr>
            <a:picLocks noChangeAspect="1" noChangeArrowheads="1"/>
          </p:cNvPicPr>
          <p:nvPr/>
        </p:nvPicPr>
        <p:blipFill rotWithShape="1">
          <a:blip r:embed="rId3" cstate="email"/>
          <a:srcRect/>
          <a:stretch>
            <a:fillRect/>
          </a:stretch>
        </p:blipFill>
        <p:spPr bwMode="auto">
          <a:xfrm>
            <a:off x="7809353" y="2600172"/>
            <a:ext cx="3370291" cy="1978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MDG\Desktop\240425-13030FHS569.jpg"/>
          <p:cNvPicPr>
            <a:picLocks noChangeAspect="1" noChangeArrowheads="1"/>
          </p:cNvPicPr>
          <p:nvPr/>
        </p:nvPicPr>
        <p:blipFill>
          <a:blip r:embed="rId4" cstate="email"/>
          <a:srcRect/>
          <a:stretch>
            <a:fillRect/>
          </a:stretch>
        </p:blipFill>
        <p:spPr bwMode="auto">
          <a:xfrm>
            <a:off x="971940" y="2600170"/>
            <a:ext cx="3370291" cy="1978362"/>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4385041" y="2600168"/>
            <a:ext cx="3370291" cy="1978362"/>
          </a:xfrm>
          <a:prstGeom prst="rect">
            <a:avLst/>
          </a:prstGeom>
          <a:solidFill>
            <a:srgbClr val="E8B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字以内</a:t>
            </a:r>
          </a:p>
        </p:txBody>
      </p:sp>
      <p:grpSp>
        <p:nvGrpSpPr>
          <p:cNvPr id="36" name="组合 35"/>
          <p:cNvGrpSpPr/>
          <p:nvPr/>
        </p:nvGrpSpPr>
        <p:grpSpPr>
          <a:xfrm>
            <a:off x="4372576" y="1389817"/>
            <a:ext cx="3262432" cy="652537"/>
            <a:chOff x="4420120" y="1210537"/>
            <a:chExt cx="3262433" cy="652537"/>
          </a:xfrm>
        </p:grpSpPr>
        <p:sp>
          <p:nvSpPr>
            <p:cNvPr id="37" name="TextBox 7"/>
            <p:cNvSpPr txBox="1"/>
            <p:nvPr/>
          </p:nvSpPr>
          <p:spPr>
            <a:xfrm>
              <a:off x="4420120" y="1210537"/>
              <a:ext cx="3262433" cy="461665"/>
            </a:xfrm>
            <a:prstGeom prst="rect">
              <a:avLst/>
            </a:prstGeom>
            <a:noFill/>
          </p:spPr>
          <p:txBody>
            <a:bodyPr wrap="none" rtlCol="0">
              <a:spAutoFit/>
            </a:bodyPr>
            <a:lstStyle/>
            <a:p>
              <a:pPr algn="ctr"/>
              <a:r>
                <a:rPr lang="zh-CN" altLang="en-US" sz="2400" dirty="0">
                  <a:solidFill>
                    <a:srgbClr val="E8B438"/>
                  </a:solidFill>
                  <a:latin typeface="微软雅黑" panose="020B0503020204020204" pitchFamily="34" charset="-122"/>
                  <a:ea typeface="微软雅黑" panose="020B0503020204020204" pitchFamily="34" charset="-122"/>
                  <a:cs typeface="Arial Unicode MS" panose="020B0604020202020204" pitchFamily="34" charset="-122"/>
                </a:rPr>
                <a:t>单击此处添加您的标题</a:t>
              </a:r>
            </a:p>
          </p:txBody>
        </p:sp>
        <p:sp>
          <p:nvSpPr>
            <p:cNvPr id="38" name="矩形 37"/>
            <p:cNvSpPr/>
            <p:nvPr/>
          </p:nvSpPr>
          <p:spPr>
            <a:xfrm>
              <a:off x="4700646" y="1555297"/>
              <a:ext cx="2701382" cy="307777"/>
            </a:xfrm>
            <a:prstGeom prst="rect">
              <a:avLst/>
            </a:prstGeom>
          </p:spPr>
          <p:txBody>
            <a:bodyPr wrap="none">
              <a:spAutoFit/>
            </a:bodyPr>
            <a:lstStyle/>
            <a:p>
              <a:pPr algn="r"/>
              <a:r>
                <a:rPr lang="en-US" altLang="zh-CN" sz="1400" dirty="0">
                  <a:solidFill>
                    <a:schemeClr val="tx1">
                      <a:lumMod val="75000"/>
                      <a:lumOff val="25000"/>
                    </a:schemeClr>
                  </a:solidFill>
                </a:rPr>
                <a:t>Click here to add your company</a:t>
              </a:r>
            </a:p>
          </p:txBody>
        </p:sp>
      </p:grpSp>
      <p:cxnSp>
        <p:nvCxnSpPr>
          <p:cNvPr id="39" name="直接连接符 38"/>
          <p:cNvCxnSpPr/>
          <p:nvPr/>
        </p:nvCxnSpPr>
        <p:spPr>
          <a:xfrm>
            <a:off x="5610091" y="2191059"/>
            <a:ext cx="7874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Rectangle 5"/>
          <p:cNvSpPr/>
          <p:nvPr/>
        </p:nvSpPr>
        <p:spPr bwMode="auto">
          <a:xfrm>
            <a:off x="1374855" y="5053670"/>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300" fill="hold"/>
                                        <p:tgtEl>
                                          <p:spTgt spid="39"/>
                                        </p:tgtEl>
                                        <p:attrNameLst>
                                          <p:attrName>ppt_x</p:attrName>
                                        </p:attrNameLst>
                                      </p:cBhvr>
                                      <p:tavLst>
                                        <p:tav tm="0">
                                          <p:val>
                                            <p:strVal val="#ppt_x"/>
                                          </p:val>
                                        </p:tav>
                                        <p:tav tm="100000">
                                          <p:val>
                                            <p:strVal val="#ppt_x"/>
                                          </p:val>
                                        </p:tav>
                                      </p:tavLst>
                                    </p:anim>
                                    <p:anim calcmode="lin" valueType="num">
                                      <p:cBhvr additive="base">
                                        <p:cTn id="8" dur="3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Effect transition="in" filter="fade">
                                      <p:cBhvr>
                                        <p:cTn id="18" dur="500"/>
                                        <p:tgtEl>
                                          <p:spTgt spid="35"/>
                                        </p:tgtEl>
                                      </p:cBhvr>
                                    </p:animEffect>
                                  </p:childTnLst>
                                </p:cTn>
                              </p:par>
                            </p:childTnLst>
                          </p:cTn>
                        </p:par>
                        <p:par>
                          <p:cTn id="19" fill="hold">
                            <p:stCondLst>
                              <p:cond delay="1000"/>
                            </p:stCondLst>
                            <p:childTnLst>
                              <p:par>
                                <p:cTn id="20" presetID="1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750"/>
                                        <p:tgtEl>
                                          <p:spTgt spid="34"/>
                                        </p:tgtEl>
                                        <p:attrNameLst>
                                          <p:attrName>ppt_x</p:attrName>
                                        </p:attrNameLst>
                                      </p:cBhvr>
                                      <p:tavLst>
                                        <p:tav tm="0">
                                          <p:val>
                                            <p:strVal val="#ppt_x+#ppt_w*1.125000"/>
                                          </p:val>
                                        </p:tav>
                                        <p:tav tm="100000">
                                          <p:val>
                                            <p:strVal val="#ppt_x"/>
                                          </p:val>
                                        </p:tav>
                                      </p:tavLst>
                                    </p:anim>
                                    <p:animEffect transition="in" filter="wipe(left)">
                                      <p:cBhvr>
                                        <p:cTn id="23" dur="750"/>
                                        <p:tgtEl>
                                          <p:spTgt spid="34"/>
                                        </p:tgtEl>
                                      </p:cBhvr>
                                    </p:animEffect>
                                  </p:childTnLst>
                                </p:cTn>
                              </p:par>
                              <p:par>
                                <p:cTn id="24" presetID="12" presetClass="entr" presetSubtype="8"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750"/>
                                        <p:tgtEl>
                                          <p:spTgt spid="33"/>
                                        </p:tgtEl>
                                        <p:attrNameLst>
                                          <p:attrName>ppt_x</p:attrName>
                                        </p:attrNameLst>
                                      </p:cBhvr>
                                      <p:tavLst>
                                        <p:tav tm="0">
                                          <p:val>
                                            <p:strVal val="#ppt_x-#ppt_w*1.125000"/>
                                          </p:val>
                                        </p:tav>
                                        <p:tav tm="100000">
                                          <p:val>
                                            <p:strVal val="#ppt_x"/>
                                          </p:val>
                                        </p:tav>
                                      </p:tavLst>
                                    </p:anim>
                                    <p:animEffect transition="in" filter="wipe(righ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40"/>
                                        </p:tgtEl>
                                        <p:attrNameLst>
                                          <p:attrName>style.visibility</p:attrName>
                                        </p:attrNameLst>
                                      </p:cBhvr>
                                      <p:to>
                                        <p:strVal val="visible"/>
                                      </p:to>
                                    </p:set>
                                    <p:anim calcmode="lin" valueType="num">
                                      <p:cBhvr>
                                        <p:cTn id="32"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3" dur="250" fill="hold"/>
                                        <p:tgtEl>
                                          <p:spTgt spid="40"/>
                                        </p:tgtEl>
                                        <p:attrNameLst>
                                          <p:attrName>ppt_y</p:attrName>
                                        </p:attrNameLst>
                                      </p:cBhvr>
                                      <p:tavLst>
                                        <p:tav tm="0">
                                          <p:val>
                                            <p:strVal val="#ppt_y"/>
                                          </p:val>
                                        </p:tav>
                                        <p:tav tm="100000">
                                          <p:val>
                                            <p:strVal val="#ppt_y"/>
                                          </p:val>
                                        </p:tav>
                                      </p:tavLst>
                                    </p:anim>
                                    <p:anim calcmode="lin" valueType="num">
                                      <p:cBhvr>
                                        <p:cTn id="34"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5"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团队介绍</a:t>
            </a:r>
          </a:p>
        </p:txBody>
      </p:sp>
      <p:pic>
        <p:nvPicPr>
          <p:cNvPr id="102" name="Picture 5"/>
          <p:cNvPicPr>
            <a:picLocks noChangeAspect="1" noChangeArrowheads="1"/>
          </p:cNvPicPr>
          <p:nvPr/>
        </p:nvPicPr>
        <p:blipFill>
          <a:blip r:embed="rId3" cstate="email"/>
          <a:stretch>
            <a:fillRect/>
          </a:stretch>
        </p:blipFill>
        <p:spPr bwMode="auto">
          <a:xfrm>
            <a:off x="-290748" y="2070070"/>
            <a:ext cx="6573421" cy="4855368"/>
          </a:xfrm>
          <a:prstGeom prst="rect">
            <a:avLst/>
          </a:prstGeom>
          <a:noFill/>
          <a:extLst>
            <a:ext uri="{909E8E84-426E-40DD-AFC4-6F175D3DCCD1}">
              <a14:hiddenFill xmlns:a14="http://schemas.microsoft.com/office/drawing/2010/main">
                <a:solidFill>
                  <a:srgbClr val="FFFFFF"/>
                </a:solidFill>
              </a14:hiddenFill>
            </a:ext>
          </a:extLst>
        </p:spPr>
      </p:pic>
      <p:sp>
        <p:nvSpPr>
          <p:cNvPr id="103" name="矩形 102"/>
          <p:cNvSpPr>
            <a:spLocks noChangeArrowheads="1"/>
          </p:cNvSpPr>
          <p:nvPr/>
        </p:nvSpPr>
        <p:spPr bwMode="auto">
          <a:xfrm>
            <a:off x="821984" y="1233044"/>
            <a:ext cx="10888707"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4" name="组合 103"/>
          <p:cNvGrpSpPr/>
          <p:nvPr/>
        </p:nvGrpSpPr>
        <p:grpSpPr>
          <a:xfrm>
            <a:off x="6006941" y="2580204"/>
            <a:ext cx="791948" cy="791948"/>
            <a:chOff x="4589983" y="2663795"/>
            <a:chExt cx="877102" cy="877102"/>
          </a:xfrm>
        </p:grpSpPr>
        <p:grpSp>
          <p:nvGrpSpPr>
            <p:cNvPr id="105" name="组合 104"/>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8" name="椭圆 117"/>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6" name="组合 105"/>
            <p:cNvGrpSpPr/>
            <p:nvPr/>
          </p:nvGrpSpPr>
          <p:grpSpPr>
            <a:xfrm>
              <a:off x="4690436" y="2865050"/>
              <a:ext cx="567894" cy="535099"/>
              <a:chOff x="4832350" y="1028700"/>
              <a:chExt cx="522288" cy="492126"/>
            </a:xfrm>
            <a:solidFill>
              <a:srgbClr val="0070C0"/>
            </a:solidFill>
          </p:grpSpPr>
          <p:sp>
            <p:nvSpPr>
              <p:cNvPr id="107"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9" name="组合 118"/>
          <p:cNvGrpSpPr/>
          <p:nvPr/>
        </p:nvGrpSpPr>
        <p:grpSpPr>
          <a:xfrm>
            <a:off x="6006941" y="3987210"/>
            <a:ext cx="791948" cy="791948"/>
            <a:chOff x="4692046" y="3749516"/>
            <a:chExt cx="877102" cy="877102"/>
          </a:xfrm>
        </p:grpSpPr>
        <p:grpSp>
          <p:nvGrpSpPr>
            <p:cNvPr id="120" name="组合 119"/>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41" name="椭圆 140"/>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1" name="组合 120"/>
            <p:cNvGrpSpPr/>
            <p:nvPr/>
          </p:nvGrpSpPr>
          <p:grpSpPr>
            <a:xfrm>
              <a:off x="4853377" y="3997905"/>
              <a:ext cx="554441" cy="377594"/>
              <a:chOff x="4156075" y="2292350"/>
              <a:chExt cx="552450" cy="376238"/>
            </a:xfrm>
            <a:solidFill>
              <a:srgbClr val="0070C0"/>
            </a:solidFill>
          </p:grpSpPr>
          <p:sp>
            <p:nvSpPr>
              <p:cNvPr id="122"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33"/>
              <p:cNvSpPr>
                <a:spLocks noChangeArrowheads="1"/>
              </p:cNvSpPr>
              <p:nvPr/>
            </p:nvSpPr>
            <p:spPr bwMode="auto">
              <a:xfrm>
                <a:off x="4205288" y="2333625"/>
                <a:ext cx="115888" cy="120650"/>
              </a:xfrm>
              <a:prstGeom prst="ellipse">
                <a:avLst/>
              </a:pr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38"/>
              <p:cNvSpPr>
                <a:spLocks noChangeArrowheads="1"/>
              </p:cNvSpPr>
              <p:nvPr/>
            </p:nvSpPr>
            <p:spPr bwMode="auto">
              <a:xfrm>
                <a:off x="4541838" y="2333625"/>
                <a:ext cx="117475" cy="120650"/>
              </a:xfrm>
              <a:prstGeom prst="ellipse">
                <a:avLst/>
              </a:pr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2" name="组合 141"/>
          <p:cNvGrpSpPr/>
          <p:nvPr/>
        </p:nvGrpSpPr>
        <p:grpSpPr>
          <a:xfrm>
            <a:off x="6006941" y="5394215"/>
            <a:ext cx="791948" cy="791948"/>
            <a:chOff x="5276799" y="5817699"/>
            <a:chExt cx="877102" cy="877102"/>
          </a:xfrm>
        </p:grpSpPr>
        <p:grpSp>
          <p:nvGrpSpPr>
            <p:cNvPr id="143" name="组合 142"/>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6" name="椭圆 155"/>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4" name="组合 143"/>
            <p:cNvGrpSpPr/>
            <p:nvPr/>
          </p:nvGrpSpPr>
          <p:grpSpPr>
            <a:xfrm>
              <a:off x="5491718" y="5999083"/>
              <a:ext cx="447265" cy="447265"/>
              <a:chOff x="4219575" y="4668838"/>
              <a:chExt cx="442913" cy="442913"/>
            </a:xfrm>
            <a:solidFill>
              <a:srgbClr val="0070C0"/>
            </a:solidFill>
          </p:grpSpPr>
          <p:sp>
            <p:nvSpPr>
              <p:cNvPr id="145"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Rectangle 7"/>
              <p:cNvSpPr>
                <a:spLocks noChangeArrowheads="1"/>
              </p:cNvSpPr>
              <p:nvPr/>
            </p:nvSpPr>
            <p:spPr bwMode="auto">
              <a:xfrm>
                <a:off x="4219575" y="4962525"/>
                <a:ext cx="87313" cy="93663"/>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Rectangle 9"/>
              <p:cNvSpPr>
                <a:spLocks noChangeArrowheads="1"/>
              </p:cNvSpPr>
              <p:nvPr/>
            </p:nvSpPr>
            <p:spPr bwMode="auto">
              <a:xfrm>
                <a:off x="4321175" y="4932363"/>
                <a:ext cx="84138" cy="123825"/>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1" name="Rectangle 11"/>
              <p:cNvSpPr>
                <a:spLocks noChangeArrowheads="1"/>
              </p:cNvSpPr>
              <p:nvPr/>
            </p:nvSpPr>
            <p:spPr bwMode="auto">
              <a:xfrm>
                <a:off x="4419600" y="4891088"/>
                <a:ext cx="87313" cy="165100"/>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Rectangle 13"/>
              <p:cNvSpPr>
                <a:spLocks noChangeArrowheads="1"/>
              </p:cNvSpPr>
              <p:nvPr/>
            </p:nvSpPr>
            <p:spPr bwMode="auto">
              <a:xfrm>
                <a:off x="4522788" y="4826000"/>
                <a:ext cx="82550" cy="230188"/>
              </a:xfrm>
              <a:prstGeom prst="rect">
                <a:avLst/>
              </a:prstGeom>
              <a:solidFill>
                <a:srgbClr val="E8B4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4"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E8B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7" name="组合 156"/>
          <p:cNvGrpSpPr/>
          <p:nvPr/>
        </p:nvGrpSpPr>
        <p:grpSpPr>
          <a:xfrm>
            <a:off x="7286930" y="2794730"/>
            <a:ext cx="4112228" cy="853819"/>
            <a:chOff x="7127272" y="2681303"/>
            <a:chExt cx="4112228" cy="853819"/>
          </a:xfrm>
        </p:grpSpPr>
        <p:sp>
          <p:nvSpPr>
            <p:cNvPr id="158" name="矩形 157"/>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矩形 47"/>
            <p:cNvSpPr>
              <a:spLocks noChangeArrowheads="1"/>
            </p:cNvSpPr>
            <p:nvPr/>
          </p:nvSpPr>
          <p:spPr bwMode="auto">
            <a:xfrm>
              <a:off x="7152672" y="2795742"/>
              <a:ext cx="3713339" cy="62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0" name="矩形 3"/>
          <p:cNvSpPr>
            <a:spLocks noChangeArrowheads="1"/>
          </p:cNvSpPr>
          <p:nvPr/>
        </p:nvSpPr>
        <p:spPr bwMode="auto">
          <a:xfrm>
            <a:off x="7274230" y="2382910"/>
            <a:ext cx="1420888"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E8B438"/>
                </a:solidFill>
                <a:latin typeface="Arial" panose="020B0604020202020204" pitchFamily="34" charset="0"/>
                <a:ea typeface="微软雅黑" panose="020B0503020204020204" pitchFamily="34" charset="-122"/>
                <a:cs typeface="Arial" panose="020B0604020202020204" pitchFamily="34" charset="0"/>
              </a:rPr>
              <a:t>专业又年轻</a:t>
            </a:r>
          </a:p>
        </p:txBody>
      </p:sp>
      <p:grpSp>
        <p:nvGrpSpPr>
          <p:cNvPr id="161" name="组合 160"/>
          <p:cNvGrpSpPr/>
          <p:nvPr/>
        </p:nvGrpSpPr>
        <p:grpSpPr>
          <a:xfrm>
            <a:off x="7286930" y="4176082"/>
            <a:ext cx="4112228" cy="853819"/>
            <a:chOff x="7127272" y="4062656"/>
            <a:chExt cx="4112228" cy="853819"/>
          </a:xfrm>
        </p:grpSpPr>
        <p:sp>
          <p:nvSpPr>
            <p:cNvPr id="162" name="矩形 161"/>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矩形 47"/>
            <p:cNvSpPr>
              <a:spLocks noChangeArrowheads="1"/>
            </p:cNvSpPr>
            <p:nvPr/>
          </p:nvSpPr>
          <p:spPr bwMode="auto">
            <a:xfrm>
              <a:off x="7165371" y="4175680"/>
              <a:ext cx="3700639" cy="62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 name="矩形 3"/>
          <p:cNvSpPr>
            <a:spLocks noChangeArrowheads="1"/>
          </p:cNvSpPr>
          <p:nvPr/>
        </p:nvSpPr>
        <p:spPr bwMode="auto">
          <a:xfrm>
            <a:off x="7274230" y="3724748"/>
            <a:ext cx="1420888"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E8B438"/>
                </a:solidFill>
                <a:latin typeface="Arial" panose="020B0604020202020204" pitchFamily="34" charset="0"/>
                <a:ea typeface="微软雅黑" panose="020B0503020204020204" pitchFamily="34" charset="-122"/>
                <a:cs typeface="Arial" panose="020B0604020202020204" pitchFamily="34" charset="0"/>
              </a:rPr>
              <a:t>勤奋有梦想</a:t>
            </a:r>
          </a:p>
        </p:txBody>
      </p:sp>
      <p:grpSp>
        <p:nvGrpSpPr>
          <p:cNvPr id="165" name="组合 164"/>
          <p:cNvGrpSpPr/>
          <p:nvPr/>
        </p:nvGrpSpPr>
        <p:grpSpPr>
          <a:xfrm>
            <a:off x="7286930" y="5557435"/>
            <a:ext cx="4112228" cy="853819"/>
            <a:chOff x="7127272" y="5444009"/>
            <a:chExt cx="4112228" cy="853819"/>
          </a:xfrm>
        </p:grpSpPr>
        <p:sp>
          <p:nvSpPr>
            <p:cNvPr id="166" name="矩形 165"/>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矩形 47"/>
            <p:cNvSpPr>
              <a:spLocks noChangeArrowheads="1"/>
            </p:cNvSpPr>
            <p:nvPr/>
          </p:nvSpPr>
          <p:spPr bwMode="auto">
            <a:xfrm>
              <a:off x="7152671" y="5555617"/>
              <a:ext cx="3713339" cy="62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8" name="矩形 3"/>
          <p:cNvSpPr>
            <a:spLocks noChangeArrowheads="1"/>
          </p:cNvSpPr>
          <p:nvPr/>
        </p:nvSpPr>
        <p:spPr bwMode="auto">
          <a:xfrm>
            <a:off x="7274229" y="5104685"/>
            <a:ext cx="1677368"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E8B438"/>
                </a:solidFill>
                <a:latin typeface="Arial" panose="020B0604020202020204" pitchFamily="34" charset="0"/>
                <a:ea typeface="微软雅黑" panose="020B0503020204020204" pitchFamily="34" charset="-122"/>
                <a:cs typeface="Arial" panose="020B0604020202020204" pitchFamily="34" charset="0"/>
              </a:rPr>
              <a:t>高速的执行力</a:t>
            </a:r>
          </a:p>
        </p:txBody>
      </p:sp>
      <p:cxnSp>
        <p:nvCxnSpPr>
          <p:cNvPr id="169" name="直接连接符 168"/>
          <p:cNvCxnSpPr/>
          <p:nvPr/>
        </p:nvCxnSpPr>
        <p:spPr>
          <a:xfrm>
            <a:off x="6992257" y="2471810"/>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6992257" y="3860228"/>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7004957" y="5258075"/>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300" fill="hold"/>
                                        <p:tgtEl>
                                          <p:spTgt spid="102"/>
                                        </p:tgtEl>
                                        <p:attrNameLst>
                                          <p:attrName>ppt_w</p:attrName>
                                        </p:attrNameLst>
                                      </p:cBhvr>
                                      <p:tavLst>
                                        <p:tav tm="0">
                                          <p:val>
                                            <p:fltVal val="0"/>
                                          </p:val>
                                        </p:tav>
                                        <p:tav tm="100000">
                                          <p:val>
                                            <p:strVal val="#ppt_w"/>
                                          </p:val>
                                        </p:tav>
                                      </p:tavLst>
                                    </p:anim>
                                    <p:anim calcmode="lin" valueType="num">
                                      <p:cBhvr>
                                        <p:cTn id="8" dur="300" fill="hold"/>
                                        <p:tgtEl>
                                          <p:spTgt spid="102"/>
                                        </p:tgtEl>
                                        <p:attrNameLst>
                                          <p:attrName>ppt_h</p:attrName>
                                        </p:attrNameLst>
                                      </p:cBhvr>
                                      <p:tavLst>
                                        <p:tav tm="0">
                                          <p:val>
                                            <p:fltVal val="0"/>
                                          </p:val>
                                        </p:tav>
                                        <p:tav tm="100000">
                                          <p:val>
                                            <p:strVal val="#ppt_h"/>
                                          </p:val>
                                        </p:tav>
                                      </p:tavLst>
                                    </p:anim>
                                    <p:animEffect transition="in" filter="fade">
                                      <p:cBhvr>
                                        <p:cTn id="9" dur="300"/>
                                        <p:tgtEl>
                                          <p:spTgt spid="10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wipe(up)">
                                      <p:cBhvr>
                                        <p:cTn id="13" dur="500"/>
                                        <p:tgtEl>
                                          <p:spTgt spid="10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100" fill="hold"/>
                                        <p:tgtEl>
                                          <p:spTgt spid="104"/>
                                        </p:tgtEl>
                                        <p:attrNameLst>
                                          <p:attrName>ppt_w</p:attrName>
                                        </p:attrNameLst>
                                      </p:cBhvr>
                                      <p:tavLst>
                                        <p:tav tm="0">
                                          <p:val>
                                            <p:fltVal val="0"/>
                                          </p:val>
                                        </p:tav>
                                        <p:tav tm="100000">
                                          <p:val>
                                            <p:strVal val="#ppt_w"/>
                                          </p:val>
                                        </p:tav>
                                      </p:tavLst>
                                    </p:anim>
                                    <p:anim calcmode="lin" valueType="num">
                                      <p:cBhvr>
                                        <p:cTn id="18" dur="100" fill="hold"/>
                                        <p:tgtEl>
                                          <p:spTgt spid="104"/>
                                        </p:tgtEl>
                                        <p:attrNameLst>
                                          <p:attrName>ppt_h</p:attrName>
                                        </p:attrNameLst>
                                      </p:cBhvr>
                                      <p:tavLst>
                                        <p:tav tm="0">
                                          <p:val>
                                            <p:fltVal val="0"/>
                                          </p:val>
                                        </p:tav>
                                        <p:tav tm="100000">
                                          <p:val>
                                            <p:strVal val="#ppt_h"/>
                                          </p:val>
                                        </p:tav>
                                      </p:tavLst>
                                    </p:anim>
                                    <p:animEffect transition="in" filter="fade">
                                      <p:cBhvr>
                                        <p:cTn id="19" dur="100"/>
                                        <p:tgtEl>
                                          <p:spTgt spid="104"/>
                                        </p:tgtEl>
                                      </p:cBhvr>
                                    </p:animEffect>
                                  </p:childTnLst>
                                </p:cTn>
                              </p:par>
                              <p:par>
                                <p:cTn id="20" presetID="6" presetClass="emph" presetSubtype="0" fill="hold" nodeType="withEffect">
                                  <p:stCondLst>
                                    <p:cond delay="100"/>
                                  </p:stCondLst>
                                  <p:childTnLst>
                                    <p:animScale>
                                      <p:cBhvr>
                                        <p:cTn id="21" dur="100" fill="hold"/>
                                        <p:tgtEl>
                                          <p:spTgt spid="104"/>
                                        </p:tgtEl>
                                      </p:cBhvr>
                                      <p:by x="110000" y="110000"/>
                                    </p:animScale>
                                  </p:childTnLst>
                                </p:cTn>
                              </p:par>
                              <p:par>
                                <p:cTn id="22" presetID="6" presetClass="emph" presetSubtype="0" fill="hold" nodeType="withEffect">
                                  <p:stCondLst>
                                    <p:cond delay="200"/>
                                  </p:stCondLst>
                                  <p:childTnLst>
                                    <p:animScale>
                                      <p:cBhvr>
                                        <p:cTn id="23" dur="200" fill="hold"/>
                                        <p:tgtEl>
                                          <p:spTgt spid="104"/>
                                        </p:tgtEl>
                                      </p:cBhvr>
                                      <p:by x="90000" y="90000"/>
                                    </p:animScale>
                                  </p:childTnLst>
                                </p:cTn>
                              </p:par>
                              <p:par>
                                <p:cTn id="24" presetID="6" presetClass="emph" presetSubtype="0" fill="hold" nodeType="withEffect">
                                  <p:stCondLst>
                                    <p:cond delay="400"/>
                                  </p:stCondLst>
                                  <p:childTnLst>
                                    <p:animScale>
                                      <p:cBhvr>
                                        <p:cTn id="25" dur="100" fill="hold"/>
                                        <p:tgtEl>
                                          <p:spTgt spid="104"/>
                                        </p:tgtEl>
                                      </p:cBhvr>
                                      <p:by x="105000" y="105000"/>
                                    </p:animScale>
                                  </p:childTnLst>
                                </p:cTn>
                              </p:par>
                              <p:par>
                                <p:cTn id="26" presetID="6" presetClass="emph" presetSubtype="0" fill="hold" nodeType="withEffect">
                                  <p:stCondLst>
                                    <p:cond delay="500"/>
                                  </p:stCondLst>
                                  <p:childTnLst>
                                    <p:animScale>
                                      <p:cBhvr>
                                        <p:cTn id="27" dur="200" fill="hold"/>
                                        <p:tgtEl>
                                          <p:spTgt spid="104"/>
                                        </p:tgtEl>
                                      </p:cBhvr>
                                      <p:by x="95000" y="95000"/>
                                    </p:animScale>
                                  </p:childTnLst>
                                </p:cTn>
                              </p:par>
                            </p:childTnLst>
                          </p:cTn>
                        </p:par>
                        <p:par>
                          <p:cTn id="28" fill="hold">
                            <p:stCondLst>
                              <p:cond delay="1500"/>
                            </p:stCondLst>
                            <p:childTnLst>
                              <p:par>
                                <p:cTn id="29" presetID="16" presetClass="entr" presetSubtype="42" fill="hold" nodeType="after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barn(outHorizontal)">
                                      <p:cBhvr>
                                        <p:cTn id="31" dur="500"/>
                                        <p:tgtEl>
                                          <p:spTgt spid="169"/>
                                        </p:tgtEl>
                                      </p:cBhvr>
                                    </p:animEffect>
                                  </p:childTnLst>
                                </p:cTn>
                              </p:par>
                            </p:childTnLst>
                          </p:cTn>
                        </p:par>
                        <p:par>
                          <p:cTn id="32" fill="hold">
                            <p:stCondLst>
                              <p:cond delay="2000"/>
                            </p:stCondLst>
                            <p:childTnLst>
                              <p:par>
                                <p:cTn id="33" presetID="2" presetClass="entr" presetSubtype="2" accel="50000" decel="50000"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additive="base">
                                        <p:cTn id="35" dur="1000" fill="hold"/>
                                        <p:tgtEl>
                                          <p:spTgt spid="160"/>
                                        </p:tgtEl>
                                        <p:attrNameLst>
                                          <p:attrName>ppt_x</p:attrName>
                                        </p:attrNameLst>
                                      </p:cBhvr>
                                      <p:tavLst>
                                        <p:tav tm="0">
                                          <p:val>
                                            <p:strVal val="1+#ppt_w/2"/>
                                          </p:val>
                                        </p:tav>
                                        <p:tav tm="100000">
                                          <p:val>
                                            <p:strVal val="#ppt_x"/>
                                          </p:val>
                                        </p:tav>
                                      </p:tavLst>
                                    </p:anim>
                                    <p:anim calcmode="lin" valueType="num">
                                      <p:cBhvr additive="base">
                                        <p:cTn id="36" dur="1000" fill="hold"/>
                                        <p:tgtEl>
                                          <p:spTgt spid="160"/>
                                        </p:tgtEl>
                                        <p:attrNameLst>
                                          <p:attrName>ppt_y</p:attrName>
                                        </p:attrNameLst>
                                      </p:cBhvr>
                                      <p:tavLst>
                                        <p:tav tm="0">
                                          <p:val>
                                            <p:strVal val="#ppt_y"/>
                                          </p:val>
                                        </p:tav>
                                        <p:tav tm="100000">
                                          <p:val>
                                            <p:strVal val="#ppt_y"/>
                                          </p:val>
                                        </p:tav>
                                      </p:tavLst>
                                    </p:anim>
                                  </p:childTnLst>
                                </p:cTn>
                              </p:par>
                              <p:par>
                                <p:cTn id="37" presetID="2" presetClass="entr" presetSubtype="2" accel="50000" decel="50000" fill="hold" nodeType="withEffect">
                                  <p:stCondLst>
                                    <p:cond delay="0"/>
                                  </p:stCondLst>
                                  <p:childTnLst>
                                    <p:set>
                                      <p:cBhvr>
                                        <p:cTn id="38" dur="1" fill="hold">
                                          <p:stCondLst>
                                            <p:cond delay="0"/>
                                          </p:stCondLst>
                                        </p:cTn>
                                        <p:tgtEl>
                                          <p:spTgt spid="157"/>
                                        </p:tgtEl>
                                        <p:attrNameLst>
                                          <p:attrName>style.visibility</p:attrName>
                                        </p:attrNameLst>
                                      </p:cBhvr>
                                      <p:to>
                                        <p:strVal val="visible"/>
                                      </p:to>
                                    </p:set>
                                    <p:anim calcmode="lin" valueType="num">
                                      <p:cBhvr additive="base">
                                        <p:cTn id="39" dur="1000" fill="hold"/>
                                        <p:tgtEl>
                                          <p:spTgt spid="157"/>
                                        </p:tgtEl>
                                        <p:attrNameLst>
                                          <p:attrName>ppt_x</p:attrName>
                                        </p:attrNameLst>
                                      </p:cBhvr>
                                      <p:tavLst>
                                        <p:tav tm="0">
                                          <p:val>
                                            <p:strVal val="1+#ppt_w/2"/>
                                          </p:val>
                                        </p:tav>
                                        <p:tav tm="100000">
                                          <p:val>
                                            <p:strVal val="#ppt_x"/>
                                          </p:val>
                                        </p:tav>
                                      </p:tavLst>
                                    </p:anim>
                                    <p:anim calcmode="lin" valueType="num">
                                      <p:cBhvr additive="base">
                                        <p:cTn id="40" dur="1000" fill="hold"/>
                                        <p:tgtEl>
                                          <p:spTgt spid="157"/>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p:cTn id="44" dur="100" fill="hold"/>
                                        <p:tgtEl>
                                          <p:spTgt spid="119"/>
                                        </p:tgtEl>
                                        <p:attrNameLst>
                                          <p:attrName>ppt_w</p:attrName>
                                        </p:attrNameLst>
                                      </p:cBhvr>
                                      <p:tavLst>
                                        <p:tav tm="0">
                                          <p:val>
                                            <p:fltVal val="0"/>
                                          </p:val>
                                        </p:tav>
                                        <p:tav tm="100000">
                                          <p:val>
                                            <p:strVal val="#ppt_w"/>
                                          </p:val>
                                        </p:tav>
                                      </p:tavLst>
                                    </p:anim>
                                    <p:anim calcmode="lin" valueType="num">
                                      <p:cBhvr>
                                        <p:cTn id="45" dur="100" fill="hold"/>
                                        <p:tgtEl>
                                          <p:spTgt spid="119"/>
                                        </p:tgtEl>
                                        <p:attrNameLst>
                                          <p:attrName>ppt_h</p:attrName>
                                        </p:attrNameLst>
                                      </p:cBhvr>
                                      <p:tavLst>
                                        <p:tav tm="0">
                                          <p:val>
                                            <p:fltVal val="0"/>
                                          </p:val>
                                        </p:tav>
                                        <p:tav tm="100000">
                                          <p:val>
                                            <p:strVal val="#ppt_h"/>
                                          </p:val>
                                        </p:tav>
                                      </p:tavLst>
                                    </p:anim>
                                    <p:animEffect transition="in" filter="fade">
                                      <p:cBhvr>
                                        <p:cTn id="46" dur="100"/>
                                        <p:tgtEl>
                                          <p:spTgt spid="119"/>
                                        </p:tgtEl>
                                      </p:cBhvr>
                                    </p:animEffect>
                                  </p:childTnLst>
                                </p:cTn>
                              </p:par>
                              <p:par>
                                <p:cTn id="47" presetID="6" presetClass="emph" presetSubtype="0" fill="hold" nodeType="withEffect">
                                  <p:stCondLst>
                                    <p:cond delay="100"/>
                                  </p:stCondLst>
                                  <p:childTnLst>
                                    <p:animScale>
                                      <p:cBhvr>
                                        <p:cTn id="48" dur="100" fill="hold"/>
                                        <p:tgtEl>
                                          <p:spTgt spid="119"/>
                                        </p:tgtEl>
                                      </p:cBhvr>
                                      <p:by x="110000" y="110000"/>
                                    </p:animScale>
                                  </p:childTnLst>
                                </p:cTn>
                              </p:par>
                              <p:par>
                                <p:cTn id="49" presetID="6" presetClass="emph" presetSubtype="0" fill="hold" nodeType="withEffect">
                                  <p:stCondLst>
                                    <p:cond delay="200"/>
                                  </p:stCondLst>
                                  <p:childTnLst>
                                    <p:animScale>
                                      <p:cBhvr>
                                        <p:cTn id="50" dur="200" fill="hold"/>
                                        <p:tgtEl>
                                          <p:spTgt spid="119"/>
                                        </p:tgtEl>
                                      </p:cBhvr>
                                      <p:by x="90000" y="90000"/>
                                    </p:animScale>
                                  </p:childTnLst>
                                </p:cTn>
                              </p:par>
                              <p:par>
                                <p:cTn id="51" presetID="6" presetClass="emph" presetSubtype="0" fill="hold" nodeType="withEffect">
                                  <p:stCondLst>
                                    <p:cond delay="400"/>
                                  </p:stCondLst>
                                  <p:childTnLst>
                                    <p:animScale>
                                      <p:cBhvr>
                                        <p:cTn id="52" dur="100" fill="hold"/>
                                        <p:tgtEl>
                                          <p:spTgt spid="119"/>
                                        </p:tgtEl>
                                      </p:cBhvr>
                                      <p:by x="105000" y="105000"/>
                                    </p:animScale>
                                  </p:childTnLst>
                                </p:cTn>
                              </p:par>
                              <p:par>
                                <p:cTn id="53" presetID="6" presetClass="emph" presetSubtype="0" fill="hold" nodeType="withEffect">
                                  <p:stCondLst>
                                    <p:cond delay="500"/>
                                  </p:stCondLst>
                                  <p:childTnLst>
                                    <p:animScale>
                                      <p:cBhvr>
                                        <p:cTn id="54" dur="200" fill="hold"/>
                                        <p:tgtEl>
                                          <p:spTgt spid="119"/>
                                        </p:tgtEl>
                                      </p:cBhvr>
                                      <p:by x="95000" y="95000"/>
                                    </p:animScale>
                                  </p:childTnLst>
                                </p:cTn>
                              </p:par>
                            </p:childTnLst>
                          </p:cTn>
                        </p:par>
                        <p:par>
                          <p:cTn id="55" fill="hold">
                            <p:stCondLst>
                              <p:cond delay="3500"/>
                            </p:stCondLst>
                            <p:childTnLst>
                              <p:par>
                                <p:cTn id="56" presetID="16" presetClass="entr" presetSubtype="42" fill="hold" nodeType="after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barn(outHorizontal)">
                                      <p:cBhvr>
                                        <p:cTn id="58" dur="500"/>
                                        <p:tgtEl>
                                          <p:spTgt spid="170"/>
                                        </p:tgtEl>
                                      </p:cBhvr>
                                    </p:animEffect>
                                  </p:childTnLst>
                                </p:cTn>
                              </p:par>
                            </p:childTnLst>
                          </p:cTn>
                        </p:par>
                        <p:par>
                          <p:cTn id="59" fill="hold">
                            <p:stCondLst>
                              <p:cond delay="4000"/>
                            </p:stCondLst>
                            <p:childTnLst>
                              <p:par>
                                <p:cTn id="60" presetID="2" presetClass="entr" presetSubtype="2" accel="50000" decel="50000" fill="hold" grpId="0" nodeType="afterEffect">
                                  <p:stCondLst>
                                    <p:cond delay="0"/>
                                  </p:stCondLst>
                                  <p:childTnLst>
                                    <p:set>
                                      <p:cBhvr>
                                        <p:cTn id="61" dur="1" fill="hold">
                                          <p:stCondLst>
                                            <p:cond delay="0"/>
                                          </p:stCondLst>
                                        </p:cTn>
                                        <p:tgtEl>
                                          <p:spTgt spid="164"/>
                                        </p:tgtEl>
                                        <p:attrNameLst>
                                          <p:attrName>style.visibility</p:attrName>
                                        </p:attrNameLst>
                                      </p:cBhvr>
                                      <p:to>
                                        <p:strVal val="visible"/>
                                      </p:to>
                                    </p:set>
                                    <p:anim calcmode="lin" valueType="num">
                                      <p:cBhvr additive="base">
                                        <p:cTn id="62" dur="1000" fill="hold"/>
                                        <p:tgtEl>
                                          <p:spTgt spid="164"/>
                                        </p:tgtEl>
                                        <p:attrNameLst>
                                          <p:attrName>ppt_x</p:attrName>
                                        </p:attrNameLst>
                                      </p:cBhvr>
                                      <p:tavLst>
                                        <p:tav tm="0">
                                          <p:val>
                                            <p:strVal val="1+#ppt_w/2"/>
                                          </p:val>
                                        </p:tav>
                                        <p:tav tm="100000">
                                          <p:val>
                                            <p:strVal val="#ppt_x"/>
                                          </p:val>
                                        </p:tav>
                                      </p:tavLst>
                                    </p:anim>
                                    <p:anim calcmode="lin" valueType="num">
                                      <p:cBhvr additive="base">
                                        <p:cTn id="63" dur="1000" fill="hold"/>
                                        <p:tgtEl>
                                          <p:spTgt spid="164"/>
                                        </p:tgtEl>
                                        <p:attrNameLst>
                                          <p:attrName>ppt_y</p:attrName>
                                        </p:attrNameLst>
                                      </p:cBhvr>
                                      <p:tavLst>
                                        <p:tav tm="0">
                                          <p:val>
                                            <p:strVal val="#ppt_y"/>
                                          </p:val>
                                        </p:tav>
                                        <p:tav tm="100000">
                                          <p:val>
                                            <p:strVal val="#ppt_y"/>
                                          </p:val>
                                        </p:tav>
                                      </p:tavLst>
                                    </p:anim>
                                  </p:childTnLst>
                                </p:cTn>
                              </p:par>
                              <p:par>
                                <p:cTn id="64" presetID="2" presetClass="entr" presetSubtype="2" accel="50000" decel="50000" fill="hold" nodeType="withEffect">
                                  <p:stCondLst>
                                    <p:cond delay="0"/>
                                  </p:stCondLst>
                                  <p:childTnLst>
                                    <p:set>
                                      <p:cBhvr>
                                        <p:cTn id="65" dur="1" fill="hold">
                                          <p:stCondLst>
                                            <p:cond delay="0"/>
                                          </p:stCondLst>
                                        </p:cTn>
                                        <p:tgtEl>
                                          <p:spTgt spid="161"/>
                                        </p:tgtEl>
                                        <p:attrNameLst>
                                          <p:attrName>style.visibility</p:attrName>
                                        </p:attrNameLst>
                                      </p:cBhvr>
                                      <p:to>
                                        <p:strVal val="visible"/>
                                      </p:to>
                                    </p:set>
                                    <p:anim calcmode="lin" valueType="num">
                                      <p:cBhvr additive="base">
                                        <p:cTn id="66" dur="1000" fill="hold"/>
                                        <p:tgtEl>
                                          <p:spTgt spid="161"/>
                                        </p:tgtEl>
                                        <p:attrNameLst>
                                          <p:attrName>ppt_x</p:attrName>
                                        </p:attrNameLst>
                                      </p:cBhvr>
                                      <p:tavLst>
                                        <p:tav tm="0">
                                          <p:val>
                                            <p:strVal val="1+#ppt_w/2"/>
                                          </p:val>
                                        </p:tav>
                                        <p:tav tm="100000">
                                          <p:val>
                                            <p:strVal val="#ppt_x"/>
                                          </p:val>
                                        </p:tav>
                                      </p:tavLst>
                                    </p:anim>
                                    <p:anim calcmode="lin" valueType="num">
                                      <p:cBhvr additive="base">
                                        <p:cTn id="67" dur="1000" fill="hold"/>
                                        <p:tgtEl>
                                          <p:spTgt spid="161"/>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p:cTn id="71" dur="100" fill="hold"/>
                                        <p:tgtEl>
                                          <p:spTgt spid="142"/>
                                        </p:tgtEl>
                                        <p:attrNameLst>
                                          <p:attrName>ppt_w</p:attrName>
                                        </p:attrNameLst>
                                      </p:cBhvr>
                                      <p:tavLst>
                                        <p:tav tm="0">
                                          <p:val>
                                            <p:fltVal val="0"/>
                                          </p:val>
                                        </p:tav>
                                        <p:tav tm="100000">
                                          <p:val>
                                            <p:strVal val="#ppt_w"/>
                                          </p:val>
                                        </p:tav>
                                      </p:tavLst>
                                    </p:anim>
                                    <p:anim calcmode="lin" valueType="num">
                                      <p:cBhvr>
                                        <p:cTn id="72" dur="100" fill="hold"/>
                                        <p:tgtEl>
                                          <p:spTgt spid="142"/>
                                        </p:tgtEl>
                                        <p:attrNameLst>
                                          <p:attrName>ppt_h</p:attrName>
                                        </p:attrNameLst>
                                      </p:cBhvr>
                                      <p:tavLst>
                                        <p:tav tm="0">
                                          <p:val>
                                            <p:fltVal val="0"/>
                                          </p:val>
                                        </p:tav>
                                        <p:tav tm="100000">
                                          <p:val>
                                            <p:strVal val="#ppt_h"/>
                                          </p:val>
                                        </p:tav>
                                      </p:tavLst>
                                    </p:anim>
                                    <p:animEffect transition="in" filter="fade">
                                      <p:cBhvr>
                                        <p:cTn id="73" dur="100"/>
                                        <p:tgtEl>
                                          <p:spTgt spid="142"/>
                                        </p:tgtEl>
                                      </p:cBhvr>
                                    </p:animEffect>
                                  </p:childTnLst>
                                </p:cTn>
                              </p:par>
                              <p:par>
                                <p:cTn id="74" presetID="6" presetClass="emph" presetSubtype="0" fill="hold" nodeType="withEffect">
                                  <p:stCondLst>
                                    <p:cond delay="100"/>
                                  </p:stCondLst>
                                  <p:childTnLst>
                                    <p:animScale>
                                      <p:cBhvr>
                                        <p:cTn id="75" dur="100" fill="hold"/>
                                        <p:tgtEl>
                                          <p:spTgt spid="142"/>
                                        </p:tgtEl>
                                      </p:cBhvr>
                                      <p:by x="110000" y="110000"/>
                                    </p:animScale>
                                  </p:childTnLst>
                                </p:cTn>
                              </p:par>
                              <p:par>
                                <p:cTn id="76" presetID="6" presetClass="emph" presetSubtype="0" fill="hold" nodeType="withEffect">
                                  <p:stCondLst>
                                    <p:cond delay="200"/>
                                  </p:stCondLst>
                                  <p:childTnLst>
                                    <p:animScale>
                                      <p:cBhvr>
                                        <p:cTn id="77" dur="200" fill="hold"/>
                                        <p:tgtEl>
                                          <p:spTgt spid="142"/>
                                        </p:tgtEl>
                                      </p:cBhvr>
                                      <p:by x="90000" y="90000"/>
                                    </p:animScale>
                                  </p:childTnLst>
                                </p:cTn>
                              </p:par>
                              <p:par>
                                <p:cTn id="78" presetID="6" presetClass="emph" presetSubtype="0" fill="hold" nodeType="withEffect">
                                  <p:stCondLst>
                                    <p:cond delay="400"/>
                                  </p:stCondLst>
                                  <p:childTnLst>
                                    <p:animScale>
                                      <p:cBhvr>
                                        <p:cTn id="79" dur="100" fill="hold"/>
                                        <p:tgtEl>
                                          <p:spTgt spid="142"/>
                                        </p:tgtEl>
                                      </p:cBhvr>
                                      <p:by x="105000" y="105000"/>
                                    </p:animScale>
                                  </p:childTnLst>
                                </p:cTn>
                              </p:par>
                              <p:par>
                                <p:cTn id="80" presetID="6" presetClass="emph" presetSubtype="0" fill="hold" nodeType="withEffect">
                                  <p:stCondLst>
                                    <p:cond delay="500"/>
                                  </p:stCondLst>
                                  <p:childTnLst>
                                    <p:animScale>
                                      <p:cBhvr>
                                        <p:cTn id="81" dur="200" fill="hold"/>
                                        <p:tgtEl>
                                          <p:spTgt spid="142"/>
                                        </p:tgtEl>
                                      </p:cBhvr>
                                      <p:by x="95000" y="95000"/>
                                    </p:animScale>
                                  </p:childTnLst>
                                </p:cTn>
                              </p:par>
                            </p:childTnLst>
                          </p:cTn>
                        </p:par>
                        <p:par>
                          <p:cTn id="82" fill="hold">
                            <p:stCondLst>
                              <p:cond delay="5500"/>
                            </p:stCondLst>
                            <p:childTnLst>
                              <p:par>
                                <p:cTn id="83" presetID="16" presetClass="entr" presetSubtype="42" fill="hold" nodeType="afterEffect">
                                  <p:stCondLst>
                                    <p:cond delay="0"/>
                                  </p:stCondLst>
                                  <p:childTnLst>
                                    <p:set>
                                      <p:cBhvr>
                                        <p:cTn id="84" dur="1" fill="hold">
                                          <p:stCondLst>
                                            <p:cond delay="0"/>
                                          </p:stCondLst>
                                        </p:cTn>
                                        <p:tgtEl>
                                          <p:spTgt spid="171"/>
                                        </p:tgtEl>
                                        <p:attrNameLst>
                                          <p:attrName>style.visibility</p:attrName>
                                        </p:attrNameLst>
                                      </p:cBhvr>
                                      <p:to>
                                        <p:strVal val="visible"/>
                                      </p:to>
                                    </p:set>
                                    <p:animEffect transition="in" filter="barn(outHorizontal)">
                                      <p:cBhvr>
                                        <p:cTn id="85" dur="500"/>
                                        <p:tgtEl>
                                          <p:spTgt spid="171"/>
                                        </p:tgtEl>
                                      </p:cBhvr>
                                    </p:animEffect>
                                  </p:childTnLst>
                                </p:cTn>
                              </p:par>
                            </p:childTnLst>
                          </p:cTn>
                        </p:par>
                        <p:par>
                          <p:cTn id="86" fill="hold">
                            <p:stCondLst>
                              <p:cond delay="6000"/>
                            </p:stCondLst>
                            <p:childTnLst>
                              <p:par>
                                <p:cTn id="87" presetID="2" presetClass="entr" presetSubtype="2" accel="50000" decel="50000" fill="hold" grpId="0" nodeType="afterEffect">
                                  <p:stCondLst>
                                    <p:cond delay="0"/>
                                  </p:stCondLst>
                                  <p:childTnLst>
                                    <p:set>
                                      <p:cBhvr>
                                        <p:cTn id="88" dur="1" fill="hold">
                                          <p:stCondLst>
                                            <p:cond delay="0"/>
                                          </p:stCondLst>
                                        </p:cTn>
                                        <p:tgtEl>
                                          <p:spTgt spid="168"/>
                                        </p:tgtEl>
                                        <p:attrNameLst>
                                          <p:attrName>style.visibility</p:attrName>
                                        </p:attrNameLst>
                                      </p:cBhvr>
                                      <p:to>
                                        <p:strVal val="visible"/>
                                      </p:to>
                                    </p:set>
                                    <p:anim calcmode="lin" valueType="num">
                                      <p:cBhvr additive="base">
                                        <p:cTn id="89" dur="1000" fill="hold"/>
                                        <p:tgtEl>
                                          <p:spTgt spid="168"/>
                                        </p:tgtEl>
                                        <p:attrNameLst>
                                          <p:attrName>ppt_x</p:attrName>
                                        </p:attrNameLst>
                                      </p:cBhvr>
                                      <p:tavLst>
                                        <p:tav tm="0">
                                          <p:val>
                                            <p:strVal val="1+#ppt_w/2"/>
                                          </p:val>
                                        </p:tav>
                                        <p:tav tm="100000">
                                          <p:val>
                                            <p:strVal val="#ppt_x"/>
                                          </p:val>
                                        </p:tav>
                                      </p:tavLst>
                                    </p:anim>
                                    <p:anim calcmode="lin" valueType="num">
                                      <p:cBhvr additive="base">
                                        <p:cTn id="90" dur="1000" fill="hold"/>
                                        <p:tgtEl>
                                          <p:spTgt spid="168"/>
                                        </p:tgtEl>
                                        <p:attrNameLst>
                                          <p:attrName>ppt_y</p:attrName>
                                        </p:attrNameLst>
                                      </p:cBhvr>
                                      <p:tavLst>
                                        <p:tav tm="0">
                                          <p:val>
                                            <p:strVal val="#ppt_y"/>
                                          </p:val>
                                        </p:tav>
                                        <p:tav tm="100000">
                                          <p:val>
                                            <p:strVal val="#ppt_y"/>
                                          </p:val>
                                        </p:tav>
                                      </p:tavLst>
                                    </p:anim>
                                  </p:childTnLst>
                                </p:cTn>
                              </p:par>
                              <p:par>
                                <p:cTn id="91" presetID="2" presetClass="entr" presetSubtype="2" accel="50000" decel="50000" fill="hold" nodeType="withEffect">
                                  <p:stCondLst>
                                    <p:cond delay="0"/>
                                  </p:stCondLst>
                                  <p:childTnLst>
                                    <p:set>
                                      <p:cBhvr>
                                        <p:cTn id="92" dur="1" fill="hold">
                                          <p:stCondLst>
                                            <p:cond delay="0"/>
                                          </p:stCondLst>
                                        </p:cTn>
                                        <p:tgtEl>
                                          <p:spTgt spid="165"/>
                                        </p:tgtEl>
                                        <p:attrNameLst>
                                          <p:attrName>style.visibility</p:attrName>
                                        </p:attrNameLst>
                                      </p:cBhvr>
                                      <p:to>
                                        <p:strVal val="visible"/>
                                      </p:to>
                                    </p:set>
                                    <p:anim calcmode="lin" valueType="num">
                                      <p:cBhvr additive="base">
                                        <p:cTn id="93" dur="1000" fill="hold"/>
                                        <p:tgtEl>
                                          <p:spTgt spid="165"/>
                                        </p:tgtEl>
                                        <p:attrNameLst>
                                          <p:attrName>ppt_x</p:attrName>
                                        </p:attrNameLst>
                                      </p:cBhvr>
                                      <p:tavLst>
                                        <p:tav tm="0">
                                          <p:val>
                                            <p:strVal val="1+#ppt_w/2"/>
                                          </p:val>
                                        </p:tav>
                                        <p:tav tm="100000">
                                          <p:val>
                                            <p:strVal val="#ppt_x"/>
                                          </p:val>
                                        </p:tav>
                                      </p:tavLst>
                                    </p:anim>
                                    <p:anim calcmode="lin" valueType="num">
                                      <p:cBhvr additive="base">
                                        <p:cTn id="94" dur="10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60" grpId="0"/>
      <p:bldP spid="164" grpId="0"/>
      <p:bldP spid="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团队介绍</a:t>
            </a:r>
          </a:p>
        </p:txBody>
      </p:sp>
      <p:grpSp>
        <p:nvGrpSpPr>
          <p:cNvPr id="33" name="组合 32"/>
          <p:cNvGrpSpPr/>
          <p:nvPr/>
        </p:nvGrpSpPr>
        <p:grpSpPr>
          <a:xfrm>
            <a:off x="1012863" y="1605645"/>
            <a:ext cx="2145439" cy="2144663"/>
            <a:chOff x="1367367" y="1923540"/>
            <a:chExt cx="2091076" cy="2091076"/>
          </a:xfrm>
        </p:grpSpPr>
        <p:pic>
          <p:nvPicPr>
            <p:cNvPr id="34" name="图片 33"/>
            <p:cNvPicPr>
              <a:picLocks noChangeAspect="1"/>
            </p:cNvPicPr>
            <p:nvPr/>
          </p:nvPicPr>
          <p:blipFill rotWithShape="1">
            <a:blip r:embed="rId3" cstate="email"/>
            <a:srcRect/>
            <a:stretch>
              <a:fillRect/>
            </a:stretch>
          </p:blipFill>
          <p:spPr>
            <a:xfrm>
              <a:off x="1452218" y="2113785"/>
              <a:ext cx="1921373"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35" name="组合 34"/>
            <p:cNvGrpSpPr/>
            <p:nvPr/>
          </p:nvGrpSpPr>
          <p:grpSpPr>
            <a:xfrm>
              <a:off x="1367367" y="1923540"/>
              <a:ext cx="2091076" cy="2091076"/>
              <a:chOff x="4742449" y="2216782"/>
              <a:chExt cx="3801476" cy="3801476"/>
            </a:xfrm>
          </p:grpSpPr>
          <p:sp>
            <p:nvSpPr>
              <p:cNvPr id="36" name="任意多边形 35"/>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圆角矩形 36"/>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圆角矩形 37"/>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9" name="组合 38"/>
          <p:cNvGrpSpPr/>
          <p:nvPr/>
        </p:nvGrpSpPr>
        <p:grpSpPr>
          <a:xfrm>
            <a:off x="3741961" y="1605645"/>
            <a:ext cx="2145439" cy="2144663"/>
            <a:chOff x="3751324" y="1923540"/>
            <a:chExt cx="2091076" cy="2091076"/>
          </a:xfrm>
        </p:grpSpPr>
        <p:pic>
          <p:nvPicPr>
            <p:cNvPr id="40" name="图片 39"/>
            <p:cNvPicPr>
              <a:picLocks noChangeAspect="1"/>
            </p:cNvPicPr>
            <p:nvPr/>
          </p:nvPicPr>
          <p:blipFill rotWithShape="1">
            <a:blip r:embed="rId4" cstate="email"/>
            <a:srcRect/>
            <a:stretch>
              <a:fillRect/>
            </a:stretch>
          </p:blipFill>
          <p:spPr>
            <a:xfrm>
              <a:off x="3907120" y="2113785"/>
              <a:ext cx="1921373" cy="1710587"/>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41" name="组合 40"/>
            <p:cNvGrpSpPr/>
            <p:nvPr/>
          </p:nvGrpSpPr>
          <p:grpSpPr>
            <a:xfrm>
              <a:off x="3751324" y="1923540"/>
              <a:ext cx="2091076" cy="2091076"/>
              <a:chOff x="4742449" y="2216782"/>
              <a:chExt cx="3801476" cy="3801476"/>
            </a:xfrm>
          </p:grpSpPr>
          <p:sp>
            <p:nvSpPr>
              <p:cNvPr id="42" name="任意多边形 41"/>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圆角矩形 43"/>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45" name="组合 44"/>
          <p:cNvGrpSpPr/>
          <p:nvPr/>
        </p:nvGrpSpPr>
        <p:grpSpPr>
          <a:xfrm>
            <a:off x="6466809" y="1605645"/>
            <a:ext cx="2153932" cy="2144663"/>
            <a:chOff x="6258959" y="1923540"/>
            <a:chExt cx="2099355" cy="2091076"/>
          </a:xfrm>
        </p:grpSpPr>
        <p:pic>
          <p:nvPicPr>
            <p:cNvPr id="46" name="图片 45"/>
            <p:cNvPicPr>
              <a:picLocks noChangeAspect="1"/>
            </p:cNvPicPr>
            <p:nvPr/>
          </p:nvPicPr>
          <p:blipFill rotWithShape="1">
            <a:blip r:embed="rId5" cstate="email"/>
            <a:srcRect/>
            <a:stretch>
              <a:fillRect/>
            </a:stretch>
          </p:blipFill>
          <p:spPr>
            <a:xfrm>
              <a:off x="6436941" y="2113786"/>
              <a:ext cx="1921373"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47" name="组合 46"/>
            <p:cNvGrpSpPr/>
            <p:nvPr/>
          </p:nvGrpSpPr>
          <p:grpSpPr>
            <a:xfrm>
              <a:off x="6258959" y="1923540"/>
              <a:ext cx="2091076" cy="2091076"/>
              <a:chOff x="4742449" y="2216782"/>
              <a:chExt cx="3801476" cy="3801476"/>
            </a:xfrm>
          </p:grpSpPr>
          <p:sp>
            <p:nvSpPr>
              <p:cNvPr id="48" name="任意多边形 47"/>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圆角矩形 48"/>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圆角矩形 49"/>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1" name="组合 50"/>
          <p:cNvGrpSpPr/>
          <p:nvPr/>
        </p:nvGrpSpPr>
        <p:grpSpPr>
          <a:xfrm>
            <a:off x="9195255" y="1605645"/>
            <a:ext cx="2155231" cy="2144663"/>
            <a:chOff x="8787513" y="1923540"/>
            <a:chExt cx="2100620" cy="2091076"/>
          </a:xfrm>
        </p:grpSpPr>
        <p:pic>
          <p:nvPicPr>
            <p:cNvPr id="52" name="图片 51"/>
            <p:cNvPicPr>
              <a:picLocks noChangeAspect="1"/>
            </p:cNvPicPr>
            <p:nvPr/>
          </p:nvPicPr>
          <p:blipFill rotWithShape="1">
            <a:blip r:embed="rId6" cstate="email"/>
            <a:srcRect/>
            <a:stretch>
              <a:fillRect/>
            </a:stretch>
          </p:blipFill>
          <p:spPr>
            <a:xfrm>
              <a:off x="8966762" y="2113784"/>
              <a:ext cx="1921371" cy="1710589"/>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53" name="组合 52"/>
            <p:cNvGrpSpPr/>
            <p:nvPr/>
          </p:nvGrpSpPr>
          <p:grpSpPr>
            <a:xfrm>
              <a:off x="8787513" y="1923540"/>
              <a:ext cx="2091076" cy="2091076"/>
              <a:chOff x="4742449" y="2216782"/>
              <a:chExt cx="3801476" cy="3801476"/>
            </a:xfrm>
          </p:grpSpPr>
          <p:sp>
            <p:nvSpPr>
              <p:cNvPr id="54" name="任意多边形 53"/>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圆角矩形 54"/>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圆角矩形 55"/>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57" name="文本框 23"/>
          <p:cNvSpPr txBox="1"/>
          <p:nvPr/>
        </p:nvSpPr>
        <p:spPr>
          <a:xfrm>
            <a:off x="1042305" y="5085036"/>
            <a:ext cx="1788923"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nvGrpSpPr>
          <p:cNvPr id="58" name="组合 57"/>
          <p:cNvGrpSpPr/>
          <p:nvPr/>
        </p:nvGrpSpPr>
        <p:grpSpPr>
          <a:xfrm>
            <a:off x="1025743" y="4225902"/>
            <a:ext cx="1930651" cy="638373"/>
            <a:chOff x="940739" y="4267247"/>
            <a:chExt cx="1930400" cy="638521"/>
          </a:xfrm>
        </p:grpSpPr>
        <p:sp>
          <p:nvSpPr>
            <p:cNvPr id="59" name="任意多边形 58"/>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文本框 146"/>
            <p:cNvSpPr txBox="1"/>
            <p:nvPr/>
          </p:nvSpPr>
          <p:spPr>
            <a:xfrm>
              <a:off x="1009001" y="4323745"/>
              <a:ext cx="1793875" cy="369332"/>
            </a:xfrm>
            <a:prstGeom prst="rect">
              <a:avLst/>
            </a:prstGeom>
            <a:noFill/>
          </p:spPr>
          <p:txBody>
            <a:bodyPr wrap="square" rtlCol="0">
              <a:spAutoFit/>
            </a:bodyPr>
            <a:lstStyle/>
            <a:p>
              <a:pPr algn="ctr"/>
              <a:r>
                <a:rPr lang="zh-CN" altLang="en-US" b="1" dirty="0">
                  <a:solidFill>
                    <a:srgbClr val="E8B438"/>
                  </a:solidFill>
                  <a:latin typeface="+mn-ea"/>
                </a:rPr>
                <a:t>输入待用名</a:t>
              </a:r>
            </a:p>
          </p:txBody>
        </p:sp>
      </p:grpSp>
      <p:grpSp>
        <p:nvGrpSpPr>
          <p:cNvPr id="62" name="组合 61"/>
          <p:cNvGrpSpPr/>
          <p:nvPr/>
        </p:nvGrpSpPr>
        <p:grpSpPr>
          <a:xfrm>
            <a:off x="3821613" y="4225902"/>
            <a:ext cx="1930651" cy="638373"/>
            <a:chOff x="940739" y="4267247"/>
            <a:chExt cx="1930400" cy="638521"/>
          </a:xfrm>
        </p:grpSpPr>
        <p:sp>
          <p:nvSpPr>
            <p:cNvPr id="63" name="任意多边形 62"/>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文本框 146"/>
            <p:cNvSpPr txBox="1"/>
            <p:nvPr/>
          </p:nvSpPr>
          <p:spPr>
            <a:xfrm>
              <a:off x="1009001" y="4323745"/>
              <a:ext cx="1793875" cy="369332"/>
            </a:xfrm>
            <a:prstGeom prst="rect">
              <a:avLst/>
            </a:prstGeom>
            <a:noFill/>
          </p:spPr>
          <p:txBody>
            <a:bodyPr wrap="square" rtlCol="0">
              <a:spAutoFit/>
            </a:bodyPr>
            <a:lstStyle/>
            <a:p>
              <a:pPr algn="ctr"/>
              <a:r>
                <a:rPr lang="zh-CN" altLang="en-US" b="1" dirty="0">
                  <a:solidFill>
                    <a:srgbClr val="E8B438"/>
                  </a:solidFill>
                  <a:latin typeface="+mn-ea"/>
                </a:rPr>
                <a:t>输入待用名</a:t>
              </a:r>
            </a:p>
          </p:txBody>
        </p:sp>
      </p:grpSp>
      <p:grpSp>
        <p:nvGrpSpPr>
          <p:cNvPr id="66" name="组合 65"/>
          <p:cNvGrpSpPr/>
          <p:nvPr/>
        </p:nvGrpSpPr>
        <p:grpSpPr>
          <a:xfrm>
            <a:off x="6617484" y="4225902"/>
            <a:ext cx="1930651" cy="638373"/>
            <a:chOff x="940739" y="4267247"/>
            <a:chExt cx="1930400" cy="638521"/>
          </a:xfrm>
        </p:grpSpPr>
        <p:sp>
          <p:nvSpPr>
            <p:cNvPr id="67" name="任意多边形 66"/>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任意多边形 67"/>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文本框 146"/>
            <p:cNvSpPr txBox="1"/>
            <p:nvPr/>
          </p:nvSpPr>
          <p:spPr>
            <a:xfrm>
              <a:off x="1009001" y="4323745"/>
              <a:ext cx="1793875" cy="369332"/>
            </a:xfrm>
            <a:prstGeom prst="rect">
              <a:avLst/>
            </a:prstGeom>
            <a:noFill/>
          </p:spPr>
          <p:txBody>
            <a:bodyPr wrap="square" rtlCol="0">
              <a:spAutoFit/>
            </a:bodyPr>
            <a:lstStyle/>
            <a:p>
              <a:pPr algn="ctr"/>
              <a:r>
                <a:rPr lang="zh-CN" altLang="en-US" b="1" dirty="0">
                  <a:solidFill>
                    <a:srgbClr val="E8B438"/>
                  </a:solidFill>
                  <a:latin typeface="+mn-ea"/>
                </a:rPr>
                <a:t>输入待用名</a:t>
              </a:r>
            </a:p>
          </p:txBody>
        </p:sp>
      </p:grpSp>
      <p:grpSp>
        <p:nvGrpSpPr>
          <p:cNvPr id="70" name="组合 69"/>
          <p:cNvGrpSpPr/>
          <p:nvPr/>
        </p:nvGrpSpPr>
        <p:grpSpPr>
          <a:xfrm>
            <a:off x="9413356" y="4225902"/>
            <a:ext cx="1930651" cy="638373"/>
            <a:chOff x="940739" y="4267247"/>
            <a:chExt cx="1930400" cy="638521"/>
          </a:xfrm>
        </p:grpSpPr>
        <p:sp>
          <p:nvSpPr>
            <p:cNvPr id="71" name="任意多边形 70"/>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任意多边形 71"/>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文本框 146"/>
            <p:cNvSpPr txBox="1"/>
            <p:nvPr/>
          </p:nvSpPr>
          <p:spPr>
            <a:xfrm>
              <a:off x="1009001" y="4323745"/>
              <a:ext cx="1793875" cy="369332"/>
            </a:xfrm>
            <a:prstGeom prst="rect">
              <a:avLst/>
            </a:prstGeom>
            <a:noFill/>
          </p:spPr>
          <p:txBody>
            <a:bodyPr wrap="square" rtlCol="0">
              <a:spAutoFit/>
            </a:bodyPr>
            <a:lstStyle/>
            <a:p>
              <a:pPr algn="ctr"/>
              <a:r>
                <a:rPr lang="zh-CN" altLang="en-US" b="1" dirty="0">
                  <a:solidFill>
                    <a:srgbClr val="E8B438"/>
                  </a:solidFill>
                  <a:latin typeface="+mn-ea"/>
                </a:rPr>
                <a:t>输入待用名</a:t>
              </a:r>
            </a:p>
          </p:txBody>
        </p:sp>
      </p:grpSp>
      <p:sp>
        <p:nvSpPr>
          <p:cNvPr id="74" name="文本框 23"/>
          <p:cNvSpPr txBox="1"/>
          <p:nvPr/>
        </p:nvSpPr>
        <p:spPr>
          <a:xfrm>
            <a:off x="3889884" y="5085036"/>
            <a:ext cx="1788923"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75" name="文本框 23"/>
          <p:cNvSpPr txBox="1"/>
          <p:nvPr/>
        </p:nvSpPr>
        <p:spPr>
          <a:xfrm>
            <a:off x="6690941" y="5085036"/>
            <a:ext cx="1788923"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76" name="文本框 23"/>
          <p:cNvSpPr txBox="1"/>
          <p:nvPr/>
        </p:nvSpPr>
        <p:spPr>
          <a:xfrm>
            <a:off x="9511537" y="5085036"/>
            <a:ext cx="1788923"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 fill="hold"/>
                                        <p:tgtEl>
                                          <p:spTgt spid="33"/>
                                        </p:tgtEl>
                                        <p:attrNameLst>
                                          <p:attrName>ppt_w</p:attrName>
                                        </p:attrNameLst>
                                      </p:cBhvr>
                                      <p:tavLst>
                                        <p:tav tm="0">
                                          <p:val>
                                            <p:fltVal val="0"/>
                                          </p:val>
                                        </p:tav>
                                        <p:tav tm="100000">
                                          <p:val>
                                            <p:strVal val="#ppt_w"/>
                                          </p:val>
                                        </p:tav>
                                      </p:tavLst>
                                    </p:anim>
                                    <p:anim calcmode="lin" valueType="num">
                                      <p:cBhvr>
                                        <p:cTn id="8" dur="100" fill="hold"/>
                                        <p:tgtEl>
                                          <p:spTgt spid="33"/>
                                        </p:tgtEl>
                                        <p:attrNameLst>
                                          <p:attrName>ppt_h</p:attrName>
                                        </p:attrNameLst>
                                      </p:cBhvr>
                                      <p:tavLst>
                                        <p:tav tm="0">
                                          <p:val>
                                            <p:fltVal val="0"/>
                                          </p:val>
                                        </p:tav>
                                        <p:tav tm="100000">
                                          <p:val>
                                            <p:strVal val="#ppt_h"/>
                                          </p:val>
                                        </p:tav>
                                      </p:tavLst>
                                    </p:anim>
                                    <p:animEffect transition="in" filter="fade">
                                      <p:cBhvr>
                                        <p:cTn id="9" dur="100"/>
                                        <p:tgtEl>
                                          <p:spTgt spid="33"/>
                                        </p:tgtEl>
                                      </p:cBhvr>
                                    </p:animEffect>
                                  </p:childTnLst>
                                </p:cTn>
                              </p:par>
                              <p:par>
                                <p:cTn id="10" presetID="6" presetClass="emph" presetSubtype="0" fill="hold" nodeType="withEffect">
                                  <p:stCondLst>
                                    <p:cond delay="100"/>
                                  </p:stCondLst>
                                  <p:childTnLst>
                                    <p:animScale>
                                      <p:cBhvr>
                                        <p:cTn id="11" dur="100" fill="hold"/>
                                        <p:tgtEl>
                                          <p:spTgt spid="33"/>
                                        </p:tgtEl>
                                      </p:cBhvr>
                                      <p:by x="110000" y="110000"/>
                                    </p:animScale>
                                  </p:childTnLst>
                                </p:cTn>
                              </p:par>
                              <p:par>
                                <p:cTn id="12" presetID="6" presetClass="emph" presetSubtype="0" fill="hold" nodeType="withEffect">
                                  <p:stCondLst>
                                    <p:cond delay="200"/>
                                  </p:stCondLst>
                                  <p:childTnLst>
                                    <p:animScale>
                                      <p:cBhvr>
                                        <p:cTn id="13" dur="200" fill="hold"/>
                                        <p:tgtEl>
                                          <p:spTgt spid="33"/>
                                        </p:tgtEl>
                                      </p:cBhvr>
                                      <p:by x="90000" y="90000"/>
                                    </p:animScale>
                                  </p:childTnLst>
                                </p:cTn>
                              </p:par>
                              <p:par>
                                <p:cTn id="14" presetID="6" presetClass="emph" presetSubtype="0" fill="hold" nodeType="withEffect">
                                  <p:stCondLst>
                                    <p:cond delay="400"/>
                                  </p:stCondLst>
                                  <p:childTnLst>
                                    <p:animScale>
                                      <p:cBhvr>
                                        <p:cTn id="15" dur="100" fill="hold"/>
                                        <p:tgtEl>
                                          <p:spTgt spid="33"/>
                                        </p:tgtEl>
                                      </p:cBhvr>
                                      <p:by x="105000" y="105000"/>
                                    </p:animScale>
                                  </p:childTnLst>
                                </p:cTn>
                              </p:par>
                              <p:par>
                                <p:cTn id="16" presetID="6" presetClass="emph" presetSubtype="0" fill="hold" nodeType="withEffect">
                                  <p:stCondLst>
                                    <p:cond delay="500"/>
                                  </p:stCondLst>
                                  <p:childTnLst>
                                    <p:animScale>
                                      <p:cBhvr>
                                        <p:cTn id="17" dur="200" fill="hold"/>
                                        <p:tgtEl>
                                          <p:spTgt spid="33"/>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 fill="hold"/>
                                        <p:tgtEl>
                                          <p:spTgt spid="39"/>
                                        </p:tgtEl>
                                        <p:attrNameLst>
                                          <p:attrName>ppt_w</p:attrName>
                                        </p:attrNameLst>
                                      </p:cBhvr>
                                      <p:tavLst>
                                        <p:tav tm="0">
                                          <p:val>
                                            <p:fltVal val="0"/>
                                          </p:val>
                                        </p:tav>
                                        <p:tav tm="100000">
                                          <p:val>
                                            <p:strVal val="#ppt_w"/>
                                          </p:val>
                                        </p:tav>
                                      </p:tavLst>
                                    </p:anim>
                                    <p:anim calcmode="lin" valueType="num">
                                      <p:cBhvr>
                                        <p:cTn id="22" dur="100" fill="hold"/>
                                        <p:tgtEl>
                                          <p:spTgt spid="39"/>
                                        </p:tgtEl>
                                        <p:attrNameLst>
                                          <p:attrName>ppt_h</p:attrName>
                                        </p:attrNameLst>
                                      </p:cBhvr>
                                      <p:tavLst>
                                        <p:tav tm="0">
                                          <p:val>
                                            <p:fltVal val="0"/>
                                          </p:val>
                                        </p:tav>
                                        <p:tav tm="100000">
                                          <p:val>
                                            <p:strVal val="#ppt_h"/>
                                          </p:val>
                                        </p:tav>
                                      </p:tavLst>
                                    </p:anim>
                                    <p:animEffect transition="in" filter="fade">
                                      <p:cBhvr>
                                        <p:cTn id="23" dur="100"/>
                                        <p:tgtEl>
                                          <p:spTgt spid="39"/>
                                        </p:tgtEl>
                                      </p:cBhvr>
                                    </p:animEffect>
                                  </p:childTnLst>
                                </p:cTn>
                              </p:par>
                              <p:par>
                                <p:cTn id="24" presetID="6" presetClass="emph" presetSubtype="0" fill="hold" nodeType="withEffect">
                                  <p:stCondLst>
                                    <p:cond delay="100"/>
                                  </p:stCondLst>
                                  <p:childTnLst>
                                    <p:animScale>
                                      <p:cBhvr>
                                        <p:cTn id="25" dur="100" fill="hold"/>
                                        <p:tgtEl>
                                          <p:spTgt spid="39"/>
                                        </p:tgtEl>
                                      </p:cBhvr>
                                      <p:by x="110000" y="110000"/>
                                    </p:animScale>
                                  </p:childTnLst>
                                </p:cTn>
                              </p:par>
                              <p:par>
                                <p:cTn id="26" presetID="6" presetClass="emph" presetSubtype="0" fill="hold" nodeType="withEffect">
                                  <p:stCondLst>
                                    <p:cond delay="200"/>
                                  </p:stCondLst>
                                  <p:childTnLst>
                                    <p:animScale>
                                      <p:cBhvr>
                                        <p:cTn id="27" dur="200" fill="hold"/>
                                        <p:tgtEl>
                                          <p:spTgt spid="39"/>
                                        </p:tgtEl>
                                      </p:cBhvr>
                                      <p:by x="90000" y="90000"/>
                                    </p:animScale>
                                  </p:childTnLst>
                                </p:cTn>
                              </p:par>
                              <p:par>
                                <p:cTn id="28" presetID="6" presetClass="emph" presetSubtype="0" fill="hold" nodeType="withEffect">
                                  <p:stCondLst>
                                    <p:cond delay="400"/>
                                  </p:stCondLst>
                                  <p:childTnLst>
                                    <p:animScale>
                                      <p:cBhvr>
                                        <p:cTn id="29" dur="100" fill="hold"/>
                                        <p:tgtEl>
                                          <p:spTgt spid="39"/>
                                        </p:tgtEl>
                                      </p:cBhvr>
                                      <p:by x="105000" y="105000"/>
                                    </p:animScale>
                                  </p:childTnLst>
                                </p:cTn>
                              </p:par>
                              <p:par>
                                <p:cTn id="30" presetID="6" presetClass="emph" presetSubtype="0" fill="hold" nodeType="withEffect">
                                  <p:stCondLst>
                                    <p:cond delay="500"/>
                                  </p:stCondLst>
                                  <p:childTnLst>
                                    <p:animScale>
                                      <p:cBhvr>
                                        <p:cTn id="31" dur="200" fill="hold"/>
                                        <p:tgtEl>
                                          <p:spTgt spid="39"/>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 fill="hold"/>
                                        <p:tgtEl>
                                          <p:spTgt spid="45"/>
                                        </p:tgtEl>
                                        <p:attrNameLst>
                                          <p:attrName>ppt_w</p:attrName>
                                        </p:attrNameLst>
                                      </p:cBhvr>
                                      <p:tavLst>
                                        <p:tav tm="0">
                                          <p:val>
                                            <p:fltVal val="0"/>
                                          </p:val>
                                        </p:tav>
                                        <p:tav tm="100000">
                                          <p:val>
                                            <p:strVal val="#ppt_w"/>
                                          </p:val>
                                        </p:tav>
                                      </p:tavLst>
                                    </p:anim>
                                    <p:anim calcmode="lin" valueType="num">
                                      <p:cBhvr>
                                        <p:cTn id="36" dur="100" fill="hold"/>
                                        <p:tgtEl>
                                          <p:spTgt spid="45"/>
                                        </p:tgtEl>
                                        <p:attrNameLst>
                                          <p:attrName>ppt_h</p:attrName>
                                        </p:attrNameLst>
                                      </p:cBhvr>
                                      <p:tavLst>
                                        <p:tav tm="0">
                                          <p:val>
                                            <p:fltVal val="0"/>
                                          </p:val>
                                        </p:tav>
                                        <p:tav tm="100000">
                                          <p:val>
                                            <p:strVal val="#ppt_h"/>
                                          </p:val>
                                        </p:tav>
                                      </p:tavLst>
                                    </p:anim>
                                    <p:animEffect transition="in" filter="fade">
                                      <p:cBhvr>
                                        <p:cTn id="37" dur="100"/>
                                        <p:tgtEl>
                                          <p:spTgt spid="45"/>
                                        </p:tgtEl>
                                      </p:cBhvr>
                                    </p:animEffect>
                                  </p:childTnLst>
                                </p:cTn>
                              </p:par>
                              <p:par>
                                <p:cTn id="38" presetID="6" presetClass="emph" presetSubtype="0" fill="hold" nodeType="withEffect">
                                  <p:stCondLst>
                                    <p:cond delay="100"/>
                                  </p:stCondLst>
                                  <p:childTnLst>
                                    <p:animScale>
                                      <p:cBhvr>
                                        <p:cTn id="39" dur="100" fill="hold"/>
                                        <p:tgtEl>
                                          <p:spTgt spid="45"/>
                                        </p:tgtEl>
                                      </p:cBhvr>
                                      <p:by x="110000" y="110000"/>
                                    </p:animScale>
                                  </p:childTnLst>
                                </p:cTn>
                              </p:par>
                              <p:par>
                                <p:cTn id="40" presetID="6" presetClass="emph" presetSubtype="0" fill="hold" nodeType="withEffect">
                                  <p:stCondLst>
                                    <p:cond delay="200"/>
                                  </p:stCondLst>
                                  <p:childTnLst>
                                    <p:animScale>
                                      <p:cBhvr>
                                        <p:cTn id="41" dur="200" fill="hold"/>
                                        <p:tgtEl>
                                          <p:spTgt spid="45"/>
                                        </p:tgtEl>
                                      </p:cBhvr>
                                      <p:by x="90000" y="90000"/>
                                    </p:animScale>
                                  </p:childTnLst>
                                </p:cTn>
                              </p:par>
                              <p:par>
                                <p:cTn id="42" presetID="6" presetClass="emph" presetSubtype="0" fill="hold" nodeType="withEffect">
                                  <p:stCondLst>
                                    <p:cond delay="400"/>
                                  </p:stCondLst>
                                  <p:childTnLst>
                                    <p:animScale>
                                      <p:cBhvr>
                                        <p:cTn id="43" dur="100" fill="hold"/>
                                        <p:tgtEl>
                                          <p:spTgt spid="45"/>
                                        </p:tgtEl>
                                      </p:cBhvr>
                                      <p:by x="105000" y="105000"/>
                                    </p:animScale>
                                  </p:childTnLst>
                                </p:cTn>
                              </p:par>
                              <p:par>
                                <p:cTn id="44" presetID="6" presetClass="emph" presetSubtype="0" fill="hold" nodeType="withEffect">
                                  <p:stCondLst>
                                    <p:cond delay="500"/>
                                  </p:stCondLst>
                                  <p:childTnLst>
                                    <p:animScale>
                                      <p:cBhvr>
                                        <p:cTn id="45" dur="200" fill="hold"/>
                                        <p:tgtEl>
                                          <p:spTgt spid="45"/>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100" fill="hold"/>
                                        <p:tgtEl>
                                          <p:spTgt spid="51"/>
                                        </p:tgtEl>
                                        <p:attrNameLst>
                                          <p:attrName>ppt_w</p:attrName>
                                        </p:attrNameLst>
                                      </p:cBhvr>
                                      <p:tavLst>
                                        <p:tav tm="0">
                                          <p:val>
                                            <p:fltVal val="0"/>
                                          </p:val>
                                        </p:tav>
                                        <p:tav tm="100000">
                                          <p:val>
                                            <p:strVal val="#ppt_w"/>
                                          </p:val>
                                        </p:tav>
                                      </p:tavLst>
                                    </p:anim>
                                    <p:anim calcmode="lin" valueType="num">
                                      <p:cBhvr>
                                        <p:cTn id="50" dur="100" fill="hold"/>
                                        <p:tgtEl>
                                          <p:spTgt spid="51"/>
                                        </p:tgtEl>
                                        <p:attrNameLst>
                                          <p:attrName>ppt_h</p:attrName>
                                        </p:attrNameLst>
                                      </p:cBhvr>
                                      <p:tavLst>
                                        <p:tav tm="0">
                                          <p:val>
                                            <p:fltVal val="0"/>
                                          </p:val>
                                        </p:tav>
                                        <p:tav tm="100000">
                                          <p:val>
                                            <p:strVal val="#ppt_h"/>
                                          </p:val>
                                        </p:tav>
                                      </p:tavLst>
                                    </p:anim>
                                    <p:animEffect transition="in" filter="fade">
                                      <p:cBhvr>
                                        <p:cTn id="51" dur="100"/>
                                        <p:tgtEl>
                                          <p:spTgt spid="51"/>
                                        </p:tgtEl>
                                      </p:cBhvr>
                                    </p:animEffect>
                                  </p:childTnLst>
                                </p:cTn>
                              </p:par>
                              <p:par>
                                <p:cTn id="52" presetID="6" presetClass="emph" presetSubtype="0" fill="hold" nodeType="withEffect">
                                  <p:stCondLst>
                                    <p:cond delay="100"/>
                                  </p:stCondLst>
                                  <p:childTnLst>
                                    <p:animScale>
                                      <p:cBhvr>
                                        <p:cTn id="53" dur="100" fill="hold"/>
                                        <p:tgtEl>
                                          <p:spTgt spid="51"/>
                                        </p:tgtEl>
                                      </p:cBhvr>
                                      <p:by x="110000" y="110000"/>
                                    </p:animScale>
                                  </p:childTnLst>
                                </p:cTn>
                              </p:par>
                              <p:par>
                                <p:cTn id="54" presetID="6" presetClass="emph" presetSubtype="0" fill="hold" nodeType="withEffect">
                                  <p:stCondLst>
                                    <p:cond delay="200"/>
                                  </p:stCondLst>
                                  <p:childTnLst>
                                    <p:animScale>
                                      <p:cBhvr>
                                        <p:cTn id="55" dur="200" fill="hold"/>
                                        <p:tgtEl>
                                          <p:spTgt spid="51"/>
                                        </p:tgtEl>
                                      </p:cBhvr>
                                      <p:by x="90000" y="90000"/>
                                    </p:animScale>
                                  </p:childTnLst>
                                </p:cTn>
                              </p:par>
                              <p:par>
                                <p:cTn id="56" presetID="6" presetClass="emph" presetSubtype="0" fill="hold" nodeType="withEffect">
                                  <p:stCondLst>
                                    <p:cond delay="400"/>
                                  </p:stCondLst>
                                  <p:childTnLst>
                                    <p:animScale>
                                      <p:cBhvr>
                                        <p:cTn id="57" dur="100" fill="hold"/>
                                        <p:tgtEl>
                                          <p:spTgt spid="51"/>
                                        </p:tgtEl>
                                      </p:cBhvr>
                                      <p:by x="105000" y="105000"/>
                                    </p:animScale>
                                  </p:childTnLst>
                                </p:cTn>
                              </p:par>
                              <p:par>
                                <p:cTn id="58" presetID="6" presetClass="emph" presetSubtype="0" fill="hold" nodeType="withEffect">
                                  <p:stCondLst>
                                    <p:cond delay="500"/>
                                  </p:stCondLst>
                                  <p:childTnLst>
                                    <p:animScale>
                                      <p:cBhvr>
                                        <p:cTn id="59" dur="200" fill="hold"/>
                                        <p:tgtEl>
                                          <p:spTgt spid="51"/>
                                        </p:tgtEl>
                                      </p:cBhvr>
                                      <p:by x="95000" y="95000"/>
                                    </p:animScale>
                                  </p:childTnLst>
                                </p:cTn>
                              </p:par>
                            </p:childTnLst>
                          </p:cTn>
                        </p:par>
                        <p:par>
                          <p:cTn id="60" fill="hold">
                            <p:stCondLst>
                              <p:cond delay="2000"/>
                            </p:stCondLst>
                            <p:childTnLst>
                              <p:par>
                                <p:cTn id="61" presetID="42"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anim calcmode="lin" valueType="num">
                                      <p:cBhvr>
                                        <p:cTn id="64" dur="500" fill="hold"/>
                                        <p:tgtEl>
                                          <p:spTgt spid="58"/>
                                        </p:tgtEl>
                                        <p:attrNameLst>
                                          <p:attrName>ppt_x</p:attrName>
                                        </p:attrNameLst>
                                      </p:cBhvr>
                                      <p:tavLst>
                                        <p:tav tm="0">
                                          <p:val>
                                            <p:strVal val="#ppt_x"/>
                                          </p:val>
                                        </p:tav>
                                        <p:tav tm="100000">
                                          <p:val>
                                            <p:strVal val="#ppt_x"/>
                                          </p:val>
                                        </p:tav>
                                      </p:tavLst>
                                    </p:anim>
                                    <p:anim calcmode="lin" valueType="num">
                                      <p:cBhvr>
                                        <p:cTn id="65" dur="500" fill="hold"/>
                                        <p:tgtEl>
                                          <p:spTgt spid="5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anim calcmode="lin" valueType="num">
                                      <p:cBhvr>
                                        <p:cTn id="69" dur="500" fill="hold"/>
                                        <p:tgtEl>
                                          <p:spTgt spid="62"/>
                                        </p:tgtEl>
                                        <p:attrNameLst>
                                          <p:attrName>ppt_x</p:attrName>
                                        </p:attrNameLst>
                                      </p:cBhvr>
                                      <p:tavLst>
                                        <p:tav tm="0">
                                          <p:val>
                                            <p:strVal val="#ppt_x"/>
                                          </p:val>
                                        </p:tav>
                                        <p:tav tm="100000">
                                          <p:val>
                                            <p:strVal val="#ppt_x"/>
                                          </p:val>
                                        </p:tav>
                                      </p:tavLst>
                                    </p:anim>
                                    <p:anim calcmode="lin" valueType="num">
                                      <p:cBhvr>
                                        <p:cTn id="70" dur="500" fill="hold"/>
                                        <p:tgtEl>
                                          <p:spTgt spid="6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anim calcmode="lin" valueType="num">
                                      <p:cBhvr>
                                        <p:cTn id="74" dur="500" fill="hold"/>
                                        <p:tgtEl>
                                          <p:spTgt spid="66"/>
                                        </p:tgtEl>
                                        <p:attrNameLst>
                                          <p:attrName>ppt_x</p:attrName>
                                        </p:attrNameLst>
                                      </p:cBhvr>
                                      <p:tavLst>
                                        <p:tav tm="0">
                                          <p:val>
                                            <p:strVal val="#ppt_x"/>
                                          </p:val>
                                        </p:tav>
                                        <p:tav tm="100000">
                                          <p:val>
                                            <p:strVal val="#ppt_x"/>
                                          </p:val>
                                        </p:tav>
                                      </p:tavLst>
                                    </p:anim>
                                    <p:anim calcmode="lin" valueType="num">
                                      <p:cBhvr>
                                        <p:cTn id="75" dur="500" fill="hold"/>
                                        <p:tgtEl>
                                          <p:spTgt spid="66"/>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anim calcmode="lin" valueType="num">
                                      <p:cBhvr>
                                        <p:cTn id="79" dur="500" fill="hold"/>
                                        <p:tgtEl>
                                          <p:spTgt spid="70"/>
                                        </p:tgtEl>
                                        <p:attrNameLst>
                                          <p:attrName>ppt_x</p:attrName>
                                        </p:attrNameLst>
                                      </p:cBhvr>
                                      <p:tavLst>
                                        <p:tav tm="0">
                                          <p:val>
                                            <p:strVal val="#ppt_x"/>
                                          </p:val>
                                        </p:tav>
                                        <p:tav tm="100000">
                                          <p:val>
                                            <p:strVal val="#ppt_x"/>
                                          </p:val>
                                        </p:tav>
                                      </p:tavLst>
                                    </p:anim>
                                    <p:anim calcmode="lin" valueType="num">
                                      <p:cBhvr>
                                        <p:cTn id="80" dur="500" fill="hold"/>
                                        <p:tgtEl>
                                          <p:spTgt spid="70"/>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up)">
                                      <p:cBhvr>
                                        <p:cTn id="84" dur="500"/>
                                        <p:tgtEl>
                                          <p:spTgt spid="5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500"/>
                                        <p:tgtEl>
                                          <p:spTgt spid="7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up)">
                                      <p:cBhvr>
                                        <p:cTn id="90" dur="500"/>
                                        <p:tgtEl>
                                          <p:spTgt spid="75"/>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70" y="-174708"/>
            <a:ext cx="1307732" cy="1733935"/>
            <a:chOff x="0" y="-187198"/>
            <a:chExt cx="1307732" cy="1733935"/>
          </a:xfrm>
          <a:solidFill>
            <a:srgbClr val="F3C43C"/>
          </a:solidFill>
        </p:grpSpPr>
        <p:sp>
          <p:nvSpPr>
            <p:cNvPr id="5" name="同心圆 4"/>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endCxn id="9"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同心圆 13"/>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同心圆 22"/>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23" idx="4"/>
              <a:endCxn id="22"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3"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6"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组织架构</a:t>
            </a:r>
          </a:p>
        </p:txBody>
      </p:sp>
      <p:sp>
        <p:nvSpPr>
          <p:cNvPr id="33" name="Line 104"/>
          <p:cNvSpPr>
            <a:spLocks noChangeShapeType="1"/>
          </p:cNvSpPr>
          <p:nvPr/>
        </p:nvSpPr>
        <p:spPr bwMode="auto">
          <a:xfrm>
            <a:off x="6365511" y="1664530"/>
            <a:ext cx="0" cy="338007"/>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398" tIns="45699" rIns="91398" bIns="45699" numCol="1" anchor="t" anchorCtr="0" compatLnSpc="1"/>
          <a:lstStyle/>
          <a:p>
            <a:endParaRPr lang="zh-CN" altLang="en-US" sz="1800">
              <a:solidFill>
                <a:schemeClr val="accent2"/>
              </a:solidFill>
            </a:endParaRPr>
          </a:p>
        </p:txBody>
      </p:sp>
      <p:sp>
        <p:nvSpPr>
          <p:cNvPr id="34" name="Line 105"/>
          <p:cNvSpPr>
            <a:spLocks noChangeShapeType="1"/>
          </p:cNvSpPr>
          <p:nvPr/>
        </p:nvSpPr>
        <p:spPr bwMode="auto">
          <a:xfrm>
            <a:off x="6365511" y="2557943"/>
            <a:ext cx="0" cy="469717"/>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398" tIns="45699" rIns="91398" bIns="45699" numCol="1" anchor="t" anchorCtr="0" compatLnSpc="1"/>
          <a:lstStyle/>
          <a:p>
            <a:endParaRPr lang="zh-CN" altLang="en-US" sz="1800">
              <a:solidFill>
                <a:schemeClr val="accent2"/>
              </a:solidFill>
            </a:endParaRPr>
          </a:p>
        </p:txBody>
      </p:sp>
      <p:grpSp>
        <p:nvGrpSpPr>
          <p:cNvPr id="35" name="组合 34"/>
          <p:cNvGrpSpPr/>
          <p:nvPr/>
        </p:nvGrpSpPr>
        <p:grpSpPr>
          <a:xfrm>
            <a:off x="1909554" y="2792800"/>
            <a:ext cx="7807449" cy="763290"/>
            <a:chOff x="1900238" y="2728913"/>
            <a:chExt cx="7810500" cy="763588"/>
          </a:xfrm>
        </p:grpSpPr>
        <p:sp>
          <p:nvSpPr>
            <p:cNvPr id="36" name="Line 106"/>
            <p:cNvSpPr>
              <a:spLocks noChangeShapeType="1"/>
            </p:cNvSpPr>
            <p:nvPr/>
          </p:nvSpPr>
          <p:spPr bwMode="auto">
            <a:xfrm flipH="1">
              <a:off x="1900238" y="2728913"/>
              <a:ext cx="7810500" cy="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37" name="Line 107"/>
            <p:cNvSpPr>
              <a:spLocks noChangeShapeType="1"/>
            </p:cNvSpPr>
            <p:nvPr/>
          </p:nvSpPr>
          <p:spPr bwMode="auto">
            <a:xfrm>
              <a:off x="9709151" y="2728913"/>
              <a:ext cx="0" cy="23495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38" name="Line 108"/>
            <p:cNvSpPr>
              <a:spLocks noChangeShapeType="1"/>
            </p:cNvSpPr>
            <p:nvPr/>
          </p:nvSpPr>
          <p:spPr bwMode="auto">
            <a:xfrm>
              <a:off x="3675063" y="2728913"/>
              <a:ext cx="0" cy="763588"/>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39" name="Line 109"/>
            <p:cNvSpPr>
              <a:spLocks noChangeShapeType="1"/>
            </p:cNvSpPr>
            <p:nvPr/>
          </p:nvSpPr>
          <p:spPr bwMode="auto">
            <a:xfrm>
              <a:off x="3244851" y="2728913"/>
              <a:ext cx="0" cy="763588"/>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40" name="Line 110"/>
            <p:cNvSpPr>
              <a:spLocks noChangeShapeType="1"/>
            </p:cNvSpPr>
            <p:nvPr/>
          </p:nvSpPr>
          <p:spPr bwMode="auto">
            <a:xfrm>
              <a:off x="2792413" y="2728913"/>
              <a:ext cx="0" cy="763588"/>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41" name="Line 111"/>
            <p:cNvSpPr>
              <a:spLocks noChangeShapeType="1"/>
            </p:cNvSpPr>
            <p:nvPr/>
          </p:nvSpPr>
          <p:spPr bwMode="auto">
            <a:xfrm>
              <a:off x="2332038" y="2728913"/>
              <a:ext cx="0" cy="763588"/>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42" name="Line 112"/>
            <p:cNvSpPr>
              <a:spLocks noChangeShapeType="1"/>
            </p:cNvSpPr>
            <p:nvPr/>
          </p:nvSpPr>
          <p:spPr bwMode="auto">
            <a:xfrm>
              <a:off x="1901826" y="2728913"/>
              <a:ext cx="0" cy="163513"/>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43" name="组合 42"/>
          <p:cNvGrpSpPr/>
          <p:nvPr/>
        </p:nvGrpSpPr>
        <p:grpSpPr>
          <a:xfrm>
            <a:off x="5046817" y="3341864"/>
            <a:ext cx="2472359" cy="423697"/>
            <a:chOff x="5038726" y="3278188"/>
            <a:chExt cx="2473325" cy="423862"/>
          </a:xfrm>
        </p:grpSpPr>
        <p:sp>
          <p:nvSpPr>
            <p:cNvPr id="44" name="Line 116"/>
            <p:cNvSpPr>
              <a:spLocks noChangeShapeType="1"/>
            </p:cNvSpPr>
            <p:nvPr/>
          </p:nvSpPr>
          <p:spPr bwMode="auto">
            <a:xfrm>
              <a:off x="7508876" y="3486150"/>
              <a:ext cx="0" cy="21590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45" name="Line 117"/>
            <p:cNvSpPr>
              <a:spLocks noChangeShapeType="1"/>
            </p:cNvSpPr>
            <p:nvPr/>
          </p:nvSpPr>
          <p:spPr bwMode="auto">
            <a:xfrm>
              <a:off x="5038726" y="3486150"/>
              <a:ext cx="0" cy="21590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46" name="Line 118"/>
            <p:cNvSpPr>
              <a:spLocks noChangeShapeType="1"/>
            </p:cNvSpPr>
            <p:nvPr/>
          </p:nvSpPr>
          <p:spPr bwMode="auto">
            <a:xfrm flipH="1">
              <a:off x="5040313" y="3492500"/>
              <a:ext cx="2471738" cy="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47" name="Line 119"/>
            <p:cNvSpPr>
              <a:spLocks noChangeShapeType="1"/>
            </p:cNvSpPr>
            <p:nvPr/>
          </p:nvSpPr>
          <p:spPr bwMode="auto">
            <a:xfrm>
              <a:off x="6357938" y="3278188"/>
              <a:ext cx="0" cy="214313"/>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48" name="组合 47"/>
          <p:cNvGrpSpPr/>
          <p:nvPr/>
        </p:nvGrpSpPr>
        <p:grpSpPr>
          <a:xfrm>
            <a:off x="4047082" y="4693885"/>
            <a:ext cx="2013751" cy="384025"/>
            <a:chOff x="4038601" y="4630738"/>
            <a:chExt cx="2014538" cy="384175"/>
          </a:xfrm>
          <a:solidFill>
            <a:schemeClr val="tx1"/>
          </a:solidFill>
        </p:grpSpPr>
        <p:sp>
          <p:nvSpPr>
            <p:cNvPr id="49" name="Line 114"/>
            <p:cNvSpPr>
              <a:spLocks noChangeShapeType="1"/>
            </p:cNvSpPr>
            <p:nvPr/>
          </p:nvSpPr>
          <p:spPr bwMode="auto">
            <a:xfrm>
              <a:off x="5046663" y="4630738"/>
              <a:ext cx="0" cy="384175"/>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0" name="Line 120"/>
            <p:cNvSpPr>
              <a:spLocks noChangeShapeType="1"/>
            </p:cNvSpPr>
            <p:nvPr/>
          </p:nvSpPr>
          <p:spPr bwMode="auto">
            <a:xfrm flipH="1">
              <a:off x="4038601" y="4824413"/>
              <a:ext cx="2014538" cy="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1" name="Line 121"/>
            <p:cNvSpPr>
              <a:spLocks noChangeShapeType="1"/>
            </p:cNvSpPr>
            <p:nvPr/>
          </p:nvSpPr>
          <p:spPr bwMode="auto">
            <a:xfrm>
              <a:off x="4043363" y="4818063"/>
              <a:ext cx="0" cy="19685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2" name="Line 122"/>
            <p:cNvSpPr>
              <a:spLocks noChangeShapeType="1"/>
            </p:cNvSpPr>
            <p:nvPr/>
          </p:nvSpPr>
          <p:spPr bwMode="auto">
            <a:xfrm>
              <a:off x="4548188" y="4818063"/>
              <a:ext cx="0" cy="19685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3" name="Line 123"/>
            <p:cNvSpPr>
              <a:spLocks noChangeShapeType="1"/>
            </p:cNvSpPr>
            <p:nvPr/>
          </p:nvSpPr>
          <p:spPr bwMode="auto">
            <a:xfrm>
              <a:off x="5554663" y="4818063"/>
              <a:ext cx="0" cy="19685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4" name="Line 124"/>
            <p:cNvSpPr>
              <a:spLocks noChangeShapeType="1"/>
            </p:cNvSpPr>
            <p:nvPr/>
          </p:nvSpPr>
          <p:spPr bwMode="auto">
            <a:xfrm>
              <a:off x="6053138" y="4818063"/>
              <a:ext cx="0" cy="19685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55" name="组合 54"/>
          <p:cNvGrpSpPr/>
          <p:nvPr/>
        </p:nvGrpSpPr>
        <p:grpSpPr>
          <a:xfrm>
            <a:off x="6955831" y="4693885"/>
            <a:ext cx="1107643" cy="384025"/>
            <a:chOff x="6948488" y="4630738"/>
            <a:chExt cx="1108075" cy="384175"/>
          </a:xfrm>
          <a:solidFill>
            <a:schemeClr val="tx1"/>
          </a:solidFill>
        </p:grpSpPr>
        <p:sp>
          <p:nvSpPr>
            <p:cNvPr id="56" name="Line 115"/>
            <p:cNvSpPr>
              <a:spLocks noChangeShapeType="1"/>
            </p:cNvSpPr>
            <p:nvPr/>
          </p:nvSpPr>
          <p:spPr bwMode="auto">
            <a:xfrm>
              <a:off x="7508876" y="4630738"/>
              <a:ext cx="0" cy="384175"/>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7" name="Line 125"/>
            <p:cNvSpPr>
              <a:spLocks noChangeShapeType="1"/>
            </p:cNvSpPr>
            <p:nvPr/>
          </p:nvSpPr>
          <p:spPr bwMode="auto">
            <a:xfrm flipH="1">
              <a:off x="6948488" y="4824413"/>
              <a:ext cx="1108075" cy="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8" name="Line 126"/>
            <p:cNvSpPr>
              <a:spLocks noChangeShapeType="1"/>
            </p:cNvSpPr>
            <p:nvPr/>
          </p:nvSpPr>
          <p:spPr bwMode="auto">
            <a:xfrm>
              <a:off x="6948488" y="4818063"/>
              <a:ext cx="0" cy="19685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59" name="Line 127"/>
            <p:cNvSpPr>
              <a:spLocks noChangeShapeType="1"/>
            </p:cNvSpPr>
            <p:nvPr/>
          </p:nvSpPr>
          <p:spPr bwMode="auto">
            <a:xfrm>
              <a:off x="8056563" y="4818063"/>
              <a:ext cx="0" cy="19685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60" name="组合 59"/>
          <p:cNvGrpSpPr/>
          <p:nvPr/>
        </p:nvGrpSpPr>
        <p:grpSpPr>
          <a:xfrm>
            <a:off x="9010842" y="3341861"/>
            <a:ext cx="1339327" cy="418936"/>
            <a:chOff x="9004301" y="3278188"/>
            <a:chExt cx="1339850" cy="419100"/>
          </a:xfrm>
        </p:grpSpPr>
        <p:sp>
          <p:nvSpPr>
            <p:cNvPr id="61" name="Line 128"/>
            <p:cNvSpPr>
              <a:spLocks noChangeShapeType="1"/>
            </p:cNvSpPr>
            <p:nvPr/>
          </p:nvSpPr>
          <p:spPr bwMode="auto">
            <a:xfrm>
              <a:off x="9702801" y="3278188"/>
              <a:ext cx="0" cy="417513"/>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62" name="Line 129"/>
            <p:cNvSpPr>
              <a:spLocks noChangeShapeType="1"/>
            </p:cNvSpPr>
            <p:nvPr/>
          </p:nvSpPr>
          <p:spPr bwMode="auto">
            <a:xfrm flipH="1">
              <a:off x="9004301" y="3492500"/>
              <a:ext cx="1339850" cy="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63" name="Line 130"/>
            <p:cNvSpPr>
              <a:spLocks noChangeShapeType="1"/>
            </p:cNvSpPr>
            <p:nvPr/>
          </p:nvSpPr>
          <p:spPr bwMode="auto">
            <a:xfrm>
              <a:off x="9005888" y="3487738"/>
              <a:ext cx="0" cy="20955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64" name="Line 131"/>
            <p:cNvSpPr>
              <a:spLocks noChangeShapeType="1"/>
            </p:cNvSpPr>
            <p:nvPr/>
          </p:nvSpPr>
          <p:spPr bwMode="auto">
            <a:xfrm>
              <a:off x="10334626" y="3487738"/>
              <a:ext cx="0" cy="209550"/>
            </a:xfrm>
            <a:prstGeom prst="line">
              <a:avLst/>
            </a:prstGeom>
            <a:noFill/>
            <a:ln w="12700" cap="flat">
              <a:solidFill>
                <a:srgbClr val="E8B438"/>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2"/>
                </a:solidFill>
              </a:endParaRPr>
            </a:p>
          </p:txBody>
        </p:sp>
      </p:grpSp>
      <p:sp>
        <p:nvSpPr>
          <p:cNvPr id="65" name="Line 132"/>
          <p:cNvSpPr>
            <a:spLocks noChangeShapeType="1"/>
          </p:cNvSpPr>
          <p:nvPr/>
        </p:nvSpPr>
        <p:spPr bwMode="auto">
          <a:xfrm flipH="1">
            <a:off x="5483205" y="1873996"/>
            <a:ext cx="1885215" cy="0"/>
          </a:xfrm>
          <a:prstGeom prst="line">
            <a:avLst/>
          </a:prstGeom>
          <a:noFill/>
          <a:ln w="12700" cap="flat">
            <a:solidFill>
              <a:srgbClr val="E8B438"/>
            </a:solidFill>
            <a:prstDash val="dash"/>
            <a:miter lim="800000"/>
          </a:ln>
          <a:extLst>
            <a:ext uri="{909E8E84-426E-40DD-AFC4-6F175D3DCCD1}">
              <a14:hiddenFill xmlns:a14="http://schemas.microsoft.com/office/drawing/2010/main">
                <a:noFill/>
              </a14:hiddenFill>
            </a:ext>
          </a:extLst>
        </p:spPr>
        <p:txBody>
          <a:bodyPr vert="horz" wrap="square" lIns="91398" tIns="45699" rIns="91398" bIns="45699" numCol="1" anchor="t" anchorCtr="0" compatLnSpc="1"/>
          <a:lstStyle/>
          <a:p>
            <a:endParaRPr lang="zh-CN" altLang="en-US" sz="1800">
              <a:solidFill>
                <a:schemeClr val="accent2"/>
              </a:solidFill>
            </a:endParaRPr>
          </a:p>
        </p:txBody>
      </p:sp>
      <p:grpSp>
        <p:nvGrpSpPr>
          <p:cNvPr id="66" name="组合 65"/>
          <p:cNvGrpSpPr/>
          <p:nvPr/>
        </p:nvGrpSpPr>
        <p:grpSpPr>
          <a:xfrm>
            <a:off x="1646129" y="4500287"/>
            <a:ext cx="495107" cy="595081"/>
            <a:chOff x="1636713" y="4437063"/>
            <a:chExt cx="495300" cy="595313"/>
          </a:xfrm>
          <a:solidFill>
            <a:schemeClr val="tx1"/>
          </a:solidFill>
        </p:grpSpPr>
        <p:sp>
          <p:nvSpPr>
            <p:cNvPr id="67" name="Line 133"/>
            <p:cNvSpPr>
              <a:spLocks noChangeShapeType="1"/>
            </p:cNvSpPr>
            <p:nvPr/>
          </p:nvSpPr>
          <p:spPr bwMode="auto">
            <a:xfrm>
              <a:off x="1901826" y="4437063"/>
              <a:ext cx="0" cy="382588"/>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68" name="Line 134"/>
            <p:cNvSpPr>
              <a:spLocks noChangeShapeType="1"/>
            </p:cNvSpPr>
            <p:nvPr/>
          </p:nvSpPr>
          <p:spPr bwMode="auto">
            <a:xfrm flipH="1">
              <a:off x="1636713" y="4824413"/>
              <a:ext cx="493713" cy="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69" name="Line 135"/>
            <p:cNvSpPr>
              <a:spLocks noChangeShapeType="1"/>
            </p:cNvSpPr>
            <p:nvPr/>
          </p:nvSpPr>
          <p:spPr bwMode="auto">
            <a:xfrm>
              <a:off x="1639888" y="4824413"/>
              <a:ext cx="0" cy="207963"/>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70" name="Line 136"/>
            <p:cNvSpPr>
              <a:spLocks noChangeShapeType="1"/>
            </p:cNvSpPr>
            <p:nvPr/>
          </p:nvSpPr>
          <p:spPr bwMode="auto">
            <a:xfrm>
              <a:off x="2132013" y="4824413"/>
              <a:ext cx="0" cy="207963"/>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71" name="组合 70"/>
          <p:cNvGrpSpPr/>
          <p:nvPr/>
        </p:nvGrpSpPr>
        <p:grpSpPr>
          <a:xfrm>
            <a:off x="3002913" y="4500287"/>
            <a:ext cx="495107" cy="595081"/>
            <a:chOff x="2994026" y="4437063"/>
            <a:chExt cx="495300" cy="595313"/>
          </a:xfrm>
          <a:solidFill>
            <a:schemeClr val="tx1"/>
          </a:solidFill>
        </p:grpSpPr>
        <p:sp>
          <p:nvSpPr>
            <p:cNvPr id="72" name="Line 137"/>
            <p:cNvSpPr>
              <a:spLocks noChangeShapeType="1"/>
            </p:cNvSpPr>
            <p:nvPr/>
          </p:nvSpPr>
          <p:spPr bwMode="auto">
            <a:xfrm>
              <a:off x="3257551" y="4437063"/>
              <a:ext cx="0" cy="382588"/>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73" name="Line 138"/>
            <p:cNvSpPr>
              <a:spLocks noChangeShapeType="1"/>
            </p:cNvSpPr>
            <p:nvPr/>
          </p:nvSpPr>
          <p:spPr bwMode="auto">
            <a:xfrm flipH="1">
              <a:off x="2994026" y="4824413"/>
              <a:ext cx="492125" cy="0"/>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74" name="Line 139"/>
            <p:cNvSpPr>
              <a:spLocks noChangeShapeType="1"/>
            </p:cNvSpPr>
            <p:nvPr/>
          </p:nvSpPr>
          <p:spPr bwMode="auto">
            <a:xfrm>
              <a:off x="2997201" y="4824413"/>
              <a:ext cx="0" cy="207963"/>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75" name="Line 140"/>
            <p:cNvSpPr>
              <a:spLocks noChangeShapeType="1"/>
            </p:cNvSpPr>
            <p:nvPr/>
          </p:nvSpPr>
          <p:spPr bwMode="auto">
            <a:xfrm>
              <a:off x="3489326" y="4824413"/>
              <a:ext cx="0" cy="207963"/>
            </a:xfrm>
            <a:prstGeom prst="line">
              <a:avLst/>
            </a:prstGeom>
            <a:grpFill/>
            <a:ln w="12700" cap="flat">
              <a:solidFill>
                <a:srgbClr val="E8B438"/>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76" name="组合 75"/>
          <p:cNvGrpSpPr/>
          <p:nvPr/>
        </p:nvGrpSpPr>
        <p:grpSpPr>
          <a:xfrm>
            <a:off x="5741870" y="953605"/>
            <a:ext cx="1255223" cy="709336"/>
            <a:chOff x="5734051" y="889000"/>
            <a:chExt cx="1255713" cy="709613"/>
          </a:xfrm>
          <a:solidFill>
            <a:srgbClr val="E8B438"/>
          </a:solidFill>
        </p:grpSpPr>
        <p:sp>
          <p:nvSpPr>
            <p:cNvPr id="77"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78" name="Rectangle 15"/>
            <p:cNvSpPr>
              <a:spLocks noChangeArrowheads="1"/>
            </p:cNvSpPr>
            <p:nvPr/>
          </p:nvSpPr>
          <p:spPr bwMode="auto">
            <a:xfrm>
              <a:off x="5919290" y="1085040"/>
              <a:ext cx="848615" cy="317531"/>
            </a:xfrm>
            <a:prstGeom prst="rect">
              <a:avLst/>
            </a:prstGeom>
            <a:grpFill/>
            <a:ln>
              <a:noFill/>
            </a:ln>
            <a:effectLst/>
          </p:spPr>
          <p:txBody>
            <a:bodyPr wrap="none" anchor="ctr"/>
            <a:lstStyle/>
            <a:p>
              <a:pPr algn="ctr"/>
              <a:r>
                <a:rPr lang="zh-CN" altLang="en-US" sz="1800" dirty="0">
                  <a:solidFill>
                    <a:schemeClr val="bg1"/>
                  </a:solidFill>
                  <a:latin typeface="+mn-ea"/>
                </a:rPr>
                <a:t>董事会</a:t>
              </a:r>
            </a:p>
          </p:txBody>
        </p:sp>
      </p:grpSp>
      <p:grpSp>
        <p:nvGrpSpPr>
          <p:cNvPr id="79" name="组合 78"/>
          <p:cNvGrpSpPr/>
          <p:nvPr/>
        </p:nvGrpSpPr>
        <p:grpSpPr>
          <a:xfrm>
            <a:off x="3777311" y="1647073"/>
            <a:ext cx="1704309" cy="476065"/>
            <a:chOff x="3768726" y="1582738"/>
            <a:chExt cx="1704975" cy="476250"/>
          </a:xfrm>
          <a:solidFill>
            <a:srgbClr val="F3C43C"/>
          </a:solidFill>
        </p:grpSpPr>
        <p:sp>
          <p:nvSpPr>
            <p:cNvPr id="80"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81"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600" dirty="0">
                  <a:solidFill>
                    <a:schemeClr val="bg1"/>
                  </a:solidFill>
                  <a:latin typeface="+mn-ea"/>
                </a:rPr>
                <a:t>特许授权合作伙伴</a:t>
              </a:r>
            </a:p>
          </p:txBody>
        </p:sp>
      </p:grpSp>
      <p:grpSp>
        <p:nvGrpSpPr>
          <p:cNvPr id="82" name="组合 81"/>
          <p:cNvGrpSpPr/>
          <p:nvPr/>
        </p:nvGrpSpPr>
        <p:grpSpPr>
          <a:xfrm>
            <a:off x="7382704" y="1647073"/>
            <a:ext cx="1704309" cy="476065"/>
            <a:chOff x="7375526" y="1582738"/>
            <a:chExt cx="1704975" cy="476250"/>
          </a:xfrm>
          <a:solidFill>
            <a:srgbClr val="F3C43C"/>
          </a:solidFill>
        </p:grpSpPr>
        <p:sp>
          <p:nvSpPr>
            <p:cNvPr id="83"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84" name="Rectangle 15"/>
            <p:cNvSpPr>
              <a:spLocks noChangeArrowheads="1"/>
            </p:cNvSpPr>
            <p:nvPr/>
          </p:nvSpPr>
          <p:spPr bwMode="auto">
            <a:xfrm>
              <a:off x="7492362" y="1666931"/>
              <a:ext cx="1492250" cy="317531"/>
            </a:xfrm>
            <a:prstGeom prst="rect">
              <a:avLst/>
            </a:prstGeom>
            <a:grpFill/>
            <a:ln>
              <a:noFill/>
            </a:ln>
            <a:effectLst/>
          </p:spPr>
          <p:txBody>
            <a:bodyPr wrap="none" anchor="ctr"/>
            <a:lstStyle/>
            <a:p>
              <a:pPr algn="ctr"/>
              <a:r>
                <a:rPr lang="zh-CN" altLang="en-US" sz="1600" dirty="0">
                  <a:solidFill>
                    <a:schemeClr val="bg1"/>
                  </a:solidFill>
                  <a:latin typeface="+mn-ea"/>
                </a:rPr>
                <a:t>法务部</a:t>
              </a:r>
            </a:p>
          </p:txBody>
        </p:sp>
      </p:grpSp>
      <p:grpSp>
        <p:nvGrpSpPr>
          <p:cNvPr id="85" name="组合 84"/>
          <p:cNvGrpSpPr/>
          <p:nvPr/>
        </p:nvGrpSpPr>
        <p:grpSpPr>
          <a:xfrm>
            <a:off x="5875166" y="2000949"/>
            <a:ext cx="990213" cy="560169"/>
            <a:chOff x="5867401" y="1936750"/>
            <a:chExt cx="990600" cy="560388"/>
          </a:xfrm>
          <a:solidFill>
            <a:srgbClr val="F3C43C"/>
          </a:solidFill>
        </p:grpSpPr>
        <p:sp>
          <p:nvSpPr>
            <p:cNvPr id="86"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solidFill>
                  <a:schemeClr val="accent2"/>
                </a:solidFill>
              </a:endParaRPr>
            </a:p>
          </p:txBody>
        </p:sp>
        <p:sp>
          <p:nvSpPr>
            <p:cNvPr id="87" name="Rectangle 15"/>
            <p:cNvSpPr>
              <a:spLocks noChangeArrowheads="1"/>
            </p:cNvSpPr>
            <p:nvPr/>
          </p:nvSpPr>
          <p:spPr bwMode="auto">
            <a:xfrm>
              <a:off x="5919290" y="2035066"/>
              <a:ext cx="848615" cy="317531"/>
            </a:xfrm>
            <a:prstGeom prst="rect">
              <a:avLst/>
            </a:prstGeom>
            <a:grpFill/>
            <a:ln>
              <a:noFill/>
            </a:ln>
            <a:effectLst/>
          </p:spPr>
          <p:txBody>
            <a:bodyPr wrap="none" anchor="ctr"/>
            <a:lstStyle/>
            <a:p>
              <a:pPr algn="ctr"/>
              <a:r>
                <a:rPr lang="zh-CN" altLang="en-US" sz="1800" dirty="0">
                  <a:solidFill>
                    <a:schemeClr val="bg1"/>
                  </a:solidFill>
                  <a:latin typeface="+mn-ea"/>
                </a:rPr>
                <a:t>总经理</a:t>
              </a:r>
            </a:p>
          </p:txBody>
        </p:sp>
      </p:grpSp>
      <p:grpSp>
        <p:nvGrpSpPr>
          <p:cNvPr id="88" name="组合 87"/>
          <p:cNvGrpSpPr/>
          <p:nvPr/>
        </p:nvGrpSpPr>
        <p:grpSpPr>
          <a:xfrm>
            <a:off x="1603287" y="2951491"/>
            <a:ext cx="628404" cy="436393"/>
            <a:chOff x="1593851" y="2887663"/>
            <a:chExt cx="628650" cy="436563"/>
          </a:xfrm>
          <a:solidFill>
            <a:srgbClr val="F3C43C"/>
          </a:solidFill>
        </p:grpSpPr>
        <p:sp>
          <p:nvSpPr>
            <p:cNvPr id="89"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grp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90" name="Rectangle 15"/>
            <p:cNvSpPr>
              <a:spLocks noChangeArrowheads="1"/>
            </p:cNvSpPr>
            <p:nvPr/>
          </p:nvSpPr>
          <p:spPr bwMode="auto">
            <a:xfrm>
              <a:off x="1618635" y="2954205"/>
              <a:ext cx="558450" cy="317531"/>
            </a:xfrm>
            <a:prstGeom prst="rect">
              <a:avLst/>
            </a:prstGeom>
            <a:grpFill/>
            <a:ln>
              <a:noFill/>
            </a:ln>
            <a:effectLst/>
          </p:spPr>
          <p:txBody>
            <a:bodyPr wrap="none" anchor="ctr"/>
            <a:lstStyle/>
            <a:p>
              <a:pPr algn="ctr"/>
              <a:r>
                <a:rPr lang="zh-CN" altLang="en-US" sz="1300" dirty="0">
                  <a:solidFill>
                    <a:schemeClr val="bg1"/>
                  </a:solidFill>
                  <a:latin typeface="+mn-ea"/>
                </a:rPr>
                <a:t>市场部</a:t>
              </a:r>
              <a:endParaRPr lang="en-US" altLang="zh-CN" sz="1300" dirty="0">
                <a:solidFill>
                  <a:schemeClr val="bg1"/>
                </a:solidFill>
                <a:latin typeface="+mn-ea"/>
              </a:endParaRPr>
            </a:p>
            <a:p>
              <a:pPr algn="ctr"/>
              <a:r>
                <a:rPr lang="zh-CN" altLang="en-US" sz="1300" dirty="0">
                  <a:solidFill>
                    <a:schemeClr val="bg1"/>
                  </a:solidFill>
                  <a:latin typeface="+mn-ea"/>
                </a:rPr>
                <a:t>经理</a:t>
              </a:r>
            </a:p>
          </p:txBody>
        </p:sp>
      </p:grpSp>
      <p:grpSp>
        <p:nvGrpSpPr>
          <p:cNvPr id="91" name="组合 90"/>
          <p:cNvGrpSpPr/>
          <p:nvPr/>
        </p:nvGrpSpPr>
        <p:grpSpPr>
          <a:xfrm>
            <a:off x="5365779" y="3032421"/>
            <a:ext cx="1831260" cy="317819"/>
            <a:chOff x="5357813" y="2968625"/>
            <a:chExt cx="1831975" cy="317942"/>
          </a:xfrm>
          <a:solidFill>
            <a:srgbClr val="F3C43C"/>
          </a:solidFill>
        </p:grpSpPr>
        <p:sp>
          <p:nvSpPr>
            <p:cNvPr id="92"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grp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93" name="Rectangle 15"/>
            <p:cNvSpPr>
              <a:spLocks noChangeArrowheads="1"/>
            </p:cNvSpPr>
            <p:nvPr/>
          </p:nvSpPr>
          <p:spPr bwMode="auto">
            <a:xfrm>
              <a:off x="5386437" y="2969036"/>
              <a:ext cx="1706513" cy="317531"/>
            </a:xfrm>
            <a:prstGeom prst="rect">
              <a:avLst/>
            </a:prstGeom>
            <a:grpFill/>
            <a:ln>
              <a:noFill/>
            </a:ln>
            <a:effectLst/>
          </p:spPr>
          <p:txBody>
            <a:bodyPr wrap="none" anchor="ctr"/>
            <a:lstStyle/>
            <a:p>
              <a:pPr algn="ctr"/>
              <a:r>
                <a:rPr lang="zh-CN" altLang="en-US" sz="1300" dirty="0">
                  <a:solidFill>
                    <a:schemeClr val="bg1"/>
                  </a:solidFill>
                  <a:latin typeface="+mn-ea"/>
                </a:rPr>
                <a:t>某某公司</a:t>
              </a:r>
            </a:p>
          </p:txBody>
        </p:sp>
      </p:grpSp>
      <p:grpSp>
        <p:nvGrpSpPr>
          <p:cNvPr id="94" name="组合 93"/>
          <p:cNvGrpSpPr/>
          <p:nvPr/>
        </p:nvGrpSpPr>
        <p:grpSpPr>
          <a:xfrm>
            <a:off x="8785506" y="3032421"/>
            <a:ext cx="1832847" cy="317819"/>
            <a:chOff x="8778876" y="2968625"/>
            <a:chExt cx="1833563" cy="317942"/>
          </a:xfrm>
          <a:solidFill>
            <a:srgbClr val="F3C43C"/>
          </a:solidFill>
        </p:grpSpPr>
        <p:sp>
          <p:nvSpPr>
            <p:cNvPr id="95"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grp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96" name="Rectangle 15"/>
            <p:cNvSpPr>
              <a:spLocks noChangeArrowheads="1"/>
            </p:cNvSpPr>
            <p:nvPr/>
          </p:nvSpPr>
          <p:spPr bwMode="auto">
            <a:xfrm>
              <a:off x="8820969" y="2969036"/>
              <a:ext cx="1706513" cy="317531"/>
            </a:xfrm>
            <a:prstGeom prst="rect">
              <a:avLst/>
            </a:prstGeom>
            <a:grpFill/>
            <a:ln>
              <a:noFill/>
            </a:ln>
            <a:effectLst/>
          </p:spPr>
          <p:txBody>
            <a:bodyPr wrap="none" anchor="ctr"/>
            <a:lstStyle/>
            <a:p>
              <a:pPr algn="ctr"/>
              <a:r>
                <a:rPr lang="zh-CN" altLang="en-US" sz="1300" dirty="0">
                  <a:solidFill>
                    <a:schemeClr val="bg1"/>
                  </a:solidFill>
                  <a:latin typeface="+mn-ea"/>
                </a:rPr>
                <a:t>深圳起点科技有限公司</a:t>
              </a:r>
            </a:p>
          </p:txBody>
        </p:sp>
      </p:grpSp>
      <p:grpSp>
        <p:nvGrpSpPr>
          <p:cNvPr id="97" name="组合 96"/>
          <p:cNvGrpSpPr/>
          <p:nvPr/>
        </p:nvGrpSpPr>
        <p:grpSpPr>
          <a:xfrm>
            <a:off x="1722843" y="3387880"/>
            <a:ext cx="384592" cy="1109230"/>
            <a:chOff x="1713454" y="3324225"/>
            <a:chExt cx="384742" cy="1109663"/>
          </a:xfrm>
          <a:solidFill>
            <a:schemeClr val="tx1"/>
          </a:solidFill>
        </p:grpSpPr>
        <p:sp>
          <p:nvSpPr>
            <p:cNvPr id="98"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99" name="Line 113"/>
            <p:cNvSpPr>
              <a:spLocks noChangeShapeType="1"/>
            </p:cNvSpPr>
            <p:nvPr/>
          </p:nvSpPr>
          <p:spPr bwMode="auto">
            <a:xfrm>
              <a:off x="1901826" y="3324225"/>
              <a:ext cx="0" cy="174625"/>
            </a:xfrm>
            <a:prstGeom prst="line">
              <a:avLst/>
            </a:prstGeom>
            <a:grpFill/>
            <a:ln w="12700" cap="flat">
              <a:solidFill>
                <a:schemeClr val="accent1"/>
              </a:solidFill>
              <a:prstDash val="solid"/>
              <a:miter lim="800000"/>
            </a:ln>
          </p:spPr>
          <p:txBody>
            <a:bodyPr vert="horz" wrap="square" lIns="91404" tIns="45702" rIns="91404" bIns="45702" numCol="1" anchor="t" anchorCtr="0" compatLnSpc="1"/>
            <a:lstStyle/>
            <a:p>
              <a:endParaRPr lang="zh-CN" altLang="en-US" sz="1800">
                <a:solidFill>
                  <a:schemeClr val="accent2"/>
                </a:solidFill>
              </a:endParaRPr>
            </a:p>
          </p:txBody>
        </p:sp>
        <p:sp>
          <p:nvSpPr>
            <p:cNvPr id="100" name="TextBox 92"/>
            <p:cNvSpPr txBox="1"/>
            <p:nvPr/>
          </p:nvSpPr>
          <p:spPr>
            <a:xfrm>
              <a:off x="1713454" y="3554682"/>
              <a:ext cx="384742" cy="592701"/>
            </a:xfrm>
            <a:prstGeom prst="rect">
              <a:avLst/>
            </a:prstGeom>
            <a:noFill/>
          </p:spPr>
          <p:txBody>
            <a:bodyPr vert="eaVert" wrap="none" rtlCol="0">
              <a:spAutoFit/>
            </a:bodyPr>
            <a:lstStyle/>
            <a:p>
              <a:r>
                <a:rPr lang="zh-CN" altLang="en-US" sz="1300" dirty="0">
                  <a:solidFill>
                    <a:schemeClr val="bg1"/>
                  </a:solidFill>
                  <a:latin typeface="+mn-ea"/>
                </a:rPr>
                <a:t>市场部</a:t>
              </a:r>
            </a:p>
          </p:txBody>
        </p:sp>
      </p:grpSp>
      <p:grpSp>
        <p:nvGrpSpPr>
          <p:cNvPr id="101" name="组合 100"/>
          <p:cNvGrpSpPr/>
          <p:nvPr/>
        </p:nvGrpSpPr>
        <p:grpSpPr>
          <a:xfrm>
            <a:off x="2175796" y="3557678"/>
            <a:ext cx="384592" cy="939433"/>
            <a:chOff x="2166584" y="3494088"/>
            <a:chExt cx="384742" cy="939800"/>
          </a:xfrm>
          <a:solidFill>
            <a:schemeClr val="tx1"/>
          </a:solidFill>
        </p:grpSpPr>
        <p:sp>
          <p:nvSpPr>
            <p:cNvPr id="102"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03" name="TextBox 95"/>
            <p:cNvSpPr txBox="1"/>
            <p:nvPr/>
          </p:nvSpPr>
          <p:spPr>
            <a:xfrm>
              <a:off x="2166584" y="3554683"/>
              <a:ext cx="384742" cy="592701"/>
            </a:xfrm>
            <a:prstGeom prst="rect">
              <a:avLst/>
            </a:prstGeom>
            <a:noFill/>
          </p:spPr>
          <p:txBody>
            <a:bodyPr vert="eaVert" wrap="none" rtlCol="0">
              <a:spAutoFit/>
            </a:bodyPr>
            <a:lstStyle/>
            <a:p>
              <a:r>
                <a:rPr lang="zh-CN" altLang="en-US" sz="1300" dirty="0">
                  <a:solidFill>
                    <a:schemeClr val="bg1"/>
                  </a:solidFill>
                  <a:latin typeface="+mn-ea"/>
                </a:rPr>
                <a:t>品质部</a:t>
              </a:r>
            </a:p>
          </p:txBody>
        </p:sp>
      </p:grpSp>
      <p:grpSp>
        <p:nvGrpSpPr>
          <p:cNvPr id="104" name="组合 103"/>
          <p:cNvGrpSpPr/>
          <p:nvPr/>
        </p:nvGrpSpPr>
        <p:grpSpPr>
          <a:xfrm>
            <a:off x="2624195" y="3557678"/>
            <a:ext cx="384592" cy="939433"/>
            <a:chOff x="2615158" y="3494088"/>
            <a:chExt cx="384742" cy="939800"/>
          </a:xfrm>
          <a:solidFill>
            <a:schemeClr val="tx1"/>
          </a:solidFill>
        </p:grpSpPr>
        <p:sp>
          <p:nvSpPr>
            <p:cNvPr id="105"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06" name="TextBox 98"/>
            <p:cNvSpPr txBox="1"/>
            <p:nvPr/>
          </p:nvSpPr>
          <p:spPr>
            <a:xfrm>
              <a:off x="2615158" y="3554683"/>
              <a:ext cx="384742" cy="592701"/>
            </a:xfrm>
            <a:prstGeom prst="rect">
              <a:avLst/>
            </a:prstGeom>
            <a:noFill/>
          </p:spPr>
          <p:txBody>
            <a:bodyPr vert="eaVert" wrap="none" rtlCol="0">
              <a:spAutoFit/>
            </a:bodyPr>
            <a:lstStyle/>
            <a:p>
              <a:r>
                <a:rPr lang="zh-CN" altLang="en-US" sz="1300" dirty="0">
                  <a:solidFill>
                    <a:schemeClr val="bg1"/>
                  </a:solidFill>
                  <a:latin typeface="+mn-ea"/>
                </a:rPr>
                <a:t>采购部</a:t>
              </a:r>
            </a:p>
          </p:txBody>
        </p:sp>
      </p:grpSp>
      <p:grpSp>
        <p:nvGrpSpPr>
          <p:cNvPr id="107" name="组合 106"/>
          <p:cNvGrpSpPr/>
          <p:nvPr/>
        </p:nvGrpSpPr>
        <p:grpSpPr>
          <a:xfrm>
            <a:off x="3063971" y="3557678"/>
            <a:ext cx="384592" cy="939433"/>
            <a:chOff x="3055104" y="3494088"/>
            <a:chExt cx="384742" cy="939800"/>
          </a:xfrm>
          <a:solidFill>
            <a:schemeClr val="tx1"/>
          </a:solidFill>
        </p:grpSpPr>
        <p:sp>
          <p:nvSpPr>
            <p:cNvPr id="108"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09" name="TextBox 101"/>
            <p:cNvSpPr txBox="1"/>
            <p:nvPr/>
          </p:nvSpPr>
          <p:spPr>
            <a:xfrm>
              <a:off x="3055104" y="3554683"/>
              <a:ext cx="384742" cy="592701"/>
            </a:xfrm>
            <a:prstGeom prst="rect">
              <a:avLst/>
            </a:prstGeom>
            <a:noFill/>
          </p:spPr>
          <p:txBody>
            <a:bodyPr vert="eaVert" wrap="none" rtlCol="0">
              <a:spAutoFit/>
            </a:bodyPr>
            <a:lstStyle/>
            <a:p>
              <a:r>
                <a:rPr lang="zh-CN" altLang="en-US" sz="1300" dirty="0">
                  <a:solidFill>
                    <a:schemeClr val="bg1"/>
                  </a:solidFill>
                  <a:latin typeface="+mn-ea"/>
                </a:rPr>
                <a:t>综合部</a:t>
              </a:r>
            </a:p>
          </p:txBody>
        </p:sp>
      </p:grpSp>
      <p:grpSp>
        <p:nvGrpSpPr>
          <p:cNvPr id="110" name="组合 109"/>
          <p:cNvGrpSpPr/>
          <p:nvPr/>
        </p:nvGrpSpPr>
        <p:grpSpPr>
          <a:xfrm>
            <a:off x="3512369" y="3557678"/>
            <a:ext cx="384592" cy="939433"/>
            <a:chOff x="3503678" y="3494088"/>
            <a:chExt cx="384742" cy="939800"/>
          </a:xfrm>
          <a:solidFill>
            <a:schemeClr val="tx1"/>
          </a:solidFill>
        </p:grpSpPr>
        <p:sp>
          <p:nvSpPr>
            <p:cNvPr id="111"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12" name="TextBox 104"/>
            <p:cNvSpPr txBox="1"/>
            <p:nvPr/>
          </p:nvSpPr>
          <p:spPr>
            <a:xfrm>
              <a:off x="3503678" y="3554683"/>
              <a:ext cx="384742" cy="592701"/>
            </a:xfrm>
            <a:prstGeom prst="rect">
              <a:avLst/>
            </a:prstGeom>
            <a:noFill/>
          </p:spPr>
          <p:txBody>
            <a:bodyPr vert="eaVert" wrap="none" rtlCol="0">
              <a:spAutoFit/>
            </a:bodyPr>
            <a:lstStyle/>
            <a:p>
              <a:r>
                <a:rPr lang="zh-CN" altLang="en-US" sz="1300" dirty="0">
                  <a:solidFill>
                    <a:schemeClr val="bg1"/>
                  </a:solidFill>
                  <a:latin typeface="+mn-ea"/>
                </a:rPr>
                <a:t>财务部</a:t>
              </a:r>
            </a:p>
          </p:txBody>
        </p:sp>
      </p:grpSp>
      <p:grpSp>
        <p:nvGrpSpPr>
          <p:cNvPr id="113" name="组合 112"/>
          <p:cNvGrpSpPr/>
          <p:nvPr/>
        </p:nvGrpSpPr>
        <p:grpSpPr>
          <a:xfrm>
            <a:off x="4863789" y="3752864"/>
            <a:ext cx="384592" cy="939433"/>
            <a:chOff x="4855625" y="3689350"/>
            <a:chExt cx="384742" cy="939800"/>
          </a:xfrm>
          <a:solidFill>
            <a:schemeClr val="tx1"/>
          </a:solidFill>
        </p:grpSpPr>
        <p:sp>
          <p:nvSpPr>
            <p:cNvPr id="114"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15" name="TextBox 107"/>
            <p:cNvSpPr txBox="1"/>
            <p:nvPr/>
          </p:nvSpPr>
          <p:spPr>
            <a:xfrm>
              <a:off x="4855625" y="3744463"/>
              <a:ext cx="384742" cy="592701"/>
            </a:xfrm>
            <a:prstGeom prst="rect">
              <a:avLst/>
            </a:prstGeom>
            <a:noFill/>
          </p:spPr>
          <p:txBody>
            <a:bodyPr vert="eaVert" wrap="none" rtlCol="0">
              <a:spAutoFit/>
            </a:bodyPr>
            <a:lstStyle/>
            <a:p>
              <a:r>
                <a:rPr lang="zh-CN" altLang="en-US" sz="1300" dirty="0">
                  <a:solidFill>
                    <a:schemeClr val="bg1"/>
                  </a:solidFill>
                  <a:latin typeface="+mn-ea"/>
                </a:rPr>
                <a:t>研发部</a:t>
              </a:r>
            </a:p>
          </p:txBody>
        </p:sp>
      </p:grpSp>
      <p:grpSp>
        <p:nvGrpSpPr>
          <p:cNvPr id="116" name="组合 115"/>
          <p:cNvGrpSpPr/>
          <p:nvPr/>
        </p:nvGrpSpPr>
        <p:grpSpPr>
          <a:xfrm>
            <a:off x="7321360" y="3752864"/>
            <a:ext cx="384592" cy="939433"/>
            <a:chOff x="7314153" y="3689350"/>
            <a:chExt cx="384742" cy="939800"/>
          </a:xfrm>
          <a:solidFill>
            <a:schemeClr val="tx1"/>
          </a:solidFill>
        </p:grpSpPr>
        <p:sp>
          <p:nvSpPr>
            <p:cNvPr id="117"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18" name="TextBox 110"/>
            <p:cNvSpPr txBox="1"/>
            <p:nvPr/>
          </p:nvSpPr>
          <p:spPr>
            <a:xfrm>
              <a:off x="7314153" y="3744463"/>
              <a:ext cx="384742" cy="759479"/>
            </a:xfrm>
            <a:prstGeom prst="rect">
              <a:avLst/>
            </a:prstGeom>
            <a:noFill/>
          </p:spPr>
          <p:txBody>
            <a:bodyPr vert="eaVert" wrap="none" rtlCol="0">
              <a:spAutoFit/>
            </a:bodyPr>
            <a:lstStyle/>
            <a:p>
              <a:r>
                <a:rPr lang="zh-CN" altLang="en-US" sz="1300" dirty="0">
                  <a:solidFill>
                    <a:schemeClr val="bg1"/>
                  </a:solidFill>
                  <a:latin typeface="+mn-ea"/>
                </a:rPr>
                <a:t>售后中心</a:t>
              </a:r>
            </a:p>
          </p:txBody>
        </p:sp>
      </p:grpSp>
      <p:grpSp>
        <p:nvGrpSpPr>
          <p:cNvPr id="119" name="组合 118"/>
          <p:cNvGrpSpPr/>
          <p:nvPr/>
        </p:nvGrpSpPr>
        <p:grpSpPr>
          <a:xfrm>
            <a:off x="8813148" y="3726644"/>
            <a:ext cx="384592" cy="997390"/>
            <a:chOff x="8806523" y="3663121"/>
            <a:chExt cx="384742" cy="997780"/>
          </a:xfrm>
          <a:solidFill>
            <a:schemeClr val="tx1"/>
          </a:solidFill>
        </p:grpSpPr>
        <p:sp>
          <p:nvSpPr>
            <p:cNvPr id="120"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21" name="TextBox 113"/>
            <p:cNvSpPr txBox="1"/>
            <p:nvPr/>
          </p:nvSpPr>
          <p:spPr>
            <a:xfrm>
              <a:off x="8806523" y="3663121"/>
              <a:ext cx="384742" cy="926256"/>
            </a:xfrm>
            <a:prstGeom prst="rect">
              <a:avLst/>
            </a:prstGeom>
            <a:noFill/>
          </p:spPr>
          <p:txBody>
            <a:bodyPr vert="eaVert" wrap="none" rtlCol="0">
              <a:spAutoFit/>
            </a:bodyPr>
            <a:lstStyle/>
            <a:p>
              <a:r>
                <a:rPr lang="zh-CN" altLang="en-US" sz="1300" dirty="0">
                  <a:solidFill>
                    <a:schemeClr val="bg1"/>
                  </a:solidFill>
                  <a:latin typeface="+mn-ea"/>
                </a:rPr>
                <a:t>硬件测试部</a:t>
              </a:r>
            </a:p>
          </p:txBody>
        </p:sp>
      </p:grpSp>
      <p:grpSp>
        <p:nvGrpSpPr>
          <p:cNvPr id="122" name="组合 121"/>
          <p:cNvGrpSpPr/>
          <p:nvPr/>
        </p:nvGrpSpPr>
        <p:grpSpPr>
          <a:xfrm>
            <a:off x="9520241" y="3726644"/>
            <a:ext cx="384592" cy="997390"/>
            <a:chOff x="9513889" y="3663121"/>
            <a:chExt cx="384742" cy="997780"/>
          </a:xfrm>
          <a:solidFill>
            <a:schemeClr val="tx1"/>
          </a:solidFill>
        </p:grpSpPr>
        <p:sp>
          <p:nvSpPr>
            <p:cNvPr id="123"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24" name="TextBox 116"/>
            <p:cNvSpPr txBox="1"/>
            <p:nvPr/>
          </p:nvSpPr>
          <p:spPr>
            <a:xfrm>
              <a:off x="9513889" y="3663121"/>
              <a:ext cx="384742" cy="926256"/>
            </a:xfrm>
            <a:prstGeom prst="rect">
              <a:avLst/>
            </a:prstGeom>
            <a:noFill/>
          </p:spPr>
          <p:txBody>
            <a:bodyPr vert="eaVert" wrap="none" rtlCol="0">
              <a:spAutoFit/>
            </a:bodyPr>
            <a:lstStyle/>
            <a:p>
              <a:r>
                <a:rPr lang="zh-CN" altLang="en-US" sz="1300" dirty="0">
                  <a:solidFill>
                    <a:schemeClr val="bg1"/>
                  </a:solidFill>
                  <a:latin typeface="+mn-ea"/>
                </a:rPr>
                <a:t>工程监督部</a:t>
              </a:r>
            </a:p>
          </p:txBody>
        </p:sp>
      </p:grpSp>
      <p:grpSp>
        <p:nvGrpSpPr>
          <p:cNvPr id="125" name="组合 124"/>
          <p:cNvGrpSpPr/>
          <p:nvPr/>
        </p:nvGrpSpPr>
        <p:grpSpPr>
          <a:xfrm>
            <a:off x="10158348" y="3726644"/>
            <a:ext cx="384592" cy="997390"/>
            <a:chOff x="10152244" y="3663121"/>
            <a:chExt cx="384742" cy="997780"/>
          </a:xfrm>
          <a:solidFill>
            <a:schemeClr val="tx1"/>
          </a:solidFill>
        </p:grpSpPr>
        <p:sp>
          <p:nvSpPr>
            <p:cNvPr id="126"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F3C43C"/>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27" name="TextBox 119"/>
            <p:cNvSpPr txBox="1"/>
            <p:nvPr/>
          </p:nvSpPr>
          <p:spPr>
            <a:xfrm>
              <a:off x="10152244" y="3663121"/>
              <a:ext cx="384742" cy="926256"/>
            </a:xfrm>
            <a:prstGeom prst="rect">
              <a:avLst/>
            </a:prstGeom>
            <a:noFill/>
          </p:spPr>
          <p:txBody>
            <a:bodyPr vert="eaVert" wrap="none" rtlCol="0">
              <a:spAutoFit/>
            </a:bodyPr>
            <a:lstStyle/>
            <a:p>
              <a:r>
                <a:rPr lang="zh-CN" altLang="en-US" sz="1300" dirty="0">
                  <a:solidFill>
                    <a:schemeClr val="bg1"/>
                  </a:solidFill>
                  <a:latin typeface="+mn-ea"/>
                </a:rPr>
                <a:t>客服事业部</a:t>
              </a:r>
            </a:p>
          </p:txBody>
        </p:sp>
      </p:grpSp>
      <p:grpSp>
        <p:nvGrpSpPr>
          <p:cNvPr id="128" name="组合 127"/>
          <p:cNvGrpSpPr/>
          <p:nvPr/>
        </p:nvGrpSpPr>
        <p:grpSpPr>
          <a:xfrm>
            <a:off x="1471503" y="5100126"/>
            <a:ext cx="369332" cy="1104469"/>
            <a:chOff x="1462020" y="5037138"/>
            <a:chExt cx="369476" cy="1104900"/>
          </a:xfrm>
          <a:solidFill>
            <a:schemeClr val="tx1"/>
          </a:solidFill>
        </p:grpSpPr>
        <p:sp>
          <p:nvSpPr>
            <p:cNvPr id="12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30" name="TextBox 122"/>
            <p:cNvSpPr txBox="1"/>
            <p:nvPr/>
          </p:nvSpPr>
          <p:spPr>
            <a:xfrm>
              <a:off x="1462020" y="5085185"/>
              <a:ext cx="369476" cy="862110"/>
            </a:xfrm>
            <a:prstGeom prst="rect">
              <a:avLst/>
            </a:prstGeom>
            <a:noFill/>
          </p:spPr>
          <p:txBody>
            <a:bodyPr vert="eaVert" wrap="none" rtlCol="0">
              <a:spAutoFit/>
            </a:bodyPr>
            <a:lstStyle/>
            <a:p>
              <a:r>
                <a:rPr lang="zh-CN" altLang="en-US" sz="1200" dirty="0">
                  <a:solidFill>
                    <a:schemeClr val="bg1"/>
                  </a:solidFill>
                  <a:latin typeface="+mn-ea"/>
                </a:rPr>
                <a:t>国内事业部</a:t>
              </a:r>
            </a:p>
          </p:txBody>
        </p:sp>
      </p:grpSp>
      <p:grpSp>
        <p:nvGrpSpPr>
          <p:cNvPr id="131" name="组合 130"/>
          <p:cNvGrpSpPr/>
          <p:nvPr/>
        </p:nvGrpSpPr>
        <p:grpSpPr>
          <a:xfrm>
            <a:off x="1957090" y="5100126"/>
            <a:ext cx="369332" cy="1104469"/>
            <a:chOff x="1947795" y="5037138"/>
            <a:chExt cx="369476" cy="1104900"/>
          </a:xfrm>
          <a:solidFill>
            <a:schemeClr val="tx1"/>
          </a:solidFill>
        </p:grpSpPr>
        <p:sp>
          <p:nvSpPr>
            <p:cNvPr id="132"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33" name="TextBox 125"/>
            <p:cNvSpPr txBox="1"/>
            <p:nvPr/>
          </p:nvSpPr>
          <p:spPr>
            <a:xfrm>
              <a:off x="1947795" y="5085185"/>
              <a:ext cx="369476" cy="862110"/>
            </a:xfrm>
            <a:prstGeom prst="rect">
              <a:avLst/>
            </a:prstGeom>
            <a:noFill/>
          </p:spPr>
          <p:txBody>
            <a:bodyPr vert="eaVert" wrap="none" rtlCol="0">
              <a:spAutoFit/>
            </a:bodyPr>
            <a:lstStyle/>
            <a:p>
              <a:r>
                <a:rPr lang="zh-CN" altLang="en-US" sz="1200" dirty="0">
                  <a:solidFill>
                    <a:schemeClr val="bg1"/>
                  </a:solidFill>
                  <a:latin typeface="+mn-ea"/>
                </a:rPr>
                <a:t>海外事业部</a:t>
              </a:r>
            </a:p>
          </p:txBody>
        </p:sp>
      </p:grpSp>
      <p:grpSp>
        <p:nvGrpSpPr>
          <p:cNvPr id="134" name="组合 133"/>
          <p:cNvGrpSpPr/>
          <p:nvPr/>
        </p:nvGrpSpPr>
        <p:grpSpPr>
          <a:xfrm>
            <a:off x="2794959" y="5100126"/>
            <a:ext cx="369332" cy="1104469"/>
            <a:chOff x="2785995" y="5037138"/>
            <a:chExt cx="369476" cy="1104900"/>
          </a:xfrm>
          <a:solidFill>
            <a:schemeClr val="tx1"/>
          </a:solidFill>
        </p:grpSpPr>
        <p:sp>
          <p:nvSpPr>
            <p:cNvPr id="135"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36" name="TextBox 128"/>
            <p:cNvSpPr txBox="1"/>
            <p:nvPr/>
          </p:nvSpPr>
          <p:spPr>
            <a:xfrm>
              <a:off x="2785995" y="5085185"/>
              <a:ext cx="369476" cy="862110"/>
            </a:xfrm>
            <a:prstGeom prst="rect">
              <a:avLst/>
            </a:prstGeom>
            <a:noFill/>
          </p:spPr>
          <p:txBody>
            <a:bodyPr vert="eaVert" wrap="none" rtlCol="0">
              <a:spAutoFit/>
            </a:bodyPr>
            <a:lstStyle/>
            <a:p>
              <a:r>
                <a:rPr lang="zh-CN" altLang="en-US" sz="1200" dirty="0">
                  <a:solidFill>
                    <a:schemeClr val="bg1"/>
                  </a:solidFill>
                  <a:latin typeface="+mn-ea"/>
                </a:rPr>
                <a:t>人力资源部</a:t>
              </a:r>
            </a:p>
          </p:txBody>
        </p:sp>
      </p:grpSp>
      <p:grpSp>
        <p:nvGrpSpPr>
          <p:cNvPr id="137" name="组合 136"/>
          <p:cNvGrpSpPr/>
          <p:nvPr/>
        </p:nvGrpSpPr>
        <p:grpSpPr>
          <a:xfrm>
            <a:off x="3280544" y="5100126"/>
            <a:ext cx="369332" cy="1104469"/>
            <a:chOff x="3271770" y="5037138"/>
            <a:chExt cx="369476" cy="1104900"/>
          </a:xfrm>
          <a:solidFill>
            <a:schemeClr val="tx1"/>
          </a:solidFill>
        </p:grpSpPr>
        <p:sp>
          <p:nvSpPr>
            <p:cNvPr id="138"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39" name="TextBox 131"/>
            <p:cNvSpPr txBox="1"/>
            <p:nvPr/>
          </p:nvSpPr>
          <p:spPr>
            <a:xfrm>
              <a:off x="3271770" y="5085185"/>
              <a:ext cx="369476" cy="554214"/>
            </a:xfrm>
            <a:prstGeom prst="rect">
              <a:avLst/>
            </a:prstGeom>
            <a:noFill/>
          </p:spPr>
          <p:txBody>
            <a:bodyPr vert="eaVert" wrap="none" rtlCol="0">
              <a:spAutoFit/>
            </a:bodyPr>
            <a:lstStyle/>
            <a:p>
              <a:r>
                <a:rPr lang="zh-CN" altLang="en-US" sz="1200" dirty="0">
                  <a:solidFill>
                    <a:schemeClr val="bg1"/>
                  </a:solidFill>
                  <a:latin typeface="+mn-ea"/>
                </a:rPr>
                <a:t>综合部</a:t>
              </a:r>
            </a:p>
          </p:txBody>
        </p:sp>
      </p:grpSp>
      <p:grpSp>
        <p:nvGrpSpPr>
          <p:cNvPr id="140" name="组合 139"/>
          <p:cNvGrpSpPr/>
          <p:nvPr/>
        </p:nvGrpSpPr>
        <p:grpSpPr>
          <a:xfrm>
            <a:off x="3870864" y="5076171"/>
            <a:ext cx="369332" cy="1506098"/>
            <a:chOff x="3862320" y="5013176"/>
            <a:chExt cx="369476" cy="1506687"/>
          </a:xfrm>
          <a:solidFill>
            <a:schemeClr val="tx1"/>
          </a:solidFill>
        </p:grpSpPr>
        <p:sp>
          <p:nvSpPr>
            <p:cNvPr id="141"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42" name="TextBox 134"/>
            <p:cNvSpPr txBox="1"/>
            <p:nvPr/>
          </p:nvSpPr>
          <p:spPr>
            <a:xfrm>
              <a:off x="3862320" y="5013176"/>
              <a:ext cx="369476" cy="1477906"/>
            </a:xfrm>
            <a:prstGeom prst="rect">
              <a:avLst/>
            </a:prstGeom>
            <a:noFill/>
          </p:spPr>
          <p:txBody>
            <a:bodyPr vert="eaVert" wrap="none" rtlCol="0">
              <a:spAutoFit/>
            </a:bodyPr>
            <a:lstStyle/>
            <a:p>
              <a:r>
                <a:rPr lang="zh-CN" altLang="en-US" sz="1200" dirty="0">
                  <a:solidFill>
                    <a:schemeClr val="bg1"/>
                  </a:solidFill>
                  <a:latin typeface="+mn-ea"/>
                </a:rPr>
                <a:t>餐饮管理系统研发部</a:t>
              </a:r>
            </a:p>
          </p:txBody>
        </p:sp>
      </p:grpSp>
      <p:grpSp>
        <p:nvGrpSpPr>
          <p:cNvPr id="143" name="组合 142"/>
          <p:cNvGrpSpPr/>
          <p:nvPr/>
        </p:nvGrpSpPr>
        <p:grpSpPr>
          <a:xfrm>
            <a:off x="4346928" y="5076171"/>
            <a:ext cx="369332" cy="1506098"/>
            <a:chOff x="4338570" y="5013176"/>
            <a:chExt cx="369476" cy="1506687"/>
          </a:xfrm>
          <a:solidFill>
            <a:schemeClr val="tx1"/>
          </a:solidFill>
        </p:grpSpPr>
        <p:sp>
          <p:nvSpPr>
            <p:cNvPr id="144"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45" name="TextBox 137"/>
            <p:cNvSpPr txBox="1"/>
            <p:nvPr/>
          </p:nvSpPr>
          <p:spPr>
            <a:xfrm>
              <a:off x="4338570" y="5013176"/>
              <a:ext cx="369476" cy="1477906"/>
            </a:xfrm>
            <a:prstGeom prst="rect">
              <a:avLst/>
            </a:prstGeom>
            <a:noFill/>
          </p:spPr>
          <p:txBody>
            <a:bodyPr vert="eaVert" wrap="none" rtlCol="0">
              <a:spAutoFit/>
            </a:bodyPr>
            <a:lstStyle/>
            <a:p>
              <a:r>
                <a:rPr lang="zh-CN" altLang="en-US" sz="1200" dirty="0">
                  <a:solidFill>
                    <a:schemeClr val="bg1"/>
                  </a:solidFill>
                  <a:latin typeface="+mn-ea"/>
                </a:rPr>
                <a:t>酒店管理系统研发部</a:t>
              </a:r>
            </a:p>
          </p:txBody>
        </p:sp>
      </p:grpSp>
      <p:grpSp>
        <p:nvGrpSpPr>
          <p:cNvPr id="146" name="组合 145"/>
          <p:cNvGrpSpPr/>
          <p:nvPr/>
        </p:nvGrpSpPr>
        <p:grpSpPr>
          <a:xfrm>
            <a:off x="4870595" y="5076171"/>
            <a:ext cx="369332" cy="1506098"/>
            <a:chOff x="4862445" y="5013176"/>
            <a:chExt cx="369476" cy="1506687"/>
          </a:xfrm>
          <a:solidFill>
            <a:schemeClr val="tx1"/>
          </a:solidFill>
        </p:grpSpPr>
        <p:sp>
          <p:nvSpPr>
            <p:cNvPr id="147"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48" name="TextBox 140"/>
            <p:cNvSpPr txBox="1"/>
            <p:nvPr/>
          </p:nvSpPr>
          <p:spPr>
            <a:xfrm>
              <a:off x="4862445" y="5013176"/>
              <a:ext cx="369476" cy="1477906"/>
            </a:xfrm>
            <a:prstGeom prst="rect">
              <a:avLst/>
            </a:prstGeom>
            <a:noFill/>
          </p:spPr>
          <p:txBody>
            <a:bodyPr vert="eaVert" wrap="none" rtlCol="0">
              <a:spAutoFit/>
            </a:bodyPr>
            <a:lstStyle/>
            <a:p>
              <a:r>
                <a:rPr lang="zh-CN" altLang="en-US" sz="1200" dirty="0">
                  <a:solidFill>
                    <a:schemeClr val="bg1"/>
                  </a:solidFill>
                  <a:latin typeface="+mn-ea"/>
                </a:rPr>
                <a:t>康乐管理系统研发部</a:t>
              </a:r>
            </a:p>
          </p:txBody>
        </p:sp>
      </p:grpSp>
      <p:grpSp>
        <p:nvGrpSpPr>
          <p:cNvPr id="149" name="组合 148"/>
          <p:cNvGrpSpPr/>
          <p:nvPr/>
        </p:nvGrpSpPr>
        <p:grpSpPr>
          <a:xfrm>
            <a:off x="5365702" y="5076171"/>
            <a:ext cx="369332" cy="1506098"/>
            <a:chOff x="5357745" y="5013176"/>
            <a:chExt cx="369476" cy="1506687"/>
          </a:xfrm>
          <a:solidFill>
            <a:schemeClr val="tx1"/>
          </a:solidFill>
        </p:grpSpPr>
        <p:sp>
          <p:nvSpPr>
            <p:cNvPr id="150"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51" name="TextBox 143"/>
            <p:cNvSpPr txBox="1"/>
            <p:nvPr/>
          </p:nvSpPr>
          <p:spPr>
            <a:xfrm>
              <a:off x="5357745" y="5013176"/>
              <a:ext cx="369476" cy="1477906"/>
            </a:xfrm>
            <a:prstGeom prst="rect">
              <a:avLst/>
            </a:prstGeom>
            <a:noFill/>
          </p:spPr>
          <p:txBody>
            <a:bodyPr vert="eaVert" wrap="none" rtlCol="0">
              <a:spAutoFit/>
            </a:bodyPr>
            <a:lstStyle/>
            <a:p>
              <a:r>
                <a:rPr lang="zh-CN" altLang="en-US" sz="1200" dirty="0">
                  <a:solidFill>
                    <a:schemeClr val="bg1"/>
                  </a:solidFill>
                  <a:latin typeface="+mn-ea"/>
                </a:rPr>
                <a:t>无线电子菜谱研发部</a:t>
              </a:r>
            </a:p>
          </p:txBody>
        </p:sp>
      </p:grpSp>
      <p:grpSp>
        <p:nvGrpSpPr>
          <p:cNvPr id="152" name="组合 151"/>
          <p:cNvGrpSpPr/>
          <p:nvPr/>
        </p:nvGrpSpPr>
        <p:grpSpPr>
          <a:xfrm>
            <a:off x="5860808" y="5076175"/>
            <a:ext cx="369332" cy="1506099"/>
            <a:chOff x="5853045" y="5013176"/>
            <a:chExt cx="369476" cy="1506687"/>
          </a:xfrm>
          <a:solidFill>
            <a:schemeClr val="tx1"/>
          </a:solidFill>
        </p:grpSpPr>
        <p:sp>
          <p:nvSpPr>
            <p:cNvPr id="153"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54" name="TextBox 146"/>
            <p:cNvSpPr txBox="1"/>
            <p:nvPr/>
          </p:nvSpPr>
          <p:spPr>
            <a:xfrm>
              <a:off x="5853045" y="5013176"/>
              <a:ext cx="369476" cy="1323956"/>
            </a:xfrm>
            <a:prstGeom prst="rect">
              <a:avLst/>
            </a:prstGeom>
            <a:noFill/>
          </p:spPr>
          <p:txBody>
            <a:bodyPr vert="eaVert" wrap="none" rtlCol="0">
              <a:spAutoFit/>
            </a:bodyPr>
            <a:lstStyle/>
            <a:p>
              <a:r>
                <a:rPr lang="zh-CN" altLang="en-US" sz="1200" dirty="0">
                  <a:solidFill>
                    <a:schemeClr val="bg1"/>
                  </a:solidFill>
                  <a:latin typeface="+mn-ea"/>
                </a:rPr>
                <a:t>新概念产品研发部</a:t>
              </a:r>
            </a:p>
          </p:txBody>
        </p:sp>
      </p:grpSp>
      <p:grpSp>
        <p:nvGrpSpPr>
          <p:cNvPr id="155" name="组合 154"/>
          <p:cNvGrpSpPr/>
          <p:nvPr/>
        </p:nvGrpSpPr>
        <p:grpSpPr>
          <a:xfrm>
            <a:off x="6746287" y="5082667"/>
            <a:ext cx="369332" cy="1499602"/>
            <a:chOff x="6738870" y="5019675"/>
            <a:chExt cx="369476" cy="1500188"/>
          </a:xfrm>
          <a:solidFill>
            <a:schemeClr val="tx1"/>
          </a:solidFill>
        </p:grpSpPr>
        <p:sp>
          <p:nvSpPr>
            <p:cNvPr id="156"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57" name="TextBox 149"/>
            <p:cNvSpPr txBox="1"/>
            <p:nvPr/>
          </p:nvSpPr>
          <p:spPr>
            <a:xfrm>
              <a:off x="6738870" y="5074434"/>
              <a:ext cx="369476" cy="862111"/>
            </a:xfrm>
            <a:prstGeom prst="rect">
              <a:avLst/>
            </a:prstGeom>
            <a:noFill/>
          </p:spPr>
          <p:txBody>
            <a:bodyPr vert="eaVert" wrap="none" rtlCol="0">
              <a:spAutoFit/>
            </a:bodyPr>
            <a:lstStyle/>
            <a:p>
              <a:r>
                <a:rPr lang="zh-CN" altLang="en-US" sz="1200" dirty="0">
                  <a:solidFill>
                    <a:schemeClr val="bg1"/>
                  </a:solidFill>
                  <a:latin typeface="+mn-ea"/>
                </a:rPr>
                <a:t>售后部门</a:t>
              </a:r>
              <a:r>
                <a:rPr lang="en-US" altLang="zh-CN" sz="1200" dirty="0">
                  <a:solidFill>
                    <a:schemeClr val="bg1"/>
                  </a:solidFill>
                  <a:latin typeface="+mn-ea"/>
                </a:rPr>
                <a:t>①</a:t>
              </a:r>
              <a:endParaRPr lang="zh-CN" altLang="en-US" sz="1200" dirty="0">
                <a:solidFill>
                  <a:schemeClr val="bg1"/>
                </a:solidFill>
                <a:latin typeface="+mn-ea"/>
              </a:endParaRPr>
            </a:p>
          </p:txBody>
        </p:sp>
      </p:grpSp>
      <p:grpSp>
        <p:nvGrpSpPr>
          <p:cNvPr id="158" name="组合 157"/>
          <p:cNvGrpSpPr/>
          <p:nvPr/>
        </p:nvGrpSpPr>
        <p:grpSpPr>
          <a:xfrm>
            <a:off x="7317563" y="5082667"/>
            <a:ext cx="369332" cy="1499602"/>
            <a:chOff x="7310370" y="5019675"/>
            <a:chExt cx="369476" cy="1500188"/>
          </a:xfrm>
          <a:solidFill>
            <a:schemeClr val="tx1"/>
          </a:solidFill>
        </p:grpSpPr>
        <p:sp>
          <p:nvSpPr>
            <p:cNvPr id="159"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60" name="TextBox 152"/>
            <p:cNvSpPr txBox="1"/>
            <p:nvPr/>
          </p:nvSpPr>
          <p:spPr>
            <a:xfrm>
              <a:off x="7310370" y="5074434"/>
              <a:ext cx="369476" cy="862111"/>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rPr>
                <a:t>售后部门</a:t>
              </a:r>
              <a:r>
                <a:rPr lang="en-US" altLang="zh-CN" dirty="0">
                  <a:solidFill>
                    <a:schemeClr val="bg1"/>
                  </a:solidFill>
                </a:rPr>
                <a:t>②</a:t>
              </a:r>
              <a:endParaRPr lang="zh-CN" altLang="en-US" dirty="0">
                <a:solidFill>
                  <a:schemeClr val="bg1"/>
                </a:solidFill>
              </a:endParaRPr>
            </a:p>
          </p:txBody>
        </p:sp>
      </p:grpSp>
      <p:grpSp>
        <p:nvGrpSpPr>
          <p:cNvPr id="161" name="组合 160"/>
          <p:cNvGrpSpPr/>
          <p:nvPr/>
        </p:nvGrpSpPr>
        <p:grpSpPr>
          <a:xfrm>
            <a:off x="7860276" y="5082667"/>
            <a:ext cx="369332" cy="1499602"/>
            <a:chOff x="7853295" y="5019675"/>
            <a:chExt cx="369476" cy="1500188"/>
          </a:xfrm>
          <a:solidFill>
            <a:schemeClr val="tx1"/>
          </a:solidFill>
        </p:grpSpPr>
        <p:sp>
          <p:nvSpPr>
            <p:cNvPr id="162"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FFD94B"/>
            </a:solidFill>
            <a:ln>
              <a:noFill/>
            </a:ln>
          </p:spPr>
          <p:txBody>
            <a:bodyPr vert="horz" wrap="square" lIns="91404" tIns="45702" rIns="91404" bIns="45702" numCol="1" anchor="t" anchorCtr="0" compatLnSpc="1"/>
            <a:lstStyle/>
            <a:p>
              <a:endParaRPr lang="zh-CN" altLang="en-US" sz="1800">
                <a:solidFill>
                  <a:schemeClr val="accent2"/>
                </a:solidFill>
              </a:endParaRPr>
            </a:p>
          </p:txBody>
        </p:sp>
        <p:sp>
          <p:nvSpPr>
            <p:cNvPr id="163" name="TextBox 155"/>
            <p:cNvSpPr txBox="1"/>
            <p:nvPr/>
          </p:nvSpPr>
          <p:spPr>
            <a:xfrm>
              <a:off x="7853295" y="5074434"/>
              <a:ext cx="369476" cy="862111"/>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rPr>
                <a:t>售后部门</a:t>
              </a:r>
              <a:r>
                <a:rPr lang="en-US" altLang="zh-CN" dirty="0">
                  <a:solidFill>
                    <a:schemeClr val="bg1"/>
                  </a:solidFill>
                </a:rPr>
                <a:t>③</a:t>
              </a:r>
              <a:endParaRPr lang="zh-CN" altLang="en-US"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90"/>
                                          </p:val>
                                        </p:tav>
                                        <p:tav tm="100000">
                                          <p:val>
                                            <p:fltVal val="0"/>
                                          </p:val>
                                        </p:tav>
                                      </p:tavLst>
                                    </p:anim>
                                    <p:animEffect transition="in" filter="fade">
                                      <p:cBhvr>
                                        <p:cTn id="10" dur="500"/>
                                        <p:tgtEl>
                                          <p:spTgt spid="7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500"/>
                                        <p:tgtEl>
                                          <p:spTgt spid="33"/>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outVertical)">
                                      <p:cBhvr>
                                        <p:cTn id="18" dur="500"/>
                                        <p:tgtEl>
                                          <p:spTgt spid="65"/>
                                        </p:tgtEl>
                                      </p:cBhvr>
                                    </p:animEffect>
                                  </p:childTnLst>
                                </p:cTn>
                              </p:par>
                              <p:par>
                                <p:cTn id="19" presetID="42"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anim calcmode="lin" valueType="num">
                                      <p:cBhvr>
                                        <p:cTn id="22" dur="500" fill="hold"/>
                                        <p:tgtEl>
                                          <p:spTgt spid="85"/>
                                        </p:tgtEl>
                                        <p:attrNameLst>
                                          <p:attrName>ppt_x</p:attrName>
                                        </p:attrNameLst>
                                      </p:cBhvr>
                                      <p:tavLst>
                                        <p:tav tm="0">
                                          <p:val>
                                            <p:strVal val="#ppt_x"/>
                                          </p:val>
                                        </p:tav>
                                        <p:tav tm="100000">
                                          <p:val>
                                            <p:strVal val="#ppt_x"/>
                                          </p:val>
                                        </p:tav>
                                      </p:tavLst>
                                    </p:anim>
                                    <p:anim calcmode="lin" valueType="num">
                                      <p:cBhvr>
                                        <p:cTn id="23" dur="500" fill="hold"/>
                                        <p:tgtEl>
                                          <p:spTgt spid="8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1+#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anim calcmode="lin" valueType="num">
                                      <p:cBhvr>
                                        <p:cTn id="45" dur="500" fill="hold"/>
                                        <p:tgtEl>
                                          <p:spTgt spid="88"/>
                                        </p:tgtEl>
                                        <p:attrNameLst>
                                          <p:attrName>ppt_x</p:attrName>
                                        </p:attrNameLst>
                                      </p:cBhvr>
                                      <p:tavLst>
                                        <p:tav tm="0">
                                          <p:val>
                                            <p:strVal val="#ppt_x"/>
                                          </p:val>
                                        </p:tav>
                                        <p:tav tm="100000">
                                          <p:val>
                                            <p:strVal val="#ppt_x"/>
                                          </p:val>
                                        </p:tav>
                                      </p:tavLst>
                                    </p:anim>
                                    <p:anim calcmode="lin" valueType="num">
                                      <p:cBhvr>
                                        <p:cTn id="46" dur="5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anim calcmode="lin" valueType="num">
                                      <p:cBhvr>
                                        <p:cTn id="50" dur="500" fill="hold"/>
                                        <p:tgtEl>
                                          <p:spTgt spid="91"/>
                                        </p:tgtEl>
                                        <p:attrNameLst>
                                          <p:attrName>ppt_x</p:attrName>
                                        </p:attrNameLst>
                                      </p:cBhvr>
                                      <p:tavLst>
                                        <p:tav tm="0">
                                          <p:val>
                                            <p:strVal val="#ppt_x"/>
                                          </p:val>
                                        </p:tav>
                                        <p:tav tm="100000">
                                          <p:val>
                                            <p:strVal val="#ppt_x"/>
                                          </p:val>
                                        </p:tav>
                                      </p:tavLst>
                                    </p:anim>
                                    <p:anim calcmode="lin" valueType="num">
                                      <p:cBhvr>
                                        <p:cTn id="51" dur="500" fill="hold"/>
                                        <p:tgtEl>
                                          <p:spTgt spid="9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anim calcmode="lin" valueType="num">
                                      <p:cBhvr>
                                        <p:cTn id="55" dur="500" fill="hold"/>
                                        <p:tgtEl>
                                          <p:spTgt spid="94"/>
                                        </p:tgtEl>
                                        <p:attrNameLst>
                                          <p:attrName>ppt_x</p:attrName>
                                        </p:attrNameLst>
                                      </p:cBhvr>
                                      <p:tavLst>
                                        <p:tav tm="0">
                                          <p:val>
                                            <p:strVal val="#ppt_x"/>
                                          </p:val>
                                        </p:tav>
                                        <p:tav tm="100000">
                                          <p:val>
                                            <p:strVal val="#ppt_x"/>
                                          </p:val>
                                        </p:tav>
                                      </p:tavLst>
                                    </p:anim>
                                    <p:anim calcmode="lin" valueType="num">
                                      <p:cBhvr>
                                        <p:cTn id="56" dur="500" fill="hold"/>
                                        <p:tgtEl>
                                          <p:spTgt spid="9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400"/>
                                        <p:tgtEl>
                                          <p:spTgt spid="97"/>
                                        </p:tgtEl>
                                      </p:cBhvr>
                                    </p:animEffect>
                                    <p:anim calcmode="lin" valueType="num">
                                      <p:cBhvr>
                                        <p:cTn id="61" dur="400" fill="hold"/>
                                        <p:tgtEl>
                                          <p:spTgt spid="97"/>
                                        </p:tgtEl>
                                        <p:attrNameLst>
                                          <p:attrName>ppt_x</p:attrName>
                                        </p:attrNameLst>
                                      </p:cBhvr>
                                      <p:tavLst>
                                        <p:tav tm="0">
                                          <p:val>
                                            <p:strVal val="#ppt_x"/>
                                          </p:val>
                                        </p:tav>
                                        <p:tav tm="100000">
                                          <p:val>
                                            <p:strVal val="#ppt_x"/>
                                          </p:val>
                                        </p:tav>
                                      </p:tavLst>
                                    </p:anim>
                                    <p:anim calcmode="lin" valueType="num">
                                      <p:cBhvr>
                                        <p:cTn id="62" dur="400" fill="hold"/>
                                        <p:tgtEl>
                                          <p:spTgt spid="9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400"/>
                                        <p:tgtEl>
                                          <p:spTgt spid="101"/>
                                        </p:tgtEl>
                                      </p:cBhvr>
                                    </p:animEffect>
                                    <p:anim calcmode="lin" valueType="num">
                                      <p:cBhvr>
                                        <p:cTn id="66" dur="400" fill="hold"/>
                                        <p:tgtEl>
                                          <p:spTgt spid="101"/>
                                        </p:tgtEl>
                                        <p:attrNameLst>
                                          <p:attrName>ppt_x</p:attrName>
                                        </p:attrNameLst>
                                      </p:cBhvr>
                                      <p:tavLst>
                                        <p:tav tm="0">
                                          <p:val>
                                            <p:strVal val="#ppt_x"/>
                                          </p:val>
                                        </p:tav>
                                        <p:tav tm="100000">
                                          <p:val>
                                            <p:strVal val="#ppt_x"/>
                                          </p:val>
                                        </p:tav>
                                      </p:tavLst>
                                    </p:anim>
                                    <p:anim calcmode="lin" valueType="num">
                                      <p:cBhvr>
                                        <p:cTn id="67" dur="400" fill="hold"/>
                                        <p:tgtEl>
                                          <p:spTgt spid="10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400"/>
                                        <p:tgtEl>
                                          <p:spTgt spid="104"/>
                                        </p:tgtEl>
                                      </p:cBhvr>
                                    </p:animEffect>
                                    <p:anim calcmode="lin" valueType="num">
                                      <p:cBhvr>
                                        <p:cTn id="71" dur="400" fill="hold"/>
                                        <p:tgtEl>
                                          <p:spTgt spid="104"/>
                                        </p:tgtEl>
                                        <p:attrNameLst>
                                          <p:attrName>ppt_x</p:attrName>
                                        </p:attrNameLst>
                                      </p:cBhvr>
                                      <p:tavLst>
                                        <p:tav tm="0">
                                          <p:val>
                                            <p:strVal val="#ppt_x"/>
                                          </p:val>
                                        </p:tav>
                                        <p:tav tm="100000">
                                          <p:val>
                                            <p:strVal val="#ppt_x"/>
                                          </p:val>
                                        </p:tav>
                                      </p:tavLst>
                                    </p:anim>
                                    <p:anim calcmode="lin" valueType="num">
                                      <p:cBhvr>
                                        <p:cTn id="72" dur="400" fill="hold"/>
                                        <p:tgtEl>
                                          <p:spTgt spid="10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107"/>
                                        </p:tgtEl>
                                        <p:attrNameLst>
                                          <p:attrName>style.visibility</p:attrName>
                                        </p:attrNameLst>
                                      </p:cBhvr>
                                      <p:to>
                                        <p:strVal val="visible"/>
                                      </p:to>
                                    </p:set>
                                    <p:animEffect transition="in" filter="fade">
                                      <p:cBhvr>
                                        <p:cTn id="75" dur="400"/>
                                        <p:tgtEl>
                                          <p:spTgt spid="107"/>
                                        </p:tgtEl>
                                      </p:cBhvr>
                                    </p:animEffect>
                                    <p:anim calcmode="lin" valueType="num">
                                      <p:cBhvr>
                                        <p:cTn id="76" dur="400" fill="hold"/>
                                        <p:tgtEl>
                                          <p:spTgt spid="107"/>
                                        </p:tgtEl>
                                        <p:attrNameLst>
                                          <p:attrName>ppt_x</p:attrName>
                                        </p:attrNameLst>
                                      </p:cBhvr>
                                      <p:tavLst>
                                        <p:tav tm="0">
                                          <p:val>
                                            <p:strVal val="#ppt_x"/>
                                          </p:val>
                                        </p:tav>
                                        <p:tav tm="100000">
                                          <p:val>
                                            <p:strVal val="#ppt_x"/>
                                          </p:val>
                                        </p:tav>
                                      </p:tavLst>
                                    </p:anim>
                                    <p:anim calcmode="lin" valueType="num">
                                      <p:cBhvr>
                                        <p:cTn id="77" dur="400" fill="hold"/>
                                        <p:tgtEl>
                                          <p:spTgt spid="10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110"/>
                                        </p:tgtEl>
                                        <p:attrNameLst>
                                          <p:attrName>style.visibility</p:attrName>
                                        </p:attrNameLst>
                                      </p:cBhvr>
                                      <p:to>
                                        <p:strVal val="visible"/>
                                      </p:to>
                                    </p:set>
                                    <p:animEffect transition="in" filter="fade">
                                      <p:cBhvr>
                                        <p:cTn id="80" dur="400"/>
                                        <p:tgtEl>
                                          <p:spTgt spid="110"/>
                                        </p:tgtEl>
                                      </p:cBhvr>
                                    </p:animEffect>
                                    <p:anim calcmode="lin" valueType="num">
                                      <p:cBhvr>
                                        <p:cTn id="81" dur="400" fill="hold"/>
                                        <p:tgtEl>
                                          <p:spTgt spid="110"/>
                                        </p:tgtEl>
                                        <p:attrNameLst>
                                          <p:attrName>ppt_x</p:attrName>
                                        </p:attrNameLst>
                                      </p:cBhvr>
                                      <p:tavLst>
                                        <p:tav tm="0">
                                          <p:val>
                                            <p:strVal val="#ppt_x"/>
                                          </p:val>
                                        </p:tav>
                                        <p:tav tm="100000">
                                          <p:val>
                                            <p:strVal val="#ppt_x"/>
                                          </p:val>
                                        </p:tav>
                                      </p:tavLst>
                                    </p:anim>
                                    <p:anim calcmode="lin" valueType="num">
                                      <p:cBhvr>
                                        <p:cTn id="82" dur="400" fill="hold"/>
                                        <p:tgtEl>
                                          <p:spTgt spid="110"/>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400"/>
                                        <p:tgtEl>
                                          <p:spTgt spid="113"/>
                                        </p:tgtEl>
                                      </p:cBhvr>
                                    </p:animEffect>
                                    <p:anim calcmode="lin" valueType="num">
                                      <p:cBhvr>
                                        <p:cTn id="91" dur="400" fill="hold"/>
                                        <p:tgtEl>
                                          <p:spTgt spid="113"/>
                                        </p:tgtEl>
                                        <p:attrNameLst>
                                          <p:attrName>ppt_x</p:attrName>
                                        </p:attrNameLst>
                                      </p:cBhvr>
                                      <p:tavLst>
                                        <p:tav tm="0">
                                          <p:val>
                                            <p:strVal val="#ppt_x"/>
                                          </p:val>
                                        </p:tav>
                                        <p:tav tm="100000">
                                          <p:val>
                                            <p:strVal val="#ppt_x"/>
                                          </p:val>
                                        </p:tav>
                                      </p:tavLst>
                                    </p:anim>
                                    <p:anim calcmode="lin" valueType="num">
                                      <p:cBhvr>
                                        <p:cTn id="92" dur="400" fill="hold"/>
                                        <p:tgtEl>
                                          <p:spTgt spid="11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fade">
                                      <p:cBhvr>
                                        <p:cTn id="95" dur="400"/>
                                        <p:tgtEl>
                                          <p:spTgt spid="116"/>
                                        </p:tgtEl>
                                      </p:cBhvr>
                                    </p:animEffect>
                                    <p:anim calcmode="lin" valueType="num">
                                      <p:cBhvr>
                                        <p:cTn id="96" dur="400" fill="hold"/>
                                        <p:tgtEl>
                                          <p:spTgt spid="116"/>
                                        </p:tgtEl>
                                        <p:attrNameLst>
                                          <p:attrName>ppt_x</p:attrName>
                                        </p:attrNameLst>
                                      </p:cBhvr>
                                      <p:tavLst>
                                        <p:tav tm="0">
                                          <p:val>
                                            <p:strVal val="#ppt_x"/>
                                          </p:val>
                                        </p:tav>
                                        <p:tav tm="100000">
                                          <p:val>
                                            <p:strVal val="#ppt_x"/>
                                          </p:val>
                                        </p:tav>
                                      </p:tavLst>
                                    </p:anim>
                                    <p:anim calcmode="lin" valueType="num">
                                      <p:cBhvr>
                                        <p:cTn id="97" dur="400" fill="hold"/>
                                        <p:tgtEl>
                                          <p:spTgt spid="116"/>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up)">
                                      <p:cBhvr>
                                        <p:cTn id="101" dur="500"/>
                                        <p:tgtEl>
                                          <p:spTgt spid="60"/>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400"/>
                                        <p:tgtEl>
                                          <p:spTgt spid="119"/>
                                        </p:tgtEl>
                                      </p:cBhvr>
                                    </p:animEffect>
                                    <p:anim calcmode="lin" valueType="num">
                                      <p:cBhvr>
                                        <p:cTn id="106" dur="400" fill="hold"/>
                                        <p:tgtEl>
                                          <p:spTgt spid="119"/>
                                        </p:tgtEl>
                                        <p:attrNameLst>
                                          <p:attrName>ppt_x</p:attrName>
                                        </p:attrNameLst>
                                      </p:cBhvr>
                                      <p:tavLst>
                                        <p:tav tm="0">
                                          <p:val>
                                            <p:strVal val="#ppt_x"/>
                                          </p:val>
                                        </p:tav>
                                        <p:tav tm="100000">
                                          <p:val>
                                            <p:strVal val="#ppt_x"/>
                                          </p:val>
                                        </p:tav>
                                      </p:tavLst>
                                    </p:anim>
                                    <p:anim calcmode="lin" valueType="num">
                                      <p:cBhvr>
                                        <p:cTn id="107" dur="400" fill="hold"/>
                                        <p:tgtEl>
                                          <p:spTgt spid="119"/>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400"/>
                                        <p:tgtEl>
                                          <p:spTgt spid="122"/>
                                        </p:tgtEl>
                                      </p:cBhvr>
                                    </p:animEffect>
                                    <p:anim calcmode="lin" valueType="num">
                                      <p:cBhvr>
                                        <p:cTn id="111" dur="400" fill="hold"/>
                                        <p:tgtEl>
                                          <p:spTgt spid="122"/>
                                        </p:tgtEl>
                                        <p:attrNameLst>
                                          <p:attrName>ppt_x</p:attrName>
                                        </p:attrNameLst>
                                      </p:cBhvr>
                                      <p:tavLst>
                                        <p:tav tm="0">
                                          <p:val>
                                            <p:strVal val="#ppt_x"/>
                                          </p:val>
                                        </p:tav>
                                        <p:tav tm="100000">
                                          <p:val>
                                            <p:strVal val="#ppt_x"/>
                                          </p:val>
                                        </p:tav>
                                      </p:tavLst>
                                    </p:anim>
                                    <p:anim calcmode="lin" valueType="num">
                                      <p:cBhvr>
                                        <p:cTn id="112" dur="400" fill="hold"/>
                                        <p:tgtEl>
                                          <p:spTgt spid="122"/>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25"/>
                                        </p:tgtEl>
                                        <p:attrNameLst>
                                          <p:attrName>style.visibility</p:attrName>
                                        </p:attrNameLst>
                                      </p:cBhvr>
                                      <p:to>
                                        <p:strVal val="visible"/>
                                      </p:to>
                                    </p:set>
                                    <p:animEffect transition="in" filter="fade">
                                      <p:cBhvr>
                                        <p:cTn id="115" dur="400"/>
                                        <p:tgtEl>
                                          <p:spTgt spid="125"/>
                                        </p:tgtEl>
                                      </p:cBhvr>
                                    </p:animEffect>
                                    <p:anim calcmode="lin" valueType="num">
                                      <p:cBhvr>
                                        <p:cTn id="116" dur="400" fill="hold"/>
                                        <p:tgtEl>
                                          <p:spTgt spid="125"/>
                                        </p:tgtEl>
                                        <p:attrNameLst>
                                          <p:attrName>ppt_x</p:attrName>
                                        </p:attrNameLst>
                                      </p:cBhvr>
                                      <p:tavLst>
                                        <p:tav tm="0">
                                          <p:val>
                                            <p:strVal val="#ppt_x"/>
                                          </p:val>
                                        </p:tav>
                                        <p:tav tm="100000">
                                          <p:val>
                                            <p:strVal val="#ppt_x"/>
                                          </p:val>
                                        </p:tav>
                                      </p:tavLst>
                                    </p:anim>
                                    <p:anim calcmode="lin" valueType="num">
                                      <p:cBhvr>
                                        <p:cTn id="117" dur="400" fill="hold"/>
                                        <p:tgtEl>
                                          <p:spTgt spid="125"/>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wipe(up)">
                                      <p:cBhvr>
                                        <p:cTn id="121" dur="500"/>
                                        <p:tgtEl>
                                          <p:spTgt spid="66"/>
                                        </p:tgtEl>
                                      </p:cBhvr>
                                    </p:animEffect>
                                  </p:childTnLst>
                                </p:cTn>
                              </p:par>
                            </p:childTnLst>
                          </p:cTn>
                        </p:par>
                        <p:par>
                          <p:cTn id="122" fill="hold">
                            <p:stCondLst>
                              <p:cond delay="6500"/>
                            </p:stCondLst>
                            <p:childTnLst>
                              <p:par>
                                <p:cTn id="123" presetID="42" presetClass="entr" presetSubtype="0" fill="hold" nodeType="afterEffect">
                                  <p:stCondLst>
                                    <p:cond delay="0"/>
                                  </p:stCondLst>
                                  <p:childTnLst>
                                    <p:set>
                                      <p:cBhvr>
                                        <p:cTn id="124" dur="1" fill="hold">
                                          <p:stCondLst>
                                            <p:cond delay="0"/>
                                          </p:stCondLst>
                                        </p:cTn>
                                        <p:tgtEl>
                                          <p:spTgt spid="128"/>
                                        </p:tgtEl>
                                        <p:attrNameLst>
                                          <p:attrName>style.visibility</p:attrName>
                                        </p:attrNameLst>
                                      </p:cBhvr>
                                      <p:to>
                                        <p:strVal val="visible"/>
                                      </p:to>
                                    </p:set>
                                    <p:animEffect transition="in" filter="fade">
                                      <p:cBhvr>
                                        <p:cTn id="125" dur="400"/>
                                        <p:tgtEl>
                                          <p:spTgt spid="128"/>
                                        </p:tgtEl>
                                      </p:cBhvr>
                                    </p:animEffect>
                                    <p:anim calcmode="lin" valueType="num">
                                      <p:cBhvr>
                                        <p:cTn id="126" dur="400" fill="hold"/>
                                        <p:tgtEl>
                                          <p:spTgt spid="128"/>
                                        </p:tgtEl>
                                        <p:attrNameLst>
                                          <p:attrName>ppt_x</p:attrName>
                                        </p:attrNameLst>
                                      </p:cBhvr>
                                      <p:tavLst>
                                        <p:tav tm="0">
                                          <p:val>
                                            <p:strVal val="#ppt_x"/>
                                          </p:val>
                                        </p:tav>
                                        <p:tav tm="100000">
                                          <p:val>
                                            <p:strVal val="#ppt_x"/>
                                          </p:val>
                                        </p:tav>
                                      </p:tavLst>
                                    </p:anim>
                                    <p:anim calcmode="lin" valueType="num">
                                      <p:cBhvr>
                                        <p:cTn id="127" dur="400" fill="hold"/>
                                        <p:tgtEl>
                                          <p:spTgt spid="12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100"/>
                                  </p:stCondLst>
                                  <p:childTnLst>
                                    <p:set>
                                      <p:cBhvr>
                                        <p:cTn id="129" dur="1" fill="hold">
                                          <p:stCondLst>
                                            <p:cond delay="0"/>
                                          </p:stCondLst>
                                        </p:cTn>
                                        <p:tgtEl>
                                          <p:spTgt spid="131"/>
                                        </p:tgtEl>
                                        <p:attrNameLst>
                                          <p:attrName>style.visibility</p:attrName>
                                        </p:attrNameLst>
                                      </p:cBhvr>
                                      <p:to>
                                        <p:strVal val="visible"/>
                                      </p:to>
                                    </p:set>
                                    <p:animEffect transition="in" filter="fade">
                                      <p:cBhvr>
                                        <p:cTn id="130" dur="400"/>
                                        <p:tgtEl>
                                          <p:spTgt spid="131"/>
                                        </p:tgtEl>
                                      </p:cBhvr>
                                    </p:animEffect>
                                    <p:anim calcmode="lin" valueType="num">
                                      <p:cBhvr>
                                        <p:cTn id="131" dur="400" fill="hold"/>
                                        <p:tgtEl>
                                          <p:spTgt spid="131"/>
                                        </p:tgtEl>
                                        <p:attrNameLst>
                                          <p:attrName>ppt_x</p:attrName>
                                        </p:attrNameLst>
                                      </p:cBhvr>
                                      <p:tavLst>
                                        <p:tav tm="0">
                                          <p:val>
                                            <p:strVal val="#ppt_x"/>
                                          </p:val>
                                        </p:tav>
                                        <p:tav tm="100000">
                                          <p:val>
                                            <p:strVal val="#ppt_x"/>
                                          </p:val>
                                        </p:tav>
                                      </p:tavLst>
                                    </p:anim>
                                    <p:anim calcmode="lin" valueType="num">
                                      <p:cBhvr>
                                        <p:cTn id="132" dur="400" fill="hold"/>
                                        <p:tgtEl>
                                          <p:spTgt spid="131"/>
                                        </p:tgtEl>
                                        <p:attrNameLst>
                                          <p:attrName>ppt_y</p:attrName>
                                        </p:attrNameLst>
                                      </p:cBhvr>
                                      <p:tavLst>
                                        <p:tav tm="0">
                                          <p:val>
                                            <p:strVal val="#ppt_y+.1"/>
                                          </p:val>
                                        </p:tav>
                                        <p:tav tm="100000">
                                          <p:val>
                                            <p:strVal val="#ppt_y"/>
                                          </p:val>
                                        </p:tav>
                                      </p:tavLst>
                                    </p:anim>
                                  </p:childTnLst>
                                </p:cTn>
                              </p:par>
                            </p:childTnLst>
                          </p:cTn>
                        </p:par>
                        <p:par>
                          <p:cTn id="133" fill="hold">
                            <p:stCondLst>
                              <p:cond delay="7000"/>
                            </p:stCondLst>
                            <p:childTnLst>
                              <p:par>
                                <p:cTn id="134" presetID="22" presetClass="entr" presetSubtype="1" fill="hold" nodeType="after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wipe(up)">
                                      <p:cBhvr>
                                        <p:cTn id="136" dur="500"/>
                                        <p:tgtEl>
                                          <p:spTgt spid="71"/>
                                        </p:tgtEl>
                                      </p:cBhvr>
                                    </p:animEffect>
                                  </p:childTnLst>
                                </p:cTn>
                              </p:par>
                            </p:childTnLst>
                          </p:cTn>
                        </p:par>
                        <p:par>
                          <p:cTn id="137" fill="hold">
                            <p:stCondLst>
                              <p:cond delay="7500"/>
                            </p:stCondLst>
                            <p:childTnLst>
                              <p:par>
                                <p:cTn id="138" presetID="42" presetClass="entr" presetSubtype="0" fill="hold" nodeType="after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400"/>
                                        <p:tgtEl>
                                          <p:spTgt spid="134"/>
                                        </p:tgtEl>
                                      </p:cBhvr>
                                    </p:animEffect>
                                    <p:anim calcmode="lin" valueType="num">
                                      <p:cBhvr>
                                        <p:cTn id="141" dur="400" fill="hold"/>
                                        <p:tgtEl>
                                          <p:spTgt spid="134"/>
                                        </p:tgtEl>
                                        <p:attrNameLst>
                                          <p:attrName>ppt_x</p:attrName>
                                        </p:attrNameLst>
                                      </p:cBhvr>
                                      <p:tavLst>
                                        <p:tav tm="0">
                                          <p:val>
                                            <p:strVal val="#ppt_x"/>
                                          </p:val>
                                        </p:tav>
                                        <p:tav tm="100000">
                                          <p:val>
                                            <p:strVal val="#ppt_x"/>
                                          </p:val>
                                        </p:tav>
                                      </p:tavLst>
                                    </p:anim>
                                    <p:anim calcmode="lin" valueType="num">
                                      <p:cBhvr>
                                        <p:cTn id="142" dur="400" fill="hold"/>
                                        <p:tgtEl>
                                          <p:spTgt spid="134"/>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100"/>
                                  </p:stCondLst>
                                  <p:childTnLst>
                                    <p:set>
                                      <p:cBhvr>
                                        <p:cTn id="144" dur="1" fill="hold">
                                          <p:stCondLst>
                                            <p:cond delay="0"/>
                                          </p:stCondLst>
                                        </p:cTn>
                                        <p:tgtEl>
                                          <p:spTgt spid="137"/>
                                        </p:tgtEl>
                                        <p:attrNameLst>
                                          <p:attrName>style.visibility</p:attrName>
                                        </p:attrNameLst>
                                      </p:cBhvr>
                                      <p:to>
                                        <p:strVal val="visible"/>
                                      </p:to>
                                    </p:set>
                                    <p:animEffect transition="in" filter="fade">
                                      <p:cBhvr>
                                        <p:cTn id="145" dur="400"/>
                                        <p:tgtEl>
                                          <p:spTgt spid="137"/>
                                        </p:tgtEl>
                                      </p:cBhvr>
                                    </p:animEffect>
                                    <p:anim calcmode="lin" valueType="num">
                                      <p:cBhvr>
                                        <p:cTn id="146" dur="400" fill="hold"/>
                                        <p:tgtEl>
                                          <p:spTgt spid="137"/>
                                        </p:tgtEl>
                                        <p:attrNameLst>
                                          <p:attrName>ppt_x</p:attrName>
                                        </p:attrNameLst>
                                      </p:cBhvr>
                                      <p:tavLst>
                                        <p:tav tm="0">
                                          <p:val>
                                            <p:strVal val="#ppt_x"/>
                                          </p:val>
                                        </p:tav>
                                        <p:tav tm="100000">
                                          <p:val>
                                            <p:strVal val="#ppt_x"/>
                                          </p:val>
                                        </p:tav>
                                      </p:tavLst>
                                    </p:anim>
                                    <p:anim calcmode="lin" valueType="num">
                                      <p:cBhvr>
                                        <p:cTn id="147" dur="400" fill="hold"/>
                                        <p:tgtEl>
                                          <p:spTgt spid="137"/>
                                        </p:tgtEl>
                                        <p:attrNameLst>
                                          <p:attrName>ppt_y</p:attrName>
                                        </p:attrNameLst>
                                      </p:cBhvr>
                                      <p:tavLst>
                                        <p:tav tm="0">
                                          <p:val>
                                            <p:strVal val="#ppt_y+.1"/>
                                          </p:val>
                                        </p:tav>
                                        <p:tav tm="100000">
                                          <p:val>
                                            <p:strVal val="#ppt_y"/>
                                          </p:val>
                                        </p:tav>
                                      </p:tavLst>
                                    </p:anim>
                                  </p:childTnLst>
                                </p:cTn>
                              </p:par>
                            </p:childTnLst>
                          </p:cTn>
                        </p:par>
                        <p:par>
                          <p:cTn id="148" fill="hold">
                            <p:stCondLst>
                              <p:cond delay="8000"/>
                            </p:stCondLst>
                            <p:childTnLst>
                              <p:par>
                                <p:cTn id="149" presetID="22" presetClass="entr" presetSubtype="1" fill="hold" nodeType="after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wipe(up)">
                                      <p:cBhvr>
                                        <p:cTn id="151" dur="500"/>
                                        <p:tgtEl>
                                          <p:spTgt spid="48"/>
                                        </p:tgtEl>
                                      </p:cBhvr>
                                    </p:animEffect>
                                  </p:childTnLst>
                                </p:cTn>
                              </p:par>
                            </p:childTnLst>
                          </p:cTn>
                        </p:par>
                        <p:par>
                          <p:cTn id="152" fill="hold">
                            <p:stCondLst>
                              <p:cond delay="8500"/>
                            </p:stCondLst>
                            <p:childTnLst>
                              <p:par>
                                <p:cTn id="153" presetID="42" presetClass="entr" presetSubtype="0" fill="hold" nodeType="afterEffect">
                                  <p:stCondLst>
                                    <p:cond delay="0"/>
                                  </p:stCondLst>
                                  <p:childTnLst>
                                    <p:set>
                                      <p:cBhvr>
                                        <p:cTn id="154" dur="1" fill="hold">
                                          <p:stCondLst>
                                            <p:cond delay="0"/>
                                          </p:stCondLst>
                                        </p:cTn>
                                        <p:tgtEl>
                                          <p:spTgt spid="140"/>
                                        </p:tgtEl>
                                        <p:attrNameLst>
                                          <p:attrName>style.visibility</p:attrName>
                                        </p:attrNameLst>
                                      </p:cBhvr>
                                      <p:to>
                                        <p:strVal val="visible"/>
                                      </p:to>
                                    </p:set>
                                    <p:animEffect transition="in" filter="fade">
                                      <p:cBhvr>
                                        <p:cTn id="155" dur="400"/>
                                        <p:tgtEl>
                                          <p:spTgt spid="140"/>
                                        </p:tgtEl>
                                      </p:cBhvr>
                                    </p:animEffect>
                                    <p:anim calcmode="lin" valueType="num">
                                      <p:cBhvr>
                                        <p:cTn id="156" dur="400" fill="hold"/>
                                        <p:tgtEl>
                                          <p:spTgt spid="140"/>
                                        </p:tgtEl>
                                        <p:attrNameLst>
                                          <p:attrName>ppt_x</p:attrName>
                                        </p:attrNameLst>
                                      </p:cBhvr>
                                      <p:tavLst>
                                        <p:tav tm="0">
                                          <p:val>
                                            <p:strVal val="#ppt_x"/>
                                          </p:val>
                                        </p:tav>
                                        <p:tav tm="100000">
                                          <p:val>
                                            <p:strVal val="#ppt_x"/>
                                          </p:val>
                                        </p:tav>
                                      </p:tavLst>
                                    </p:anim>
                                    <p:anim calcmode="lin" valueType="num">
                                      <p:cBhvr>
                                        <p:cTn id="157" dur="400" fill="hold"/>
                                        <p:tgtEl>
                                          <p:spTgt spid="140"/>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00"/>
                                  </p:stCondLst>
                                  <p:childTnLst>
                                    <p:set>
                                      <p:cBhvr>
                                        <p:cTn id="159" dur="1" fill="hold">
                                          <p:stCondLst>
                                            <p:cond delay="0"/>
                                          </p:stCondLst>
                                        </p:cTn>
                                        <p:tgtEl>
                                          <p:spTgt spid="143"/>
                                        </p:tgtEl>
                                        <p:attrNameLst>
                                          <p:attrName>style.visibility</p:attrName>
                                        </p:attrNameLst>
                                      </p:cBhvr>
                                      <p:to>
                                        <p:strVal val="visible"/>
                                      </p:to>
                                    </p:set>
                                    <p:animEffect transition="in" filter="fade">
                                      <p:cBhvr>
                                        <p:cTn id="160" dur="400"/>
                                        <p:tgtEl>
                                          <p:spTgt spid="143"/>
                                        </p:tgtEl>
                                      </p:cBhvr>
                                    </p:animEffect>
                                    <p:anim calcmode="lin" valueType="num">
                                      <p:cBhvr>
                                        <p:cTn id="161" dur="400" fill="hold"/>
                                        <p:tgtEl>
                                          <p:spTgt spid="143"/>
                                        </p:tgtEl>
                                        <p:attrNameLst>
                                          <p:attrName>ppt_x</p:attrName>
                                        </p:attrNameLst>
                                      </p:cBhvr>
                                      <p:tavLst>
                                        <p:tav tm="0">
                                          <p:val>
                                            <p:strVal val="#ppt_x"/>
                                          </p:val>
                                        </p:tav>
                                        <p:tav tm="100000">
                                          <p:val>
                                            <p:strVal val="#ppt_x"/>
                                          </p:val>
                                        </p:tav>
                                      </p:tavLst>
                                    </p:anim>
                                    <p:anim calcmode="lin" valueType="num">
                                      <p:cBhvr>
                                        <p:cTn id="162" dur="400" fill="hold"/>
                                        <p:tgtEl>
                                          <p:spTgt spid="143"/>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200"/>
                                  </p:stCondLst>
                                  <p:childTnLst>
                                    <p:set>
                                      <p:cBhvr>
                                        <p:cTn id="164" dur="1" fill="hold">
                                          <p:stCondLst>
                                            <p:cond delay="0"/>
                                          </p:stCondLst>
                                        </p:cTn>
                                        <p:tgtEl>
                                          <p:spTgt spid="146"/>
                                        </p:tgtEl>
                                        <p:attrNameLst>
                                          <p:attrName>style.visibility</p:attrName>
                                        </p:attrNameLst>
                                      </p:cBhvr>
                                      <p:to>
                                        <p:strVal val="visible"/>
                                      </p:to>
                                    </p:set>
                                    <p:animEffect transition="in" filter="fade">
                                      <p:cBhvr>
                                        <p:cTn id="165" dur="400"/>
                                        <p:tgtEl>
                                          <p:spTgt spid="146"/>
                                        </p:tgtEl>
                                      </p:cBhvr>
                                    </p:animEffect>
                                    <p:anim calcmode="lin" valueType="num">
                                      <p:cBhvr>
                                        <p:cTn id="166" dur="400" fill="hold"/>
                                        <p:tgtEl>
                                          <p:spTgt spid="146"/>
                                        </p:tgtEl>
                                        <p:attrNameLst>
                                          <p:attrName>ppt_x</p:attrName>
                                        </p:attrNameLst>
                                      </p:cBhvr>
                                      <p:tavLst>
                                        <p:tav tm="0">
                                          <p:val>
                                            <p:strVal val="#ppt_x"/>
                                          </p:val>
                                        </p:tav>
                                        <p:tav tm="100000">
                                          <p:val>
                                            <p:strVal val="#ppt_x"/>
                                          </p:val>
                                        </p:tav>
                                      </p:tavLst>
                                    </p:anim>
                                    <p:anim calcmode="lin" valueType="num">
                                      <p:cBhvr>
                                        <p:cTn id="167" dur="400" fill="hold"/>
                                        <p:tgtEl>
                                          <p:spTgt spid="146"/>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300"/>
                                  </p:stCondLst>
                                  <p:childTnLst>
                                    <p:set>
                                      <p:cBhvr>
                                        <p:cTn id="169" dur="1" fill="hold">
                                          <p:stCondLst>
                                            <p:cond delay="0"/>
                                          </p:stCondLst>
                                        </p:cTn>
                                        <p:tgtEl>
                                          <p:spTgt spid="149"/>
                                        </p:tgtEl>
                                        <p:attrNameLst>
                                          <p:attrName>style.visibility</p:attrName>
                                        </p:attrNameLst>
                                      </p:cBhvr>
                                      <p:to>
                                        <p:strVal val="visible"/>
                                      </p:to>
                                    </p:set>
                                    <p:animEffect transition="in" filter="fade">
                                      <p:cBhvr>
                                        <p:cTn id="170" dur="400"/>
                                        <p:tgtEl>
                                          <p:spTgt spid="149"/>
                                        </p:tgtEl>
                                      </p:cBhvr>
                                    </p:animEffect>
                                    <p:anim calcmode="lin" valueType="num">
                                      <p:cBhvr>
                                        <p:cTn id="171" dur="400" fill="hold"/>
                                        <p:tgtEl>
                                          <p:spTgt spid="149"/>
                                        </p:tgtEl>
                                        <p:attrNameLst>
                                          <p:attrName>ppt_x</p:attrName>
                                        </p:attrNameLst>
                                      </p:cBhvr>
                                      <p:tavLst>
                                        <p:tav tm="0">
                                          <p:val>
                                            <p:strVal val="#ppt_x"/>
                                          </p:val>
                                        </p:tav>
                                        <p:tav tm="100000">
                                          <p:val>
                                            <p:strVal val="#ppt_x"/>
                                          </p:val>
                                        </p:tav>
                                      </p:tavLst>
                                    </p:anim>
                                    <p:anim calcmode="lin" valueType="num">
                                      <p:cBhvr>
                                        <p:cTn id="172" dur="400" fill="hold"/>
                                        <p:tgtEl>
                                          <p:spTgt spid="149"/>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400"/>
                                  </p:stCondLst>
                                  <p:childTnLst>
                                    <p:set>
                                      <p:cBhvr>
                                        <p:cTn id="174" dur="1" fill="hold">
                                          <p:stCondLst>
                                            <p:cond delay="0"/>
                                          </p:stCondLst>
                                        </p:cTn>
                                        <p:tgtEl>
                                          <p:spTgt spid="152"/>
                                        </p:tgtEl>
                                        <p:attrNameLst>
                                          <p:attrName>style.visibility</p:attrName>
                                        </p:attrNameLst>
                                      </p:cBhvr>
                                      <p:to>
                                        <p:strVal val="visible"/>
                                      </p:to>
                                    </p:set>
                                    <p:animEffect transition="in" filter="fade">
                                      <p:cBhvr>
                                        <p:cTn id="175" dur="400"/>
                                        <p:tgtEl>
                                          <p:spTgt spid="152"/>
                                        </p:tgtEl>
                                      </p:cBhvr>
                                    </p:animEffect>
                                    <p:anim calcmode="lin" valueType="num">
                                      <p:cBhvr>
                                        <p:cTn id="176" dur="400" fill="hold"/>
                                        <p:tgtEl>
                                          <p:spTgt spid="152"/>
                                        </p:tgtEl>
                                        <p:attrNameLst>
                                          <p:attrName>ppt_x</p:attrName>
                                        </p:attrNameLst>
                                      </p:cBhvr>
                                      <p:tavLst>
                                        <p:tav tm="0">
                                          <p:val>
                                            <p:strVal val="#ppt_x"/>
                                          </p:val>
                                        </p:tav>
                                        <p:tav tm="100000">
                                          <p:val>
                                            <p:strVal val="#ppt_x"/>
                                          </p:val>
                                        </p:tav>
                                      </p:tavLst>
                                    </p:anim>
                                    <p:anim calcmode="lin" valueType="num">
                                      <p:cBhvr>
                                        <p:cTn id="177" dur="400" fill="hold"/>
                                        <p:tgtEl>
                                          <p:spTgt spid="152"/>
                                        </p:tgtEl>
                                        <p:attrNameLst>
                                          <p:attrName>ppt_y</p:attrName>
                                        </p:attrNameLst>
                                      </p:cBhvr>
                                      <p:tavLst>
                                        <p:tav tm="0">
                                          <p:val>
                                            <p:strVal val="#ppt_y+.1"/>
                                          </p:val>
                                        </p:tav>
                                        <p:tav tm="100000">
                                          <p:val>
                                            <p:strVal val="#ppt_y"/>
                                          </p:val>
                                        </p:tav>
                                      </p:tavLst>
                                    </p:anim>
                                  </p:childTnLst>
                                </p:cTn>
                              </p:par>
                            </p:childTnLst>
                          </p:cTn>
                        </p:par>
                        <p:par>
                          <p:cTn id="178" fill="hold">
                            <p:stCondLst>
                              <p:cond delay="9000"/>
                            </p:stCondLst>
                            <p:childTnLst>
                              <p:par>
                                <p:cTn id="179" presetID="22" presetClass="entr" presetSubtype="1" fill="hold" nodeType="after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wipe(up)">
                                      <p:cBhvr>
                                        <p:cTn id="181" dur="500"/>
                                        <p:tgtEl>
                                          <p:spTgt spid="55"/>
                                        </p:tgtEl>
                                      </p:cBhvr>
                                    </p:animEffect>
                                  </p:childTnLst>
                                </p:cTn>
                              </p:par>
                            </p:childTnLst>
                          </p:cTn>
                        </p:par>
                        <p:par>
                          <p:cTn id="182" fill="hold">
                            <p:stCondLst>
                              <p:cond delay="9500"/>
                            </p:stCondLst>
                            <p:childTnLst>
                              <p:par>
                                <p:cTn id="183" presetID="42" presetClass="entr" presetSubtype="0" fill="hold" nodeType="afterEffect">
                                  <p:stCondLst>
                                    <p:cond delay="0"/>
                                  </p:stCondLst>
                                  <p:childTnLst>
                                    <p:set>
                                      <p:cBhvr>
                                        <p:cTn id="184" dur="1" fill="hold">
                                          <p:stCondLst>
                                            <p:cond delay="0"/>
                                          </p:stCondLst>
                                        </p:cTn>
                                        <p:tgtEl>
                                          <p:spTgt spid="155"/>
                                        </p:tgtEl>
                                        <p:attrNameLst>
                                          <p:attrName>style.visibility</p:attrName>
                                        </p:attrNameLst>
                                      </p:cBhvr>
                                      <p:to>
                                        <p:strVal val="visible"/>
                                      </p:to>
                                    </p:set>
                                    <p:animEffect transition="in" filter="fade">
                                      <p:cBhvr>
                                        <p:cTn id="185" dur="400"/>
                                        <p:tgtEl>
                                          <p:spTgt spid="155"/>
                                        </p:tgtEl>
                                      </p:cBhvr>
                                    </p:animEffect>
                                    <p:anim calcmode="lin" valueType="num">
                                      <p:cBhvr>
                                        <p:cTn id="186" dur="400" fill="hold"/>
                                        <p:tgtEl>
                                          <p:spTgt spid="155"/>
                                        </p:tgtEl>
                                        <p:attrNameLst>
                                          <p:attrName>ppt_x</p:attrName>
                                        </p:attrNameLst>
                                      </p:cBhvr>
                                      <p:tavLst>
                                        <p:tav tm="0">
                                          <p:val>
                                            <p:strVal val="#ppt_x"/>
                                          </p:val>
                                        </p:tav>
                                        <p:tav tm="100000">
                                          <p:val>
                                            <p:strVal val="#ppt_x"/>
                                          </p:val>
                                        </p:tav>
                                      </p:tavLst>
                                    </p:anim>
                                    <p:anim calcmode="lin" valueType="num">
                                      <p:cBhvr>
                                        <p:cTn id="187" dur="400" fill="hold"/>
                                        <p:tgtEl>
                                          <p:spTgt spid="155"/>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100"/>
                                  </p:stCondLst>
                                  <p:childTnLst>
                                    <p:set>
                                      <p:cBhvr>
                                        <p:cTn id="189" dur="1" fill="hold">
                                          <p:stCondLst>
                                            <p:cond delay="0"/>
                                          </p:stCondLst>
                                        </p:cTn>
                                        <p:tgtEl>
                                          <p:spTgt spid="158"/>
                                        </p:tgtEl>
                                        <p:attrNameLst>
                                          <p:attrName>style.visibility</p:attrName>
                                        </p:attrNameLst>
                                      </p:cBhvr>
                                      <p:to>
                                        <p:strVal val="visible"/>
                                      </p:to>
                                    </p:set>
                                    <p:animEffect transition="in" filter="fade">
                                      <p:cBhvr>
                                        <p:cTn id="190" dur="400"/>
                                        <p:tgtEl>
                                          <p:spTgt spid="158"/>
                                        </p:tgtEl>
                                      </p:cBhvr>
                                    </p:animEffect>
                                    <p:anim calcmode="lin" valueType="num">
                                      <p:cBhvr>
                                        <p:cTn id="191" dur="400" fill="hold"/>
                                        <p:tgtEl>
                                          <p:spTgt spid="158"/>
                                        </p:tgtEl>
                                        <p:attrNameLst>
                                          <p:attrName>ppt_x</p:attrName>
                                        </p:attrNameLst>
                                      </p:cBhvr>
                                      <p:tavLst>
                                        <p:tav tm="0">
                                          <p:val>
                                            <p:strVal val="#ppt_x"/>
                                          </p:val>
                                        </p:tav>
                                        <p:tav tm="100000">
                                          <p:val>
                                            <p:strVal val="#ppt_x"/>
                                          </p:val>
                                        </p:tav>
                                      </p:tavLst>
                                    </p:anim>
                                    <p:anim calcmode="lin" valueType="num">
                                      <p:cBhvr>
                                        <p:cTn id="192" dur="400" fill="hold"/>
                                        <p:tgtEl>
                                          <p:spTgt spid="158"/>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200"/>
                                  </p:stCondLst>
                                  <p:childTnLst>
                                    <p:set>
                                      <p:cBhvr>
                                        <p:cTn id="194" dur="1" fill="hold">
                                          <p:stCondLst>
                                            <p:cond delay="0"/>
                                          </p:stCondLst>
                                        </p:cTn>
                                        <p:tgtEl>
                                          <p:spTgt spid="161"/>
                                        </p:tgtEl>
                                        <p:attrNameLst>
                                          <p:attrName>style.visibility</p:attrName>
                                        </p:attrNameLst>
                                      </p:cBhvr>
                                      <p:to>
                                        <p:strVal val="visible"/>
                                      </p:to>
                                    </p:set>
                                    <p:animEffect transition="in" filter="fade">
                                      <p:cBhvr>
                                        <p:cTn id="195" dur="400"/>
                                        <p:tgtEl>
                                          <p:spTgt spid="161"/>
                                        </p:tgtEl>
                                      </p:cBhvr>
                                    </p:animEffect>
                                    <p:anim calcmode="lin" valueType="num">
                                      <p:cBhvr>
                                        <p:cTn id="196" dur="400" fill="hold"/>
                                        <p:tgtEl>
                                          <p:spTgt spid="161"/>
                                        </p:tgtEl>
                                        <p:attrNameLst>
                                          <p:attrName>ppt_x</p:attrName>
                                        </p:attrNameLst>
                                      </p:cBhvr>
                                      <p:tavLst>
                                        <p:tav tm="0">
                                          <p:val>
                                            <p:strVal val="#ppt_x"/>
                                          </p:val>
                                        </p:tav>
                                        <p:tav tm="100000">
                                          <p:val>
                                            <p:strVal val="#ppt_x"/>
                                          </p:val>
                                        </p:tav>
                                      </p:tavLst>
                                    </p:anim>
                                    <p:anim calcmode="lin" valueType="num">
                                      <p:cBhvr>
                                        <p:cTn id="197" dur="4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rot="10800000">
            <a:off x="5496690" y="-1668210"/>
            <a:ext cx="4248703" cy="3366642"/>
          </a:xfrm>
          <a:prstGeom prst="arc">
            <a:avLst>
              <a:gd name="adj1" fmla="val 1159520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rot="10800000">
            <a:off x="7461607" y="-1785165"/>
            <a:ext cx="5188071" cy="3366642"/>
          </a:xfrm>
          <a:prstGeom prst="arc">
            <a:avLst>
              <a:gd name="adj1" fmla="val 12281735"/>
              <a:gd name="adj2" fmla="val 2147566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10800000">
            <a:off x="6349879" y="-1668210"/>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rot="9869223">
            <a:off x="3711279" y="-1674857"/>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rot="10800000">
            <a:off x="5027006" y="-1674857"/>
            <a:ext cx="5188071" cy="3043615"/>
          </a:xfrm>
          <a:prstGeom prst="arc">
            <a:avLst>
              <a:gd name="adj1" fmla="val 10996067"/>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rot="10800000">
            <a:off x="5931902" y="-1668210"/>
            <a:ext cx="5188071" cy="2890467"/>
          </a:xfrm>
          <a:prstGeom prst="arc">
            <a:avLst>
              <a:gd name="adj1" fmla="val 11069650"/>
              <a:gd name="adj2" fmla="val 21351808"/>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0800000">
            <a:off x="7621042" y="-1840320"/>
            <a:ext cx="2956727"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p:nvSpPr>
        <p:spPr>
          <a:xfrm rot="11614006">
            <a:off x="9016521" y="-1529392"/>
            <a:ext cx="3413703" cy="2778543"/>
          </a:xfrm>
          <a:prstGeom prst="arc">
            <a:avLst>
              <a:gd name="adj1" fmla="val 11895690"/>
              <a:gd name="adj2" fmla="val 20468634"/>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rot="10800000">
            <a:off x="10788178" y="2582"/>
            <a:ext cx="581719" cy="121967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800000">
            <a:off x="9353269" y="303324"/>
            <a:ext cx="2003699" cy="918935"/>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flipV="1">
            <a:off x="8365258" y="253199"/>
            <a:ext cx="3589932" cy="96905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a:off x="6991924" y="303322"/>
            <a:ext cx="1363803" cy="914360"/>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flipV="1">
            <a:off x="7740448" y="253199"/>
            <a:ext cx="2653192" cy="128422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flipH="1">
            <a:off x="8642011" y="278262"/>
            <a:ext cx="728820" cy="127984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5708446" y="209141"/>
            <a:ext cx="1398279" cy="129380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0" flipH="1">
            <a:off x="6647455" y="303322"/>
            <a:ext cx="108607" cy="789448"/>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20" name="同心圆 19"/>
          <p:cNvSpPr/>
          <p:nvPr/>
        </p:nvSpPr>
        <p:spPr>
          <a:xfrm rot="10800000">
            <a:off x="4899068" y="857904"/>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rot="10800000">
            <a:off x="11248509" y="1167958"/>
            <a:ext cx="180979" cy="158725"/>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rot="10800000">
            <a:off x="9567228" y="357625"/>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rot="10800000">
            <a:off x="5579908" y="83106"/>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rot="10800000">
            <a:off x="4378759" y="-50867"/>
            <a:ext cx="110471" cy="100248"/>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800000">
            <a:off x="9256271" y="1947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8902491" y="85790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800000">
            <a:off x="8596279" y="13999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0800000">
            <a:off x="7019430" y="141068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7640579" y="144200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953914" y="15312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9798411" y="952103"/>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0800000">
            <a:off x="9460114" y="7101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0800000">
            <a:off x="6634631" y="73656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0800000">
            <a:off x="6322422" y="135526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0800000">
            <a:off x="7754158" y="810428"/>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7740450" y="11966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8366505" y="312871"/>
            <a:ext cx="114567" cy="105289"/>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10582535" y="56229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0800000">
            <a:off x="11900590" y="19983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0800000">
            <a:off x="8943417" y="1365965"/>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0800000">
            <a:off x="5075830" y="245579"/>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0800000">
            <a:off x="4708017" y="901787"/>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0800000">
            <a:off x="5312918" y="1391886"/>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心圆 43"/>
          <p:cNvSpPr/>
          <p:nvPr/>
        </p:nvSpPr>
        <p:spPr>
          <a:xfrm rot="10800000">
            <a:off x="4378759" y="1138321"/>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同心圆 44"/>
          <p:cNvSpPr/>
          <p:nvPr/>
        </p:nvSpPr>
        <p:spPr>
          <a:xfrm rot="10800000">
            <a:off x="6662898" y="194723"/>
            <a:ext cx="127589" cy="134517"/>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rot="10800000">
            <a:off x="11628465" y="278262"/>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800000">
            <a:off x="10880372" y="242219"/>
            <a:ext cx="121361" cy="13811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20" idx="5"/>
          </p:cNvCxnSpPr>
          <p:nvPr/>
        </p:nvCxnSpPr>
        <p:spPr>
          <a:xfrm rot="10800000">
            <a:off x="4442553" y="2581"/>
            <a:ext cx="478939" cy="87742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0800000">
            <a:off x="6257810" y="-8768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0800000">
            <a:off x="8602598" y="-5801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0800000">
            <a:off x="10050226" y="-66482"/>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0800000">
            <a:off x="4628016" y="396271"/>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0800000">
            <a:off x="6745101" y="1522645"/>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0800000">
            <a:off x="5673360" y="1153037"/>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0800000">
            <a:off x="9140353" y="1152077"/>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0800000">
            <a:off x="10370201" y="755562"/>
            <a:ext cx="48859" cy="4736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0800000">
            <a:off x="8239919" y="159980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0800000">
            <a:off x="8124321" y="58874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0800000">
            <a:off x="11839759" y="92052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800000">
            <a:off x="5475211" y="-13054"/>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0800000">
            <a:off x="10813724" y="1455590"/>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0800000">
            <a:off x="8966763" y="1666501"/>
            <a:ext cx="48859" cy="47361"/>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rot="10800000">
            <a:off x="4778221" y="-1945512"/>
            <a:ext cx="6578748" cy="3132732"/>
          </a:xfrm>
          <a:prstGeom prst="arc">
            <a:avLst>
              <a:gd name="adj1" fmla="val 11204256"/>
              <a:gd name="adj2" fmla="val 2118665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同心圆 63"/>
          <p:cNvSpPr/>
          <p:nvPr/>
        </p:nvSpPr>
        <p:spPr>
          <a:xfrm rot="10800000">
            <a:off x="10288465" y="1122078"/>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同心圆 64"/>
          <p:cNvSpPr/>
          <p:nvPr/>
        </p:nvSpPr>
        <p:spPr>
          <a:xfrm rot="10800000">
            <a:off x="8326648" y="111411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同心圆 65"/>
          <p:cNvSpPr/>
          <p:nvPr/>
        </p:nvSpPr>
        <p:spPr>
          <a:xfrm rot="10800000">
            <a:off x="7323232" y="1009233"/>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同心圆 66"/>
          <p:cNvSpPr/>
          <p:nvPr/>
        </p:nvSpPr>
        <p:spPr>
          <a:xfrm rot="10800000">
            <a:off x="6445237" y="853840"/>
            <a:ext cx="180979" cy="158725"/>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rot="10800000">
            <a:off x="11210082" y="869915"/>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0800000">
            <a:off x="10290855" y="156821"/>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0800000">
            <a:off x="6858370" y="179499"/>
            <a:ext cx="177404" cy="17079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0800000">
            <a:off x="5799754" y="901980"/>
            <a:ext cx="110471" cy="100248"/>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同心圆 71"/>
          <p:cNvSpPr/>
          <p:nvPr/>
        </p:nvSpPr>
        <p:spPr>
          <a:xfrm rot="10800000">
            <a:off x="6532747" y="1055700"/>
            <a:ext cx="153109" cy="150949"/>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弧形 72"/>
          <p:cNvSpPr/>
          <p:nvPr/>
        </p:nvSpPr>
        <p:spPr>
          <a:xfrm rot="10800000">
            <a:off x="2950902" y="-1705653"/>
            <a:ext cx="8506023" cy="3132732"/>
          </a:xfrm>
          <a:prstGeom prst="arc">
            <a:avLst>
              <a:gd name="adj1" fmla="val 11204256"/>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弧形 73"/>
          <p:cNvSpPr/>
          <p:nvPr/>
        </p:nvSpPr>
        <p:spPr>
          <a:xfrm rot="10800000">
            <a:off x="1940657" y="-1724104"/>
            <a:ext cx="8506023" cy="3495228"/>
          </a:xfrm>
          <a:prstGeom prst="arc">
            <a:avLst>
              <a:gd name="adj1" fmla="val 11204256"/>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弧形 74"/>
          <p:cNvSpPr/>
          <p:nvPr/>
        </p:nvSpPr>
        <p:spPr>
          <a:xfrm rot="9869223">
            <a:off x="396001" y="-1661928"/>
            <a:ext cx="5188071" cy="3043615"/>
          </a:xfrm>
          <a:prstGeom prst="arc">
            <a:avLst>
              <a:gd name="adj1" fmla="val 11936525"/>
              <a:gd name="adj2" fmla="val 779036"/>
            </a:avLst>
          </a:prstGeom>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弧形 75"/>
          <p:cNvSpPr/>
          <p:nvPr/>
        </p:nvSpPr>
        <p:spPr>
          <a:xfrm rot="10800000">
            <a:off x="138907" y="-1725359"/>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rot="10800000">
            <a:off x="1210143" y="-1668211"/>
            <a:ext cx="4927087" cy="3327946"/>
          </a:xfrm>
          <a:prstGeom prst="arc">
            <a:avLst>
              <a:gd name="adj1" fmla="val 10777915"/>
              <a:gd name="adj2" fmla="val 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弧形 77"/>
          <p:cNvSpPr/>
          <p:nvPr/>
        </p:nvSpPr>
        <p:spPr>
          <a:xfrm rot="10800000">
            <a:off x="1559931" y="-1688082"/>
            <a:ext cx="7297959" cy="3090723"/>
          </a:xfrm>
          <a:prstGeom prst="arc">
            <a:avLst>
              <a:gd name="adj1" fmla="val 11165493"/>
              <a:gd name="adj2" fmla="val 21496931"/>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弧形 78"/>
          <p:cNvSpPr/>
          <p:nvPr/>
        </p:nvSpPr>
        <p:spPr>
          <a:xfrm rot="10800000">
            <a:off x="549686" y="-1706533"/>
            <a:ext cx="7297959" cy="3448358"/>
          </a:xfrm>
          <a:prstGeom prst="arc">
            <a:avLst>
              <a:gd name="adj1" fmla="val 10981041"/>
              <a:gd name="adj2" fmla="val 35852"/>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rot="10800000">
            <a:off x="2654035" y="-1646512"/>
            <a:ext cx="5394904" cy="3366642"/>
          </a:xfrm>
          <a:prstGeom prst="arc">
            <a:avLst>
              <a:gd name="adj1" fmla="val 10777915"/>
              <a:gd name="adj2" fmla="val 43240"/>
            </a:avLst>
          </a:prstGeom>
          <a:noFill/>
          <a:ln w="3175">
            <a:solidFill>
              <a:srgbClr val="F3C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1" name="直接连接符 80"/>
          <p:cNvCxnSpPr/>
          <p:nvPr/>
        </p:nvCxnSpPr>
        <p:spPr>
          <a:xfrm>
            <a:off x="403500" y="291447"/>
            <a:ext cx="1916869" cy="850867"/>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274686" y="295683"/>
            <a:ext cx="1304703" cy="846631"/>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25083" y="-373"/>
            <a:ext cx="2538216" cy="1189096"/>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469563" y="31546"/>
            <a:ext cx="1337685" cy="1197973"/>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805029" y="411340"/>
            <a:ext cx="103899" cy="730972"/>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87" name="同心圆 86"/>
          <p:cNvSpPr/>
          <p:nvPr/>
        </p:nvSpPr>
        <p:spPr>
          <a:xfrm>
            <a:off x="6435075" y="489043"/>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同心圆 87"/>
          <p:cNvSpPr/>
          <p:nvPr/>
        </p:nvSpPr>
        <p:spPr>
          <a:xfrm>
            <a:off x="334124" y="194755"/>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同心圆 88"/>
          <p:cNvSpPr/>
          <p:nvPr/>
        </p:nvSpPr>
        <p:spPr>
          <a:xfrm>
            <a:off x="1942548" y="94506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同心圆 89"/>
          <p:cNvSpPr/>
          <p:nvPr/>
        </p:nvSpPr>
        <p:spPr>
          <a:xfrm>
            <a:off x="5757078" y="1199251"/>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6973629" y="1377444"/>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243450" y="1084730"/>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581899" y="47067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2874842" y="-3118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383359" y="-41167"/>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37783" y="-57673"/>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640073" y="-8751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788835" y="44876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112473" y="67276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815514" y="64833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114193" y="75471"/>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44501" y="57994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57615" y="121953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154772" y="1035983"/>
            <a:ext cx="109603" cy="97490"/>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038691" y="809700"/>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2606779" y="65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306765" y="11029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6658639" y="495355"/>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079951" y="41559"/>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同心圆 109"/>
          <p:cNvSpPr/>
          <p:nvPr/>
        </p:nvSpPr>
        <p:spPr>
          <a:xfrm>
            <a:off x="6957253" y="244614"/>
            <a:ext cx="122060" cy="124553"/>
          </a:xfrm>
          <a:prstGeom prst="donut">
            <a:avLst>
              <a:gd name="adj" fmla="val 19737"/>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同心圆 110"/>
          <p:cNvSpPr/>
          <p:nvPr/>
        </p:nvSpPr>
        <p:spPr>
          <a:xfrm>
            <a:off x="4772095" y="1118318"/>
            <a:ext cx="122060" cy="124553"/>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743344" y="1071012"/>
            <a:ext cx="116101" cy="12788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87" idx="5"/>
          </p:cNvCxnSpPr>
          <p:nvPr/>
        </p:nvCxnSpPr>
        <p:spPr>
          <a:xfrm>
            <a:off x="6560099" y="608343"/>
            <a:ext cx="458184" cy="812434"/>
          </a:xfrm>
          <a:prstGeom prst="line">
            <a:avLst/>
          </a:prstGeom>
          <a:ln>
            <a:solidFill>
              <a:srgbClr val="F3C43C"/>
            </a:solidFill>
          </a:ln>
        </p:spPr>
        <p:style>
          <a:lnRef idx="1">
            <a:schemeClr val="accent1"/>
          </a:lnRef>
          <a:fillRef idx="0">
            <a:schemeClr val="accent1"/>
          </a:fillRef>
          <a:effectRef idx="0">
            <a:schemeClr val="accent1"/>
          </a:effectRef>
          <a:fontRef idx="minor">
            <a:schemeClr val="tx1"/>
          </a:fontRef>
        </p:style>
      </p:cxnSp>
      <p:sp>
        <p:nvSpPr>
          <p:cNvPr id="114" name="椭圆 113"/>
          <p:cNvSpPr/>
          <p:nvPr/>
        </p:nvSpPr>
        <p:spPr>
          <a:xfrm>
            <a:off x="5111974" y="134622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868797" y="1318741"/>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483901" y="1326585"/>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6794116" y="1012399"/>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768772" y="-30544"/>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5794071" y="311689"/>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477318" y="31257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300766" y="679722"/>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338732" y="-101988"/>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3449320" y="83418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05111" y="526982"/>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83632" y="1391403"/>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876463" y="31546"/>
            <a:ext cx="46741" cy="43853"/>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2643387" y="-163744"/>
            <a:ext cx="46741" cy="43853"/>
          </a:xfrm>
          <a:prstGeom prst="ellipse">
            <a:avLst/>
          </a:prstGeom>
          <a:solidFill>
            <a:schemeClr val="bg1">
              <a:lumMod val="75000"/>
            </a:schemeClr>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同心圆 127"/>
          <p:cNvSpPr/>
          <p:nvPr/>
        </p:nvSpPr>
        <p:spPr>
          <a:xfrm>
            <a:off x="1252565" y="237237"/>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同心圆 128"/>
          <p:cNvSpPr/>
          <p:nvPr/>
        </p:nvSpPr>
        <p:spPr>
          <a:xfrm>
            <a:off x="3129369" y="244612"/>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同心圆 129"/>
          <p:cNvSpPr/>
          <p:nvPr/>
        </p:nvSpPr>
        <p:spPr>
          <a:xfrm>
            <a:off x="4089624" y="391649"/>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同心圆 130"/>
          <p:cNvSpPr/>
          <p:nvPr/>
        </p:nvSpPr>
        <p:spPr>
          <a:xfrm>
            <a:off x="4929249" y="485606"/>
            <a:ext cx="173137" cy="1469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2" name="椭圆 131"/>
          <p:cNvSpPr/>
          <p:nvPr/>
        </p:nvSpPr>
        <p:spPr>
          <a:xfrm>
            <a:off x="374307" y="459549"/>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253699" y="1119822"/>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537439" y="1098824"/>
            <a:ext cx="169716" cy="158141"/>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5614213" y="495176"/>
            <a:ext cx="105684" cy="92822"/>
          </a:xfrm>
          <a:prstGeom prst="ellipse">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同心圆 135"/>
          <p:cNvSpPr/>
          <p:nvPr/>
        </p:nvSpPr>
        <p:spPr>
          <a:xfrm>
            <a:off x="4872192" y="305899"/>
            <a:ext cx="146475" cy="139768"/>
          </a:xfrm>
          <a:prstGeom prst="donut">
            <a:avLst>
              <a:gd name="adj" fmla="val 19737"/>
            </a:avLst>
          </a:prstGeom>
          <a:solidFill>
            <a:srgbClr val="F3C43C"/>
          </a:solid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文本框 136"/>
          <p:cNvSpPr txBox="1"/>
          <p:nvPr/>
        </p:nvSpPr>
        <p:spPr>
          <a:xfrm>
            <a:off x="5013034" y="2063661"/>
            <a:ext cx="1810111" cy="523220"/>
          </a:xfrm>
          <a:prstGeom prst="rect">
            <a:avLst/>
          </a:prstGeom>
          <a:noFill/>
          <a:effectLst>
            <a:outerShdw blurRad="50800" dist="76200" dir="3600000" algn="ctr" rotWithShape="0">
              <a:srgbClr val="000000">
                <a:alpha val="12000"/>
              </a:srgbClr>
            </a:outerShdw>
          </a:effectLst>
        </p:spPr>
        <p:txBody>
          <a:bodyPr wrap="none" rtlCol="0">
            <a:spAutoFit/>
          </a:bodyPr>
          <a:lstStyle/>
          <a:p>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38" name="直接连接符 137"/>
          <p:cNvCxnSpPr/>
          <p:nvPr/>
        </p:nvCxnSpPr>
        <p:spPr>
          <a:xfrm>
            <a:off x="5081695" y="2538026"/>
            <a:ext cx="1688503" cy="0"/>
          </a:xfrm>
          <a:prstGeom prst="line">
            <a:avLst/>
          </a:prstGeom>
          <a:ln>
            <a:solidFill>
              <a:schemeClr val="tx1">
                <a:lumMod val="95000"/>
                <a:lumOff val="5000"/>
              </a:schemeClr>
            </a:solidFill>
          </a:ln>
          <a:effectLst>
            <a:outerShdw blurRad="50800" dist="76200" dir="3600000" algn="ctr" rotWithShape="0">
              <a:srgbClr val="000000">
                <a:alpha val="12000"/>
              </a:srgbClr>
            </a:outerShdw>
          </a:effectLst>
        </p:spPr>
        <p:style>
          <a:lnRef idx="1">
            <a:schemeClr val="dk1"/>
          </a:lnRef>
          <a:fillRef idx="0">
            <a:schemeClr val="dk1"/>
          </a:fillRef>
          <a:effectRef idx="0">
            <a:schemeClr val="dk1"/>
          </a:effectRef>
          <a:fontRef idx="minor">
            <a:schemeClr val="tx1"/>
          </a:fontRef>
        </p:style>
      </p:cxnSp>
      <p:sp>
        <p:nvSpPr>
          <p:cNvPr id="145" name="矩形 144"/>
          <p:cNvSpPr/>
          <p:nvPr/>
        </p:nvSpPr>
        <p:spPr>
          <a:xfrm>
            <a:off x="1281087" y="3180724"/>
            <a:ext cx="566167" cy="487150"/>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895789" y="3311006"/>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1422413" y="3726927"/>
            <a:ext cx="422411" cy="356868"/>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895789" y="3726949"/>
            <a:ext cx="422411" cy="356846"/>
          </a:xfrm>
          <a:prstGeom prst="rect">
            <a:avLst/>
          </a:prstGeom>
          <a:solidFill>
            <a:srgbClr val="F3C43C"/>
          </a:solidFill>
          <a:ln>
            <a:noFill/>
          </a:ln>
          <a:effectLst>
            <a:outerShdw blurRad="50800" dist="76200" dir="36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Freeform 15"/>
          <p:cNvSpPr>
            <a:spLocks noEditPoints="1"/>
          </p:cNvSpPr>
          <p:nvPr/>
        </p:nvSpPr>
        <p:spPr bwMode="auto">
          <a:xfrm>
            <a:off x="3231577" y="3158857"/>
            <a:ext cx="1200884" cy="968063"/>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3C43C"/>
          </a:solidFill>
          <a:ln>
            <a:noFill/>
          </a:ln>
          <a:effectLst>
            <a:reflection blurRad="203200" endPos="12000" dir="5400000" sy="-100000" algn="bl" rotWithShape="0"/>
          </a:effectLst>
        </p:spPr>
        <p:txBody>
          <a:bodyPr vert="horz" wrap="square" lIns="91440" tIns="45720" rIns="91440" bIns="45720" numCol="1" anchor="t" anchorCtr="0" compatLnSpc="1"/>
          <a:lstStyle/>
          <a:p>
            <a:endParaRPr lang="zh-CN" altLang="en-US"/>
          </a:p>
        </p:txBody>
      </p:sp>
      <p:sp>
        <p:nvSpPr>
          <p:cNvPr id="151" name="Freeform 16"/>
          <p:cNvSpPr>
            <a:spLocks noEditPoints="1"/>
          </p:cNvSpPr>
          <p:nvPr/>
        </p:nvSpPr>
        <p:spPr bwMode="auto">
          <a:xfrm>
            <a:off x="5409931" y="3149533"/>
            <a:ext cx="973312" cy="98990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3C43C"/>
          </a:solidFill>
          <a:ln>
            <a:noFill/>
          </a:ln>
          <a:effectLst>
            <a:outerShdw blurRad="152400" dist="38100" dir="9180000" algn="ctr" rotWithShape="0">
              <a:srgbClr val="000000">
                <a:alpha val="70000"/>
              </a:srgbClr>
            </a:outerShdw>
            <a:reflection endPos="0" dir="5400000" sy="-100000" algn="bl" rotWithShape="0"/>
          </a:effectLst>
        </p:spPr>
        <p:txBody>
          <a:bodyPr vert="horz" wrap="square" lIns="91440" tIns="45720" rIns="91440" bIns="45720" numCol="1" anchor="t" anchorCtr="0" compatLnSpc="1"/>
          <a:lstStyle/>
          <a:p>
            <a:endParaRPr lang="zh-CN" altLang="en-US"/>
          </a:p>
        </p:txBody>
      </p:sp>
      <p:sp>
        <p:nvSpPr>
          <p:cNvPr id="152" name="Freeform 17"/>
          <p:cNvSpPr>
            <a:spLocks noEditPoints="1"/>
          </p:cNvSpPr>
          <p:nvPr/>
        </p:nvSpPr>
        <p:spPr bwMode="auto">
          <a:xfrm>
            <a:off x="7461608" y="3057780"/>
            <a:ext cx="1087653" cy="1196989"/>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3C43C"/>
          </a:solidFill>
          <a:ln>
            <a:noFill/>
          </a:ln>
          <a:effectLst>
            <a:outerShdw blurRad="177800" dist="50800" dir="54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153" name="Freeform 18"/>
          <p:cNvSpPr>
            <a:spLocks noEditPoints="1"/>
          </p:cNvSpPr>
          <p:nvPr/>
        </p:nvSpPr>
        <p:spPr bwMode="auto">
          <a:xfrm>
            <a:off x="9673843" y="3105067"/>
            <a:ext cx="1036751" cy="1003841"/>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3C43C"/>
          </a:solidFill>
          <a:ln>
            <a:noFill/>
          </a:ln>
          <a:effectLst>
            <a:outerShdw blurRad="88900" dist="76200" dir="5400000" algn="ctr" rotWithShape="0">
              <a:srgbClr val="000000">
                <a:alpha val="56000"/>
              </a:srgbClr>
            </a:outerShdw>
          </a:effectLst>
        </p:spPr>
        <p:txBody>
          <a:bodyPr vert="horz" wrap="square" lIns="91440" tIns="45720" rIns="91440" bIns="45720" numCol="1" anchor="t" anchorCtr="0" compatLnSpc="1"/>
          <a:lstStyle/>
          <a:p>
            <a:endParaRPr lang="zh-CN" altLang="en-US"/>
          </a:p>
        </p:txBody>
      </p:sp>
      <p:grpSp>
        <p:nvGrpSpPr>
          <p:cNvPr id="154" name="组合 153"/>
          <p:cNvGrpSpPr/>
          <p:nvPr/>
        </p:nvGrpSpPr>
        <p:grpSpPr>
          <a:xfrm>
            <a:off x="0" y="5921828"/>
            <a:ext cx="12192000" cy="1024160"/>
            <a:chOff x="0" y="5921828"/>
            <a:chExt cx="12192000" cy="1024160"/>
          </a:xfrm>
          <a:solidFill>
            <a:srgbClr val="F3C43C"/>
          </a:solidFill>
        </p:grpSpPr>
        <p:sp>
          <p:nvSpPr>
            <p:cNvPr id="155" name="同心圆 154"/>
            <p:cNvSpPr/>
            <p:nvPr/>
          </p:nvSpPr>
          <p:spPr>
            <a:xfrm>
              <a:off x="7478496" y="6761391"/>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同心圆 155"/>
            <p:cNvSpPr/>
            <p:nvPr/>
          </p:nvSpPr>
          <p:spPr>
            <a:xfrm>
              <a:off x="502249" y="6382902"/>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072509" y="6737761"/>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407479" y="6092309"/>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132421" y="6079477"/>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4452934" y="604217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95560" y="6019866"/>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2165667" y="67095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5968109" y="622948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3100959" y="6216739"/>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7734134" y="676950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7072422" y="6185871"/>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同心圆 166"/>
            <p:cNvSpPr/>
            <p:nvPr/>
          </p:nvSpPr>
          <p:spPr>
            <a:xfrm>
              <a:off x="8075589" y="6447023"/>
              <a:ext cx="139571" cy="160190"/>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5573131" y="609313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6745527" y="6533289"/>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2952926" y="653443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937926" y="6001255"/>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0" y="681018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1122397" y="6172992"/>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3142818" y="5921828"/>
              <a:ext cx="53447" cy="5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同心圆 174"/>
            <p:cNvSpPr/>
            <p:nvPr/>
          </p:nvSpPr>
          <p:spPr>
            <a:xfrm>
              <a:off x="1552458" y="6437538"/>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同心圆 175"/>
            <p:cNvSpPr/>
            <p:nvPr/>
          </p:nvSpPr>
          <p:spPr>
            <a:xfrm>
              <a:off x="3698523" y="6447023"/>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同心圆 176"/>
            <p:cNvSpPr/>
            <p:nvPr/>
          </p:nvSpPr>
          <p:spPr>
            <a:xfrm>
              <a:off x="4796176" y="657192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8" name="同心圆 177"/>
            <p:cNvSpPr/>
            <p:nvPr/>
          </p:nvSpPr>
          <p:spPr>
            <a:xfrm>
              <a:off x="5756628" y="6756970"/>
              <a:ext cx="197976" cy="18901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548197" y="6723455"/>
              <a:ext cx="194065" cy="203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6539864" y="6769278"/>
              <a:ext cx="120846" cy="119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同心圆 180"/>
            <p:cNvSpPr/>
            <p:nvPr/>
          </p:nvSpPr>
          <p:spPr>
            <a:xfrm>
              <a:off x="5691388" y="6525844"/>
              <a:ext cx="167489" cy="179758"/>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同心圆 181"/>
            <p:cNvSpPr/>
            <p:nvPr/>
          </p:nvSpPr>
          <p:spPr>
            <a:xfrm rot="10800000">
              <a:off x="10690775" y="6662332"/>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同心圆 182"/>
            <p:cNvSpPr/>
            <p:nvPr/>
          </p:nvSpPr>
          <p:spPr>
            <a:xfrm rot="10800000">
              <a:off x="6517997" y="6359634"/>
              <a:ext cx="189397" cy="175017"/>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4" name="椭圆 183"/>
            <p:cNvSpPr/>
            <p:nvPr/>
          </p:nvSpPr>
          <p:spPr>
            <a:xfrm rot="10800000">
              <a:off x="5260979" y="6211913"/>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0800000">
              <a:off x="10365355" y="648271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rot="10800000">
              <a:off x="8779029" y="6399954"/>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rot="10800000">
              <a:off x="9434203" y="6612984"/>
              <a:ext cx="119895" cy="116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rot="10800000">
              <a:off x="5990473" y="6538789"/>
              <a:ext cx="115609" cy="110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同心圆 188"/>
            <p:cNvSpPr/>
            <p:nvPr/>
          </p:nvSpPr>
          <p:spPr>
            <a:xfrm rot="10800000">
              <a:off x="7651358" y="6482710"/>
              <a:ext cx="133523" cy="148324"/>
            </a:xfrm>
            <a:prstGeom prst="donut">
              <a:avLst>
                <a:gd name="adj" fmla="val 197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rot="10800000">
              <a:off x="12064995" y="6535080"/>
              <a:ext cx="127005" cy="1522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rot="10800000">
              <a:off x="7227429" y="6171312"/>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rot="10800000">
              <a:off x="9681277" y="6204037"/>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rot="10800000">
              <a:off x="11196238" y="6194696"/>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rot="10800000">
              <a:off x="5521830" y="6704945"/>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rot="10800000">
              <a:off x="6408430" y="6253607"/>
              <a:ext cx="51131" cy="52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rot="10800000">
              <a:off x="11448059" y="6440920"/>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rot="10800000">
              <a:off x="7855923" y="6465925"/>
              <a:ext cx="185655" cy="1883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矩形 197"/>
          <p:cNvSpPr/>
          <p:nvPr/>
        </p:nvSpPr>
        <p:spPr>
          <a:xfrm>
            <a:off x="590643" y="4311336"/>
            <a:ext cx="2415731" cy="902811"/>
          </a:xfrm>
          <a:prstGeom prst="rect">
            <a:avLst/>
          </a:prstGeom>
        </p:spPr>
        <p:txBody>
          <a:bodyPr wrap="square">
            <a:spAutoFit/>
          </a:bodyPr>
          <a:lstStyle/>
          <a:p>
            <a:pPr algn="ctr">
              <a:spcAft>
                <a:spcPts val="800"/>
              </a:spcAft>
            </a:pPr>
            <a:r>
              <a:rPr lang="zh-CN" altLang="en-US" sz="2800" b="1" dirty="0"/>
              <a:t>公司介绍</a:t>
            </a:r>
          </a:p>
          <a:p>
            <a:pPr algn="ctr">
              <a:spcAft>
                <a:spcPts val="800"/>
              </a:spcAft>
            </a:pPr>
            <a:r>
              <a:rPr lang="zh-CN" altLang="en-US" sz="1600" dirty="0"/>
              <a:t>（我们是谁）</a:t>
            </a:r>
          </a:p>
        </p:txBody>
      </p:sp>
      <p:sp>
        <p:nvSpPr>
          <p:cNvPr id="199" name="矩形 198"/>
          <p:cNvSpPr/>
          <p:nvPr/>
        </p:nvSpPr>
        <p:spPr>
          <a:xfrm>
            <a:off x="2636447" y="4311335"/>
            <a:ext cx="2415731" cy="902811"/>
          </a:xfrm>
          <a:prstGeom prst="rect">
            <a:avLst/>
          </a:prstGeom>
        </p:spPr>
        <p:txBody>
          <a:bodyPr wrap="square">
            <a:spAutoFit/>
          </a:bodyPr>
          <a:lstStyle/>
          <a:p>
            <a:pPr algn="ctr">
              <a:spcAft>
                <a:spcPts val="800"/>
              </a:spcAft>
            </a:pPr>
            <a:r>
              <a:rPr lang="zh-CN" altLang="en-US" sz="2800" b="1" dirty="0"/>
              <a:t>项目介绍</a:t>
            </a:r>
          </a:p>
          <a:p>
            <a:pPr algn="ctr">
              <a:spcAft>
                <a:spcPts val="800"/>
              </a:spcAft>
            </a:pPr>
            <a:r>
              <a:rPr lang="zh-CN" altLang="en-US" sz="1600" dirty="0"/>
              <a:t>（我们要做什么）</a:t>
            </a:r>
          </a:p>
        </p:txBody>
      </p:sp>
      <p:sp>
        <p:nvSpPr>
          <p:cNvPr id="200" name="矩形 199"/>
          <p:cNvSpPr/>
          <p:nvPr/>
        </p:nvSpPr>
        <p:spPr>
          <a:xfrm>
            <a:off x="4702357" y="4306802"/>
            <a:ext cx="2415731" cy="872034"/>
          </a:xfrm>
          <a:prstGeom prst="rect">
            <a:avLst/>
          </a:prstGeom>
        </p:spPr>
        <p:txBody>
          <a:bodyPr wrap="square">
            <a:spAutoFit/>
          </a:bodyPr>
          <a:lstStyle/>
          <a:p>
            <a:pPr algn="ctr">
              <a:spcAft>
                <a:spcPts val="800"/>
              </a:spcAft>
            </a:pPr>
            <a:r>
              <a:rPr lang="zh-CN" altLang="en-US" sz="2800" b="1" dirty="0"/>
              <a:t>产品与运营</a:t>
            </a:r>
          </a:p>
          <a:p>
            <a:pPr algn="ctr">
              <a:spcAft>
                <a:spcPts val="800"/>
              </a:spcAft>
            </a:pPr>
            <a:r>
              <a:rPr lang="zh-CN" altLang="en-US" sz="1600" dirty="0"/>
              <a:t>（我们怎么做）</a:t>
            </a:r>
          </a:p>
        </p:txBody>
      </p:sp>
      <p:sp>
        <p:nvSpPr>
          <p:cNvPr id="201" name="矩形 200"/>
          <p:cNvSpPr/>
          <p:nvPr/>
        </p:nvSpPr>
        <p:spPr>
          <a:xfrm>
            <a:off x="6876121" y="4312186"/>
            <a:ext cx="2264232" cy="872034"/>
          </a:xfrm>
          <a:prstGeom prst="rect">
            <a:avLst/>
          </a:prstGeom>
        </p:spPr>
        <p:txBody>
          <a:bodyPr wrap="square">
            <a:spAutoFit/>
          </a:bodyPr>
          <a:lstStyle/>
          <a:p>
            <a:pPr algn="ctr">
              <a:spcAft>
                <a:spcPts val="800"/>
              </a:spcAft>
            </a:pPr>
            <a:r>
              <a:rPr lang="zh-CN" altLang="en-US" sz="2800" b="1" dirty="0"/>
              <a:t>发展规划</a:t>
            </a:r>
          </a:p>
          <a:p>
            <a:pPr algn="ctr">
              <a:spcAft>
                <a:spcPts val="800"/>
              </a:spcAft>
            </a:pPr>
            <a:r>
              <a:rPr lang="zh-CN" altLang="en-US" sz="1600" dirty="0"/>
              <a:t>（我们的战略目标）</a:t>
            </a:r>
          </a:p>
        </p:txBody>
      </p:sp>
      <p:sp>
        <p:nvSpPr>
          <p:cNvPr id="202" name="矩形 201"/>
          <p:cNvSpPr/>
          <p:nvPr/>
        </p:nvSpPr>
        <p:spPr>
          <a:xfrm>
            <a:off x="8984006" y="4317394"/>
            <a:ext cx="2446567" cy="872034"/>
          </a:xfrm>
          <a:prstGeom prst="rect">
            <a:avLst/>
          </a:prstGeom>
        </p:spPr>
        <p:txBody>
          <a:bodyPr wrap="square">
            <a:spAutoFit/>
          </a:bodyPr>
          <a:lstStyle/>
          <a:p>
            <a:pPr algn="ctr">
              <a:spcAft>
                <a:spcPts val="800"/>
              </a:spcAft>
            </a:pPr>
            <a:r>
              <a:rPr lang="zh-CN" altLang="en-US" sz="2800" b="1" dirty="0"/>
              <a:t>财务与融资</a:t>
            </a:r>
          </a:p>
          <a:p>
            <a:pPr algn="ctr">
              <a:spcAft>
                <a:spcPts val="800"/>
              </a:spcAft>
            </a:pPr>
            <a:r>
              <a:rPr lang="zh-CN" altLang="en-US" sz="1600" dirty="0"/>
              <a:t>（我们需要多少钱）</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145"/>
                                        </p:tgtEl>
                                      </p:cBhvr>
                                    </p:animEffect>
                                    <p:set>
                                      <p:cBhvr>
                                        <p:cTn id="7" dur="1" fill="hold">
                                          <p:stCondLst>
                                            <p:cond delay="749"/>
                                          </p:stCondLst>
                                        </p:cTn>
                                        <p:tgtEl>
                                          <p:spTgt spid="1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146"/>
                                        </p:tgtEl>
                                      </p:cBhvr>
                                    </p:animEffect>
                                    <p:set>
                                      <p:cBhvr>
                                        <p:cTn id="10" dur="1" fill="hold">
                                          <p:stCondLst>
                                            <p:cond delay="749"/>
                                          </p:stCondLst>
                                        </p:cTn>
                                        <p:tgtEl>
                                          <p:spTgt spid="1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750"/>
                                        <p:tgtEl>
                                          <p:spTgt spid="147"/>
                                        </p:tgtEl>
                                      </p:cBhvr>
                                    </p:animEffect>
                                    <p:set>
                                      <p:cBhvr>
                                        <p:cTn id="13" dur="1" fill="hold">
                                          <p:stCondLst>
                                            <p:cond delay="749"/>
                                          </p:stCondLst>
                                        </p:cTn>
                                        <p:tgtEl>
                                          <p:spTgt spid="14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750"/>
                                        <p:tgtEl>
                                          <p:spTgt spid="148"/>
                                        </p:tgtEl>
                                      </p:cBhvr>
                                    </p:animEffect>
                                    <p:set>
                                      <p:cBhvr>
                                        <p:cTn id="16" dur="1" fill="hold">
                                          <p:stCondLst>
                                            <p:cond delay="749"/>
                                          </p:stCondLst>
                                        </p:cTn>
                                        <p:tgtEl>
                                          <p:spTgt spid="1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750"/>
                                        <p:tgtEl>
                                          <p:spTgt spid="198"/>
                                        </p:tgtEl>
                                      </p:cBhvr>
                                    </p:animEffect>
                                    <p:set>
                                      <p:cBhvr>
                                        <p:cTn id="19" dur="1" fill="hold">
                                          <p:stCondLst>
                                            <p:cond delay="749"/>
                                          </p:stCondLst>
                                        </p:cTn>
                                        <p:tgtEl>
                                          <p:spTgt spid="19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750"/>
                                        <p:tgtEl>
                                          <p:spTgt spid="151"/>
                                        </p:tgtEl>
                                      </p:cBhvr>
                                    </p:animEffect>
                                    <p:set>
                                      <p:cBhvr>
                                        <p:cTn id="22" dur="1" fill="hold">
                                          <p:stCondLst>
                                            <p:cond delay="749"/>
                                          </p:stCondLst>
                                        </p:cTn>
                                        <p:tgtEl>
                                          <p:spTgt spid="15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750"/>
                                        <p:tgtEl>
                                          <p:spTgt spid="200"/>
                                        </p:tgtEl>
                                      </p:cBhvr>
                                    </p:animEffect>
                                    <p:set>
                                      <p:cBhvr>
                                        <p:cTn id="25" dur="1" fill="hold">
                                          <p:stCondLst>
                                            <p:cond delay="749"/>
                                          </p:stCondLst>
                                        </p:cTn>
                                        <p:tgtEl>
                                          <p:spTgt spid="20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750"/>
                                        <p:tgtEl>
                                          <p:spTgt spid="152"/>
                                        </p:tgtEl>
                                      </p:cBhvr>
                                    </p:animEffect>
                                    <p:set>
                                      <p:cBhvr>
                                        <p:cTn id="28" dur="1" fill="hold">
                                          <p:stCondLst>
                                            <p:cond delay="749"/>
                                          </p:stCondLst>
                                        </p:cTn>
                                        <p:tgtEl>
                                          <p:spTgt spid="15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750"/>
                                        <p:tgtEl>
                                          <p:spTgt spid="201"/>
                                        </p:tgtEl>
                                      </p:cBhvr>
                                    </p:animEffect>
                                    <p:set>
                                      <p:cBhvr>
                                        <p:cTn id="31" dur="1" fill="hold">
                                          <p:stCondLst>
                                            <p:cond delay="749"/>
                                          </p:stCondLst>
                                        </p:cTn>
                                        <p:tgtEl>
                                          <p:spTgt spid="20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750"/>
                                        <p:tgtEl>
                                          <p:spTgt spid="153"/>
                                        </p:tgtEl>
                                      </p:cBhvr>
                                    </p:animEffect>
                                    <p:set>
                                      <p:cBhvr>
                                        <p:cTn id="34" dur="1" fill="hold">
                                          <p:stCondLst>
                                            <p:cond delay="749"/>
                                          </p:stCondLst>
                                        </p:cTn>
                                        <p:tgtEl>
                                          <p:spTgt spid="15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750"/>
                                        <p:tgtEl>
                                          <p:spTgt spid="202"/>
                                        </p:tgtEl>
                                      </p:cBhvr>
                                    </p:animEffect>
                                    <p:set>
                                      <p:cBhvr>
                                        <p:cTn id="37" dur="1" fill="hold">
                                          <p:stCondLst>
                                            <p:cond delay="749"/>
                                          </p:stCondLst>
                                        </p:cTn>
                                        <p:tgtEl>
                                          <p:spTgt spid="20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0" nodeType="clickEffect">
                                  <p:stCondLst>
                                    <p:cond delay="0"/>
                                  </p:stCondLst>
                                  <p:childTnLst>
                                    <p:animMotion origin="layout" path="M -2.91667E-6 0 L 0.17214 -0.00162 " pathEditMode="relative" rAng="0" ptsTypes="AA">
                                      <p:cBhvr>
                                        <p:cTn id="41" dur="1000" fill="hold"/>
                                        <p:tgtEl>
                                          <p:spTgt spid="149"/>
                                        </p:tgtEl>
                                        <p:attrNameLst>
                                          <p:attrName>ppt_x</p:attrName>
                                          <p:attrName>ppt_y</p:attrName>
                                        </p:attrNameLst>
                                      </p:cBhvr>
                                      <p:rCtr x="8607" y="-93"/>
                                    </p:animMotion>
                                  </p:childTnLst>
                                </p:cTn>
                              </p:par>
                              <p:par>
                                <p:cTn id="42" presetID="63" presetClass="path" presetSubtype="0" accel="50000" decel="50000" fill="hold" grpId="0" nodeType="withEffect">
                                  <p:stCondLst>
                                    <p:cond delay="0"/>
                                  </p:stCondLst>
                                  <p:childTnLst>
                                    <p:animMotion origin="layout" path="M -4.375E-6 -4.44444E-6 L 0.16836 -4.44444E-6 " pathEditMode="relative" rAng="0" ptsTypes="AA">
                                      <p:cBhvr>
                                        <p:cTn id="43" dur="1000" fill="hold"/>
                                        <p:tgtEl>
                                          <p:spTgt spid="199"/>
                                        </p:tgtEl>
                                        <p:attrNameLst>
                                          <p:attrName>ppt_x</p:attrName>
                                          <p:attrName>ppt_y</p:attrName>
                                        </p:attrNameLst>
                                      </p:cBhvr>
                                      <p:rCtr x="8411" y="0"/>
                                    </p:animMotion>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1000" tmFilter="0, 0; .2, .5; .8, .5; 1, 0"/>
                                        <p:tgtEl>
                                          <p:spTgt spid="199"/>
                                        </p:tgtEl>
                                      </p:cBhvr>
                                    </p:animEffect>
                                    <p:animScale>
                                      <p:cBhvr>
                                        <p:cTn id="48" dur="500" autoRev="1" fill="hold"/>
                                        <p:tgtEl>
                                          <p:spTgt spid="1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149" grpId="0" animBg="1"/>
      <p:bldP spid="151" grpId="0" animBg="1"/>
      <p:bldP spid="152" grpId="0" animBg="1"/>
      <p:bldP spid="153" grpId="0" animBg="1"/>
      <p:bldP spid="198" grpId="0"/>
      <p:bldP spid="199" grpId="0"/>
      <p:bldP spid="199" grpId="1"/>
      <p:bldP spid="200" grpId="0"/>
      <p:bldP spid="201" grpId="0"/>
      <p:bldP spid="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 y="-174708"/>
            <a:ext cx="1307732" cy="1733935"/>
            <a:chOff x="0" y="-187198"/>
            <a:chExt cx="1307732" cy="1733935"/>
          </a:xfrm>
          <a:solidFill>
            <a:srgbClr val="F3C43C"/>
          </a:solidFill>
        </p:grpSpPr>
        <p:sp>
          <p:nvSpPr>
            <p:cNvPr id="3" name="同心圆 2"/>
            <p:cNvSpPr/>
            <p:nvPr/>
          </p:nvSpPr>
          <p:spPr>
            <a:xfrm>
              <a:off x="61950" y="181419"/>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68613" y="6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5"/>
            </p:cNvCxnSpPr>
            <p:nvPr/>
          </p:nvCxnSpPr>
          <p:spPr>
            <a:xfrm>
              <a:off x="269845" y="170176"/>
              <a:ext cx="267268" cy="26438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7525" y="409161"/>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8191" y="1377327"/>
              <a:ext cx="162866" cy="169410"/>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7" idx="0"/>
            </p:cNvCxnSpPr>
            <p:nvPr/>
          </p:nvCxnSpPr>
          <p:spPr>
            <a:xfrm flipH="1">
              <a:off x="259624" y="553171"/>
              <a:ext cx="289776" cy="82415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p:cNvCxnSpPr>
            <p:nvPr/>
          </p:nvCxnSpPr>
          <p:spPr>
            <a:xfrm flipH="1">
              <a:off x="259625" y="553761"/>
              <a:ext cx="261751" cy="42626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5226" y="957355"/>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6" idx="5"/>
            </p:cNvCxnSpPr>
            <p:nvPr/>
          </p:nvCxnSpPr>
          <p:spPr>
            <a:xfrm>
              <a:off x="636540" y="553761"/>
              <a:ext cx="97779" cy="33712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683711" y="866937"/>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p:nvPr/>
          </p:nvCxnSpPr>
          <p:spPr>
            <a:xfrm flipH="1">
              <a:off x="647179" y="445576"/>
              <a:ext cx="362115" cy="12405"/>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91925" y="3743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3"/>
            </p:cNvCxnSpPr>
            <p:nvPr/>
          </p:nvCxnSpPr>
          <p:spPr>
            <a:xfrm flipH="1">
              <a:off x="916537" y="477151"/>
              <a:ext cx="92757" cy="753128"/>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65753" y="1205131"/>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578958" y="461826"/>
              <a:ext cx="419902" cy="386204"/>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82997" y="820653"/>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607" y="445576"/>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9314" y="848030"/>
              <a:ext cx="118601" cy="120462"/>
            </a:xfrm>
            <a:prstGeom prst="ellipse">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468318" y="136498"/>
              <a:ext cx="108000" cy="108000"/>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407318" y="1122761"/>
              <a:ext cx="177491" cy="165451"/>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968370" y="349531"/>
              <a:ext cx="167237" cy="163978"/>
            </a:xfrm>
            <a:prstGeom prst="donut">
              <a:avLst>
                <a:gd name="adj" fmla="val 6460"/>
              </a:avLst>
            </a:prstGeom>
            <a:grpFill/>
            <a:ln>
              <a:solidFill>
                <a:srgbClr val="F3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a:stCxn id="21" idx="4"/>
              <a:endCxn id="20" idx="1"/>
            </p:cNvCxnSpPr>
            <p:nvPr/>
          </p:nvCxnSpPr>
          <p:spPr>
            <a:xfrm>
              <a:off x="522318" y="244498"/>
              <a:ext cx="674365" cy="621173"/>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6"/>
            </p:cNvCxnSpPr>
            <p:nvPr/>
          </p:nvCxnSpPr>
          <p:spPr>
            <a:xfrm flipH="1">
              <a:off x="169950" y="201688"/>
              <a:ext cx="298714" cy="33731"/>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062435" y="-60434"/>
              <a:ext cx="245297" cy="434367"/>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1" idx="0"/>
            </p:cNvCxnSpPr>
            <p:nvPr/>
          </p:nvCxnSpPr>
          <p:spPr>
            <a:xfrm>
              <a:off x="403479" y="-187198"/>
              <a:ext cx="118839" cy="323696"/>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4" idx="1"/>
            </p:cNvCxnSpPr>
            <p:nvPr/>
          </p:nvCxnSpPr>
          <p:spPr>
            <a:xfrm>
              <a:off x="0" y="12636"/>
              <a:ext cx="185982" cy="72360"/>
            </a:xfrm>
            <a:prstGeom prst="line">
              <a:avLst/>
            </a:prstGeom>
            <a:grpFill/>
            <a:ln>
              <a:solidFill>
                <a:srgbClr val="F3C43C"/>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235098" y="724895"/>
            <a:ext cx="1025239" cy="0"/>
          </a:xfrm>
          <a:prstGeom prst="line">
            <a:avLst/>
          </a:prstGeom>
          <a:ln>
            <a:solidFill>
              <a:schemeClr val="tx1">
                <a:lumMod val="95000"/>
                <a:lumOff val="5000"/>
              </a:schemeClr>
            </a:solidFill>
          </a:ln>
          <a:effectLst>
            <a:outerShdw blurRad="50800" dist="76200" dir="3600000" algn="ctr" rotWithShape="0">
              <a:srgbClr val="000000">
                <a:alpha val="25000"/>
              </a:srgb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23807" y="362021"/>
            <a:ext cx="1107996" cy="369332"/>
          </a:xfrm>
          <a:prstGeom prst="rect">
            <a:avLst/>
          </a:prstGeom>
          <a:noFill/>
          <a:effectLst>
            <a:outerShdw blurRad="50800" dist="76200" dir="3600000" algn="ctr" rotWithShape="0">
              <a:srgbClr val="000000">
                <a:alpha val="25000"/>
              </a:srgbClr>
            </a:outerShdw>
          </a:effectLst>
        </p:spPr>
        <p:txBody>
          <a:bodyPr wrap="none" rtlCol="0">
            <a:spAutoFit/>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项目来源</a:t>
            </a:r>
          </a:p>
        </p:txBody>
      </p:sp>
      <p:sp>
        <p:nvSpPr>
          <p:cNvPr id="31" name="任意多边形 30"/>
          <p:cNvSpPr/>
          <p:nvPr/>
        </p:nvSpPr>
        <p:spPr>
          <a:xfrm>
            <a:off x="5462544" y="2904438"/>
            <a:ext cx="6729456" cy="2688724"/>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2865067" y="2904438"/>
            <a:ext cx="3118917" cy="2688724"/>
            <a:chOff x="979199" y="1599428"/>
            <a:chExt cx="2532090" cy="2182838"/>
          </a:xfrm>
        </p:grpSpPr>
        <p:sp>
          <p:nvSpPr>
            <p:cNvPr id="33" name="六边形 32"/>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1131599" y="1734086"/>
              <a:ext cx="2221201" cy="1914830"/>
            </a:xfrm>
            <a:prstGeom prst="hexagon">
              <a:avLst/>
            </a:prstGeom>
            <a:blipFill dpi="0" rotWithShape="0">
              <a:blip r:embed="rId3" cstate="email"/>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50919" y="2104832"/>
            <a:ext cx="2411855" cy="2079187"/>
            <a:chOff x="979199" y="1599428"/>
            <a:chExt cx="2532090" cy="2182838"/>
          </a:xfrm>
        </p:grpSpPr>
        <p:sp>
          <p:nvSpPr>
            <p:cNvPr id="36" name="六边形 35"/>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1131599" y="1734086"/>
              <a:ext cx="2221201" cy="1914830"/>
            </a:xfrm>
            <a:prstGeom prst="hexagon">
              <a:avLst/>
            </a:prstGeom>
            <a:blipFill dpi="0" rotWithShape="0">
              <a:blip r:embed="rId4" cstate="email"/>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50919" y="4343235"/>
            <a:ext cx="2411855" cy="2079187"/>
            <a:chOff x="979199" y="1599428"/>
            <a:chExt cx="2532090" cy="2182838"/>
          </a:xfrm>
        </p:grpSpPr>
        <p:sp>
          <p:nvSpPr>
            <p:cNvPr id="39" name="六边形 38"/>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六边形 39"/>
            <p:cNvSpPr/>
            <p:nvPr/>
          </p:nvSpPr>
          <p:spPr>
            <a:xfrm>
              <a:off x="1131599" y="1734086"/>
              <a:ext cx="2221201" cy="1914830"/>
            </a:xfrm>
            <a:prstGeom prst="hexagon">
              <a:avLst/>
            </a:prstGeom>
            <a:blipFill dpi="0" rotWithShape="0">
              <a:blip r:embed="rId5" cstate="email"/>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11"/>
          <p:cNvSpPr txBox="1"/>
          <p:nvPr/>
        </p:nvSpPr>
        <p:spPr>
          <a:xfrm>
            <a:off x="6442451" y="2104830"/>
            <a:ext cx="2846693" cy="646331"/>
          </a:xfrm>
          <a:prstGeom prst="rect">
            <a:avLst/>
          </a:prstGeom>
          <a:noFill/>
        </p:spPr>
        <p:txBody>
          <a:bodyPr wrap="square" rtlCol="0">
            <a:spAutoFit/>
          </a:bodyPr>
          <a:lstStyle/>
          <a:p>
            <a:pPr marL="457200" indent="-457200">
              <a:lnSpc>
                <a:spcPct val="120000"/>
              </a:lnSpc>
              <a:buFont typeface="Wingdings" panose="05000000000000000000" pitchFamily="2" charset="2"/>
              <a:buChar char="Ø"/>
              <a:defRPr/>
            </a:pPr>
            <a:r>
              <a:rPr lang="zh-CN" altLang="en-US" sz="3000" b="1" kern="0" dirty="0">
                <a:solidFill>
                  <a:srgbClr val="E8B438"/>
                </a:solidFill>
                <a:latin typeface="Arial" panose="020B0604020202020204" pitchFamily="34" charset="0"/>
                <a:ea typeface="微软雅黑" panose="020B0503020204020204" pitchFamily="34" charset="-122"/>
              </a:rPr>
              <a:t>添加标题</a:t>
            </a:r>
          </a:p>
        </p:txBody>
      </p:sp>
      <p:sp>
        <p:nvSpPr>
          <p:cNvPr id="42" name="TextBox 12"/>
          <p:cNvSpPr txBox="1"/>
          <p:nvPr/>
        </p:nvSpPr>
        <p:spPr>
          <a:xfrm>
            <a:off x="6442451" y="3669553"/>
            <a:ext cx="4791607" cy="2031325"/>
          </a:xfrm>
          <a:prstGeom prst="rect">
            <a:avLst/>
          </a:prstGeom>
          <a:noFill/>
        </p:spPr>
        <p:txBody>
          <a:bodyPr wrap="square" rtlCol="0">
            <a:spAutoFit/>
          </a:bodyPr>
          <a:lstStyle/>
          <a:p>
            <a:pPr>
              <a:lnSpc>
                <a:spcPct val="150000"/>
              </a:lnSpc>
              <a:defRPr/>
            </a:pPr>
            <a:r>
              <a:rPr lang="zh-CN" altLang="en-US" sz="1200" b="0" kern="0" dirty="0">
                <a:solidFill>
                  <a:srgbClr val="646464"/>
                </a:solidFill>
                <a:latin typeface="微软雅黑" panose="020B0503020204020204" pitchFamily="34" charset="-122"/>
                <a:ea typeface="微软雅黑" panose="020B0503020204020204" pitchFamily="34" charset="-122"/>
              </a:rPr>
              <a:t>        </a:t>
            </a: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点击此处添加段落</a:t>
            </a: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文本点击此处添加段落文本点击此处添加段落文本</a:t>
            </a: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点击此处添加段落</a:t>
            </a: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文本点击此处添加段落文本点击此处添加段落文本点击此处添加段落文本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点击此处添加段落文本点击此处添加段落文本点击此处添加段落文本点击此处添加段落文本点击此处添加段落文本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en-US" altLang="zh-CN" sz="1200" b="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3"/>
          <p:cNvSpPr txBox="1"/>
          <p:nvPr/>
        </p:nvSpPr>
        <p:spPr>
          <a:xfrm>
            <a:off x="6442450" y="3172657"/>
            <a:ext cx="2643493" cy="507831"/>
          </a:xfrm>
          <a:prstGeom prst="rect">
            <a:avLst/>
          </a:prstGeom>
          <a:noFill/>
        </p:spPr>
        <p:txBody>
          <a:bodyPr wrap="square" rtlCol="0">
            <a:spAutoFit/>
          </a:bodyPr>
          <a:lstStyle/>
          <a:p>
            <a:pPr>
              <a:lnSpc>
                <a:spcPct val="150000"/>
              </a:lnSpc>
              <a:defRPr/>
            </a:pPr>
            <a:r>
              <a:rPr lang="zh-CN" altLang="en-US" b="1" kern="0" dirty="0">
                <a:solidFill>
                  <a:srgbClr val="E8B438"/>
                </a:solidFill>
                <a:latin typeface="Arial" panose="020B0604020202020204" pitchFamily="34" charset="0"/>
                <a:ea typeface="微软雅黑" panose="020B0503020204020204" pitchFamily="34" charset="-122"/>
              </a:rPr>
              <a:t>在此添加标题</a:t>
            </a:r>
            <a:endParaRPr lang="en-US" altLang="zh-CN" b="1" kern="0" dirty="0">
              <a:solidFill>
                <a:srgbClr val="E8B438"/>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childTnLst>
                              </p:cTn>
                            </p:par>
                            <p:par>
                              <p:cTn id="23" fill="hold">
                                <p:stCondLst>
                                  <p:cond delay="1000"/>
                                </p:stCondLst>
                                <p:childTnLst>
                                  <p:par>
                                    <p:cTn id="24" presetID="2" presetClass="entr" presetSubtype="2" accel="40000" fill="hold" grpId="0" nodeType="afterEffect" p14:presetBounceEnd="40000">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14:bounceEnd="40000">
                                          <p:cBhvr additive="base">
                                            <p:cTn id="26" dur="20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27" dur="200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6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3"/>
                                            </p:tgtEl>
                                            <p:attrNameLst>
                                              <p:attrName>ppt_y</p:attrName>
                                            </p:attrNameLst>
                                          </p:cBhvr>
                                          <p:tavLst>
                                            <p:tav tm="0">
                                              <p:val>
                                                <p:strVal val="#ppt_y"/>
                                              </p:val>
                                            </p:tav>
                                            <p:tav tm="100000">
                                              <p:val>
                                                <p:strVal val="#ppt_y"/>
                                              </p:val>
                                            </p:tav>
                                          </p:tavLst>
                                        </p:anim>
                                        <p:anim calcmode="lin" valueType="num">
                                          <p:cBhvr>
                                            <p:cTn id="3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3"/>
                                            </p:tgtEl>
                                          </p:cBhvr>
                                        </p:animEffect>
                                      </p:childTnLst>
                                    </p:cTn>
                                  </p:par>
                                </p:childTnLst>
                              </p:cTn>
                            </p:par>
                            <p:par>
                              <p:cTn id="40" fill="hold">
                                <p:stCondLst>
                                  <p:cond delay="4400"/>
                                </p:stCondLst>
                                <p:childTnLst>
                                  <p:par>
                                    <p:cTn id="41" presetID="14" presetClass="entr" presetSubtype="1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childTnLst>
                              </p:cTn>
                            </p:par>
                            <p:par>
                              <p:cTn id="23" fill="hold">
                                <p:stCondLst>
                                  <p:cond delay="1000"/>
                                </p:stCondLst>
                                <p:childTnLst>
                                  <p:par>
                                    <p:cTn id="24" presetID="2" presetClass="entr" presetSubtype="2" accel="4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2000" fill="hold"/>
                                            <p:tgtEl>
                                              <p:spTgt spid="31"/>
                                            </p:tgtEl>
                                            <p:attrNameLst>
                                              <p:attrName>ppt_x</p:attrName>
                                            </p:attrNameLst>
                                          </p:cBhvr>
                                          <p:tavLst>
                                            <p:tav tm="0">
                                              <p:val>
                                                <p:strVal val="1+#ppt_w/2"/>
                                              </p:val>
                                            </p:tav>
                                            <p:tav tm="100000">
                                              <p:val>
                                                <p:strVal val="#ppt_x"/>
                                              </p:val>
                                            </p:tav>
                                          </p:tavLst>
                                        </p:anim>
                                        <p:anim calcmode="lin" valueType="num">
                                          <p:cBhvr additive="base">
                                            <p:cTn id="27" dur="200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6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3"/>
                                            </p:tgtEl>
                                            <p:attrNameLst>
                                              <p:attrName>ppt_y</p:attrName>
                                            </p:attrNameLst>
                                          </p:cBhvr>
                                          <p:tavLst>
                                            <p:tav tm="0">
                                              <p:val>
                                                <p:strVal val="#ppt_y"/>
                                              </p:val>
                                            </p:tav>
                                            <p:tav tm="100000">
                                              <p:val>
                                                <p:strVal val="#ppt_y"/>
                                              </p:val>
                                            </p:tav>
                                          </p:tavLst>
                                        </p:anim>
                                        <p:anim calcmode="lin" valueType="num">
                                          <p:cBhvr>
                                            <p:cTn id="3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3"/>
                                            </p:tgtEl>
                                          </p:cBhvr>
                                        </p:animEffect>
                                      </p:childTnLst>
                                    </p:cTn>
                                  </p:par>
                                </p:childTnLst>
                              </p:cTn>
                            </p:par>
                            <p:par>
                              <p:cTn id="40" fill="hold">
                                <p:stCondLst>
                                  <p:cond delay="4400"/>
                                </p:stCondLst>
                                <p:childTnLst>
                                  <p:par>
                                    <p:cTn id="41" presetID="14" presetClass="entr" presetSubtype="1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p:bldP spid="42" grpId="0"/>
          <p:bldP spid="4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6"/>
</p:tagLst>
</file>

<file path=ppt/tags/tag31.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8"/>
</p:tagLst>
</file>

<file path=ppt/tags/tag33.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Other"/>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SubTitle"/>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SubTitle"/>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51107094305"/>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Other"/>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SubTitle"/>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51107100057"/>
  <p:tag name="MH_LIBRARY" val="GRAPHIC"/>
  <p:tag name="MH_TYPE" val="SubTitle"/>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6"/>
</p:tagLst>
</file>

<file path=ppt/tags/tag54.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Text"/>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Text"/>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Text"/>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SubTitle"/>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7"/>
</p:tagLst>
</file>

<file path=ppt/tags/tag65.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Text"/>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Other"/>
  <p:tag name="MH_ORDER" val="8"/>
</p:tagLst>
</file>

<file path=ppt/tags/tag67.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TYPE" val="SubTitle"/>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5"/>
</p:tagLst>
</file>

<file path=ppt/tags/tag73.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6"/>
</p:tagLst>
</file>

<file path=ppt/tags/tag74.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Other"/>
  <p:tag name="MH_ORDER" val="7"/>
</p:tagLst>
</file>

<file path=ppt/tags/tag75.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SubTitle"/>
  <p:tag name="MH_ORDER" val="4"/>
</p:tagLst>
</file>

<file path=ppt/tags/tag76.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SubTitle"/>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SubTitle"/>
  <p:tag name="MH_ORDER" val="2"/>
</p:tagLst>
</file>

<file path=ppt/tags/tag78.xml><?xml version="1.0" encoding="utf-8"?>
<p:tagLst xmlns:a="http://schemas.openxmlformats.org/drawingml/2006/main" xmlns:r="http://schemas.openxmlformats.org/officeDocument/2006/relationships" xmlns:p="http://schemas.openxmlformats.org/presentationml/2006/main">
  <p:tag name="MH" val="20151107215009"/>
  <p:tag name="MH_LIBRARY" val="GRAPHIC"/>
  <p:tag name="MH_TYPE" val="SubTitle"/>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Picture"/>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SubTitle"/>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Picture"/>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SubTitle"/>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Picture"/>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SubTitle"/>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51107220836"/>
  <p:tag name="MH_LIBRARY" val="GRAPHIC"/>
  <p:tag name="MH_TYPE" val="Pictur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3124</Words>
  <Application>Microsoft Office PowerPoint</Application>
  <PresentationFormat>宽屏</PresentationFormat>
  <Paragraphs>426</Paragraphs>
  <Slides>33</Slides>
  <Notes>33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LiHei Pro</vt:lpstr>
      <vt:lpstr>黑体</vt:lpstr>
      <vt:lpstr>时尚中黑简体</vt:lpstr>
      <vt:lpstr>微软雅黑</vt:lpstr>
      <vt:lpstr>Arial</vt:lpstr>
      <vt:lpstr>Arial Black</vt:lpstr>
      <vt:lpstr>Bernard MT Condensed</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35</cp:revision>
  <dcterms:created xsi:type="dcterms:W3CDTF">2016-07-07T14:39:00Z</dcterms:created>
  <dcterms:modified xsi:type="dcterms:W3CDTF">2021-01-05T22:44:48Z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