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92" r:id="rId2"/>
    <p:sldId id="258" r:id="rId3"/>
    <p:sldId id="275" r:id="rId4"/>
    <p:sldId id="260" r:id="rId5"/>
    <p:sldId id="256" r:id="rId6"/>
    <p:sldId id="266" r:id="rId7"/>
    <p:sldId id="259" r:id="rId8"/>
    <p:sldId id="282" r:id="rId9"/>
    <p:sldId id="264" r:id="rId10"/>
    <p:sldId id="265" r:id="rId11"/>
    <p:sldId id="281" r:id="rId12"/>
    <p:sldId id="271" r:id="rId13"/>
    <p:sldId id="284" r:id="rId14"/>
    <p:sldId id="269" r:id="rId15"/>
    <p:sldId id="262" r:id="rId16"/>
    <p:sldId id="257" r:id="rId17"/>
    <p:sldId id="287" r:id="rId18"/>
    <p:sldId id="288" r:id="rId19"/>
    <p:sldId id="283" r:id="rId20"/>
    <p:sldId id="286" r:id="rId21"/>
    <p:sldId id="276" r:id="rId22"/>
    <p:sldId id="289" r:id="rId23"/>
    <p:sldId id="270" r:id="rId24"/>
    <p:sldId id="290" r:id="rId25"/>
    <p:sldId id="277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6494-5290-424D-9F4F-B17A89FF8EA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E402C-D499-47B8-98C9-405BBBE033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E402C-D499-47B8-98C9-405BBBE0334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 userDrawn="1"/>
        </p:nvSpPr>
        <p:spPr>
          <a:xfrm>
            <a:off x="0" y="6705600"/>
            <a:ext cx="11120888" cy="152400"/>
          </a:xfrm>
          <a:custGeom>
            <a:avLst/>
            <a:gdLst>
              <a:gd name="connsiteX0" fmla="*/ 0 w 11120888"/>
              <a:gd name="connsiteY0" fmla="*/ 0 h 152400"/>
              <a:gd name="connsiteX1" fmla="*/ 11120888 w 11120888"/>
              <a:gd name="connsiteY1" fmla="*/ 0 h 152400"/>
              <a:gd name="connsiteX2" fmla="*/ 11009647 w 11120888"/>
              <a:gd name="connsiteY2" fmla="*/ 152400 h 152400"/>
              <a:gd name="connsiteX3" fmla="*/ 0 w 11120888"/>
              <a:gd name="connsiteY3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0888" h="152400">
                <a:moveTo>
                  <a:pt x="0" y="0"/>
                </a:moveTo>
                <a:lnTo>
                  <a:pt x="11120888" y="0"/>
                </a:lnTo>
                <a:lnTo>
                  <a:pt x="11009647" y="152400"/>
                </a:lnTo>
                <a:lnTo>
                  <a:pt x="0" y="152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 userDrawn="1"/>
        </p:nvSpPr>
        <p:spPr>
          <a:xfrm flipH="1" flipV="1">
            <a:off x="11120888" y="6705600"/>
            <a:ext cx="1071112" cy="152400"/>
          </a:xfrm>
          <a:custGeom>
            <a:avLst/>
            <a:gdLst>
              <a:gd name="connsiteX0" fmla="*/ 0 w 1071112"/>
              <a:gd name="connsiteY0" fmla="*/ 0 h 152400"/>
              <a:gd name="connsiteX1" fmla="*/ 1071112 w 1071112"/>
              <a:gd name="connsiteY1" fmla="*/ 0 h 152400"/>
              <a:gd name="connsiteX2" fmla="*/ 959871 w 1071112"/>
              <a:gd name="connsiteY2" fmla="*/ 152400 h 152400"/>
              <a:gd name="connsiteX3" fmla="*/ 0 w 1071112"/>
              <a:gd name="connsiteY3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1112" h="152400">
                <a:moveTo>
                  <a:pt x="0" y="0"/>
                </a:moveTo>
                <a:lnTo>
                  <a:pt x="1071112" y="0"/>
                </a:lnTo>
                <a:lnTo>
                  <a:pt x="959871" y="152400"/>
                </a:lnTo>
                <a:lnTo>
                  <a:pt x="0" y="1524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0" y="469361"/>
            <a:ext cx="1553267" cy="431614"/>
            <a:chOff x="0" y="494761"/>
            <a:chExt cx="1916403" cy="431614"/>
          </a:xfrm>
        </p:grpSpPr>
        <p:sp>
          <p:nvSpPr>
            <p:cNvPr id="5" name="任意多边形 4"/>
            <p:cNvSpPr/>
            <p:nvPr/>
          </p:nvSpPr>
          <p:spPr>
            <a:xfrm flipH="1" flipV="1">
              <a:off x="0" y="494761"/>
              <a:ext cx="532024" cy="431614"/>
            </a:xfrm>
            <a:custGeom>
              <a:avLst/>
              <a:gdLst>
                <a:gd name="connsiteX0" fmla="*/ 532024 w 532024"/>
                <a:gd name="connsiteY0" fmla="*/ 316139 h 316139"/>
                <a:gd name="connsiteX1" fmla="*/ 0 w 532024"/>
                <a:gd name="connsiteY1" fmla="*/ 316139 h 316139"/>
                <a:gd name="connsiteX2" fmla="*/ 230759 w 532024"/>
                <a:gd name="connsiteY2" fmla="*/ 0 h 316139"/>
                <a:gd name="connsiteX3" fmla="*/ 532024 w 532024"/>
                <a:gd name="connsiteY3" fmla="*/ 0 h 3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024" h="316139">
                  <a:moveTo>
                    <a:pt x="532024" y="316139"/>
                  </a:moveTo>
                  <a:lnTo>
                    <a:pt x="0" y="316139"/>
                  </a:lnTo>
                  <a:lnTo>
                    <a:pt x="230759" y="0"/>
                  </a:lnTo>
                  <a:lnTo>
                    <a:pt x="5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426246" y="494761"/>
              <a:ext cx="784331" cy="431614"/>
            </a:xfrm>
            <a:custGeom>
              <a:avLst/>
              <a:gdLst>
                <a:gd name="connsiteX0" fmla="*/ 553572 w 784331"/>
                <a:gd name="connsiteY0" fmla="*/ 316139 h 316139"/>
                <a:gd name="connsiteX1" fmla="*/ 0 w 784331"/>
                <a:gd name="connsiteY1" fmla="*/ 316139 h 316139"/>
                <a:gd name="connsiteX2" fmla="*/ 230759 w 784331"/>
                <a:gd name="connsiteY2" fmla="*/ 0 h 316139"/>
                <a:gd name="connsiteX3" fmla="*/ 784331 w 784331"/>
                <a:gd name="connsiteY3" fmla="*/ 0 h 3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4331" h="316139">
                  <a:moveTo>
                    <a:pt x="553572" y="316139"/>
                  </a:moveTo>
                  <a:lnTo>
                    <a:pt x="0" y="316139"/>
                  </a:lnTo>
                  <a:lnTo>
                    <a:pt x="230759" y="0"/>
                  </a:lnTo>
                  <a:lnTo>
                    <a:pt x="7843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flipH="1" flipV="1">
              <a:off x="1132072" y="494761"/>
              <a:ext cx="784331" cy="431614"/>
            </a:xfrm>
            <a:custGeom>
              <a:avLst/>
              <a:gdLst>
                <a:gd name="connsiteX0" fmla="*/ 553572 w 784331"/>
                <a:gd name="connsiteY0" fmla="*/ 316139 h 316139"/>
                <a:gd name="connsiteX1" fmla="*/ 0 w 784331"/>
                <a:gd name="connsiteY1" fmla="*/ 316139 h 316139"/>
                <a:gd name="connsiteX2" fmla="*/ 230759 w 784331"/>
                <a:gd name="connsiteY2" fmla="*/ 0 h 316139"/>
                <a:gd name="connsiteX3" fmla="*/ 784331 w 784331"/>
                <a:gd name="connsiteY3" fmla="*/ 0 h 31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4331" h="316139">
                  <a:moveTo>
                    <a:pt x="553572" y="316139"/>
                  </a:moveTo>
                  <a:lnTo>
                    <a:pt x="0" y="316139"/>
                  </a:lnTo>
                  <a:lnTo>
                    <a:pt x="230759" y="0"/>
                  </a:lnTo>
                  <a:lnTo>
                    <a:pt x="7843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 userDrawn="1"/>
        </p:nvSpPr>
        <p:spPr>
          <a:xfrm>
            <a:off x="0" y="903976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1604066" y="360711"/>
            <a:ext cx="3107633" cy="578882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</a:rPr>
              <a:t>组织架构图</a:t>
            </a:r>
          </a:p>
        </p:txBody>
      </p:sp>
      <p:sp>
        <p:nvSpPr>
          <p:cNvPr id="10" name="文本框 9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1168951" y="1388371"/>
            <a:ext cx="4459979" cy="4459980"/>
            <a:chOff x="1168951" y="1388371"/>
            <a:chExt cx="4459979" cy="4459980"/>
          </a:xfrm>
        </p:grpSpPr>
        <p:sp>
          <p:nvSpPr>
            <p:cNvPr id="61" name="弧形 60"/>
            <p:cNvSpPr/>
            <p:nvPr/>
          </p:nvSpPr>
          <p:spPr>
            <a:xfrm>
              <a:off x="1370501" y="1589921"/>
              <a:ext cx="4056879" cy="4056879"/>
            </a:xfrm>
            <a:prstGeom prst="arc">
              <a:avLst>
                <a:gd name="adj1" fmla="val 17925647"/>
                <a:gd name="adj2" fmla="val 4452213"/>
              </a:avLst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7" name="弧形 66"/>
            <p:cNvSpPr/>
            <p:nvPr/>
          </p:nvSpPr>
          <p:spPr>
            <a:xfrm>
              <a:off x="1168951" y="1388371"/>
              <a:ext cx="4459979" cy="4459980"/>
            </a:xfrm>
            <a:prstGeom prst="arc">
              <a:avLst>
                <a:gd name="adj1" fmla="val 6349887"/>
                <a:gd name="adj2" fmla="val 16273080"/>
              </a:avLst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 bwMode="auto">
          <a:xfrm rot="10800000" flipH="1" flipV="1">
            <a:off x="1770412" y="2005560"/>
            <a:ext cx="3225612" cy="3225603"/>
            <a:chOff x="6963437" y="1392790"/>
            <a:chExt cx="626639" cy="626639"/>
          </a:xfrm>
        </p:grpSpPr>
        <p:sp>
          <p:nvSpPr>
            <p:cNvPr id="78" name="椭圆 77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7030550" y="1459906"/>
              <a:ext cx="492413" cy="492414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 rot="10800000" flipH="1" flipV="1">
            <a:off x="1582176" y="1009651"/>
            <a:ext cx="651562" cy="651560"/>
            <a:chOff x="6963437" y="1392790"/>
            <a:chExt cx="626639" cy="626639"/>
          </a:xfrm>
        </p:grpSpPr>
        <p:sp>
          <p:nvSpPr>
            <p:cNvPr id="75" name="椭圆 74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7067253" y="1496611"/>
              <a:ext cx="419009" cy="419006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64" name="组合 63"/>
          <p:cNvGrpSpPr/>
          <p:nvPr/>
        </p:nvGrpSpPr>
        <p:grpSpPr bwMode="auto">
          <a:xfrm rot="10800000" flipH="1" flipV="1">
            <a:off x="4318625" y="1935400"/>
            <a:ext cx="1494408" cy="1494404"/>
            <a:chOff x="6963437" y="1392790"/>
            <a:chExt cx="626639" cy="626639"/>
          </a:xfrm>
        </p:grpSpPr>
        <p:sp>
          <p:nvSpPr>
            <p:cNvPr id="72" name="椭圆 71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7040638" y="1469995"/>
              <a:ext cx="472239" cy="472238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65" name="组合 64"/>
          <p:cNvGrpSpPr/>
          <p:nvPr/>
        </p:nvGrpSpPr>
        <p:grpSpPr bwMode="auto">
          <a:xfrm rot="10800000" flipH="1" flipV="1">
            <a:off x="2439456" y="4558170"/>
            <a:ext cx="1029760" cy="1029757"/>
            <a:chOff x="6963437" y="1392790"/>
            <a:chExt cx="626639" cy="626639"/>
          </a:xfrm>
        </p:grpSpPr>
        <p:sp>
          <p:nvSpPr>
            <p:cNvPr id="70" name="椭圆 69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66" name="组合 65"/>
          <p:cNvGrpSpPr/>
          <p:nvPr/>
        </p:nvGrpSpPr>
        <p:grpSpPr bwMode="auto">
          <a:xfrm rot="10800000" flipH="1" flipV="1">
            <a:off x="3748536" y="1381784"/>
            <a:ext cx="488655" cy="488653"/>
            <a:chOff x="6963437" y="1392790"/>
            <a:chExt cx="626639" cy="626639"/>
          </a:xfrm>
        </p:grpSpPr>
        <p:sp>
          <p:nvSpPr>
            <p:cNvPr id="68" name="椭圆 67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59" name="椭圆 24"/>
          <p:cNvSpPr/>
          <p:nvPr/>
        </p:nvSpPr>
        <p:spPr>
          <a:xfrm>
            <a:off x="4734264" y="2380841"/>
            <a:ext cx="663128" cy="603520"/>
          </a:xfrm>
          <a:custGeom>
            <a:avLst/>
            <a:gdLst>
              <a:gd name="T0" fmla="*/ 472622 w 604011"/>
              <a:gd name="T1" fmla="*/ 472622 w 604011"/>
              <a:gd name="T2" fmla="*/ 472622 w 604011"/>
              <a:gd name="T3" fmla="*/ 472622 w 604011"/>
              <a:gd name="T4" fmla="*/ 472622 w 604011"/>
              <a:gd name="T5" fmla="*/ 472622 w 604011"/>
              <a:gd name="T6" fmla="*/ 472622 w 604011"/>
              <a:gd name="T7" fmla="*/ 472622 w 604011"/>
              <a:gd name="T8" fmla="*/ 472622 w 604011"/>
              <a:gd name="T9" fmla="*/ 472622 w 604011"/>
              <a:gd name="T10" fmla="*/ 472622 w 604011"/>
              <a:gd name="T11" fmla="*/ 472622 w 604011"/>
              <a:gd name="T12" fmla="*/ 472622 w 604011"/>
              <a:gd name="T13" fmla="*/ 472622 w 604011"/>
              <a:gd name="T14" fmla="*/ 472622 w 604011"/>
              <a:gd name="T15" fmla="*/ 472622 w 604011"/>
              <a:gd name="T16" fmla="*/ 472622 w 604011"/>
              <a:gd name="T17" fmla="*/ 472622 w 604011"/>
              <a:gd name="T18" fmla="*/ 472622 w 604011"/>
              <a:gd name="T19" fmla="*/ 472622 w 604011"/>
              <a:gd name="T20" fmla="*/ 472622 w 604011"/>
              <a:gd name="T21" fmla="*/ 472622 w 604011"/>
              <a:gd name="T22" fmla="*/ 472622 w 604011"/>
              <a:gd name="T23" fmla="*/ 472622 w 604011"/>
              <a:gd name="T24" fmla="*/ 472622 w 604011"/>
              <a:gd name="T25" fmla="*/ 472622 w 604011"/>
              <a:gd name="T26" fmla="*/ 472622 w 604011"/>
              <a:gd name="T27" fmla="*/ 472622 w 604011"/>
              <a:gd name="T28" fmla="*/ 472622 w 604011"/>
              <a:gd name="T29" fmla="*/ 472622 w 604011"/>
              <a:gd name="T30" fmla="*/ 472622 w 604011"/>
              <a:gd name="T31" fmla="*/ 472622 w 604011"/>
              <a:gd name="T32" fmla="*/ 472622 w 604011"/>
              <a:gd name="T33" fmla="*/ 472622 w 604011"/>
              <a:gd name="T34" fmla="*/ 472622 w 604011"/>
              <a:gd name="T35" fmla="*/ 472622 w 604011"/>
              <a:gd name="T36" fmla="*/ 472622 w 604011"/>
              <a:gd name="T37" fmla="*/ 472622 w 604011"/>
              <a:gd name="T38" fmla="*/ 472622 w 604011"/>
              <a:gd name="T39" fmla="*/ 472622 w 604011"/>
              <a:gd name="T40" fmla="*/ 472622 w 604011"/>
              <a:gd name="T41" fmla="*/ 472622 w 604011"/>
              <a:gd name="T42" fmla="*/ 472622 w 604011"/>
              <a:gd name="T43" fmla="*/ 472622 w 604011"/>
              <a:gd name="T44" fmla="*/ 472622 w 604011"/>
              <a:gd name="T45" fmla="*/ 472622 w 604011"/>
              <a:gd name="T46" fmla="*/ 472622 w 604011"/>
              <a:gd name="T47" fmla="*/ 472622 w 604011"/>
              <a:gd name="T48" fmla="*/ 472622 w 604011"/>
              <a:gd name="T49" fmla="*/ 472622 w 604011"/>
              <a:gd name="T50" fmla="*/ 472622 w 604011"/>
              <a:gd name="T51" fmla="*/ 472622 w 604011"/>
              <a:gd name="T52" fmla="*/ 472622 w 604011"/>
              <a:gd name="T53" fmla="*/ 472622 w 604011"/>
              <a:gd name="T54" fmla="*/ 472622 w 604011"/>
              <a:gd name="T55" fmla="*/ 472622 w 604011"/>
              <a:gd name="T56" fmla="*/ 472622 w 604011"/>
              <a:gd name="T57" fmla="*/ 472622 w 604011"/>
              <a:gd name="T58" fmla="*/ 472622 w 604011"/>
              <a:gd name="T59" fmla="*/ 472622 w 604011"/>
              <a:gd name="T60" fmla="*/ 472622 w 604011"/>
              <a:gd name="T61" fmla="*/ 472622 w 604011"/>
              <a:gd name="T62" fmla="*/ 472622 w 604011"/>
              <a:gd name="T63" fmla="*/ 472622 w 604011"/>
              <a:gd name="T64" fmla="*/ 472622 w 604011"/>
              <a:gd name="T65" fmla="*/ 472622 w 604011"/>
              <a:gd name="T66" fmla="*/ 472622 w 604011"/>
              <a:gd name="T67" fmla="*/ 472622 w 604011"/>
              <a:gd name="T68" fmla="*/ 472622 w 604011"/>
              <a:gd name="T69" fmla="*/ 472622 w 604011"/>
              <a:gd name="T70" fmla="*/ 472622 w 604011"/>
              <a:gd name="T71" fmla="*/ 472622 w 604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20" h="1750">
                <a:moveTo>
                  <a:pt x="1536" y="0"/>
                </a:moveTo>
                <a:cubicBezTo>
                  <a:pt x="1332" y="0"/>
                  <a:pt x="1165" y="161"/>
                  <a:pt x="1154" y="363"/>
                </a:cubicBezTo>
                <a:lnTo>
                  <a:pt x="766" y="363"/>
                </a:lnTo>
                <a:cubicBezTo>
                  <a:pt x="755" y="161"/>
                  <a:pt x="588" y="0"/>
                  <a:pt x="384" y="0"/>
                </a:cubicBezTo>
                <a:cubicBezTo>
                  <a:pt x="172" y="0"/>
                  <a:pt x="0" y="173"/>
                  <a:pt x="0" y="384"/>
                </a:cubicBezTo>
                <a:cubicBezTo>
                  <a:pt x="0" y="596"/>
                  <a:pt x="172" y="768"/>
                  <a:pt x="384" y="768"/>
                </a:cubicBezTo>
                <a:cubicBezTo>
                  <a:pt x="447" y="768"/>
                  <a:pt x="506" y="751"/>
                  <a:pt x="559" y="724"/>
                </a:cubicBezTo>
                <a:lnTo>
                  <a:pt x="748" y="1046"/>
                </a:lnTo>
                <a:cubicBezTo>
                  <a:pt x="644" y="1115"/>
                  <a:pt x="576" y="1232"/>
                  <a:pt x="576" y="1366"/>
                </a:cubicBezTo>
                <a:cubicBezTo>
                  <a:pt x="576" y="1577"/>
                  <a:pt x="748" y="1750"/>
                  <a:pt x="960" y="1750"/>
                </a:cubicBezTo>
                <a:cubicBezTo>
                  <a:pt x="1172" y="1750"/>
                  <a:pt x="1344" y="1577"/>
                  <a:pt x="1344" y="1366"/>
                </a:cubicBezTo>
                <a:cubicBezTo>
                  <a:pt x="1344" y="1233"/>
                  <a:pt x="1276" y="1115"/>
                  <a:pt x="1173" y="1046"/>
                </a:cubicBezTo>
                <a:lnTo>
                  <a:pt x="1362" y="724"/>
                </a:lnTo>
                <a:cubicBezTo>
                  <a:pt x="1414" y="752"/>
                  <a:pt x="1473" y="768"/>
                  <a:pt x="1536" y="768"/>
                </a:cubicBezTo>
                <a:cubicBezTo>
                  <a:pt x="1748" y="768"/>
                  <a:pt x="1920" y="596"/>
                  <a:pt x="1920" y="384"/>
                </a:cubicBezTo>
                <a:cubicBezTo>
                  <a:pt x="1920" y="173"/>
                  <a:pt x="1748" y="0"/>
                  <a:pt x="1536" y="0"/>
                </a:cubicBezTo>
                <a:close/>
                <a:moveTo>
                  <a:pt x="307" y="623"/>
                </a:moveTo>
                <a:cubicBezTo>
                  <a:pt x="307" y="623"/>
                  <a:pt x="358" y="597"/>
                  <a:pt x="337" y="548"/>
                </a:cubicBezTo>
                <a:cubicBezTo>
                  <a:pt x="327" y="550"/>
                  <a:pt x="301" y="555"/>
                  <a:pt x="280" y="557"/>
                </a:cubicBezTo>
                <a:cubicBezTo>
                  <a:pt x="259" y="560"/>
                  <a:pt x="241" y="548"/>
                  <a:pt x="237" y="537"/>
                </a:cubicBezTo>
                <a:cubicBezTo>
                  <a:pt x="233" y="527"/>
                  <a:pt x="244" y="508"/>
                  <a:pt x="240" y="502"/>
                </a:cubicBezTo>
                <a:cubicBezTo>
                  <a:pt x="235" y="496"/>
                  <a:pt x="219" y="479"/>
                  <a:pt x="225" y="464"/>
                </a:cubicBezTo>
                <a:cubicBezTo>
                  <a:pt x="230" y="449"/>
                  <a:pt x="228" y="442"/>
                  <a:pt x="228" y="442"/>
                </a:cubicBezTo>
                <a:cubicBezTo>
                  <a:pt x="228" y="442"/>
                  <a:pt x="197" y="436"/>
                  <a:pt x="195" y="425"/>
                </a:cubicBezTo>
                <a:cubicBezTo>
                  <a:pt x="192" y="414"/>
                  <a:pt x="236" y="346"/>
                  <a:pt x="236" y="346"/>
                </a:cubicBezTo>
                <a:cubicBezTo>
                  <a:pt x="236" y="346"/>
                  <a:pt x="227" y="330"/>
                  <a:pt x="224" y="321"/>
                </a:cubicBezTo>
                <a:cubicBezTo>
                  <a:pt x="222" y="312"/>
                  <a:pt x="224" y="265"/>
                  <a:pt x="253" y="211"/>
                </a:cubicBezTo>
                <a:cubicBezTo>
                  <a:pt x="281" y="157"/>
                  <a:pt x="347" y="138"/>
                  <a:pt x="434" y="149"/>
                </a:cubicBezTo>
                <a:cubicBezTo>
                  <a:pt x="521" y="160"/>
                  <a:pt x="573" y="248"/>
                  <a:pt x="573" y="301"/>
                </a:cubicBezTo>
                <a:cubicBezTo>
                  <a:pt x="573" y="406"/>
                  <a:pt x="499" y="455"/>
                  <a:pt x="498" y="493"/>
                </a:cubicBezTo>
                <a:cubicBezTo>
                  <a:pt x="496" y="561"/>
                  <a:pt x="573" y="623"/>
                  <a:pt x="573" y="623"/>
                </a:cubicBezTo>
                <a:lnTo>
                  <a:pt x="307" y="623"/>
                </a:lnTo>
                <a:close/>
                <a:moveTo>
                  <a:pt x="883" y="1604"/>
                </a:moveTo>
                <a:cubicBezTo>
                  <a:pt x="883" y="1604"/>
                  <a:pt x="934" y="1579"/>
                  <a:pt x="913" y="1529"/>
                </a:cubicBezTo>
                <a:cubicBezTo>
                  <a:pt x="904" y="1531"/>
                  <a:pt x="877" y="1536"/>
                  <a:pt x="856" y="1539"/>
                </a:cubicBezTo>
                <a:cubicBezTo>
                  <a:pt x="835" y="1541"/>
                  <a:pt x="817" y="1529"/>
                  <a:pt x="813" y="1518"/>
                </a:cubicBezTo>
                <a:cubicBezTo>
                  <a:pt x="809" y="1508"/>
                  <a:pt x="820" y="1489"/>
                  <a:pt x="816" y="1483"/>
                </a:cubicBezTo>
                <a:cubicBezTo>
                  <a:pt x="811" y="1477"/>
                  <a:pt x="795" y="1460"/>
                  <a:pt x="801" y="1445"/>
                </a:cubicBezTo>
                <a:cubicBezTo>
                  <a:pt x="806" y="1430"/>
                  <a:pt x="804" y="1423"/>
                  <a:pt x="804" y="1423"/>
                </a:cubicBezTo>
                <a:cubicBezTo>
                  <a:pt x="804" y="1423"/>
                  <a:pt x="773" y="1417"/>
                  <a:pt x="771" y="1406"/>
                </a:cubicBezTo>
                <a:cubicBezTo>
                  <a:pt x="768" y="1395"/>
                  <a:pt x="812" y="1327"/>
                  <a:pt x="812" y="1327"/>
                </a:cubicBezTo>
                <a:cubicBezTo>
                  <a:pt x="812" y="1327"/>
                  <a:pt x="803" y="1311"/>
                  <a:pt x="800" y="1302"/>
                </a:cubicBezTo>
                <a:cubicBezTo>
                  <a:pt x="798" y="1293"/>
                  <a:pt x="800" y="1246"/>
                  <a:pt x="829" y="1192"/>
                </a:cubicBezTo>
                <a:cubicBezTo>
                  <a:pt x="857" y="1139"/>
                  <a:pt x="923" y="1119"/>
                  <a:pt x="1010" y="1130"/>
                </a:cubicBezTo>
                <a:cubicBezTo>
                  <a:pt x="1097" y="1141"/>
                  <a:pt x="1149" y="1229"/>
                  <a:pt x="1149" y="1282"/>
                </a:cubicBezTo>
                <a:cubicBezTo>
                  <a:pt x="1149" y="1388"/>
                  <a:pt x="1075" y="1436"/>
                  <a:pt x="1074" y="1474"/>
                </a:cubicBezTo>
                <a:cubicBezTo>
                  <a:pt x="1072" y="1542"/>
                  <a:pt x="1149" y="1604"/>
                  <a:pt x="1149" y="1604"/>
                </a:cubicBezTo>
                <a:lnTo>
                  <a:pt x="883" y="1604"/>
                </a:lnTo>
                <a:close/>
                <a:moveTo>
                  <a:pt x="1135" y="1026"/>
                </a:moveTo>
                <a:cubicBezTo>
                  <a:pt x="1082" y="999"/>
                  <a:pt x="1023" y="982"/>
                  <a:pt x="960" y="982"/>
                </a:cubicBezTo>
                <a:cubicBezTo>
                  <a:pt x="897" y="982"/>
                  <a:pt x="838" y="998"/>
                  <a:pt x="785" y="1026"/>
                </a:cubicBezTo>
                <a:lnTo>
                  <a:pt x="596" y="704"/>
                </a:lnTo>
                <a:cubicBezTo>
                  <a:pt x="694" y="639"/>
                  <a:pt x="759" y="530"/>
                  <a:pt x="766" y="406"/>
                </a:cubicBezTo>
                <a:lnTo>
                  <a:pt x="1154" y="406"/>
                </a:lnTo>
                <a:cubicBezTo>
                  <a:pt x="1161" y="530"/>
                  <a:pt x="1226" y="639"/>
                  <a:pt x="1324" y="704"/>
                </a:cubicBezTo>
                <a:lnTo>
                  <a:pt x="1135" y="1026"/>
                </a:lnTo>
                <a:close/>
                <a:moveTo>
                  <a:pt x="1459" y="623"/>
                </a:moveTo>
                <a:cubicBezTo>
                  <a:pt x="1459" y="623"/>
                  <a:pt x="1510" y="597"/>
                  <a:pt x="1489" y="548"/>
                </a:cubicBezTo>
                <a:cubicBezTo>
                  <a:pt x="1479" y="550"/>
                  <a:pt x="1453" y="555"/>
                  <a:pt x="1432" y="557"/>
                </a:cubicBezTo>
                <a:cubicBezTo>
                  <a:pt x="1411" y="560"/>
                  <a:pt x="1393" y="548"/>
                  <a:pt x="1389" y="537"/>
                </a:cubicBezTo>
                <a:cubicBezTo>
                  <a:pt x="1385" y="527"/>
                  <a:pt x="1396" y="508"/>
                  <a:pt x="1392" y="502"/>
                </a:cubicBezTo>
                <a:cubicBezTo>
                  <a:pt x="1387" y="496"/>
                  <a:pt x="1371" y="479"/>
                  <a:pt x="1377" y="464"/>
                </a:cubicBezTo>
                <a:cubicBezTo>
                  <a:pt x="1382" y="449"/>
                  <a:pt x="1380" y="442"/>
                  <a:pt x="1380" y="442"/>
                </a:cubicBezTo>
                <a:cubicBezTo>
                  <a:pt x="1380" y="442"/>
                  <a:pt x="1350" y="436"/>
                  <a:pt x="1347" y="425"/>
                </a:cubicBezTo>
                <a:cubicBezTo>
                  <a:pt x="1344" y="414"/>
                  <a:pt x="1388" y="346"/>
                  <a:pt x="1388" y="346"/>
                </a:cubicBezTo>
                <a:cubicBezTo>
                  <a:pt x="1388" y="346"/>
                  <a:pt x="1379" y="330"/>
                  <a:pt x="1376" y="321"/>
                </a:cubicBezTo>
                <a:cubicBezTo>
                  <a:pt x="1374" y="312"/>
                  <a:pt x="1376" y="265"/>
                  <a:pt x="1405" y="211"/>
                </a:cubicBezTo>
                <a:cubicBezTo>
                  <a:pt x="1433" y="157"/>
                  <a:pt x="1499" y="138"/>
                  <a:pt x="1586" y="149"/>
                </a:cubicBezTo>
                <a:cubicBezTo>
                  <a:pt x="1673" y="160"/>
                  <a:pt x="1725" y="248"/>
                  <a:pt x="1725" y="301"/>
                </a:cubicBezTo>
                <a:cubicBezTo>
                  <a:pt x="1725" y="406"/>
                  <a:pt x="1651" y="455"/>
                  <a:pt x="1650" y="493"/>
                </a:cubicBezTo>
                <a:cubicBezTo>
                  <a:pt x="1648" y="561"/>
                  <a:pt x="1725" y="623"/>
                  <a:pt x="1725" y="623"/>
                </a:cubicBezTo>
                <a:lnTo>
                  <a:pt x="1459" y="6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0" name="椭圆 35"/>
          <p:cNvSpPr/>
          <p:nvPr/>
        </p:nvSpPr>
        <p:spPr>
          <a:xfrm>
            <a:off x="2704469" y="4829522"/>
            <a:ext cx="499728" cy="489984"/>
          </a:xfrm>
          <a:custGeom>
            <a:avLst/>
            <a:gdLst>
              <a:gd name="T0" fmla="*/ 1312 w 1990"/>
              <a:gd name="T1" fmla="*/ 1552 h 1954"/>
              <a:gd name="T2" fmla="*/ 291 w 1990"/>
              <a:gd name="T3" fmla="*/ 1746 h 1954"/>
              <a:gd name="T4" fmla="*/ 0 w 1990"/>
              <a:gd name="T5" fmla="*/ 540 h 1954"/>
              <a:gd name="T6" fmla="*/ 515 w 1990"/>
              <a:gd name="T7" fmla="*/ 249 h 1954"/>
              <a:gd name="T8" fmla="*/ 1205 w 1990"/>
              <a:gd name="T9" fmla="*/ 0 h 1954"/>
              <a:gd name="T10" fmla="*/ 1496 w 1990"/>
              <a:gd name="T11" fmla="*/ 489 h 1954"/>
              <a:gd name="T12" fmla="*/ 1413 w 1990"/>
              <a:gd name="T13" fmla="*/ 291 h 1954"/>
              <a:gd name="T14" fmla="*/ 802 w 1990"/>
              <a:gd name="T15" fmla="*/ 83 h 1954"/>
              <a:gd name="T16" fmla="*/ 1039 w 1990"/>
              <a:gd name="T17" fmla="*/ 249 h 1954"/>
              <a:gd name="T18" fmla="*/ 1243 w 1990"/>
              <a:gd name="T19" fmla="*/ 499 h 1954"/>
              <a:gd name="T20" fmla="*/ 291 w 1990"/>
              <a:gd name="T21" fmla="*/ 333 h 1954"/>
              <a:gd name="T22" fmla="*/ 83 w 1990"/>
              <a:gd name="T23" fmla="*/ 1455 h 1954"/>
              <a:gd name="T24" fmla="*/ 1039 w 1990"/>
              <a:gd name="T25" fmla="*/ 1663 h 1954"/>
              <a:gd name="T26" fmla="*/ 1641 w 1990"/>
              <a:gd name="T27" fmla="*/ 1453 h 1954"/>
              <a:gd name="T28" fmla="*/ 1138 w 1990"/>
              <a:gd name="T29" fmla="*/ 583 h 1954"/>
              <a:gd name="T30" fmla="*/ 1641 w 1990"/>
              <a:gd name="T31" fmla="*/ 1453 h 1954"/>
              <a:gd name="T32" fmla="*/ 1752 w 1990"/>
              <a:gd name="T33" fmla="*/ 809 h 1954"/>
              <a:gd name="T34" fmla="*/ 1026 w 1990"/>
              <a:gd name="T35" fmla="*/ 1228 h 1954"/>
              <a:gd name="T36" fmla="*/ 1767 w 1990"/>
              <a:gd name="T37" fmla="*/ 1422 h 1954"/>
              <a:gd name="T38" fmla="*/ 1717 w 1990"/>
              <a:gd name="T39" fmla="*/ 1835 h 1954"/>
              <a:gd name="T40" fmla="*/ 1767 w 1990"/>
              <a:gd name="T41" fmla="*/ 1422 h 1954"/>
              <a:gd name="T42" fmla="*/ 1739 w 1990"/>
              <a:gd name="T43" fmla="*/ 1874 h 1954"/>
              <a:gd name="T44" fmla="*/ 1956 w 1990"/>
              <a:gd name="T45" fmla="*/ 1749 h 1954"/>
              <a:gd name="T46" fmla="*/ 249 w 1990"/>
              <a:gd name="T47" fmla="*/ 551 h 1954"/>
              <a:gd name="T48" fmla="*/ 803 w 1990"/>
              <a:gd name="T49" fmla="*/ 613 h 1954"/>
              <a:gd name="T50" fmla="*/ 675 w 1990"/>
              <a:gd name="T51" fmla="*/ 828 h 1954"/>
              <a:gd name="T52" fmla="*/ 249 w 1990"/>
              <a:gd name="T53" fmla="*/ 890 h 1954"/>
              <a:gd name="T54" fmla="*/ 675 w 1990"/>
              <a:gd name="T55" fmla="*/ 828 h 1954"/>
              <a:gd name="T56" fmla="*/ 675 w 1990"/>
              <a:gd name="T57" fmla="*/ 1167 h 1954"/>
              <a:gd name="T58" fmla="*/ 249 w 1990"/>
              <a:gd name="T59" fmla="*/ 1105 h 1954"/>
              <a:gd name="T60" fmla="*/ 249 w 1990"/>
              <a:gd name="T61" fmla="*/ 1444 h 1954"/>
              <a:gd name="T62" fmla="*/ 803 w 1990"/>
              <a:gd name="T63" fmla="*/ 1382 h 1954"/>
              <a:gd name="T64" fmla="*/ 249 w 1990"/>
              <a:gd name="T65" fmla="*/ 1444 h 1954"/>
              <a:gd name="T66" fmla="*/ 1179 w 1990"/>
              <a:gd name="T67" fmla="*/ 961 h 1954"/>
              <a:gd name="T68" fmla="*/ 1300 w 1990"/>
              <a:gd name="T69" fmla="*/ 1219 h 1954"/>
              <a:gd name="T70" fmla="*/ 1604 w 1990"/>
              <a:gd name="T71" fmla="*/ 858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90" h="1954">
                <a:moveTo>
                  <a:pt x="1231" y="1534"/>
                </a:moveTo>
                <a:cubicBezTo>
                  <a:pt x="1258" y="1542"/>
                  <a:pt x="1285" y="1548"/>
                  <a:pt x="1312" y="1552"/>
                </a:cubicBezTo>
                <a:cubicBezTo>
                  <a:pt x="1272" y="1665"/>
                  <a:pt x="1165" y="1746"/>
                  <a:pt x="1039" y="1746"/>
                </a:cubicBezTo>
                <a:lnTo>
                  <a:pt x="291" y="1746"/>
                </a:lnTo>
                <a:cubicBezTo>
                  <a:pt x="131" y="1746"/>
                  <a:pt x="0" y="1615"/>
                  <a:pt x="0" y="1455"/>
                </a:cubicBezTo>
                <a:lnTo>
                  <a:pt x="0" y="540"/>
                </a:lnTo>
                <a:cubicBezTo>
                  <a:pt x="0" y="380"/>
                  <a:pt x="131" y="249"/>
                  <a:pt x="291" y="249"/>
                </a:cubicBezTo>
                <a:lnTo>
                  <a:pt x="515" y="249"/>
                </a:lnTo>
                <a:cubicBezTo>
                  <a:pt x="535" y="109"/>
                  <a:pt x="656" y="0"/>
                  <a:pt x="802" y="0"/>
                </a:cubicBezTo>
                <a:lnTo>
                  <a:pt x="1205" y="0"/>
                </a:lnTo>
                <a:cubicBezTo>
                  <a:pt x="1366" y="0"/>
                  <a:pt x="1496" y="131"/>
                  <a:pt x="1496" y="291"/>
                </a:cubicBezTo>
                <a:lnTo>
                  <a:pt x="1496" y="489"/>
                </a:lnTo>
                <a:cubicBezTo>
                  <a:pt x="1469" y="484"/>
                  <a:pt x="1441" y="480"/>
                  <a:pt x="1413" y="479"/>
                </a:cubicBezTo>
                <a:lnTo>
                  <a:pt x="1413" y="291"/>
                </a:lnTo>
                <a:cubicBezTo>
                  <a:pt x="1413" y="176"/>
                  <a:pt x="1320" y="83"/>
                  <a:pt x="1205" y="83"/>
                </a:cubicBezTo>
                <a:lnTo>
                  <a:pt x="802" y="83"/>
                </a:lnTo>
                <a:cubicBezTo>
                  <a:pt x="701" y="83"/>
                  <a:pt x="617" y="155"/>
                  <a:pt x="598" y="249"/>
                </a:cubicBezTo>
                <a:lnTo>
                  <a:pt x="1039" y="249"/>
                </a:lnTo>
                <a:cubicBezTo>
                  <a:pt x="1180" y="249"/>
                  <a:pt x="1297" y="349"/>
                  <a:pt x="1324" y="482"/>
                </a:cubicBezTo>
                <a:cubicBezTo>
                  <a:pt x="1297" y="485"/>
                  <a:pt x="1270" y="491"/>
                  <a:pt x="1243" y="499"/>
                </a:cubicBezTo>
                <a:cubicBezTo>
                  <a:pt x="1224" y="404"/>
                  <a:pt x="1140" y="333"/>
                  <a:pt x="1039" y="333"/>
                </a:cubicBezTo>
                <a:lnTo>
                  <a:pt x="291" y="333"/>
                </a:lnTo>
                <a:cubicBezTo>
                  <a:pt x="177" y="333"/>
                  <a:pt x="83" y="426"/>
                  <a:pt x="83" y="540"/>
                </a:cubicBezTo>
                <a:lnTo>
                  <a:pt x="83" y="1455"/>
                </a:lnTo>
                <a:cubicBezTo>
                  <a:pt x="83" y="1569"/>
                  <a:pt x="177" y="1663"/>
                  <a:pt x="291" y="1663"/>
                </a:cubicBezTo>
                <a:lnTo>
                  <a:pt x="1039" y="1663"/>
                </a:lnTo>
                <a:cubicBezTo>
                  <a:pt x="1126" y="1663"/>
                  <a:pt x="1200" y="1609"/>
                  <a:pt x="1231" y="1534"/>
                </a:cubicBezTo>
                <a:close/>
                <a:moveTo>
                  <a:pt x="1641" y="1453"/>
                </a:moveTo>
                <a:cubicBezTo>
                  <a:pt x="1401" y="1591"/>
                  <a:pt x="1093" y="1509"/>
                  <a:pt x="955" y="1269"/>
                </a:cubicBezTo>
                <a:cubicBezTo>
                  <a:pt x="816" y="1029"/>
                  <a:pt x="899" y="722"/>
                  <a:pt x="1138" y="583"/>
                </a:cubicBezTo>
                <a:cubicBezTo>
                  <a:pt x="1378" y="445"/>
                  <a:pt x="1686" y="527"/>
                  <a:pt x="1824" y="767"/>
                </a:cubicBezTo>
                <a:cubicBezTo>
                  <a:pt x="1963" y="1007"/>
                  <a:pt x="1880" y="1314"/>
                  <a:pt x="1641" y="1453"/>
                </a:cubicBezTo>
                <a:close/>
                <a:moveTo>
                  <a:pt x="1599" y="1381"/>
                </a:moveTo>
                <a:cubicBezTo>
                  <a:pt x="1799" y="1266"/>
                  <a:pt x="1868" y="1009"/>
                  <a:pt x="1752" y="809"/>
                </a:cubicBezTo>
                <a:cubicBezTo>
                  <a:pt x="1637" y="608"/>
                  <a:pt x="1380" y="539"/>
                  <a:pt x="1180" y="655"/>
                </a:cubicBezTo>
                <a:cubicBezTo>
                  <a:pt x="980" y="771"/>
                  <a:pt x="911" y="1027"/>
                  <a:pt x="1026" y="1228"/>
                </a:cubicBezTo>
                <a:cubicBezTo>
                  <a:pt x="1142" y="1428"/>
                  <a:pt x="1399" y="1497"/>
                  <a:pt x="1599" y="1381"/>
                </a:cubicBezTo>
                <a:close/>
                <a:moveTo>
                  <a:pt x="1767" y="1422"/>
                </a:moveTo>
                <a:lnTo>
                  <a:pt x="1551" y="1547"/>
                </a:lnTo>
                <a:lnTo>
                  <a:pt x="1717" y="1835"/>
                </a:lnTo>
                <a:lnTo>
                  <a:pt x="1933" y="1710"/>
                </a:lnTo>
                <a:lnTo>
                  <a:pt x="1767" y="1422"/>
                </a:lnTo>
                <a:close/>
                <a:moveTo>
                  <a:pt x="1956" y="1749"/>
                </a:moveTo>
                <a:lnTo>
                  <a:pt x="1739" y="1874"/>
                </a:lnTo>
                <a:cubicBezTo>
                  <a:pt x="1774" y="1934"/>
                  <a:pt x="1850" y="1954"/>
                  <a:pt x="1910" y="1919"/>
                </a:cubicBezTo>
                <a:cubicBezTo>
                  <a:pt x="1969" y="1885"/>
                  <a:pt x="1990" y="1809"/>
                  <a:pt x="1956" y="1749"/>
                </a:cubicBezTo>
                <a:close/>
                <a:moveTo>
                  <a:pt x="803" y="551"/>
                </a:moveTo>
                <a:lnTo>
                  <a:pt x="249" y="551"/>
                </a:lnTo>
                <a:lnTo>
                  <a:pt x="249" y="613"/>
                </a:lnTo>
                <a:lnTo>
                  <a:pt x="803" y="613"/>
                </a:lnTo>
                <a:lnTo>
                  <a:pt x="803" y="551"/>
                </a:lnTo>
                <a:close/>
                <a:moveTo>
                  <a:pt x="675" y="828"/>
                </a:moveTo>
                <a:lnTo>
                  <a:pt x="249" y="828"/>
                </a:lnTo>
                <a:lnTo>
                  <a:pt x="249" y="890"/>
                </a:lnTo>
                <a:lnTo>
                  <a:pt x="675" y="890"/>
                </a:lnTo>
                <a:lnTo>
                  <a:pt x="675" y="828"/>
                </a:lnTo>
                <a:close/>
                <a:moveTo>
                  <a:pt x="249" y="1167"/>
                </a:moveTo>
                <a:lnTo>
                  <a:pt x="675" y="1167"/>
                </a:lnTo>
                <a:lnTo>
                  <a:pt x="675" y="1105"/>
                </a:lnTo>
                <a:lnTo>
                  <a:pt x="249" y="1105"/>
                </a:lnTo>
                <a:lnTo>
                  <a:pt x="249" y="1167"/>
                </a:lnTo>
                <a:close/>
                <a:moveTo>
                  <a:pt x="249" y="1444"/>
                </a:moveTo>
                <a:lnTo>
                  <a:pt x="803" y="1444"/>
                </a:lnTo>
                <a:lnTo>
                  <a:pt x="803" y="1382"/>
                </a:lnTo>
                <a:lnTo>
                  <a:pt x="249" y="1382"/>
                </a:lnTo>
                <a:lnTo>
                  <a:pt x="249" y="1444"/>
                </a:lnTo>
                <a:close/>
                <a:moveTo>
                  <a:pt x="1308" y="1105"/>
                </a:moveTo>
                <a:lnTo>
                  <a:pt x="1179" y="961"/>
                </a:lnTo>
                <a:lnTo>
                  <a:pt x="1118" y="1017"/>
                </a:lnTo>
                <a:lnTo>
                  <a:pt x="1300" y="1219"/>
                </a:lnTo>
                <a:lnTo>
                  <a:pt x="1657" y="922"/>
                </a:lnTo>
                <a:lnTo>
                  <a:pt x="1604" y="858"/>
                </a:lnTo>
                <a:lnTo>
                  <a:pt x="1308" y="11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6269810" y="3120067"/>
            <a:ext cx="498942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800" b="1" dirty="0">
                <a:solidFill>
                  <a:schemeClr val="accent1"/>
                </a:solidFill>
              </a:rPr>
              <a:t>组织架构图模板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6361794" y="4079220"/>
            <a:ext cx="42862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2418666" y="3083432"/>
            <a:ext cx="1965385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000" b="1" dirty="0">
                <a:solidFill>
                  <a:schemeClr val="accent1"/>
                </a:solidFill>
              </a:rPr>
              <a:t>202X</a:t>
            </a:r>
            <a:endParaRPr lang="zh-CN" altLang="en-US" sz="6000" b="1" dirty="0">
              <a:solidFill>
                <a:schemeClr val="accent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6239918" y="4316015"/>
            <a:ext cx="5515791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39918" y="5473928"/>
            <a:ext cx="409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rgbClr val="0070C0"/>
                </a:solidFill>
              </a:rPr>
              <a:t>汇报人：</a:t>
            </a:r>
            <a:r>
              <a:rPr lang="en-US" altLang="zh-CN">
                <a:solidFill>
                  <a:srgbClr val="0070C0"/>
                </a:solidFill>
              </a:rPr>
              <a:t>xiazaii         </a:t>
            </a:r>
            <a:r>
              <a:rPr lang="zh-CN" altLang="en-US">
                <a:solidFill>
                  <a:srgbClr val="0070C0"/>
                </a:solidFill>
              </a:rPr>
              <a:t>时间：</a:t>
            </a:r>
            <a:r>
              <a:rPr lang="en-US" altLang="zh-CN">
                <a:solidFill>
                  <a:srgbClr val="0070C0"/>
                </a:solidFill>
              </a:rPr>
              <a:t>XX</a:t>
            </a:r>
            <a:r>
              <a:rPr lang="zh-CN" altLang="en-US">
                <a:solidFill>
                  <a:srgbClr val="0070C0"/>
                </a:solidFill>
              </a:rPr>
              <a:t>年</a:t>
            </a:r>
            <a:r>
              <a:rPr lang="en-US" altLang="zh-CN">
                <a:solidFill>
                  <a:srgbClr val="0070C0"/>
                </a:solidFill>
              </a:rPr>
              <a:t>XX</a:t>
            </a:r>
            <a:r>
              <a:rPr lang="zh-CN" altLang="en-US">
                <a:solidFill>
                  <a:srgbClr val="0070C0"/>
                </a:solidFill>
              </a:rPr>
              <a:t>月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27" grpId="0"/>
      <p:bldP spid="32" grpId="0"/>
      <p:bldP spid="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306575" y="1630112"/>
            <a:ext cx="2818032" cy="592530"/>
            <a:chOff x="1670653" y="1828427"/>
            <a:chExt cx="2818032" cy="592530"/>
          </a:xfrm>
        </p:grpSpPr>
        <p:sp>
          <p:nvSpPr>
            <p:cNvPr id="23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4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306575" y="3257394"/>
            <a:ext cx="2818032" cy="592530"/>
            <a:chOff x="1670653" y="1828427"/>
            <a:chExt cx="2818032" cy="592530"/>
          </a:xfrm>
        </p:grpSpPr>
        <p:sp>
          <p:nvSpPr>
            <p:cNvPr id="29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0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306575" y="4884677"/>
            <a:ext cx="2818032" cy="592530"/>
            <a:chOff x="1670653" y="1828427"/>
            <a:chExt cx="2818032" cy="592530"/>
          </a:xfrm>
        </p:grpSpPr>
        <p:sp>
          <p:nvSpPr>
            <p:cNvPr id="34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5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6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063635" y="1630112"/>
            <a:ext cx="2818032" cy="592530"/>
            <a:chOff x="1670653" y="1828427"/>
            <a:chExt cx="2818032" cy="592530"/>
          </a:xfrm>
        </p:grpSpPr>
        <p:sp>
          <p:nvSpPr>
            <p:cNvPr id="39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0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1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063635" y="3257394"/>
            <a:ext cx="2818032" cy="592530"/>
            <a:chOff x="1670653" y="1828427"/>
            <a:chExt cx="2818032" cy="592530"/>
          </a:xfrm>
        </p:grpSpPr>
        <p:sp>
          <p:nvSpPr>
            <p:cNvPr id="44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5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6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063635" y="4884677"/>
            <a:ext cx="2818032" cy="592530"/>
            <a:chOff x="1670653" y="1828427"/>
            <a:chExt cx="2818032" cy="592530"/>
          </a:xfrm>
        </p:grpSpPr>
        <p:sp>
          <p:nvSpPr>
            <p:cNvPr id="49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0" name="椭圆 5"/>
            <p:cNvSpPr/>
            <p:nvPr/>
          </p:nvSpPr>
          <p:spPr bwMode="auto">
            <a:xfrm rot="10800000" flipH="1" flipV="1">
              <a:off x="1743894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椭圆 6"/>
            <p:cNvSpPr/>
            <p:nvPr/>
          </p:nvSpPr>
          <p:spPr bwMode="auto">
            <a:xfrm rot="10800000" flipH="1" flipV="1">
              <a:off x="1820447" y="1927090"/>
              <a:ext cx="251844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1447454" y="2352138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447454" y="3961094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447454" y="5590627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195602" y="2352138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195602" y="3961094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195602" y="5590627"/>
            <a:ext cx="2536271" cy="5355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此部分内容作为文字排版占位显示 </a:t>
            </a:r>
            <a:b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（建议使用主题字体）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43534" y="1985752"/>
            <a:ext cx="3352180" cy="3156008"/>
            <a:chOff x="4443534" y="1985752"/>
            <a:chExt cx="3352180" cy="3156008"/>
          </a:xfrm>
        </p:grpSpPr>
        <p:sp>
          <p:nvSpPr>
            <p:cNvPr id="3" name="i$liḋe-Arc 44"/>
            <p:cNvSpPr/>
            <p:nvPr/>
          </p:nvSpPr>
          <p:spPr>
            <a:xfrm>
              <a:off x="4443534" y="1985752"/>
              <a:ext cx="1392356" cy="3156008"/>
            </a:xfrm>
            <a:prstGeom prst="arc">
              <a:avLst>
                <a:gd name="adj1" fmla="val 962184"/>
                <a:gd name="adj2" fmla="val 543229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4" name="i$liḋe-Straight Connector 45"/>
            <p:cNvCxnSpPr/>
            <p:nvPr/>
          </p:nvCxnSpPr>
          <p:spPr>
            <a:xfrm>
              <a:off x="7011505" y="3562679"/>
              <a:ext cx="742671" cy="2151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i$liḋe-Straight Connector 46"/>
            <p:cNvCxnSpPr/>
            <p:nvPr/>
          </p:nvCxnSpPr>
          <p:spPr>
            <a:xfrm>
              <a:off x="4488685" y="3562679"/>
              <a:ext cx="742671" cy="2151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$liḋe-Arc 47"/>
            <p:cNvSpPr/>
            <p:nvPr/>
          </p:nvSpPr>
          <p:spPr>
            <a:xfrm flipH="1">
              <a:off x="6399669" y="1985752"/>
              <a:ext cx="1392356" cy="3156008"/>
            </a:xfrm>
            <a:prstGeom prst="arc">
              <a:avLst>
                <a:gd name="adj1" fmla="val 16200000"/>
                <a:gd name="adj2" fmla="val 20450314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$liḋe-Arc 48"/>
            <p:cNvSpPr/>
            <p:nvPr/>
          </p:nvSpPr>
          <p:spPr>
            <a:xfrm>
              <a:off x="4444234" y="1985752"/>
              <a:ext cx="1392356" cy="3156008"/>
            </a:xfrm>
            <a:prstGeom prst="arc">
              <a:avLst>
                <a:gd name="adj1" fmla="val 16200000"/>
                <a:gd name="adj2" fmla="val 20517103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$liḋe-Arc 83"/>
            <p:cNvSpPr/>
            <p:nvPr/>
          </p:nvSpPr>
          <p:spPr>
            <a:xfrm flipH="1">
              <a:off x="6403358" y="1985752"/>
              <a:ext cx="1392356" cy="3156008"/>
            </a:xfrm>
            <a:prstGeom prst="arc">
              <a:avLst>
                <a:gd name="adj1" fmla="val 1151936"/>
                <a:gd name="adj2" fmla="val 543229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5184184" y="2640045"/>
              <a:ext cx="1823632" cy="1823630"/>
              <a:chOff x="2431365" y="3398521"/>
              <a:chExt cx="1099920" cy="1099918"/>
            </a:xfrm>
          </p:grpSpPr>
          <p:grpSp>
            <p:nvGrpSpPr>
              <p:cNvPr id="54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56" name="椭圆 55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8" name="椭圆 57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55" name="文本框 54"/>
              <p:cNvSpPr txBox="1"/>
              <p:nvPr/>
            </p:nvSpPr>
            <p:spPr>
              <a:xfrm>
                <a:off x="2740001" y="3686870"/>
                <a:ext cx="482650" cy="501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2027970" y="1645953"/>
            <a:ext cx="8150348" cy="4534372"/>
            <a:chOff x="2027970" y="1645953"/>
            <a:chExt cx="8150348" cy="4534372"/>
          </a:xfrm>
        </p:grpSpPr>
        <p:grpSp>
          <p:nvGrpSpPr>
            <p:cNvPr id="104" name="组合 103"/>
            <p:cNvGrpSpPr/>
            <p:nvPr/>
          </p:nvGrpSpPr>
          <p:grpSpPr>
            <a:xfrm>
              <a:off x="2521088" y="4911406"/>
              <a:ext cx="1268922" cy="1268919"/>
              <a:chOff x="2431365" y="3398521"/>
              <a:chExt cx="1099920" cy="1099918"/>
            </a:xfrm>
          </p:grpSpPr>
          <p:grpSp>
            <p:nvGrpSpPr>
              <p:cNvPr id="105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107" name="椭圆 106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08" name="椭圆 107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09" name="椭圆 108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106" name="文本框 105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110" name="组合 109"/>
            <p:cNvGrpSpPr/>
            <p:nvPr/>
          </p:nvGrpSpPr>
          <p:grpSpPr>
            <a:xfrm>
              <a:off x="2027970" y="3278680"/>
              <a:ext cx="1268922" cy="1268919"/>
              <a:chOff x="2431365" y="3398521"/>
              <a:chExt cx="1099920" cy="1099918"/>
            </a:xfrm>
          </p:grpSpPr>
          <p:grpSp>
            <p:nvGrpSpPr>
              <p:cNvPr id="111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113" name="椭圆 112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14" name="椭圆 113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15" name="椭圆 114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112" name="文本框 111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4248372" y="3044077"/>
              <a:ext cx="1685930" cy="1685926"/>
              <a:chOff x="2431365" y="3398521"/>
              <a:chExt cx="1099920" cy="1099918"/>
            </a:xfrm>
          </p:grpSpPr>
          <p:grpSp>
            <p:nvGrpSpPr>
              <p:cNvPr id="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5" name="椭圆 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" name="椭圆 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4" name="文本框 3"/>
              <p:cNvSpPr txBox="1"/>
              <p:nvPr/>
            </p:nvSpPr>
            <p:spPr>
              <a:xfrm>
                <a:off x="2720289" y="3686870"/>
                <a:ext cx="522072" cy="542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6286301" y="3044077"/>
              <a:ext cx="1685930" cy="1685926"/>
              <a:chOff x="2431365" y="3398521"/>
              <a:chExt cx="1099920" cy="1099918"/>
            </a:xfrm>
          </p:grpSpPr>
          <p:grpSp>
            <p:nvGrpSpPr>
              <p:cNvPr id="6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65" name="椭圆 6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6" name="椭圆 6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7" name="椭圆 6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64" name="文本框 63"/>
              <p:cNvSpPr txBox="1"/>
              <p:nvPr/>
            </p:nvSpPr>
            <p:spPr>
              <a:xfrm>
                <a:off x="2720289" y="3686870"/>
                <a:ext cx="522072" cy="542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8413135" y="1645953"/>
              <a:ext cx="1268922" cy="1268919"/>
              <a:chOff x="2431365" y="3398521"/>
              <a:chExt cx="1099920" cy="1099918"/>
            </a:xfrm>
          </p:grpSpPr>
          <p:grpSp>
            <p:nvGrpSpPr>
              <p:cNvPr id="69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71" name="椭圆 70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2" name="椭圆 71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3" name="椭圆 72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70" name="文本框 69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8413135" y="4911406"/>
              <a:ext cx="1268922" cy="1268919"/>
              <a:chOff x="2431365" y="3398521"/>
              <a:chExt cx="1099920" cy="1099918"/>
            </a:xfrm>
          </p:grpSpPr>
          <p:grpSp>
            <p:nvGrpSpPr>
              <p:cNvPr id="75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8" name="椭圆 77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9" name="椭圆 78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76" name="文本框 75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8909396" y="3278680"/>
              <a:ext cx="1268922" cy="1268919"/>
              <a:chOff x="2431365" y="3398521"/>
              <a:chExt cx="1099920" cy="1099918"/>
            </a:xfrm>
          </p:grpSpPr>
          <p:grpSp>
            <p:nvGrpSpPr>
              <p:cNvPr id="81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83" name="椭圆 82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82" name="文本框 81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92" name="组合 91"/>
            <p:cNvGrpSpPr/>
            <p:nvPr/>
          </p:nvGrpSpPr>
          <p:grpSpPr>
            <a:xfrm>
              <a:off x="2521088" y="1645953"/>
              <a:ext cx="1268922" cy="1268919"/>
              <a:chOff x="2431365" y="3398521"/>
              <a:chExt cx="1099920" cy="1099918"/>
            </a:xfrm>
          </p:grpSpPr>
          <p:grpSp>
            <p:nvGrpSpPr>
              <p:cNvPr id="9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95" name="椭圆 9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96" name="椭圆 9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97" name="椭圆 9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94" name="文本框 93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cxnSp>
          <p:nvCxnSpPr>
            <p:cNvPr id="12" name="îṥļîḑé-Straight Arrow Connector 69"/>
            <p:cNvCxnSpPr/>
            <p:nvPr/>
          </p:nvCxnSpPr>
          <p:spPr>
            <a:xfrm flipV="1">
              <a:off x="7714772" y="2620053"/>
              <a:ext cx="784258" cy="656132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îṥļîḑé-Straight Arrow Connector 70"/>
            <p:cNvCxnSpPr/>
            <p:nvPr/>
          </p:nvCxnSpPr>
          <p:spPr>
            <a:xfrm>
              <a:off x="7714772" y="4497895"/>
              <a:ext cx="784258" cy="656132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îṥļîḑé-Straight Arrow Connector 71"/>
            <p:cNvCxnSpPr/>
            <p:nvPr/>
          </p:nvCxnSpPr>
          <p:spPr>
            <a:xfrm>
              <a:off x="7959887" y="3888972"/>
              <a:ext cx="985578" cy="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îṥļîḑé-Straight Arrow Connector 72"/>
            <p:cNvCxnSpPr/>
            <p:nvPr/>
          </p:nvCxnSpPr>
          <p:spPr>
            <a:xfrm flipH="1" flipV="1">
              <a:off x="3692970" y="2620053"/>
              <a:ext cx="784258" cy="656132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îṥļîḑé-Straight Arrow Connector 73"/>
            <p:cNvCxnSpPr/>
            <p:nvPr/>
          </p:nvCxnSpPr>
          <p:spPr>
            <a:xfrm flipH="1">
              <a:off x="3692970" y="4497895"/>
              <a:ext cx="784258" cy="656132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îṥļîḑé-Straight Arrow Connector 74"/>
            <p:cNvCxnSpPr/>
            <p:nvPr/>
          </p:nvCxnSpPr>
          <p:spPr>
            <a:xfrm flipH="1">
              <a:off x="3246537" y="3888972"/>
              <a:ext cx="985578" cy="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îṥļîḑé-Freeform: Shape 75"/>
            <p:cNvSpPr/>
            <p:nvPr/>
          </p:nvSpPr>
          <p:spPr bwMode="auto">
            <a:xfrm rot="20195074" flipV="1">
              <a:off x="5175444" y="2204733"/>
              <a:ext cx="1637589" cy="1183047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3" y="27"/>
                </a:cxn>
                <a:cxn ang="0">
                  <a:pos x="207" y="25"/>
                </a:cxn>
                <a:cxn ang="0">
                  <a:pos x="176" y="112"/>
                </a:cxn>
                <a:cxn ang="0">
                  <a:pos x="96" y="146"/>
                </a:cxn>
                <a:cxn ang="0">
                  <a:pos x="15" y="114"/>
                </a:cxn>
                <a:cxn ang="0">
                  <a:pos x="2" y="99"/>
                </a:cxn>
                <a:cxn ang="0">
                  <a:pos x="0" y="100"/>
                </a:cxn>
                <a:cxn ang="0">
                  <a:pos x="14" y="116"/>
                </a:cxn>
                <a:cxn ang="0">
                  <a:pos x="177" y="113"/>
                </a:cxn>
                <a:cxn ang="0">
                  <a:pos x="209" y="25"/>
                </a:cxn>
                <a:cxn ang="0">
                  <a:pos x="222" y="23"/>
                </a:cxn>
                <a:cxn ang="0">
                  <a:pos x="204" y="0"/>
                </a:cxn>
              </a:cxnLst>
              <a:rect l="0" t="0" r="r" b="b"/>
              <a:pathLst>
                <a:path w="222" h="160">
                  <a:moveTo>
                    <a:pt x="204" y="0"/>
                  </a:moveTo>
                  <a:cubicBezTo>
                    <a:pt x="193" y="27"/>
                    <a:pt x="193" y="27"/>
                    <a:pt x="193" y="27"/>
                  </a:cubicBezTo>
                  <a:cubicBezTo>
                    <a:pt x="207" y="25"/>
                    <a:pt x="207" y="25"/>
                    <a:pt x="207" y="25"/>
                  </a:cubicBezTo>
                  <a:cubicBezTo>
                    <a:pt x="209" y="56"/>
                    <a:pt x="199" y="88"/>
                    <a:pt x="176" y="112"/>
                  </a:cubicBezTo>
                  <a:cubicBezTo>
                    <a:pt x="154" y="134"/>
                    <a:pt x="125" y="146"/>
                    <a:pt x="96" y="146"/>
                  </a:cubicBezTo>
                  <a:cubicBezTo>
                    <a:pt x="67" y="146"/>
                    <a:pt x="38" y="136"/>
                    <a:pt x="15" y="114"/>
                  </a:cubicBezTo>
                  <a:cubicBezTo>
                    <a:pt x="10" y="109"/>
                    <a:pt x="6" y="104"/>
                    <a:pt x="2" y="9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4" y="105"/>
                    <a:pt x="9" y="111"/>
                    <a:pt x="14" y="116"/>
                  </a:cubicBezTo>
                  <a:cubicBezTo>
                    <a:pt x="60" y="160"/>
                    <a:pt x="133" y="159"/>
                    <a:pt x="177" y="113"/>
                  </a:cubicBezTo>
                  <a:cubicBezTo>
                    <a:pt x="201" y="89"/>
                    <a:pt x="212" y="56"/>
                    <a:pt x="209" y="25"/>
                  </a:cubicBezTo>
                  <a:cubicBezTo>
                    <a:pt x="222" y="23"/>
                    <a:pt x="222" y="23"/>
                    <a:pt x="222" y="23"/>
                  </a:cubicBezTo>
                  <a:lnTo>
                    <a:pt x="20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îṥļîḑé-Freeform: Shape 77"/>
            <p:cNvSpPr/>
            <p:nvPr/>
          </p:nvSpPr>
          <p:spPr bwMode="auto">
            <a:xfrm rot="20195074" flipH="1">
              <a:off x="5221907" y="4452840"/>
              <a:ext cx="1637589" cy="1183047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193" y="27"/>
                </a:cxn>
                <a:cxn ang="0">
                  <a:pos x="207" y="25"/>
                </a:cxn>
                <a:cxn ang="0">
                  <a:pos x="176" y="112"/>
                </a:cxn>
                <a:cxn ang="0">
                  <a:pos x="96" y="146"/>
                </a:cxn>
                <a:cxn ang="0">
                  <a:pos x="15" y="114"/>
                </a:cxn>
                <a:cxn ang="0">
                  <a:pos x="2" y="99"/>
                </a:cxn>
                <a:cxn ang="0">
                  <a:pos x="0" y="100"/>
                </a:cxn>
                <a:cxn ang="0">
                  <a:pos x="14" y="116"/>
                </a:cxn>
                <a:cxn ang="0">
                  <a:pos x="177" y="113"/>
                </a:cxn>
                <a:cxn ang="0">
                  <a:pos x="209" y="25"/>
                </a:cxn>
                <a:cxn ang="0">
                  <a:pos x="222" y="23"/>
                </a:cxn>
                <a:cxn ang="0">
                  <a:pos x="204" y="0"/>
                </a:cxn>
              </a:cxnLst>
              <a:rect l="0" t="0" r="r" b="b"/>
              <a:pathLst>
                <a:path w="222" h="160">
                  <a:moveTo>
                    <a:pt x="204" y="0"/>
                  </a:moveTo>
                  <a:cubicBezTo>
                    <a:pt x="193" y="27"/>
                    <a:pt x="193" y="27"/>
                    <a:pt x="193" y="27"/>
                  </a:cubicBezTo>
                  <a:cubicBezTo>
                    <a:pt x="207" y="25"/>
                    <a:pt x="207" y="25"/>
                    <a:pt x="207" y="25"/>
                  </a:cubicBezTo>
                  <a:cubicBezTo>
                    <a:pt x="209" y="56"/>
                    <a:pt x="199" y="88"/>
                    <a:pt x="176" y="112"/>
                  </a:cubicBezTo>
                  <a:cubicBezTo>
                    <a:pt x="154" y="134"/>
                    <a:pt x="125" y="146"/>
                    <a:pt x="96" y="146"/>
                  </a:cubicBezTo>
                  <a:cubicBezTo>
                    <a:pt x="67" y="146"/>
                    <a:pt x="38" y="136"/>
                    <a:pt x="15" y="114"/>
                  </a:cubicBezTo>
                  <a:cubicBezTo>
                    <a:pt x="10" y="109"/>
                    <a:pt x="6" y="104"/>
                    <a:pt x="2" y="9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4" y="105"/>
                    <a:pt x="9" y="111"/>
                    <a:pt x="14" y="116"/>
                  </a:cubicBezTo>
                  <a:cubicBezTo>
                    <a:pt x="60" y="160"/>
                    <a:pt x="133" y="159"/>
                    <a:pt x="177" y="113"/>
                  </a:cubicBezTo>
                  <a:cubicBezTo>
                    <a:pt x="201" y="89"/>
                    <a:pt x="212" y="56"/>
                    <a:pt x="209" y="25"/>
                  </a:cubicBezTo>
                  <a:cubicBezTo>
                    <a:pt x="222" y="23"/>
                    <a:pt x="222" y="23"/>
                    <a:pt x="222" y="23"/>
                  </a:cubicBezTo>
                  <a:lnTo>
                    <a:pt x="20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91"/>
          <p:cNvGrpSpPr/>
          <p:nvPr/>
        </p:nvGrpSpPr>
        <p:grpSpPr>
          <a:xfrm>
            <a:off x="3023374" y="2686452"/>
            <a:ext cx="6111419" cy="2177610"/>
            <a:chOff x="3336926" y="2963863"/>
            <a:chExt cx="5502275" cy="1960562"/>
          </a:xfrm>
          <a:solidFill>
            <a:schemeClr val="bg1">
              <a:lumMod val="75000"/>
            </a:schemeClr>
          </a:solidFill>
        </p:grpSpPr>
        <p:sp>
          <p:nvSpPr>
            <p:cNvPr id="68" name="i$liḋe-Rectangle 5"/>
            <p:cNvSpPr>
              <a:spLocks noChangeArrowheads="1"/>
            </p:cNvSpPr>
            <p:nvPr/>
          </p:nvSpPr>
          <p:spPr bwMode="auto">
            <a:xfrm>
              <a:off x="4689476" y="3919538"/>
              <a:ext cx="2790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i$liḋe-Freeform 6"/>
            <p:cNvSpPr/>
            <p:nvPr/>
          </p:nvSpPr>
          <p:spPr bwMode="auto">
            <a:xfrm>
              <a:off x="3336926" y="4229100"/>
              <a:ext cx="703263" cy="695325"/>
            </a:xfrm>
            <a:custGeom>
              <a:avLst/>
              <a:gdLst>
                <a:gd name="T0" fmla="*/ 443 w 443"/>
                <a:gd name="T1" fmla="*/ 33 h 438"/>
                <a:gd name="T2" fmla="*/ 34 w 443"/>
                <a:gd name="T3" fmla="*/ 438 h 438"/>
                <a:gd name="T4" fmla="*/ 0 w 443"/>
                <a:gd name="T5" fmla="*/ 405 h 438"/>
                <a:gd name="T6" fmla="*/ 410 w 443"/>
                <a:gd name="T7" fmla="*/ 0 h 438"/>
                <a:gd name="T8" fmla="*/ 443 w 443"/>
                <a:gd name="T9" fmla="*/ 3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438">
                  <a:moveTo>
                    <a:pt x="443" y="33"/>
                  </a:moveTo>
                  <a:lnTo>
                    <a:pt x="34" y="438"/>
                  </a:lnTo>
                  <a:lnTo>
                    <a:pt x="0" y="405"/>
                  </a:lnTo>
                  <a:lnTo>
                    <a:pt x="410" y="0"/>
                  </a:lnTo>
                  <a:lnTo>
                    <a:pt x="443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i$liḋe-Freeform 7"/>
            <p:cNvSpPr/>
            <p:nvPr/>
          </p:nvSpPr>
          <p:spPr bwMode="auto">
            <a:xfrm>
              <a:off x="3348038" y="2967038"/>
              <a:ext cx="692150" cy="723900"/>
            </a:xfrm>
            <a:custGeom>
              <a:avLst/>
              <a:gdLst>
                <a:gd name="T0" fmla="*/ 400 w 436"/>
                <a:gd name="T1" fmla="*/ 456 h 456"/>
                <a:gd name="T2" fmla="*/ 0 w 436"/>
                <a:gd name="T3" fmla="*/ 34 h 456"/>
                <a:gd name="T4" fmla="*/ 34 w 436"/>
                <a:gd name="T5" fmla="*/ 0 h 456"/>
                <a:gd name="T6" fmla="*/ 436 w 436"/>
                <a:gd name="T7" fmla="*/ 422 h 456"/>
                <a:gd name="T8" fmla="*/ 400 w 436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456">
                  <a:moveTo>
                    <a:pt x="400" y="456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436" y="422"/>
                  </a:lnTo>
                  <a:lnTo>
                    <a:pt x="400" y="4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i$liḋe-Freeform 8"/>
            <p:cNvSpPr/>
            <p:nvPr/>
          </p:nvSpPr>
          <p:spPr bwMode="auto">
            <a:xfrm>
              <a:off x="8132763" y="4224338"/>
              <a:ext cx="706438" cy="696913"/>
            </a:xfrm>
            <a:custGeom>
              <a:avLst/>
              <a:gdLst>
                <a:gd name="T0" fmla="*/ 0 w 445"/>
                <a:gd name="T1" fmla="*/ 33 h 439"/>
                <a:gd name="T2" fmla="*/ 410 w 445"/>
                <a:gd name="T3" fmla="*/ 439 h 439"/>
                <a:gd name="T4" fmla="*/ 445 w 445"/>
                <a:gd name="T5" fmla="*/ 406 h 439"/>
                <a:gd name="T6" fmla="*/ 34 w 445"/>
                <a:gd name="T7" fmla="*/ 0 h 439"/>
                <a:gd name="T8" fmla="*/ 0 w 445"/>
                <a:gd name="T9" fmla="*/ 33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39">
                  <a:moveTo>
                    <a:pt x="0" y="33"/>
                  </a:moveTo>
                  <a:lnTo>
                    <a:pt x="410" y="439"/>
                  </a:lnTo>
                  <a:lnTo>
                    <a:pt x="445" y="406"/>
                  </a:lnTo>
                  <a:lnTo>
                    <a:pt x="34" y="0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2" name="i$liḋe-Freeform 9"/>
            <p:cNvSpPr/>
            <p:nvPr/>
          </p:nvSpPr>
          <p:spPr bwMode="auto">
            <a:xfrm>
              <a:off x="8132763" y="2963863"/>
              <a:ext cx="692150" cy="722313"/>
            </a:xfrm>
            <a:custGeom>
              <a:avLst/>
              <a:gdLst>
                <a:gd name="T0" fmla="*/ 36 w 436"/>
                <a:gd name="T1" fmla="*/ 455 h 455"/>
                <a:gd name="T2" fmla="*/ 436 w 436"/>
                <a:gd name="T3" fmla="*/ 33 h 455"/>
                <a:gd name="T4" fmla="*/ 403 w 436"/>
                <a:gd name="T5" fmla="*/ 0 h 455"/>
                <a:gd name="T6" fmla="*/ 0 w 436"/>
                <a:gd name="T7" fmla="*/ 422 h 455"/>
                <a:gd name="T8" fmla="*/ 36 w 436"/>
                <a:gd name="T9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455">
                  <a:moveTo>
                    <a:pt x="36" y="455"/>
                  </a:moveTo>
                  <a:lnTo>
                    <a:pt x="436" y="33"/>
                  </a:lnTo>
                  <a:lnTo>
                    <a:pt x="403" y="0"/>
                  </a:lnTo>
                  <a:lnTo>
                    <a:pt x="0" y="422"/>
                  </a:lnTo>
                  <a:lnTo>
                    <a:pt x="36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138592" y="1796011"/>
            <a:ext cx="1134110" cy="1134106"/>
            <a:chOff x="2431365" y="3398521"/>
            <a:chExt cx="1099920" cy="1099918"/>
          </a:xfrm>
        </p:grpSpPr>
        <p:grpSp>
          <p:nvGrpSpPr>
            <p:cNvPr id="74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3523226" y="3207775"/>
            <a:ext cx="1134110" cy="1134106"/>
            <a:chOff x="2431365" y="3398521"/>
            <a:chExt cx="1099920" cy="1099918"/>
          </a:xfrm>
        </p:grpSpPr>
        <p:grpSp>
          <p:nvGrpSpPr>
            <p:cNvPr id="80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2164671" y="4623923"/>
            <a:ext cx="1134110" cy="1134106"/>
            <a:chOff x="2431365" y="3398521"/>
            <a:chExt cx="1099920" cy="1099918"/>
          </a:xfrm>
        </p:grpSpPr>
        <p:grpSp>
          <p:nvGrpSpPr>
            <p:cNvPr id="8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87" name="文本框 86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854263" y="4623923"/>
            <a:ext cx="1134110" cy="1134106"/>
            <a:chOff x="2431365" y="3398521"/>
            <a:chExt cx="1099920" cy="1099918"/>
          </a:xfrm>
        </p:grpSpPr>
        <p:grpSp>
          <p:nvGrpSpPr>
            <p:cNvPr id="9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94" name="椭圆 9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8854263" y="1796011"/>
            <a:ext cx="1134110" cy="1134106"/>
            <a:chOff x="2431365" y="3398521"/>
            <a:chExt cx="1099920" cy="1099918"/>
          </a:xfrm>
        </p:grpSpPr>
        <p:grpSp>
          <p:nvGrpSpPr>
            <p:cNvPr id="9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99" name="文本框 98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7507401" y="3207775"/>
            <a:ext cx="1134110" cy="1134106"/>
            <a:chOff x="2431365" y="3398521"/>
            <a:chExt cx="1099920" cy="1099918"/>
          </a:xfrm>
        </p:grpSpPr>
        <p:grpSp>
          <p:nvGrpSpPr>
            <p:cNvPr id="104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06" name="椭圆 10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7" name="椭圆 10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8" name="椭圆 10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05" name="文本框 104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107618" y="2802826"/>
            <a:ext cx="1944010" cy="1944004"/>
            <a:chOff x="2431365" y="3398521"/>
            <a:chExt cx="1099920" cy="1099918"/>
          </a:xfrm>
        </p:grpSpPr>
        <p:grpSp>
          <p:nvGrpSpPr>
            <p:cNvPr id="110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12" name="椭圆 11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4" name="椭圆 11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11" name="文本框 110"/>
            <p:cNvSpPr txBox="1"/>
            <p:nvPr/>
          </p:nvSpPr>
          <p:spPr>
            <a:xfrm>
              <a:off x="2730424" y="3686870"/>
              <a:ext cx="501803" cy="53031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sh-bone_166054"/>
          <p:cNvSpPr>
            <a:spLocks noChangeAspect="1"/>
          </p:cNvSpPr>
          <p:nvPr/>
        </p:nvSpPr>
        <p:spPr bwMode="auto">
          <a:xfrm>
            <a:off x="3294743" y="2747550"/>
            <a:ext cx="5602514" cy="2177946"/>
          </a:xfrm>
          <a:custGeom>
            <a:avLst/>
            <a:gdLst>
              <a:gd name="T0" fmla="*/ 5306 w 5479"/>
              <a:gd name="T1" fmla="*/ 1067 h 2133"/>
              <a:gd name="T2" fmla="*/ 5479 w 5479"/>
              <a:gd name="T3" fmla="*/ 0 h 2133"/>
              <a:gd name="T4" fmla="*/ 4718 w 5479"/>
              <a:gd name="T5" fmla="*/ 867 h 2133"/>
              <a:gd name="T6" fmla="*/ 4172 w 5479"/>
              <a:gd name="T7" fmla="*/ 867 h 2133"/>
              <a:gd name="T8" fmla="*/ 4308 w 5479"/>
              <a:gd name="T9" fmla="*/ 632 h 2133"/>
              <a:gd name="T10" fmla="*/ 4346 w 5479"/>
              <a:gd name="T11" fmla="*/ 594 h 2133"/>
              <a:gd name="T12" fmla="*/ 4165 w 5479"/>
              <a:gd name="T13" fmla="*/ 398 h 2133"/>
              <a:gd name="T14" fmla="*/ 4111 w 5479"/>
              <a:gd name="T15" fmla="*/ 452 h 2133"/>
              <a:gd name="T16" fmla="*/ 3896 w 5479"/>
              <a:gd name="T17" fmla="*/ 867 h 2133"/>
              <a:gd name="T18" fmla="*/ 3432 w 5479"/>
              <a:gd name="T19" fmla="*/ 867 h 2133"/>
              <a:gd name="T20" fmla="*/ 3648 w 5479"/>
              <a:gd name="T21" fmla="*/ 452 h 2133"/>
              <a:gd name="T22" fmla="*/ 3702 w 5479"/>
              <a:gd name="T23" fmla="*/ 398 h 2133"/>
              <a:gd name="T24" fmla="*/ 3521 w 5479"/>
              <a:gd name="T25" fmla="*/ 202 h 2133"/>
              <a:gd name="T26" fmla="*/ 3451 w 5479"/>
              <a:gd name="T27" fmla="*/ 272 h 2133"/>
              <a:gd name="T28" fmla="*/ 3161 w 5479"/>
              <a:gd name="T29" fmla="*/ 867 h 2133"/>
              <a:gd name="T30" fmla="*/ 2697 w 5479"/>
              <a:gd name="T31" fmla="*/ 867 h 2133"/>
              <a:gd name="T32" fmla="*/ 2988 w 5479"/>
              <a:gd name="T33" fmla="*/ 270 h 2133"/>
              <a:gd name="T34" fmla="*/ 3058 w 5479"/>
              <a:gd name="T35" fmla="*/ 200 h 2133"/>
              <a:gd name="T36" fmla="*/ 2876 w 5479"/>
              <a:gd name="T37" fmla="*/ 4 h 2133"/>
              <a:gd name="T38" fmla="*/ 2791 w 5479"/>
              <a:gd name="T39" fmla="*/ 91 h 2133"/>
              <a:gd name="T40" fmla="*/ 2427 w 5479"/>
              <a:gd name="T41" fmla="*/ 867 h 2133"/>
              <a:gd name="T42" fmla="*/ 2000 w 5479"/>
              <a:gd name="T43" fmla="*/ 867 h 2133"/>
              <a:gd name="T44" fmla="*/ 2000 w 5479"/>
              <a:gd name="T45" fmla="*/ 133 h 2133"/>
              <a:gd name="T46" fmla="*/ 0 w 5479"/>
              <a:gd name="T47" fmla="*/ 1067 h 2133"/>
              <a:gd name="T48" fmla="*/ 2000 w 5479"/>
              <a:gd name="T49" fmla="*/ 2000 h 2133"/>
              <a:gd name="T50" fmla="*/ 2000 w 5479"/>
              <a:gd name="T51" fmla="*/ 1267 h 2133"/>
              <a:gd name="T52" fmla="*/ 2426 w 5479"/>
              <a:gd name="T53" fmla="*/ 1267 h 2133"/>
              <a:gd name="T54" fmla="*/ 2876 w 5479"/>
              <a:gd name="T55" fmla="*/ 2129 h 2133"/>
              <a:gd name="T56" fmla="*/ 3058 w 5479"/>
              <a:gd name="T57" fmla="*/ 1933 h 2133"/>
              <a:gd name="T58" fmla="*/ 2697 w 5479"/>
              <a:gd name="T59" fmla="*/ 1267 h 2133"/>
              <a:gd name="T60" fmla="*/ 3160 w 5479"/>
              <a:gd name="T61" fmla="*/ 1267 h 2133"/>
              <a:gd name="T62" fmla="*/ 3521 w 5479"/>
              <a:gd name="T63" fmla="*/ 1931 h 2133"/>
              <a:gd name="T64" fmla="*/ 3702 w 5479"/>
              <a:gd name="T65" fmla="*/ 1736 h 2133"/>
              <a:gd name="T66" fmla="*/ 3432 w 5479"/>
              <a:gd name="T67" fmla="*/ 1267 h 2133"/>
              <a:gd name="T68" fmla="*/ 3896 w 5479"/>
              <a:gd name="T69" fmla="*/ 1267 h 2133"/>
              <a:gd name="T70" fmla="*/ 4165 w 5479"/>
              <a:gd name="T71" fmla="*/ 1735 h 2133"/>
              <a:gd name="T72" fmla="*/ 4346 w 5479"/>
              <a:gd name="T73" fmla="*/ 1540 h 2133"/>
              <a:gd name="T74" fmla="*/ 4172 w 5479"/>
              <a:gd name="T75" fmla="*/ 1267 h 2133"/>
              <a:gd name="T76" fmla="*/ 4718 w 5479"/>
              <a:gd name="T77" fmla="*/ 1267 h 2133"/>
              <a:gd name="T78" fmla="*/ 5479 w 5479"/>
              <a:gd name="T79" fmla="*/ 2133 h 2133"/>
              <a:gd name="T80" fmla="*/ 5306 w 5479"/>
              <a:gd name="T81" fmla="*/ 1067 h 2133"/>
              <a:gd name="T82" fmla="*/ 933 w 5479"/>
              <a:gd name="T83" fmla="*/ 1067 h 2133"/>
              <a:gd name="T84" fmla="*/ 800 w 5479"/>
              <a:gd name="T85" fmla="*/ 933 h 2133"/>
              <a:gd name="T86" fmla="*/ 933 w 5479"/>
              <a:gd name="T87" fmla="*/ 800 h 2133"/>
              <a:gd name="T88" fmla="*/ 1067 w 5479"/>
              <a:gd name="T89" fmla="*/ 933 h 2133"/>
              <a:gd name="T90" fmla="*/ 933 w 5479"/>
              <a:gd name="T91" fmla="*/ 1067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479" h="2133">
                <a:moveTo>
                  <a:pt x="5306" y="1067"/>
                </a:moveTo>
                <a:cubicBezTo>
                  <a:pt x="5306" y="400"/>
                  <a:pt x="5479" y="0"/>
                  <a:pt x="5479" y="0"/>
                </a:cubicBezTo>
                <a:cubicBezTo>
                  <a:pt x="5256" y="0"/>
                  <a:pt x="4846" y="653"/>
                  <a:pt x="4718" y="867"/>
                </a:cubicBezTo>
                <a:lnTo>
                  <a:pt x="4172" y="867"/>
                </a:lnTo>
                <a:cubicBezTo>
                  <a:pt x="4200" y="780"/>
                  <a:pt x="4246" y="700"/>
                  <a:pt x="4308" y="632"/>
                </a:cubicBezTo>
                <a:cubicBezTo>
                  <a:pt x="4320" y="619"/>
                  <a:pt x="4333" y="606"/>
                  <a:pt x="4346" y="594"/>
                </a:cubicBezTo>
                <a:lnTo>
                  <a:pt x="4165" y="398"/>
                </a:lnTo>
                <a:cubicBezTo>
                  <a:pt x="4146" y="415"/>
                  <a:pt x="4128" y="434"/>
                  <a:pt x="4111" y="452"/>
                </a:cubicBezTo>
                <a:cubicBezTo>
                  <a:pt x="4004" y="569"/>
                  <a:pt x="3931" y="713"/>
                  <a:pt x="3896" y="867"/>
                </a:cubicBezTo>
                <a:lnTo>
                  <a:pt x="3432" y="867"/>
                </a:lnTo>
                <a:cubicBezTo>
                  <a:pt x="3467" y="713"/>
                  <a:pt x="3541" y="569"/>
                  <a:pt x="3648" y="452"/>
                </a:cubicBezTo>
                <a:cubicBezTo>
                  <a:pt x="3665" y="433"/>
                  <a:pt x="3683" y="415"/>
                  <a:pt x="3702" y="398"/>
                </a:cubicBezTo>
                <a:lnTo>
                  <a:pt x="3521" y="202"/>
                </a:lnTo>
                <a:cubicBezTo>
                  <a:pt x="3496" y="224"/>
                  <a:pt x="3473" y="248"/>
                  <a:pt x="3451" y="272"/>
                </a:cubicBezTo>
                <a:cubicBezTo>
                  <a:pt x="3299" y="438"/>
                  <a:pt x="3199" y="646"/>
                  <a:pt x="3161" y="867"/>
                </a:cubicBezTo>
                <a:lnTo>
                  <a:pt x="2697" y="867"/>
                </a:lnTo>
                <a:cubicBezTo>
                  <a:pt x="2735" y="646"/>
                  <a:pt x="2836" y="437"/>
                  <a:pt x="2988" y="270"/>
                </a:cubicBezTo>
                <a:cubicBezTo>
                  <a:pt x="3010" y="246"/>
                  <a:pt x="3033" y="222"/>
                  <a:pt x="3058" y="200"/>
                </a:cubicBezTo>
                <a:lnTo>
                  <a:pt x="2876" y="4"/>
                </a:lnTo>
                <a:cubicBezTo>
                  <a:pt x="2847" y="32"/>
                  <a:pt x="2818" y="61"/>
                  <a:pt x="2791" y="91"/>
                </a:cubicBezTo>
                <a:cubicBezTo>
                  <a:pt x="2594" y="306"/>
                  <a:pt x="2468" y="579"/>
                  <a:pt x="2427" y="867"/>
                </a:cubicBezTo>
                <a:lnTo>
                  <a:pt x="2000" y="867"/>
                </a:lnTo>
                <a:lnTo>
                  <a:pt x="2000" y="133"/>
                </a:lnTo>
                <a:cubicBezTo>
                  <a:pt x="533" y="133"/>
                  <a:pt x="0" y="1067"/>
                  <a:pt x="0" y="1067"/>
                </a:cubicBezTo>
                <a:cubicBezTo>
                  <a:pt x="0" y="1067"/>
                  <a:pt x="533" y="2000"/>
                  <a:pt x="2000" y="2000"/>
                </a:cubicBezTo>
                <a:lnTo>
                  <a:pt x="2000" y="1267"/>
                </a:lnTo>
                <a:lnTo>
                  <a:pt x="2426" y="1267"/>
                </a:lnTo>
                <a:cubicBezTo>
                  <a:pt x="2473" y="1594"/>
                  <a:pt x="2632" y="1903"/>
                  <a:pt x="2876" y="2129"/>
                </a:cubicBezTo>
                <a:lnTo>
                  <a:pt x="3058" y="1933"/>
                </a:lnTo>
                <a:cubicBezTo>
                  <a:pt x="2868" y="1757"/>
                  <a:pt x="2741" y="1520"/>
                  <a:pt x="2697" y="1267"/>
                </a:cubicBezTo>
                <a:lnTo>
                  <a:pt x="3160" y="1267"/>
                </a:lnTo>
                <a:cubicBezTo>
                  <a:pt x="3205" y="1519"/>
                  <a:pt x="3331" y="1756"/>
                  <a:pt x="3521" y="1931"/>
                </a:cubicBezTo>
                <a:lnTo>
                  <a:pt x="3702" y="1736"/>
                </a:lnTo>
                <a:cubicBezTo>
                  <a:pt x="3567" y="1610"/>
                  <a:pt x="3473" y="1445"/>
                  <a:pt x="3432" y="1267"/>
                </a:cubicBezTo>
                <a:lnTo>
                  <a:pt x="3896" y="1267"/>
                </a:lnTo>
                <a:cubicBezTo>
                  <a:pt x="3936" y="1445"/>
                  <a:pt x="4030" y="1610"/>
                  <a:pt x="4165" y="1735"/>
                </a:cubicBezTo>
                <a:lnTo>
                  <a:pt x="4346" y="1540"/>
                </a:lnTo>
                <a:cubicBezTo>
                  <a:pt x="4266" y="1465"/>
                  <a:pt x="4206" y="1370"/>
                  <a:pt x="4172" y="1267"/>
                </a:cubicBezTo>
                <a:lnTo>
                  <a:pt x="4718" y="1267"/>
                </a:lnTo>
                <a:cubicBezTo>
                  <a:pt x="4846" y="1480"/>
                  <a:pt x="5256" y="2133"/>
                  <a:pt x="5479" y="2133"/>
                </a:cubicBezTo>
                <a:cubicBezTo>
                  <a:pt x="5479" y="2133"/>
                  <a:pt x="5306" y="1733"/>
                  <a:pt x="5306" y="1067"/>
                </a:cubicBezTo>
                <a:close/>
                <a:moveTo>
                  <a:pt x="933" y="1067"/>
                </a:moveTo>
                <a:cubicBezTo>
                  <a:pt x="860" y="1067"/>
                  <a:pt x="800" y="1007"/>
                  <a:pt x="800" y="933"/>
                </a:cubicBezTo>
                <a:cubicBezTo>
                  <a:pt x="800" y="860"/>
                  <a:pt x="860" y="800"/>
                  <a:pt x="933" y="800"/>
                </a:cubicBezTo>
                <a:cubicBezTo>
                  <a:pt x="1007" y="800"/>
                  <a:pt x="1067" y="860"/>
                  <a:pt x="1067" y="933"/>
                </a:cubicBezTo>
                <a:cubicBezTo>
                  <a:pt x="1067" y="1007"/>
                  <a:pt x="1007" y="1067"/>
                  <a:pt x="933" y="10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99557" y="2955463"/>
            <a:ext cx="1762124" cy="1762120"/>
            <a:chOff x="2431365" y="3398521"/>
            <a:chExt cx="1099920" cy="1099918"/>
          </a:xfrm>
        </p:grpSpPr>
        <p:grpSp>
          <p:nvGrpSpPr>
            <p:cNvPr id="10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731576" y="3686870"/>
              <a:ext cx="499498" cy="5187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9041096" y="4302794"/>
            <a:ext cx="1190633" cy="1190630"/>
            <a:chOff x="2431365" y="3398521"/>
            <a:chExt cx="1099920" cy="1099918"/>
          </a:xfrm>
        </p:grpSpPr>
        <p:grpSp>
          <p:nvGrpSpPr>
            <p:cNvPr id="1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706476" y="3686870"/>
              <a:ext cx="549700" cy="54022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041096" y="2179622"/>
            <a:ext cx="1190633" cy="1190630"/>
            <a:chOff x="2431365" y="3398521"/>
            <a:chExt cx="1099920" cy="1099918"/>
          </a:xfrm>
        </p:grpSpPr>
        <p:grpSp>
          <p:nvGrpSpPr>
            <p:cNvPr id="2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2706476" y="3686870"/>
              <a:ext cx="549700" cy="54022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997519" y="1827108"/>
            <a:ext cx="2432785" cy="1673170"/>
            <a:chOff x="5997519" y="1664358"/>
            <a:chExt cx="2432785" cy="1673170"/>
          </a:xfrm>
        </p:grpSpPr>
        <p:grpSp>
          <p:nvGrpSpPr>
            <p:cNvPr id="45" name="组合 44"/>
            <p:cNvGrpSpPr/>
            <p:nvPr/>
          </p:nvGrpSpPr>
          <p:grpSpPr>
            <a:xfrm rot="18067157">
              <a:off x="5457199" y="2204678"/>
              <a:ext cx="1673169" cy="592530"/>
              <a:chOff x="1485892" y="1885950"/>
              <a:chExt cx="3019439" cy="809625"/>
            </a:xfrm>
          </p:grpSpPr>
          <p:sp>
            <p:nvSpPr>
              <p:cNvPr id="46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7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8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 rot="18067157">
              <a:off x="6377327" y="2204679"/>
              <a:ext cx="1673169" cy="592530"/>
              <a:chOff x="1485892" y="1885950"/>
              <a:chExt cx="3019439" cy="809625"/>
            </a:xfrm>
          </p:grpSpPr>
          <p:sp>
            <p:nvSpPr>
              <p:cNvPr id="51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2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 rot="18067157">
              <a:off x="7297454" y="2204679"/>
              <a:ext cx="1673169" cy="592530"/>
              <a:chOff x="1485892" y="1885950"/>
              <a:chExt cx="3019439" cy="809625"/>
            </a:xfrm>
          </p:grpSpPr>
          <p:sp>
            <p:nvSpPr>
              <p:cNvPr id="56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7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8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 flipH="1">
            <a:off x="5997519" y="4196414"/>
            <a:ext cx="2432785" cy="1673170"/>
            <a:chOff x="5997519" y="1664358"/>
            <a:chExt cx="2432785" cy="1673170"/>
          </a:xfrm>
        </p:grpSpPr>
        <p:grpSp>
          <p:nvGrpSpPr>
            <p:cNvPr id="62" name="组合 61"/>
            <p:cNvGrpSpPr/>
            <p:nvPr/>
          </p:nvGrpSpPr>
          <p:grpSpPr>
            <a:xfrm rot="18067157">
              <a:off x="5457199" y="2204678"/>
              <a:ext cx="1673169" cy="592530"/>
              <a:chOff x="1485892" y="1885950"/>
              <a:chExt cx="3019439" cy="809625"/>
            </a:xfrm>
          </p:grpSpPr>
          <p:sp>
            <p:nvSpPr>
              <p:cNvPr id="73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4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5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 rot="18067157">
              <a:off x="6377327" y="2204679"/>
              <a:ext cx="1673169" cy="592530"/>
              <a:chOff x="1485892" y="1885950"/>
              <a:chExt cx="3019439" cy="809625"/>
            </a:xfrm>
          </p:grpSpPr>
          <p:sp>
            <p:nvSpPr>
              <p:cNvPr id="69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0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1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 rot="18067157">
              <a:off x="7297454" y="2204679"/>
              <a:ext cx="1673169" cy="592530"/>
              <a:chOff x="1485892" y="1885950"/>
              <a:chExt cx="3019439" cy="809625"/>
            </a:xfrm>
          </p:grpSpPr>
          <p:sp>
            <p:nvSpPr>
              <p:cNvPr id="65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6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7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组合 83"/>
          <p:cNvGrpSpPr/>
          <p:nvPr/>
        </p:nvGrpSpPr>
        <p:grpSpPr>
          <a:xfrm>
            <a:off x="2870002" y="1375684"/>
            <a:ext cx="6725046" cy="5482316"/>
            <a:chOff x="2738416" y="1161143"/>
            <a:chExt cx="6988218" cy="5696857"/>
          </a:xfrm>
        </p:grpSpPr>
        <p:sp>
          <p:nvSpPr>
            <p:cNvPr id="3" name="ïṧḷïḓê-Freeform: Shape 2"/>
            <p:cNvSpPr/>
            <p:nvPr/>
          </p:nvSpPr>
          <p:spPr bwMode="auto">
            <a:xfrm>
              <a:off x="3776261" y="1851009"/>
              <a:ext cx="4725492" cy="5006991"/>
            </a:xfrm>
            <a:custGeom>
              <a:avLst/>
              <a:gdLst>
                <a:gd name="connsiteX0" fmla="*/ 2953 w 10000"/>
                <a:gd name="connsiteY0" fmla="*/ 1410 h 9051"/>
                <a:gd name="connsiteX1" fmla="*/ 3446 w 10000"/>
                <a:gd name="connsiteY1" fmla="*/ 1622 h 9051"/>
                <a:gd name="connsiteX2" fmla="*/ 3451 w 10000"/>
                <a:gd name="connsiteY2" fmla="*/ 1622 h 9051"/>
                <a:gd name="connsiteX3" fmla="*/ 3455 w 10000"/>
                <a:gd name="connsiteY3" fmla="*/ 1625 h 9051"/>
                <a:gd name="connsiteX4" fmla="*/ 3835 w 10000"/>
                <a:gd name="connsiteY4" fmla="*/ 1897 h 9051"/>
                <a:gd name="connsiteX5" fmla="*/ 3885 w 10000"/>
                <a:gd name="connsiteY5" fmla="*/ 1957 h 9051"/>
                <a:gd name="connsiteX6" fmla="*/ 3890 w 10000"/>
                <a:gd name="connsiteY6" fmla="*/ 1957 h 9051"/>
                <a:gd name="connsiteX7" fmla="*/ 4337 w 10000"/>
                <a:gd name="connsiteY7" fmla="*/ 2704 h 9051"/>
                <a:gd name="connsiteX8" fmla="*/ 4342 w 10000"/>
                <a:gd name="connsiteY8" fmla="*/ 2718 h 9051"/>
                <a:gd name="connsiteX9" fmla="*/ 4414 w 10000"/>
                <a:gd name="connsiteY9" fmla="*/ 2919 h 9051"/>
                <a:gd name="connsiteX10" fmla="*/ 4414 w 10000"/>
                <a:gd name="connsiteY10" fmla="*/ 2919 h 9051"/>
                <a:gd name="connsiteX11" fmla="*/ 4763 w 10000"/>
                <a:gd name="connsiteY11" fmla="*/ 4217 h 9051"/>
                <a:gd name="connsiteX12" fmla="*/ 4853 w 10000"/>
                <a:gd name="connsiteY12" fmla="*/ 4756 h 9051"/>
                <a:gd name="connsiteX13" fmla="*/ 4996 w 10000"/>
                <a:gd name="connsiteY13" fmla="*/ 0 h 9051"/>
                <a:gd name="connsiteX14" fmla="*/ 5152 w 10000"/>
                <a:gd name="connsiteY14" fmla="*/ 4756 h 9051"/>
                <a:gd name="connsiteX15" fmla="*/ 5242 w 10000"/>
                <a:gd name="connsiteY15" fmla="*/ 4217 h 9051"/>
                <a:gd name="connsiteX16" fmla="*/ 5590 w 10000"/>
                <a:gd name="connsiteY16" fmla="*/ 2919 h 9051"/>
                <a:gd name="connsiteX17" fmla="*/ 5590 w 10000"/>
                <a:gd name="connsiteY17" fmla="*/ 2919 h 9051"/>
                <a:gd name="connsiteX18" fmla="*/ 5663 w 10000"/>
                <a:gd name="connsiteY18" fmla="*/ 2718 h 9051"/>
                <a:gd name="connsiteX19" fmla="*/ 5667 w 10000"/>
                <a:gd name="connsiteY19" fmla="*/ 2704 h 9051"/>
                <a:gd name="connsiteX20" fmla="*/ 6115 w 10000"/>
                <a:gd name="connsiteY20" fmla="*/ 1957 h 9051"/>
                <a:gd name="connsiteX21" fmla="*/ 6115 w 10000"/>
                <a:gd name="connsiteY21" fmla="*/ 1957 h 9051"/>
                <a:gd name="connsiteX22" fmla="*/ 6119 w 10000"/>
                <a:gd name="connsiteY22" fmla="*/ 1953 h 9051"/>
                <a:gd name="connsiteX23" fmla="*/ 6128 w 10000"/>
                <a:gd name="connsiteY23" fmla="*/ 1939 h 9051"/>
                <a:gd name="connsiteX24" fmla="*/ 6169 w 10000"/>
                <a:gd name="connsiteY24" fmla="*/ 1897 h 9051"/>
                <a:gd name="connsiteX25" fmla="*/ 7051 w 10000"/>
                <a:gd name="connsiteY25" fmla="*/ 1410 h 9051"/>
                <a:gd name="connsiteX26" fmla="*/ 7056 w 10000"/>
                <a:gd name="connsiteY26" fmla="*/ 1410 h 9051"/>
                <a:gd name="connsiteX27" fmla="*/ 7399 w 10000"/>
                <a:gd name="connsiteY27" fmla="*/ 1361 h 9051"/>
                <a:gd name="connsiteX28" fmla="*/ 7417 w 10000"/>
                <a:gd name="connsiteY28" fmla="*/ 1361 h 9051"/>
                <a:gd name="connsiteX29" fmla="*/ 7544 w 10000"/>
                <a:gd name="connsiteY29" fmla="*/ 1354 h 9051"/>
                <a:gd name="connsiteX30" fmla="*/ 8824 w 10000"/>
                <a:gd name="connsiteY30" fmla="*/ 698 h 9051"/>
                <a:gd name="connsiteX31" fmla="*/ 7562 w 10000"/>
                <a:gd name="connsiteY31" fmla="*/ 1424 h 9051"/>
                <a:gd name="connsiteX32" fmla="*/ 7558 w 10000"/>
                <a:gd name="connsiteY32" fmla="*/ 1424 h 9051"/>
                <a:gd name="connsiteX33" fmla="*/ 7553 w 10000"/>
                <a:gd name="connsiteY33" fmla="*/ 1424 h 9051"/>
                <a:gd name="connsiteX34" fmla="*/ 7540 w 10000"/>
                <a:gd name="connsiteY34" fmla="*/ 1428 h 9051"/>
                <a:gd name="connsiteX35" fmla="*/ 7531 w 10000"/>
                <a:gd name="connsiteY35" fmla="*/ 1428 h 9051"/>
                <a:gd name="connsiteX36" fmla="*/ 7526 w 10000"/>
                <a:gd name="connsiteY36" fmla="*/ 1428 h 9051"/>
                <a:gd name="connsiteX37" fmla="*/ 7521 w 10000"/>
                <a:gd name="connsiteY37" fmla="*/ 1428 h 9051"/>
                <a:gd name="connsiteX38" fmla="*/ 7517 w 10000"/>
                <a:gd name="connsiteY38" fmla="*/ 1428 h 9051"/>
                <a:gd name="connsiteX39" fmla="*/ 7508 w 10000"/>
                <a:gd name="connsiteY39" fmla="*/ 1431 h 9051"/>
                <a:gd name="connsiteX40" fmla="*/ 7503 w 10000"/>
                <a:gd name="connsiteY40" fmla="*/ 1431 h 9051"/>
                <a:gd name="connsiteX41" fmla="*/ 7422 w 10000"/>
                <a:gd name="connsiteY41" fmla="*/ 1442 h 9051"/>
                <a:gd name="connsiteX42" fmla="*/ 6232 w 10000"/>
                <a:gd name="connsiteY42" fmla="*/ 2016 h 9051"/>
                <a:gd name="connsiteX43" fmla="*/ 5753 w 10000"/>
                <a:gd name="connsiteY43" fmla="*/ 2951 h 9051"/>
                <a:gd name="connsiteX44" fmla="*/ 5355 w 10000"/>
                <a:gd name="connsiteY44" fmla="*/ 4799 h 9051"/>
                <a:gd name="connsiteX45" fmla="*/ 6395 w 10000"/>
                <a:gd name="connsiteY45" fmla="*/ 3177 h 9051"/>
                <a:gd name="connsiteX46" fmla="*/ 6395 w 10000"/>
                <a:gd name="connsiteY46" fmla="*/ 3177 h 9051"/>
                <a:gd name="connsiteX47" fmla="*/ 6400 w 10000"/>
                <a:gd name="connsiteY47" fmla="*/ 3173 h 9051"/>
                <a:gd name="connsiteX48" fmla="*/ 6563 w 10000"/>
                <a:gd name="connsiteY48" fmla="*/ 3071 h 9051"/>
                <a:gd name="connsiteX49" fmla="*/ 7065 w 10000"/>
                <a:gd name="connsiteY49" fmla="*/ 2849 h 9051"/>
                <a:gd name="connsiteX50" fmla="*/ 7983 w 10000"/>
                <a:gd name="connsiteY50" fmla="*/ 2824 h 9051"/>
                <a:gd name="connsiteX51" fmla="*/ 7983 w 10000"/>
                <a:gd name="connsiteY51" fmla="*/ 2824 h 9051"/>
                <a:gd name="connsiteX52" fmla="*/ 8024 w 10000"/>
                <a:gd name="connsiteY52" fmla="*/ 2831 h 9051"/>
                <a:gd name="connsiteX53" fmla="*/ 10000 w 10000"/>
                <a:gd name="connsiteY53" fmla="*/ 2464 h 9051"/>
                <a:gd name="connsiteX54" fmla="*/ 8114 w 10000"/>
                <a:gd name="connsiteY54" fmla="*/ 2919 h 9051"/>
                <a:gd name="connsiteX55" fmla="*/ 8005 w 10000"/>
                <a:gd name="connsiteY55" fmla="*/ 2905 h 9051"/>
                <a:gd name="connsiteX56" fmla="*/ 7965 w 10000"/>
                <a:gd name="connsiteY56" fmla="*/ 2898 h 9051"/>
                <a:gd name="connsiteX57" fmla="*/ 7155 w 10000"/>
                <a:gd name="connsiteY57" fmla="*/ 2937 h 9051"/>
                <a:gd name="connsiteX58" fmla="*/ 6630 w 10000"/>
                <a:gd name="connsiteY58" fmla="*/ 3152 h 9051"/>
                <a:gd name="connsiteX59" fmla="*/ 6481 w 10000"/>
                <a:gd name="connsiteY59" fmla="*/ 3251 h 9051"/>
                <a:gd name="connsiteX60" fmla="*/ 5473 w 10000"/>
                <a:gd name="connsiteY60" fmla="*/ 5303 h 9051"/>
                <a:gd name="connsiteX61" fmla="*/ 5427 w 10000"/>
                <a:gd name="connsiteY61" fmla="*/ 6304 h 9051"/>
                <a:gd name="connsiteX62" fmla="*/ 6811 w 10000"/>
                <a:gd name="connsiteY62" fmla="*/ 4079 h 9051"/>
                <a:gd name="connsiteX63" fmla="*/ 6870 w 10000"/>
                <a:gd name="connsiteY63" fmla="*/ 4037 h 9051"/>
                <a:gd name="connsiteX64" fmla="*/ 6870 w 10000"/>
                <a:gd name="connsiteY64" fmla="*/ 4037 h 9051"/>
                <a:gd name="connsiteX65" fmla="*/ 9091 w 10000"/>
                <a:gd name="connsiteY65" fmla="*/ 3755 h 9051"/>
                <a:gd name="connsiteX66" fmla="*/ 6979 w 10000"/>
                <a:gd name="connsiteY66" fmla="*/ 4118 h 9051"/>
                <a:gd name="connsiteX67" fmla="*/ 6974 w 10000"/>
                <a:gd name="connsiteY67" fmla="*/ 4122 h 9051"/>
                <a:gd name="connsiteX68" fmla="*/ 6938 w 10000"/>
                <a:gd name="connsiteY68" fmla="*/ 4160 h 9051"/>
                <a:gd name="connsiteX69" fmla="*/ 5785 w 10000"/>
                <a:gd name="connsiteY69" fmla="*/ 8148 h 9051"/>
                <a:gd name="connsiteX70" fmla="*/ 6160 w 10000"/>
                <a:gd name="connsiteY70" fmla="*/ 9051 h 9051"/>
                <a:gd name="connsiteX71" fmla="*/ 3844 w 10000"/>
                <a:gd name="connsiteY71" fmla="*/ 9051 h 9051"/>
                <a:gd name="connsiteX72" fmla="*/ 4215 w 10000"/>
                <a:gd name="connsiteY72" fmla="*/ 8148 h 9051"/>
                <a:gd name="connsiteX73" fmla="*/ 3066 w 10000"/>
                <a:gd name="connsiteY73" fmla="*/ 4160 h 9051"/>
                <a:gd name="connsiteX74" fmla="*/ 3057 w 10000"/>
                <a:gd name="connsiteY74" fmla="*/ 4150 h 9051"/>
                <a:gd name="connsiteX75" fmla="*/ 3048 w 10000"/>
                <a:gd name="connsiteY75" fmla="*/ 4143 h 9051"/>
                <a:gd name="connsiteX76" fmla="*/ 3035 w 10000"/>
                <a:gd name="connsiteY76" fmla="*/ 4129 h 9051"/>
                <a:gd name="connsiteX77" fmla="*/ 3026 w 10000"/>
                <a:gd name="connsiteY77" fmla="*/ 4122 h 9051"/>
                <a:gd name="connsiteX78" fmla="*/ 3021 w 10000"/>
                <a:gd name="connsiteY78" fmla="*/ 4118 h 9051"/>
                <a:gd name="connsiteX79" fmla="*/ 914 w 10000"/>
                <a:gd name="connsiteY79" fmla="*/ 3755 h 9051"/>
                <a:gd name="connsiteX80" fmla="*/ 3130 w 10000"/>
                <a:gd name="connsiteY80" fmla="*/ 4033 h 9051"/>
                <a:gd name="connsiteX81" fmla="*/ 3130 w 10000"/>
                <a:gd name="connsiteY81" fmla="*/ 4033 h 9051"/>
                <a:gd name="connsiteX82" fmla="*/ 3134 w 10000"/>
                <a:gd name="connsiteY82" fmla="*/ 4037 h 9051"/>
                <a:gd name="connsiteX83" fmla="*/ 3134 w 10000"/>
                <a:gd name="connsiteY83" fmla="*/ 4037 h 9051"/>
                <a:gd name="connsiteX84" fmla="*/ 3180 w 10000"/>
                <a:gd name="connsiteY84" fmla="*/ 4072 h 9051"/>
                <a:gd name="connsiteX85" fmla="*/ 3180 w 10000"/>
                <a:gd name="connsiteY85" fmla="*/ 4072 h 9051"/>
                <a:gd name="connsiteX86" fmla="*/ 3189 w 10000"/>
                <a:gd name="connsiteY86" fmla="*/ 4079 h 9051"/>
                <a:gd name="connsiteX87" fmla="*/ 4573 w 10000"/>
                <a:gd name="connsiteY87" fmla="*/ 6304 h 9051"/>
                <a:gd name="connsiteX88" fmla="*/ 4532 w 10000"/>
                <a:gd name="connsiteY88" fmla="*/ 5303 h 9051"/>
                <a:gd name="connsiteX89" fmla="*/ 3523 w 10000"/>
                <a:gd name="connsiteY89" fmla="*/ 3251 h 9051"/>
                <a:gd name="connsiteX90" fmla="*/ 3370 w 10000"/>
                <a:gd name="connsiteY90" fmla="*/ 3152 h 9051"/>
                <a:gd name="connsiteX91" fmla="*/ 2845 w 10000"/>
                <a:gd name="connsiteY91" fmla="*/ 2937 h 9051"/>
                <a:gd name="connsiteX92" fmla="*/ 2035 w 10000"/>
                <a:gd name="connsiteY92" fmla="*/ 2898 h 9051"/>
                <a:gd name="connsiteX93" fmla="*/ 1999 w 10000"/>
                <a:gd name="connsiteY93" fmla="*/ 2905 h 9051"/>
                <a:gd name="connsiteX94" fmla="*/ 1891 w 10000"/>
                <a:gd name="connsiteY94" fmla="*/ 2919 h 9051"/>
                <a:gd name="connsiteX95" fmla="*/ 0 w 10000"/>
                <a:gd name="connsiteY95" fmla="*/ 2464 h 9051"/>
                <a:gd name="connsiteX96" fmla="*/ 1981 w 10000"/>
                <a:gd name="connsiteY96" fmla="*/ 2831 h 9051"/>
                <a:gd name="connsiteX97" fmla="*/ 2017 w 10000"/>
                <a:gd name="connsiteY97" fmla="*/ 2824 h 9051"/>
                <a:gd name="connsiteX98" fmla="*/ 2022 w 10000"/>
                <a:gd name="connsiteY98" fmla="*/ 2824 h 9051"/>
                <a:gd name="connsiteX99" fmla="*/ 2022 w 10000"/>
                <a:gd name="connsiteY99" fmla="*/ 2824 h 9051"/>
                <a:gd name="connsiteX100" fmla="*/ 2935 w 10000"/>
                <a:gd name="connsiteY100" fmla="*/ 2849 h 9051"/>
                <a:gd name="connsiteX101" fmla="*/ 3442 w 10000"/>
                <a:gd name="connsiteY101" fmla="*/ 3071 h 9051"/>
                <a:gd name="connsiteX102" fmla="*/ 3605 w 10000"/>
                <a:gd name="connsiteY102" fmla="*/ 3173 h 9051"/>
                <a:gd name="connsiteX103" fmla="*/ 3609 w 10000"/>
                <a:gd name="connsiteY103" fmla="*/ 3177 h 9051"/>
                <a:gd name="connsiteX104" fmla="*/ 3609 w 10000"/>
                <a:gd name="connsiteY104" fmla="*/ 3177 h 9051"/>
                <a:gd name="connsiteX105" fmla="*/ 4649 w 10000"/>
                <a:gd name="connsiteY105" fmla="*/ 4799 h 9051"/>
                <a:gd name="connsiteX106" fmla="*/ 4251 w 10000"/>
                <a:gd name="connsiteY106" fmla="*/ 2951 h 9051"/>
                <a:gd name="connsiteX107" fmla="*/ 3772 w 10000"/>
                <a:gd name="connsiteY107" fmla="*/ 2016 h 9051"/>
                <a:gd name="connsiteX108" fmla="*/ 3379 w 10000"/>
                <a:gd name="connsiteY108" fmla="*/ 1699 h 9051"/>
                <a:gd name="connsiteX109" fmla="*/ 2583 w 10000"/>
                <a:gd name="connsiteY109" fmla="*/ 1442 h 9051"/>
                <a:gd name="connsiteX110" fmla="*/ 2492 w 10000"/>
                <a:gd name="connsiteY110" fmla="*/ 1431 h 9051"/>
                <a:gd name="connsiteX111" fmla="*/ 2488 w 10000"/>
                <a:gd name="connsiteY111" fmla="*/ 1428 h 9051"/>
                <a:gd name="connsiteX112" fmla="*/ 2474 w 10000"/>
                <a:gd name="connsiteY112" fmla="*/ 1428 h 9051"/>
                <a:gd name="connsiteX113" fmla="*/ 2465 w 10000"/>
                <a:gd name="connsiteY113" fmla="*/ 1428 h 9051"/>
                <a:gd name="connsiteX114" fmla="*/ 2460 w 10000"/>
                <a:gd name="connsiteY114" fmla="*/ 1428 h 9051"/>
                <a:gd name="connsiteX115" fmla="*/ 2460 w 10000"/>
                <a:gd name="connsiteY115" fmla="*/ 1424 h 9051"/>
                <a:gd name="connsiteX116" fmla="*/ 2447 w 10000"/>
                <a:gd name="connsiteY116" fmla="*/ 1424 h 9051"/>
                <a:gd name="connsiteX117" fmla="*/ 2442 w 10000"/>
                <a:gd name="connsiteY117" fmla="*/ 1424 h 9051"/>
                <a:gd name="connsiteX118" fmla="*/ 2442 w 10000"/>
                <a:gd name="connsiteY118" fmla="*/ 1424 h 9051"/>
                <a:gd name="connsiteX119" fmla="*/ 1180 w 10000"/>
                <a:gd name="connsiteY119" fmla="*/ 698 h 9051"/>
                <a:gd name="connsiteX120" fmla="*/ 2456 w 10000"/>
                <a:gd name="connsiteY120" fmla="*/ 1354 h 9051"/>
                <a:gd name="connsiteX121" fmla="*/ 2587 w 10000"/>
                <a:gd name="connsiteY121" fmla="*/ 1361 h 9051"/>
                <a:gd name="connsiteX122" fmla="*/ 2601 w 10000"/>
                <a:gd name="connsiteY122" fmla="*/ 1361 h 9051"/>
                <a:gd name="connsiteX123" fmla="*/ 2949 w 10000"/>
                <a:gd name="connsiteY123" fmla="*/ 1410 h 9051"/>
                <a:gd name="connsiteX124" fmla="*/ 2953 w 10000"/>
                <a:gd name="connsiteY124" fmla="*/ 1410 h 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0000" h="9051">
                  <a:moveTo>
                    <a:pt x="2953" y="1410"/>
                  </a:moveTo>
                  <a:cubicBezTo>
                    <a:pt x="3121" y="1456"/>
                    <a:pt x="3288" y="1526"/>
                    <a:pt x="3446" y="1622"/>
                  </a:cubicBezTo>
                  <a:lnTo>
                    <a:pt x="3451" y="1622"/>
                  </a:lnTo>
                  <a:lnTo>
                    <a:pt x="3455" y="1625"/>
                  </a:lnTo>
                  <a:cubicBezTo>
                    <a:pt x="3582" y="1699"/>
                    <a:pt x="3709" y="1791"/>
                    <a:pt x="3835" y="1897"/>
                  </a:cubicBezTo>
                  <a:cubicBezTo>
                    <a:pt x="3853" y="1918"/>
                    <a:pt x="3867" y="1935"/>
                    <a:pt x="3885" y="1957"/>
                  </a:cubicBezTo>
                  <a:lnTo>
                    <a:pt x="3890" y="1957"/>
                  </a:lnTo>
                  <a:cubicBezTo>
                    <a:pt x="4102" y="2200"/>
                    <a:pt x="4251" y="2450"/>
                    <a:pt x="4337" y="2704"/>
                  </a:cubicBezTo>
                  <a:cubicBezTo>
                    <a:pt x="4337" y="2708"/>
                    <a:pt x="4337" y="2711"/>
                    <a:pt x="4342" y="2718"/>
                  </a:cubicBezTo>
                  <a:cubicBezTo>
                    <a:pt x="4365" y="2785"/>
                    <a:pt x="4387" y="2852"/>
                    <a:pt x="4414" y="2919"/>
                  </a:cubicBezTo>
                  <a:lnTo>
                    <a:pt x="4414" y="2919"/>
                  </a:lnTo>
                  <a:cubicBezTo>
                    <a:pt x="4582" y="3409"/>
                    <a:pt x="4699" y="3839"/>
                    <a:pt x="4763" y="4217"/>
                  </a:cubicBezTo>
                  <a:lnTo>
                    <a:pt x="4853" y="4756"/>
                  </a:lnTo>
                  <a:cubicBezTo>
                    <a:pt x="4901" y="3171"/>
                    <a:pt x="4948" y="1585"/>
                    <a:pt x="4996" y="0"/>
                  </a:cubicBezTo>
                  <a:lnTo>
                    <a:pt x="5152" y="4756"/>
                  </a:lnTo>
                  <a:lnTo>
                    <a:pt x="5242" y="4217"/>
                  </a:lnTo>
                  <a:cubicBezTo>
                    <a:pt x="5305" y="3839"/>
                    <a:pt x="5423" y="3409"/>
                    <a:pt x="5590" y="2919"/>
                  </a:cubicBezTo>
                  <a:lnTo>
                    <a:pt x="5590" y="2919"/>
                  </a:lnTo>
                  <a:cubicBezTo>
                    <a:pt x="5613" y="2852"/>
                    <a:pt x="5635" y="2785"/>
                    <a:pt x="5663" y="2718"/>
                  </a:cubicBezTo>
                  <a:cubicBezTo>
                    <a:pt x="5663" y="2711"/>
                    <a:pt x="5667" y="2708"/>
                    <a:pt x="5667" y="2704"/>
                  </a:cubicBezTo>
                  <a:cubicBezTo>
                    <a:pt x="5753" y="2450"/>
                    <a:pt x="5902" y="2200"/>
                    <a:pt x="6115" y="1957"/>
                  </a:cubicBezTo>
                  <a:lnTo>
                    <a:pt x="6115" y="1957"/>
                  </a:lnTo>
                  <a:cubicBezTo>
                    <a:pt x="6115" y="1957"/>
                    <a:pt x="6119" y="1957"/>
                    <a:pt x="6119" y="1953"/>
                  </a:cubicBezTo>
                  <a:cubicBezTo>
                    <a:pt x="6124" y="1949"/>
                    <a:pt x="6124" y="1946"/>
                    <a:pt x="6128" y="1939"/>
                  </a:cubicBezTo>
                  <a:lnTo>
                    <a:pt x="6169" y="1897"/>
                  </a:lnTo>
                  <a:cubicBezTo>
                    <a:pt x="6450" y="1657"/>
                    <a:pt x="6744" y="1495"/>
                    <a:pt x="7051" y="1410"/>
                  </a:cubicBezTo>
                  <a:lnTo>
                    <a:pt x="7056" y="1410"/>
                  </a:lnTo>
                  <a:cubicBezTo>
                    <a:pt x="7173" y="1378"/>
                    <a:pt x="7291" y="1361"/>
                    <a:pt x="7399" y="1361"/>
                  </a:cubicBezTo>
                  <a:lnTo>
                    <a:pt x="7417" y="1361"/>
                  </a:lnTo>
                  <a:cubicBezTo>
                    <a:pt x="7458" y="1357"/>
                    <a:pt x="7503" y="1357"/>
                    <a:pt x="7544" y="1354"/>
                  </a:cubicBezTo>
                  <a:cubicBezTo>
                    <a:pt x="8064" y="1315"/>
                    <a:pt x="8489" y="1096"/>
                    <a:pt x="8824" y="698"/>
                  </a:cubicBezTo>
                  <a:cubicBezTo>
                    <a:pt x="8598" y="1107"/>
                    <a:pt x="8177" y="1350"/>
                    <a:pt x="7562" y="1424"/>
                  </a:cubicBezTo>
                  <a:lnTo>
                    <a:pt x="7558" y="1424"/>
                  </a:lnTo>
                  <a:lnTo>
                    <a:pt x="7553" y="1424"/>
                  </a:lnTo>
                  <a:cubicBezTo>
                    <a:pt x="7549" y="1424"/>
                    <a:pt x="7544" y="1424"/>
                    <a:pt x="7540" y="1428"/>
                  </a:cubicBezTo>
                  <a:lnTo>
                    <a:pt x="7531" y="1428"/>
                  </a:lnTo>
                  <a:lnTo>
                    <a:pt x="7526" y="1428"/>
                  </a:lnTo>
                  <a:lnTo>
                    <a:pt x="7521" y="1428"/>
                  </a:lnTo>
                  <a:lnTo>
                    <a:pt x="7517" y="1428"/>
                  </a:lnTo>
                  <a:lnTo>
                    <a:pt x="7508" y="1431"/>
                  </a:lnTo>
                  <a:lnTo>
                    <a:pt x="7503" y="1431"/>
                  </a:lnTo>
                  <a:cubicBezTo>
                    <a:pt x="7476" y="1435"/>
                    <a:pt x="7449" y="1435"/>
                    <a:pt x="7422" y="1442"/>
                  </a:cubicBezTo>
                  <a:cubicBezTo>
                    <a:pt x="6906" y="1509"/>
                    <a:pt x="6508" y="1703"/>
                    <a:pt x="6232" y="2016"/>
                  </a:cubicBezTo>
                  <a:cubicBezTo>
                    <a:pt x="6047" y="2256"/>
                    <a:pt x="5889" y="2567"/>
                    <a:pt x="5753" y="2951"/>
                  </a:cubicBezTo>
                  <a:cubicBezTo>
                    <a:pt x="5577" y="3448"/>
                    <a:pt x="5445" y="4062"/>
                    <a:pt x="5355" y="4799"/>
                  </a:cubicBezTo>
                  <a:cubicBezTo>
                    <a:pt x="5522" y="4076"/>
                    <a:pt x="5871" y="3533"/>
                    <a:pt x="6395" y="3177"/>
                  </a:cubicBezTo>
                  <a:lnTo>
                    <a:pt x="6395" y="3177"/>
                  </a:lnTo>
                  <a:cubicBezTo>
                    <a:pt x="6395" y="3173"/>
                    <a:pt x="6400" y="3173"/>
                    <a:pt x="6400" y="3173"/>
                  </a:cubicBezTo>
                  <a:cubicBezTo>
                    <a:pt x="6450" y="3138"/>
                    <a:pt x="6504" y="3102"/>
                    <a:pt x="6563" y="3071"/>
                  </a:cubicBezTo>
                  <a:cubicBezTo>
                    <a:pt x="6716" y="2983"/>
                    <a:pt x="6884" y="2909"/>
                    <a:pt x="7065" y="2849"/>
                  </a:cubicBezTo>
                  <a:cubicBezTo>
                    <a:pt x="7295" y="2778"/>
                    <a:pt x="7603" y="2771"/>
                    <a:pt x="7983" y="2824"/>
                  </a:cubicBezTo>
                  <a:lnTo>
                    <a:pt x="7983" y="2824"/>
                  </a:lnTo>
                  <a:cubicBezTo>
                    <a:pt x="7996" y="2827"/>
                    <a:pt x="8010" y="2827"/>
                    <a:pt x="8024" y="2831"/>
                  </a:cubicBezTo>
                  <a:cubicBezTo>
                    <a:pt x="8797" y="2926"/>
                    <a:pt x="9457" y="2803"/>
                    <a:pt x="10000" y="2464"/>
                  </a:cubicBezTo>
                  <a:cubicBezTo>
                    <a:pt x="9512" y="2859"/>
                    <a:pt x="8878" y="3011"/>
                    <a:pt x="8114" y="2919"/>
                  </a:cubicBezTo>
                  <a:cubicBezTo>
                    <a:pt x="8078" y="2912"/>
                    <a:pt x="8042" y="2909"/>
                    <a:pt x="8005" y="2905"/>
                  </a:cubicBezTo>
                  <a:cubicBezTo>
                    <a:pt x="7992" y="2901"/>
                    <a:pt x="7978" y="2901"/>
                    <a:pt x="7965" y="2898"/>
                  </a:cubicBezTo>
                  <a:cubicBezTo>
                    <a:pt x="7635" y="2863"/>
                    <a:pt x="7363" y="2873"/>
                    <a:pt x="7155" y="2937"/>
                  </a:cubicBezTo>
                  <a:cubicBezTo>
                    <a:pt x="6965" y="2990"/>
                    <a:pt x="6789" y="3064"/>
                    <a:pt x="6630" y="3152"/>
                  </a:cubicBezTo>
                  <a:cubicBezTo>
                    <a:pt x="6581" y="3184"/>
                    <a:pt x="6526" y="3215"/>
                    <a:pt x="6481" y="3251"/>
                  </a:cubicBezTo>
                  <a:cubicBezTo>
                    <a:pt x="5889" y="3656"/>
                    <a:pt x="5550" y="4340"/>
                    <a:pt x="5473" y="5303"/>
                  </a:cubicBezTo>
                  <a:cubicBezTo>
                    <a:pt x="5400" y="5662"/>
                    <a:pt x="5387" y="5997"/>
                    <a:pt x="5427" y="6304"/>
                  </a:cubicBezTo>
                  <a:cubicBezTo>
                    <a:pt x="5717" y="5324"/>
                    <a:pt x="6178" y="4583"/>
                    <a:pt x="6811" y="4079"/>
                  </a:cubicBezTo>
                  <a:cubicBezTo>
                    <a:pt x="6829" y="4065"/>
                    <a:pt x="6852" y="4051"/>
                    <a:pt x="6870" y="4037"/>
                  </a:cubicBezTo>
                  <a:lnTo>
                    <a:pt x="6870" y="4037"/>
                  </a:lnTo>
                  <a:cubicBezTo>
                    <a:pt x="7494" y="3571"/>
                    <a:pt x="8236" y="3476"/>
                    <a:pt x="9091" y="3755"/>
                  </a:cubicBezTo>
                  <a:cubicBezTo>
                    <a:pt x="8204" y="3547"/>
                    <a:pt x="7499" y="3670"/>
                    <a:pt x="6979" y="4118"/>
                  </a:cubicBezTo>
                  <a:cubicBezTo>
                    <a:pt x="6979" y="4122"/>
                    <a:pt x="6979" y="4122"/>
                    <a:pt x="6974" y="4122"/>
                  </a:cubicBezTo>
                  <a:cubicBezTo>
                    <a:pt x="6961" y="4136"/>
                    <a:pt x="6947" y="4146"/>
                    <a:pt x="6938" y="4160"/>
                  </a:cubicBezTo>
                  <a:cubicBezTo>
                    <a:pt x="5699" y="5313"/>
                    <a:pt x="5319" y="6643"/>
                    <a:pt x="5785" y="8148"/>
                  </a:cubicBezTo>
                  <a:cubicBezTo>
                    <a:pt x="5880" y="8445"/>
                    <a:pt x="6002" y="8744"/>
                    <a:pt x="6160" y="9051"/>
                  </a:cubicBezTo>
                  <a:lnTo>
                    <a:pt x="3844" y="9051"/>
                  </a:lnTo>
                  <a:cubicBezTo>
                    <a:pt x="4003" y="8744"/>
                    <a:pt x="4125" y="8445"/>
                    <a:pt x="4215" y="8148"/>
                  </a:cubicBezTo>
                  <a:cubicBezTo>
                    <a:pt x="4686" y="6643"/>
                    <a:pt x="4301" y="5313"/>
                    <a:pt x="3066" y="4160"/>
                  </a:cubicBezTo>
                  <a:lnTo>
                    <a:pt x="3057" y="4150"/>
                  </a:lnTo>
                  <a:cubicBezTo>
                    <a:pt x="3053" y="4146"/>
                    <a:pt x="3053" y="4143"/>
                    <a:pt x="3048" y="4143"/>
                  </a:cubicBezTo>
                  <a:lnTo>
                    <a:pt x="3035" y="4129"/>
                  </a:lnTo>
                  <a:cubicBezTo>
                    <a:pt x="3030" y="4125"/>
                    <a:pt x="3030" y="4125"/>
                    <a:pt x="3026" y="4122"/>
                  </a:cubicBezTo>
                  <a:lnTo>
                    <a:pt x="3021" y="4118"/>
                  </a:lnTo>
                  <a:cubicBezTo>
                    <a:pt x="2506" y="3670"/>
                    <a:pt x="1800" y="3547"/>
                    <a:pt x="914" y="3755"/>
                  </a:cubicBezTo>
                  <a:cubicBezTo>
                    <a:pt x="1768" y="3480"/>
                    <a:pt x="2506" y="3571"/>
                    <a:pt x="3130" y="4033"/>
                  </a:cubicBezTo>
                  <a:lnTo>
                    <a:pt x="3130" y="4033"/>
                  </a:lnTo>
                  <a:lnTo>
                    <a:pt x="3134" y="4037"/>
                  </a:lnTo>
                  <a:lnTo>
                    <a:pt x="3134" y="4037"/>
                  </a:lnTo>
                  <a:cubicBezTo>
                    <a:pt x="3148" y="4047"/>
                    <a:pt x="3161" y="4062"/>
                    <a:pt x="3180" y="4072"/>
                  </a:cubicBezTo>
                  <a:lnTo>
                    <a:pt x="3180" y="4072"/>
                  </a:lnTo>
                  <a:cubicBezTo>
                    <a:pt x="3184" y="4076"/>
                    <a:pt x="3184" y="4079"/>
                    <a:pt x="3189" y="4079"/>
                  </a:cubicBezTo>
                  <a:cubicBezTo>
                    <a:pt x="3826" y="4583"/>
                    <a:pt x="4288" y="5324"/>
                    <a:pt x="4573" y="6304"/>
                  </a:cubicBezTo>
                  <a:cubicBezTo>
                    <a:pt x="4618" y="5997"/>
                    <a:pt x="4604" y="5662"/>
                    <a:pt x="4532" y="5303"/>
                  </a:cubicBezTo>
                  <a:cubicBezTo>
                    <a:pt x="4450" y="4340"/>
                    <a:pt x="4116" y="3656"/>
                    <a:pt x="3523" y="3251"/>
                  </a:cubicBezTo>
                  <a:cubicBezTo>
                    <a:pt x="3474" y="3215"/>
                    <a:pt x="3424" y="3184"/>
                    <a:pt x="3370" y="3152"/>
                  </a:cubicBezTo>
                  <a:cubicBezTo>
                    <a:pt x="3211" y="3064"/>
                    <a:pt x="3039" y="2990"/>
                    <a:pt x="2845" y="2937"/>
                  </a:cubicBezTo>
                  <a:cubicBezTo>
                    <a:pt x="2637" y="2873"/>
                    <a:pt x="2365" y="2863"/>
                    <a:pt x="2035" y="2898"/>
                  </a:cubicBezTo>
                  <a:cubicBezTo>
                    <a:pt x="2022" y="2901"/>
                    <a:pt x="2013" y="2901"/>
                    <a:pt x="1999" y="2905"/>
                  </a:cubicBezTo>
                  <a:cubicBezTo>
                    <a:pt x="1963" y="2909"/>
                    <a:pt x="1927" y="2912"/>
                    <a:pt x="1891" y="2919"/>
                  </a:cubicBezTo>
                  <a:cubicBezTo>
                    <a:pt x="1122" y="3011"/>
                    <a:pt x="493" y="2859"/>
                    <a:pt x="0" y="2464"/>
                  </a:cubicBezTo>
                  <a:cubicBezTo>
                    <a:pt x="543" y="2803"/>
                    <a:pt x="1203" y="2926"/>
                    <a:pt x="1981" y="2831"/>
                  </a:cubicBezTo>
                  <a:cubicBezTo>
                    <a:pt x="1995" y="2827"/>
                    <a:pt x="2008" y="2827"/>
                    <a:pt x="2017" y="2824"/>
                  </a:cubicBezTo>
                  <a:lnTo>
                    <a:pt x="2022" y="2824"/>
                  </a:lnTo>
                  <a:lnTo>
                    <a:pt x="2022" y="2824"/>
                  </a:lnTo>
                  <a:cubicBezTo>
                    <a:pt x="2402" y="2771"/>
                    <a:pt x="2705" y="2778"/>
                    <a:pt x="2935" y="2849"/>
                  </a:cubicBezTo>
                  <a:cubicBezTo>
                    <a:pt x="3121" y="2909"/>
                    <a:pt x="3288" y="2983"/>
                    <a:pt x="3442" y="3071"/>
                  </a:cubicBezTo>
                  <a:cubicBezTo>
                    <a:pt x="3501" y="3102"/>
                    <a:pt x="3555" y="3138"/>
                    <a:pt x="3605" y="3173"/>
                  </a:cubicBezTo>
                  <a:cubicBezTo>
                    <a:pt x="3605" y="3173"/>
                    <a:pt x="3609" y="3173"/>
                    <a:pt x="3609" y="3177"/>
                  </a:cubicBezTo>
                  <a:lnTo>
                    <a:pt x="3609" y="3177"/>
                  </a:lnTo>
                  <a:cubicBezTo>
                    <a:pt x="4134" y="3533"/>
                    <a:pt x="4478" y="4076"/>
                    <a:pt x="4649" y="4799"/>
                  </a:cubicBezTo>
                  <a:cubicBezTo>
                    <a:pt x="4559" y="4062"/>
                    <a:pt x="4423" y="3448"/>
                    <a:pt x="4251" y="2951"/>
                  </a:cubicBezTo>
                  <a:cubicBezTo>
                    <a:pt x="4116" y="2567"/>
                    <a:pt x="3957" y="2256"/>
                    <a:pt x="3772" y="2016"/>
                  </a:cubicBezTo>
                  <a:cubicBezTo>
                    <a:pt x="3659" y="1890"/>
                    <a:pt x="3528" y="1784"/>
                    <a:pt x="3379" y="1699"/>
                  </a:cubicBezTo>
                  <a:cubicBezTo>
                    <a:pt x="3157" y="1569"/>
                    <a:pt x="2890" y="1480"/>
                    <a:pt x="2583" y="1442"/>
                  </a:cubicBezTo>
                  <a:cubicBezTo>
                    <a:pt x="2551" y="1435"/>
                    <a:pt x="2524" y="1431"/>
                    <a:pt x="2492" y="1431"/>
                  </a:cubicBezTo>
                  <a:lnTo>
                    <a:pt x="2488" y="1428"/>
                  </a:lnTo>
                  <a:lnTo>
                    <a:pt x="2474" y="1428"/>
                  </a:lnTo>
                  <a:lnTo>
                    <a:pt x="2465" y="1428"/>
                  </a:lnTo>
                  <a:lnTo>
                    <a:pt x="2460" y="1428"/>
                  </a:lnTo>
                  <a:lnTo>
                    <a:pt x="2460" y="1424"/>
                  </a:lnTo>
                  <a:lnTo>
                    <a:pt x="2447" y="1424"/>
                  </a:lnTo>
                  <a:lnTo>
                    <a:pt x="2442" y="1424"/>
                  </a:lnTo>
                  <a:lnTo>
                    <a:pt x="2442" y="1424"/>
                  </a:lnTo>
                  <a:cubicBezTo>
                    <a:pt x="1823" y="1350"/>
                    <a:pt x="1407" y="1107"/>
                    <a:pt x="1180" y="698"/>
                  </a:cubicBezTo>
                  <a:cubicBezTo>
                    <a:pt x="1511" y="1096"/>
                    <a:pt x="1940" y="1315"/>
                    <a:pt x="2456" y="1354"/>
                  </a:cubicBezTo>
                  <a:cubicBezTo>
                    <a:pt x="2501" y="1357"/>
                    <a:pt x="2542" y="1357"/>
                    <a:pt x="2587" y="1361"/>
                  </a:cubicBezTo>
                  <a:lnTo>
                    <a:pt x="2601" y="1361"/>
                  </a:lnTo>
                  <a:cubicBezTo>
                    <a:pt x="2714" y="1361"/>
                    <a:pt x="2827" y="1378"/>
                    <a:pt x="2949" y="1410"/>
                  </a:cubicBezTo>
                  <a:lnTo>
                    <a:pt x="2953" y="14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ïṧḷïḓê-Freeform: Shape 23"/>
            <p:cNvSpPr/>
            <p:nvPr/>
          </p:nvSpPr>
          <p:spPr bwMode="auto">
            <a:xfrm>
              <a:off x="6807797" y="5498363"/>
              <a:ext cx="548508" cy="54850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ïṧḷïḓê-Freeform: Shape 24"/>
            <p:cNvSpPr/>
            <p:nvPr/>
          </p:nvSpPr>
          <p:spPr bwMode="auto">
            <a:xfrm>
              <a:off x="4979817" y="5547391"/>
              <a:ext cx="548508" cy="54850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3594759" y="1514080"/>
              <a:ext cx="1268922" cy="1268919"/>
              <a:chOff x="2431365" y="3398521"/>
              <a:chExt cx="1099920" cy="1099918"/>
            </a:xfrm>
          </p:grpSpPr>
          <p:grpSp>
            <p:nvGrpSpPr>
              <p:cNvPr id="37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39" name="椭圆 38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0" name="椭圆 39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5275387" y="1161143"/>
              <a:ext cx="1641226" cy="1641220"/>
              <a:chOff x="2431365" y="3398521"/>
              <a:chExt cx="1099920" cy="1099918"/>
            </a:xfrm>
          </p:grpSpPr>
          <p:grpSp>
            <p:nvGrpSpPr>
              <p:cNvPr id="4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44" name="文本框 43"/>
              <p:cNvSpPr txBox="1"/>
              <p:nvPr/>
            </p:nvSpPr>
            <p:spPr>
              <a:xfrm>
                <a:off x="2724367" y="3686870"/>
                <a:ext cx="513916" cy="533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738416" y="2675223"/>
              <a:ext cx="1268922" cy="1268919"/>
              <a:chOff x="2431365" y="3398521"/>
              <a:chExt cx="1099920" cy="1099918"/>
            </a:xfrm>
          </p:grpSpPr>
          <p:grpSp>
            <p:nvGrpSpPr>
              <p:cNvPr id="49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2" name="椭圆 51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3" name="椭圆 52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50" name="文本框 49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3776261" y="3789363"/>
              <a:ext cx="999751" cy="999749"/>
              <a:chOff x="2431365" y="3398521"/>
              <a:chExt cx="1099920" cy="1099918"/>
            </a:xfrm>
          </p:grpSpPr>
          <p:grpSp>
            <p:nvGrpSpPr>
              <p:cNvPr id="55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57" name="椭圆 56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8" name="椭圆 57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9" name="椭圆 58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56" name="文本框 55"/>
              <p:cNvSpPr txBox="1"/>
              <p:nvPr/>
            </p:nvSpPr>
            <p:spPr>
              <a:xfrm>
                <a:off x="2682215" y="3686870"/>
                <a:ext cx="598218" cy="575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7502002" y="3607214"/>
              <a:ext cx="999751" cy="999749"/>
              <a:chOff x="2431365" y="3398521"/>
              <a:chExt cx="1099920" cy="1099918"/>
            </a:xfrm>
          </p:grpSpPr>
          <p:grpSp>
            <p:nvGrpSpPr>
              <p:cNvPr id="61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63" name="椭圆 62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4" name="椭圆 63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5" name="椭圆 64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62" name="文本框 61"/>
              <p:cNvSpPr txBox="1"/>
              <p:nvPr/>
            </p:nvSpPr>
            <p:spPr>
              <a:xfrm>
                <a:off x="2682215" y="3686870"/>
                <a:ext cx="598218" cy="575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8457712" y="2424931"/>
              <a:ext cx="1268922" cy="1268919"/>
              <a:chOff x="2431365" y="3398521"/>
              <a:chExt cx="1099920" cy="1099918"/>
            </a:xfrm>
          </p:grpSpPr>
          <p:grpSp>
            <p:nvGrpSpPr>
              <p:cNvPr id="67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69" name="椭圆 68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0" name="椭圆 69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1" name="椭圆 70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68" name="文本框 67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7414333" y="1323134"/>
              <a:ext cx="1268922" cy="1268919"/>
              <a:chOff x="2431365" y="3398521"/>
              <a:chExt cx="1099920" cy="1099918"/>
            </a:xfrm>
          </p:grpSpPr>
          <p:grpSp>
            <p:nvGrpSpPr>
              <p:cNvPr id="7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75" name="椭圆 7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6" name="椭圆 7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74" name="文本框 73"/>
              <p:cNvSpPr txBox="1"/>
              <p:nvPr/>
            </p:nvSpPr>
            <p:spPr>
              <a:xfrm>
                <a:off x="2721567" y="3686870"/>
                <a:ext cx="519515" cy="519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2172631" y="2492165"/>
            <a:ext cx="7846738" cy="3729230"/>
            <a:chOff x="1843697" y="2482640"/>
            <a:chExt cx="7846738" cy="3729230"/>
          </a:xfrm>
        </p:grpSpPr>
        <p:grpSp>
          <p:nvGrpSpPr>
            <p:cNvPr id="17" name="组合 16"/>
            <p:cNvGrpSpPr/>
            <p:nvPr/>
          </p:nvGrpSpPr>
          <p:grpSpPr bwMode="auto">
            <a:xfrm>
              <a:off x="1843697" y="5544639"/>
              <a:ext cx="598569" cy="134195"/>
              <a:chOff x="0" y="0"/>
              <a:chExt cx="438150" cy="114300"/>
            </a:xfrm>
            <a:noFill/>
          </p:grpSpPr>
          <p:sp>
            <p:nvSpPr>
              <p:cNvPr id="58" name="íṩľíḍè-同心圆 4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íṩľíḍè-Oval 58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组合 17"/>
            <p:cNvGrpSpPr/>
            <p:nvPr/>
          </p:nvGrpSpPr>
          <p:grpSpPr bwMode="auto">
            <a:xfrm>
              <a:off x="3444219" y="5498674"/>
              <a:ext cx="598569" cy="134195"/>
              <a:chOff x="0" y="0"/>
              <a:chExt cx="438150" cy="114300"/>
            </a:xfrm>
            <a:noFill/>
          </p:grpSpPr>
          <p:sp>
            <p:nvSpPr>
              <p:cNvPr id="56" name="íṩľíḍè-同心圆 60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íṩľíḍè-Oval 56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组合 18"/>
            <p:cNvGrpSpPr/>
            <p:nvPr/>
          </p:nvGrpSpPr>
          <p:grpSpPr bwMode="auto">
            <a:xfrm>
              <a:off x="4407133" y="5801849"/>
              <a:ext cx="698337" cy="156563"/>
              <a:chOff x="0" y="0"/>
              <a:chExt cx="438150" cy="114300"/>
            </a:xfrm>
            <a:noFill/>
          </p:grpSpPr>
          <p:sp>
            <p:nvSpPr>
              <p:cNvPr id="54" name="íṩľíḍè-同心圆 64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íṩľíḍè-Oval 54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组合 19"/>
            <p:cNvGrpSpPr/>
            <p:nvPr/>
          </p:nvGrpSpPr>
          <p:grpSpPr bwMode="auto">
            <a:xfrm>
              <a:off x="5671665" y="5583165"/>
              <a:ext cx="598569" cy="134195"/>
              <a:chOff x="0" y="0"/>
              <a:chExt cx="438150" cy="114300"/>
            </a:xfrm>
            <a:noFill/>
          </p:grpSpPr>
          <p:sp>
            <p:nvSpPr>
              <p:cNvPr id="52" name="íṩľíḍè-同心圆 68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íṩľíḍè-Oval 52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组合 20"/>
            <p:cNvGrpSpPr/>
            <p:nvPr/>
          </p:nvGrpSpPr>
          <p:grpSpPr bwMode="auto">
            <a:xfrm>
              <a:off x="6770812" y="6009339"/>
              <a:ext cx="903373" cy="202531"/>
              <a:chOff x="0" y="0"/>
              <a:chExt cx="438150" cy="114300"/>
            </a:xfrm>
            <a:noFill/>
          </p:grpSpPr>
          <p:sp>
            <p:nvSpPr>
              <p:cNvPr id="50" name="íṩľíḍè-同心圆 75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íṩľíḍè-Oval 50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组合 21"/>
            <p:cNvGrpSpPr/>
            <p:nvPr/>
          </p:nvGrpSpPr>
          <p:grpSpPr bwMode="auto">
            <a:xfrm>
              <a:off x="7953285" y="5170213"/>
              <a:ext cx="598569" cy="134195"/>
              <a:chOff x="0" y="0"/>
              <a:chExt cx="438150" cy="114300"/>
            </a:xfrm>
            <a:noFill/>
          </p:grpSpPr>
          <p:sp>
            <p:nvSpPr>
              <p:cNvPr id="48" name="íṩľíḍè-同心圆 79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íṩľíḍè-Oval 48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 bwMode="auto">
            <a:xfrm>
              <a:off x="9091866" y="5426185"/>
              <a:ext cx="598569" cy="134195"/>
              <a:chOff x="0" y="0"/>
              <a:chExt cx="438150" cy="114300"/>
            </a:xfrm>
            <a:noFill/>
          </p:grpSpPr>
          <p:sp>
            <p:nvSpPr>
              <p:cNvPr id="46" name="íṩľíḍè-同心圆 82"/>
              <p:cNvSpPr/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íṩľíḍè-Oval 46"/>
              <p:cNvSpPr/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9050" cap="flat" cmpd="sng">
                <a:solidFill>
                  <a:schemeClr val="bg1">
                    <a:lumMod val="6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24" name="íṩľíḍè-Straight Connector 23"/>
            <p:cNvCxnSpPr>
              <a:cxnSpLocks noChangeShapeType="1"/>
              <a:stCxn id="58" idx="6"/>
              <a:endCxn id="56" idx="2"/>
            </p:cNvCxnSpPr>
            <p:nvPr/>
          </p:nvCxnSpPr>
          <p:spPr bwMode="auto">
            <a:xfrm flipV="1">
              <a:off x="2442266" y="5565771"/>
              <a:ext cx="1001953" cy="45965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</p:cxnSp>
        <p:cxnSp>
          <p:nvCxnSpPr>
            <p:cNvPr id="25" name="íṩľíḍè-Straight Connector 24"/>
            <p:cNvCxnSpPr>
              <a:cxnSpLocks noChangeShapeType="1"/>
              <a:stCxn id="56" idx="5"/>
              <a:endCxn id="54" idx="1"/>
            </p:cNvCxnSpPr>
            <p:nvPr/>
          </p:nvCxnSpPr>
          <p:spPr bwMode="auto">
            <a:xfrm>
              <a:off x="3955127" y="5613216"/>
              <a:ext cx="554272" cy="211561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</p:cxnSp>
        <p:sp>
          <p:nvSpPr>
            <p:cNvPr id="26" name="ïṧḷïḓê-Straight Connector 25"/>
            <p:cNvSpPr/>
            <p:nvPr/>
          </p:nvSpPr>
          <p:spPr bwMode="auto">
            <a:xfrm flipV="1">
              <a:off x="4999196" y="5697705"/>
              <a:ext cx="760125" cy="127070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ïṧḷïḓê-Straight Connector 26"/>
            <p:cNvSpPr/>
            <p:nvPr/>
          </p:nvSpPr>
          <p:spPr bwMode="auto">
            <a:xfrm>
              <a:off x="6182574" y="5697706"/>
              <a:ext cx="749005" cy="309538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8" name="ïṧḷïḓê-Straight Connector 27"/>
            <p:cNvCxnSpPr>
              <a:cxnSpLocks noChangeShapeType="1"/>
              <a:stCxn id="50" idx="7"/>
              <a:endCxn id="46" idx="3"/>
            </p:cNvCxnSpPr>
            <p:nvPr/>
          </p:nvCxnSpPr>
          <p:spPr bwMode="auto">
            <a:xfrm flipV="1">
              <a:off x="7541889" y="5540726"/>
              <a:ext cx="1637636" cy="498269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</p:cxnSp>
        <p:cxnSp>
          <p:nvCxnSpPr>
            <p:cNvPr id="29" name="ïṧḷïḓê-Straight Connector 28"/>
            <p:cNvCxnSpPr>
              <a:cxnSpLocks noChangeShapeType="1"/>
              <a:stCxn id="46" idx="1"/>
              <a:endCxn id="48" idx="5"/>
            </p:cNvCxnSpPr>
            <p:nvPr/>
          </p:nvCxnSpPr>
          <p:spPr bwMode="auto">
            <a:xfrm flipH="1" flipV="1">
              <a:off x="8464193" y="5284756"/>
              <a:ext cx="715331" cy="161080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</p:cxnSp>
        <p:cxnSp>
          <p:nvCxnSpPr>
            <p:cNvPr id="30" name="ïṧḷïḓê-Straight Connector 29"/>
            <p:cNvCxnSpPr>
              <a:cxnSpLocks noChangeShapeType="1"/>
              <a:stCxn id="52" idx="6"/>
              <a:endCxn id="46" idx="2"/>
            </p:cNvCxnSpPr>
            <p:nvPr/>
          </p:nvCxnSpPr>
          <p:spPr bwMode="auto">
            <a:xfrm flipV="1">
              <a:off x="6270232" y="5493283"/>
              <a:ext cx="2821631" cy="156979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</p:cxnSp>
        <p:sp>
          <p:nvSpPr>
            <p:cNvPr id="31" name="ïṧḷïḓê-Straight Connector 30"/>
            <p:cNvSpPr/>
            <p:nvPr/>
          </p:nvSpPr>
          <p:spPr bwMode="auto">
            <a:xfrm flipV="1">
              <a:off x="7370779" y="5297917"/>
              <a:ext cx="818445" cy="724580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ïṧḷïḓê-Straight Connector 31"/>
            <p:cNvSpPr/>
            <p:nvPr/>
          </p:nvSpPr>
          <p:spPr bwMode="auto">
            <a:xfrm flipV="1">
              <a:off x="3742360" y="4153136"/>
              <a:ext cx="1" cy="1393529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ïṧḷïḓê-Straight Connector 33"/>
            <p:cNvSpPr/>
            <p:nvPr/>
          </p:nvSpPr>
          <p:spPr bwMode="auto">
            <a:xfrm flipV="1">
              <a:off x="2143017" y="4265604"/>
              <a:ext cx="1" cy="139471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ïṧḷïḓê-Straight Connector 35"/>
            <p:cNvSpPr/>
            <p:nvPr/>
          </p:nvSpPr>
          <p:spPr bwMode="auto">
            <a:xfrm flipV="1">
              <a:off x="5966337" y="3548815"/>
              <a:ext cx="1" cy="207051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ïṧḷïḓê-Straight Connector 37"/>
            <p:cNvSpPr/>
            <p:nvPr/>
          </p:nvSpPr>
          <p:spPr bwMode="auto">
            <a:xfrm flipV="1">
              <a:off x="9391670" y="3248320"/>
              <a:ext cx="0" cy="222382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ïṧḷïḓê-Straight Connector 39"/>
            <p:cNvSpPr/>
            <p:nvPr/>
          </p:nvSpPr>
          <p:spPr bwMode="auto">
            <a:xfrm flipV="1">
              <a:off x="7207823" y="2689817"/>
              <a:ext cx="0" cy="331952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ïṧḷïḓê-Straight Connector 41"/>
            <p:cNvSpPr/>
            <p:nvPr/>
          </p:nvSpPr>
          <p:spPr bwMode="auto">
            <a:xfrm flipV="1">
              <a:off x="4756579" y="2482640"/>
              <a:ext cx="1" cy="3378911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ïṧḷïḓê-Straight Connector 43"/>
            <p:cNvSpPr/>
            <p:nvPr/>
          </p:nvSpPr>
          <p:spPr bwMode="auto">
            <a:xfrm flipV="1">
              <a:off x="8246531" y="4088883"/>
              <a:ext cx="0" cy="11272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900071" y="3785136"/>
            <a:ext cx="1134110" cy="1134106"/>
            <a:chOff x="2431365" y="3398521"/>
            <a:chExt cx="1099920" cy="1099918"/>
          </a:xfrm>
        </p:grpSpPr>
        <p:grpSp>
          <p:nvGrpSpPr>
            <p:cNvPr id="6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498404" y="3217423"/>
            <a:ext cx="1134110" cy="1134106"/>
            <a:chOff x="2431365" y="3398521"/>
            <a:chExt cx="1099920" cy="1099918"/>
          </a:xfrm>
        </p:grpSpPr>
        <p:grpSp>
          <p:nvGrpSpPr>
            <p:cNvPr id="6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527705" y="1769623"/>
            <a:ext cx="1134110" cy="1134106"/>
            <a:chOff x="2431365" y="3398521"/>
            <a:chExt cx="1099920" cy="1099918"/>
          </a:xfrm>
        </p:grpSpPr>
        <p:grpSp>
          <p:nvGrpSpPr>
            <p:cNvPr id="74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729666" y="2711866"/>
            <a:ext cx="1134110" cy="1134106"/>
            <a:chOff x="2431365" y="3398521"/>
            <a:chExt cx="1099920" cy="1099918"/>
          </a:xfrm>
        </p:grpSpPr>
        <p:grpSp>
          <p:nvGrpSpPr>
            <p:cNvPr id="80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965327" y="1769623"/>
            <a:ext cx="1134110" cy="1134106"/>
            <a:chOff x="2431365" y="3398521"/>
            <a:chExt cx="1099920" cy="1099918"/>
          </a:xfrm>
        </p:grpSpPr>
        <p:grpSp>
          <p:nvGrpSpPr>
            <p:cNvPr id="8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87" name="文本框 86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008253" y="3077885"/>
            <a:ext cx="1134110" cy="1134106"/>
            <a:chOff x="2431365" y="3398521"/>
            <a:chExt cx="1099920" cy="1099918"/>
          </a:xfrm>
        </p:grpSpPr>
        <p:grpSp>
          <p:nvGrpSpPr>
            <p:cNvPr id="9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94" name="椭圆 9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9153029" y="2238376"/>
            <a:ext cx="1134110" cy="1134106"/>
            <a:chOff x="2431365" y="3398521"/>
            <a:chExt cx="1099920" cy="1099918"/>
          </a:xfrm>
        </p:grpSpPr>
        <p:grpSp>
          <p:nvGrpSpPr>
            <p:cNvPr id="9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99" name="文本框 98"/>
            <p:cNvSpPr txBox="1"/>
            <p:nvPr/>
          </p:nvSpPr>
          <p:spPr>
            <a:xfrm>
              <a:off x="2717652" y="3686870"/>
              <a:ext cx="527347" cy="5074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1291351" y="1727203"/>
            <a:ext cx="2766866" cy="4158793"/>
            <a:chOff x="1828381" y="1663701"/>
            <a:chExt cx="2896020" cy="4352921"/>
          </a:xfrm>
        </p:grpSpPr>
        <p:grpSp>
          <p:nvGrpSpPr>
            <p:cNvPr id="6" name="组合 5"/>
            <p:cNvGrpSpPr/>
            <p:nvPr/>
          </p:nvGrpSpPr>
          <p:grpSpPr>
            <a:xfrm>
              <a:off x="2544998" y="2750005"/>
              <a:ext cx="2179403" cy="568319"/>
              <a:chOff x="1670653" y="1828427"/>
              <a:chExt cx="2818032" cy="592530"/>
            </a:xfrm>
          </p:grpSpPr>
          <p:sp>
            <p:nvSpPr>
              <p:cNvPr id="7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544998" y="3649438"/>
              <a:ext cx="2179403" cy="568319"/>
              <a:chOff x="1670653" y="1828427"/>
              <a:chExt cx="2818032" cy="592530"/>
            </a:xfrm>
          </p:grpSpPr>
          <p:sp>
            <p:nvSpPr>
              <p:cNvPr id="12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3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2544998" y="4548871"/>
              <a:ext cx="2179403" cy="568319"/>
              <a:chOff x="1670653" y="1828427"/>
              <a:chExt cx="2818032" cy="592530"/>
            </a:xfrm>
          </p:grpSpPr>
          <p:sp>
            <p:nvSpPr>
              <p:cNvPr id="17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8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544998" y="5448303"/>
              <a:ext cx="2179403" cy="568319"/>
              <a:chOff x="1670653" y="1828427"/>
              <a:chExt cx="2818032" cy="592530"/>
            </a:xfrm>
          </p:grpSpPr>
          <p:sp>
            <p:nvSpPr>
              <p:cNvPr id="22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3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4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828381" y="1663701"/>
              <a:ext cx="2896020" cy="755190"/>
              <a:chOff x="1670653" y="1828427"/>
              <a:chExt cx="2818032" cy="592530"/>
            </a:xfrm>
          </p:grpSpPr>
          <p:sp>
            <p:nvSpPr>
              <p:cNvPr id="27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8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9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180814" y="1937407"/>
                <a:ext cx="1797712" cy="40076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cxnSp>
          <p:nvCxnSpPr>
            <p:cNvPr id="32" name="肘形连接符 31"/>
            <p:cNvCxnSpPr>
              <a:endCxn id="7" idx="1"/>
            </p:cNvCxnSpPr>
            <p:nvPr/>
          </p:nvCxnSpPr>
          <p:spPr>
            <a:xfrm rot="16200000" flipH="1">
              <a:off x="2141192" y="2630359"/>
              <a:ext cx="615274" cy="192337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肘形连接符 33"/>
            <p:cNvCxnSpPr>
              <a:endCxn id="12" idx="1"/>
            </p:cNvCxnSpPr>
            <p:nvPr/>
          </p:nvCxnSpPr>
          <p:spPr>
            <a:xfrm rot="16200000" flipH="1">
              <a:off x="1691477" y="3080076"/>
              <a:ext cx="1514707" cy="192336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肘形连接符 36"/>
            <p:cNvCxnSpPr>
              <a:endCxn id="17" idx="1"/>
            </p:cNvCxnSpPr>
            <p:nvPr/>
          </p:nvCxnSpPr>
          <p:spPr>
            <a:xfrm rot="16200000" flipH="1">
              <a:off x="1236368" y="3524400"/>
              <a:ext cx="2424923" cy="192338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肘形连接符 39"/>
            <p:cNvCxnSpPr>
              <a:endCxn id="22" idx="1"/>
            </p:cNvCxnSpPr>
            <p:nvPr/>
          </p:nvCxnSpPr>
          <p:spPr>
            <a:xfrm rot="16200000" flipH="1">
              <a:off x="786650" y="3974115"/>
              <a:ext cx="3324356" cy="192339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4716723" y="1727203"/>
            <a:ext cx="2766866" cy="4158793"/>
            <a:chOff x="1828381" y="1663701"/>
            <a:chExt cx="2896020" cy="4352921"/>
          </a:xfrm>
        </p:grpSpPr>
        <p:grpSp>
          <p:nvGrpSpPr>
            <p:cNvPr id="43" name="组合 42"/>
            <p:cNvGrpSpPr/>
            <p:nvPr/>
          </p:nvGrpSpPr>
          <p:grpSpPr>
            <a:xfrm>
              <a:off x="2544998" y="2750005"/>
              <a:ext cx="2179403" cy="568319"/>
              <a:chOff x="1670653" y="1828427"/>
              <a:chExt cx="2818032" cy="592530"/>
            </a:xfrm>
          </p:grpSpPr>
          <p:sp>
            <p:nvSpPr>
              <p:cNvPr id="68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9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0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2544998" y="3649438"/>
              <a:ext cx="2179403" cy="568319"/>
              <a:chOff x="1670653" y="1828427"/>
              <a:chExt cx="2818032" cy="592530"/>
            </a:xfrm>
          </p:grpSpPr>
          <p:sp>
            <p:nvSpPr>
              <p:cNvPr id="64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5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6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2544998" y="4548871"/>
              <a:ext cx="2179403" cy="568319"/>
              <a:chOff x="1670653" y="1828427"/>
              <a:chExt cx="2818032" cy="592530"/>
            </a:xfrm>
          </p:grpSpPr>
          <p:sp>
            <p:nvSpPr>
              <p:cNvPr id="60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1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2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2544998" y="5448303"/>
              <a:ext cx="2179403" cy="568319"/>
              <a:chOff x="1670653" y="1828427"/>
              <a:chExt cx="2818032" cy="592530"/>
            </a:xfrm>
          </p:grpSpPr>
          <p:sp>
            <p:nvSpPr>
              <p:cNvPr id="56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7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8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828381" y="1663701"/>
              <a:ext cx="2896020" cy="755190"/>
              <a:chOff x="1670653" y="1828427"/>
              <a:chExt cx="2818032" cy="592530"/>
            </a:xfrm>
          </p:grpSpPr>
          <p:sp>
            <p:nvSpPr>
              <p:cNvPr id="52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4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180814" y="1937407"/>
                <a:ext cx="1797712" cy="40076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cxnSp>
          <p:nvCxnSpPr>
            <p:cNvPr id="48" name="肘形连接符 47"/>
            <p:cNvCxnSpPr>
              <a:endCxn id="68" idx="1"/>
            </p:cNvCxnSpPr>
            <p:nvPr/>
          </p:nvCxnSpPr>
          <p:spPr>
            <a:xfrm rot="16200000" flipH="1">
              <a:off x="2141192" y="2630359"/>
              <a:ext cx="615274" cy="192337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肘形连接符 48"/>
            <p:cNvCxnSpPr>
              <a:endCxn id="64" idx="1"/>
            </p:cNvCxnSpPr>
            <p:nvPr/>
          </p:nvCxnSpPr>
          <p:spPr>
            <a:xfrm rot="16200000" flipH="1">
              <a:off x="1691477" y="3080076"/>
              <a:ext cx="1514707" cy="192336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肘形连接符 49"/>
            <p:cNvCxnSpPr>
              <a:endCxn id="60" idx="1"/>
            </p:cNvCxnSpPr>
            <p:nvPr/>
          </p:nvCxnSpPr>
          <p:spPr>
            <a:xfrm rot="16200000" flipH="1">
              <a:off x="1236368" y="3524400"/>
              <a:ext cx="2424923" cy="192338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肘形连接符 50"/>
            <p:cNvCxnSpPr>
              <a:endCxn id="56" idx="1"/>
            </p:cNvCxnSpPr>
            <p:nvPr/>
          </p:nvCxnSpPr>
          <p:spPr>
            <a:xfrm rot="16200000" flipH="1">
              <a:off x="786650" y="3974115"/>
              <a:ext cx="3324356" cy="192339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合 71"/>
          <p:cNvGrpSpPr/>
          <p:nvPr/>
        </p:nvGrpSpPr>
        <p:grpSpPr>
          <a:xfrm>
            <a:off x="8142094" y="1727203"/>
            <a:ext cx="2766866" cy="4158793"/>
            <a:chOff x="1828381" y="1663701"/>
            <a:chExt cx="2896020" cy="4352921"/>
          </a:xfrm>
        </p:grpSpPr>
        <p:grpSp>
          <p:nvGrpSpPr>
            <p:cNvPr id="73" name="组合 72"/>
            <p:cNvGrpSpPr/>
            <p:nvPr/>
          </p:nvGrpSpPr>
          <p:grpSpPr>
            <a:xfrm>
              <a:off x="2544998" y="2750005"/>
              <a:ext cx="2179403" cy="568319"/>
              <a:chOff x="1670653" y="1828427"/>
              <a:chExt cx="2818032" cy="592530"/>
            </a:xfrm>
          </p:grpSpPr>
          <p:sp>
            <p:nvSpPr>
              <p:cNvPr id="98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9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0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1" name="文本框 100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2544998" y="3649438"/>
              <a:ext cx="2179403" cy="568319"/>
              <a:chOff x="1670653" y="1828427"/>
              <a:chExt cx="2818032" cy="592530"/>
            </a:xfrm>
          </p:grpSpPr>
          <p:sp>
            <p:nvSpPr>
              <p:cNvPr id="94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5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6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2544998" y="4548871"/>
              <a:ext cx="2179403" cy="568319"/>
              <a:chOff x="1670653" y="1828427"/>
              <a:chExt cx="2818032" cy="592530"/>
            </a:xfrm>
          </p:grpSpPr>
          <p:sp>
            <p:nvSpPr>
              <p:cNvPr id="90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1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2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3" name="文本框 92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2544998" y="5448303"/>
              <a:ext cx="2179403" cy="568319"/>
              <a:chOff x="1670653" y="1828427"/>
              <a:chExt cx="2818032" cy="592530"/>
            </a:xfrm>
          </p:grpSpPr>
          <p:sp>
            <p:nvSpPr>
              <p:cNvPr id="86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7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8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9" name="文本框 88"/>
              <p:cNvSpPr txBox="1"/>
              <p:nvPr/>
            </p:nvSpPr>
            <p:spPr>
              <a:xfrm>
                <a:off x="2180814" y="1937407"/>
                <a:ext cx="1797712" cy="426031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828381" y="1663701"/>
              <a:ext cx="2896020" cy="755190"/>
              <a:chOff x="1670653" y="1828427"/>
              <a:chExt cx="2818032" cy="592530"/>
            </a:xfrm>
          </p:grpSpPr>
          <p:sp>
            <p:nvSpPr>
              <p:cNvPr id="82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3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4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5" name="文本框 84"/>
              <p:cNvSpPr txBox="1"/>
              <p:nvPr/>
            </p:nvSpPr>
            <p:spPr>
              <a:xfrm>
                <a:off x="2180814" y="1937407"/>
                <a:ext cx="1797712" cy="40076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cxnSp>
          <p:nvCxnSpPr>
            <p:cNvPr id="78" name="肘形连接符 77"/>
            <p:cNvCxnSpPr>
              <a:endCxn id="98" idx="1"/>
            </p:cNvCxnSpPr>
            <p:nvPr/>
          </p:nvCxnSpPr>
          <p:spPr>
            <a:xfrm rot="16200000" flipH="1">
              <a:off x="2141192" y="2630359"/>
              <a:ext cx="615274" cy="192337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肘形连接符 78"/>
            <p:cNvCxnSpPr>
              <a:endCxn id="94" idx="1"/>
            </p:cNvCxnSpPr>
            <p:nvPr/>
          </p:nvCxnSpPr>
          <p:spPr>
            <a:xfrm rot="16200000" flipH="1">
              <a:off x="1691477" y="3080076"/>
              <a:ext cx="1514707" cy="192336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肘形连接符 79"/>
            <p:cNvCxnSpPr>
              <a:endCxn id="90" idx="1"/>
            </p:cNvCxnSpPr>
            <p:nvPr/>
          </p:nvCxnSpPr>
          <p:spPr>
            <a:xfrm rot="16200000" flipH="1">
              <a:off x="1236368" y="3524400"/>
              <a:ext cx="2424923" cy="192338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肘形连接符 80"/>
            <p:cNvCxnSpPr>
              <a:endCxn id="86" idx="1"/>
            </p:cNvCxnSpPr>
            <p:nvPr/>
          </p:nvCxnSpPr>
          <p:spPr>
            <a:xfrm rot="16200000" flipH="1">
              <a:off x="786650" y="3974115"/>
              <a:ext cx="3324356" cy="192339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08892" y="3439370"/>
            <a:ext cx="2151017" cy="699984"/>
            <a:chOff x="1485892" y="1885950"/>
            <a:chExt cx="3019439" cy="809625"/>
          </a:xfrm>
        </p:grpSpPr>
        <p:sp>
          <p:nvSpPr>
            <p:cNvPr id="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932092" y="3439370"/>
            <a:ext cx="2151017" cy="699984"/>
            <a:chOff x="1485892" y="1885950"/>
            <a:chExt cx="3019439" cy="809625"/>
          </a:xfrm>
        </p:grpSpPr>
        <p:sp>
          <p:nvSpPr>
            <p:cNvPr id="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084739" y="2989942"/>
            <a:ext cx="1598846" cy="1598840"/>
            <a:chOff x="2431365" y="3398521"/>
            <a:chExt cx="1099920" cy="1099918"/>
          </a:xfrm>
        </p:grpSpPr>
        <p:grpSp>
          <p:nvGrpSpPr>
            <p:cNvPr id="13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2741362" y="3686870"/>
              <a:ext cx="479930" cy="48698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08415" y="2989942"/>
            <a:ext cx="1598846" cy="1598840"/>
            <a:chOff x="2431365" y="3398521"/>
            <a:chExt cx="1099920" cy="1099918"/>
          </a:xfrm>
        </p:grpSpPr>
        <p:grpSp>
          <p:nvGrpSpPr>
            <p:cNvPr id="19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2741362" y="3686870"/>
              <a:ext cx="479930" cy="48698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875303" y="1778113"/>
            <a:ext cx="2017708" cy="699984"/>
            <a:chOff x="1485892" y="1885950"/>
            <a:chExt cx="3019439" cy="809625"/>
          </a:xfrm>
        </p:grpSpPr>
        <p:sp>
          <p:nvSpPr>
            <p:cNvPr id="26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7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8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298979" y="1778113"/>
            <a:ext cx="2017708" cy="699984"/>
            <a:chOff x="1485892" y="1885950"/>
            <a:chExt cx="3019439" cy="809625"/>
          </a:xfrm>
        </p:grpSpPr>
        <p:sp>
          <p:nvSpPr>
            <p:cNvPr id="31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2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3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875303" y="5100628"/>
            <a:ext cx="2017708" cy="699984"/>
            <a:chOff x="1485892" y="1885950"/>
            <a:chExt cx="3019439" cy="809625"/>
          </a:xfrm>
        </p:grpSpPr>
        <p:sp>
          <p:nvSpPr>
            <p:cNvPr id="36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7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8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98979" y="5100628"/>
            <a:ext cx="2017708" cy="699984"/>
            <a:chOff x="1485892" y="1885950"/>
            <a:chExt cx="3019439" cy="809625"/>
          </a:xfrm>
        </p:grpSpPr>
        <p:sp>
          <p:nvSpPr>
            <p:cNvPr id="41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2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3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032513" y="2028963"/>
              <a:ext cx="1926195" cy="512012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cxnSp>
        <p:nvCxnSpPr>
          <p:cNvPr id="48" name="直接连接符 47"/>
          <p:cNvCxnSpPr>
            <a:stCxn id="3" idx="3"/>
            <a:endCxn id="15" idx="2"/>
          </p:cNvCxnSpPr>
          <p:nvPr/>
        </p:nvCxnSpPr>
        <p:spPr>
          <a:xfrm>
            <a:off x="3259909" y="3789362"/>
            <a:ext cx="82483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stCxn id="15" idx="6"/>
            <a:endCxn id="21" idx="2"/>
          </p:cNvCxnSpPr>
          <p:nvPr/>
        </p:nvCxnSpPr>
        <p:spPr>
          <a:xfrm>
            <a:off x="5683585" y="3789362"/>
            <a:ext cx="82483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21" idx="6"/>
            <a:endCxn id="8" idx="1"/>
          </p:cNvCxnSpPr>
          <p:nvPr/>
        </p:nvCxnSpPr>
        <p:spPr>
          <a:xfrm>
            <a:off x="8107261" y="3789362"/>
            <a:ext cx="82483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26" idx="2"/>
            <a:endCxn id="15" idx="0"/>
          </p:cNvCxnSpPr>
          <p:nvPr/>
        </p:nvCxnSpPr>
        <p:spPr>
          <a:xfrm>
            <a:off x="4884157" y="2478097"/>
            <a:ext cx="5" cy="51184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31" idx="2"/>
            <a:endCxn id="21" idx="0"/>
          </p:cNvCxnSpPr>
          <p:nvPr/>
        </p:nvCxnSpPr>
        <p:spPr>
          <a:xfrm>
            <a:off x="7307833" y="2478097"/>
            <a:ext cx="5" cy="51184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15" idx="4"/>
            <a:endCxn id="36" idx="0"/>
          </p:cNvCxnSpPr>
          <p:nvPr/>
        </p:nvCxnSpPr>
        <p:spPr>
          <a:xfrm flipH="1">
            <a:off x="4884157" y="4588782"/>
            <a:ext cx="5" cy="511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21" idx="4"/>
            <a:endCxn id="41" idx="0"/>
          </p:cNvCxnSpPr>
          <p:nvPr/>
        </p:nvCxnSpPr>
        <p:spPr>
          <a:xfrm flipH="1">
            <a:off x="7307833" y="4588782"/>
            <a:ext cx="5" cy="511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24424" y="2602929"/>
            <a:ext cx="2372876" cy="2372868"/>
            <a:chOff x="2431365" y="3398521"/>
            <a:chExt cx="1099920" cy="1099918"/>
          </a:xfrm>
        </p:grpSpPr>
        <p:grpSp>
          <p:nvGrpSpPr>
            <p:cNvPr id="3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724527" y="3686870"/>
              <a:ext cx="513599" cy="55640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66909" y="1730794"/>
            <a:ext cx="2860207" cy="745851"/>
            <a:chOff x="1670653" y="1828427"/>
            <a:chExt cx="2818032" cy="592530"/>
          </a:xfrm>
        </p:grpSpPr>
        <p:sp>
          <p:nvSpPr>
            <p:cNvPr id="9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180814" y="1937407"/>
              <a:ext cx="1797711" cy="405780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666909" y="2854556"/>
            <a:ext cx="2860207" cy="745851"/>
            <a:chOff x="1670653" y="1828427"/>
            <a:chExt cx="2818032" cy="592530"/>
          </a:xfrm>
        </p:grpSpPr>
        <p:sp>
          <p:nvSpPr>
            <p:cNvPr id="14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180814" y="1937407"/>
              <a:ext cx="1797711" cy="405780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66909" y="3978318"/>
            <a:ext cx="2860207" cy="745851"/>
            <a:chOff x="1670653" y="1828427"/>
            <a:chExt cx="2818032" cy="592530"/>
          </a:xfrm>
        </p:grpSpPr>
        <p:sp>
          <p:nvSpPr>
            <p:cNvPr id="19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1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180814" y="1937407"/>
              <a:ext cx="1797711" cy="405780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66909" y="5102081"/>
            <a:ext cx="2860207" cy="745851"/>
            <a:chOff x="1670653" y="1828427"/>
            <a:chExt cx="2818032" cy="592530"/>
          </a:xfrm>
        </p:grpSpPr>
        <p:sp>
          <p:nvSpPr>
            <p:cNvPr id="24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>
                <a:gd name="adj" fmla="val 50000"/>
              </a:avLst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80814" y="1937407"/>
              <a:ext cx="1797711" cy="405780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396724" y="2602929"/>
            <a:ext cx="2372876" cy="2372868"/>
            <a:chOff x="2431365" y="3398521"/>
            <a:chExt cx="1099920" cy="1099918"/>
          </a:xfrm>
        </p:grpSpPr>
        <p:grpSp>
          <p:nvGrpSpPr>
            <p:cNvPr id="30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2724527" y="3686870"/>
              <a:ext cx="513599" cy="55640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797300" y="2103720"/>
            <a:ext cx="869609" cy="3371287"/>
            <a:chOff x="3797300" y="2103720"/>
            <a:chExt cx="869609" cy="3371287"/>
          </a:xfrm>
        </p:grpSpPr>
        <p:cxnSp>
          <p:nvCxnSpPr>
            <p:cNvPr id="36" name="肘形连接符 35"/>
            <p:cNvCxnSpPr>
              <a:stCxn id="5" idx="6"/>
              <a:endCxn id="9" idx="1"/>
            </p:cNvCxnSpPr>
            <p:nvPr/>
          </p:nvCxnSpPr>
          <p:spPr>
            <a:xfrm flipV="1">
              <a:off x="3797300" y="2103720"/>
              <a:ext cx="869609" cy="168564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肘形连接符 37"/>
            <p:cNvCxnSpPr>
              <a:stCxn id="5" idx="6"/>
              <a:endCxn id="14" idx="1"/>
            </p:cNvCxnSpPr>
            <p:nvPr/>
          </p:nvCxnSpPr>
          <p:spPr>
            <a:xfrm flipV="1">
              <a:off x="3797300" y="3227482"/>
              <a:ext cx="869609" cy="56188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肘形连接符 39"/>
            <p:cNvCxnSpPr>
              <a:stCxn id="5" idx="6"/>
              <a:endCxn id="19" idx="1"/>
            </p:cNvCxnSpPr>
            <p:nvPr/>
          </p:nvCxnSpPr>
          <p:spPr>
            <a:xfrm>
              <a:off x="3797300" y="3789363"/>
              <a:ext cx="869609" cy="56188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肘形连接符 41"/>
            <p:cNvCxnSpPr>
              <a:stCxn id="5" idx="6"/>
              <a:endCxn id="24" idx="1"/>
            </p:cNvCxnSpPr>
            <p:nvPr/>
          </p:nvCxnSpPr>
          <p:spPr>
            <a:xfrm>
              <a:off x="3797300" y="3789363"/>
              <a:ext cx="869609" cy="168564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7527116" y="2103720"/>
            <a:ext cx="869608" cy="3371287"/>
            <a:chOff x="7527116" y="2103720"/>
            <a:chExt cx="869608" cy="3371287"/>
          </a:xfrm>
        </p:grpSpPr>
        <p:cxnSp>
          <p:nvCxnSpPr>
            <p:cNvPr id="44" name="肘形连接符 43"/>
            <p:cNvCxnSpPr>
              <a:stCxn id="9" idx="3"/>
              <a:endCxn id="32" idx="2"/>
            </p:cNvCxnSpPr>
            <p:nvPr/>
          </p:nvCxnSpPr>
          <p:spPr>
            <a:xfrm>
              <a:off x="7527116" y="2103720"/>
              <a:ext cx="869608" cy="168564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肘形连接符 45"/>
            <p:cNvCxnSpPr>
              <a:stCxn id="14" idx="3"/>
              <a:endCxn id="32" idx="2"/>
            </p:cNvCxnSpPr>
            <p:nvPr/>
          </p:nvCxnSpPr>
          <p:spPr>
            <a:xfrm>
              <a:off x="7527116" y="3227482"/>
              <a:ext cx="869608" cy="56188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肘形连接符 47"/>
            <p:cNvCxnSpPr>
              <a:stCxn id="19" idx="3"/>
              <a:endCxn id="32" idx="2"/>
            </p:cNvCxnSpPr>
            <p:nvPr/>
          </p:nvCxnSpPr>
          <p:spPr>
            <a:xfrm flipV="1">
              <a:off x="7527116" y="3789363"/>
              <a:ext cx="869608" cy="56188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肘形连接符 49"/>
            <p:cNvCxnSpPr>
              <a:stCxn id="24" idx="3"/>
              <a:endCxn id="32" idx="2"/>
            </p:cNvCxnSpPr>
            <p:nvPr/>
          </p:nvCxnSpPr>
          <p:spPr>
            <a:xfrm flipV="1">
              <a:off x="7527116" y="3789363"/>
              <a:ext cx="869608" cy="168564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247262" y="1685924"/>
            <a:ext cx="1820816" cy="592530"/>
            <a:chOff x="1485892" y="1885950"/>
            <a:chExt cx="3019439" cy="809625"/>
          </a:xfrm>
        </p:grpSpPr>
        <p:sp>
          <p:nvSpPr>
            <p:cNvPr id="1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247262" y="2585751"/>
            <a:ext cx="1820816" cy="592530"/>
            <a:chOff x="1485892" y="1885950"/>
            <a:chExt cx="3019439" cy="809625"/>
          </a:xfrm>
        </p:grpSpPr>
        <p:sp>
          <p:nvSpPr>
            <p:cNvPr id="2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247262" y="3485579"/>
            <a:ext cx="1820816" cy="592530"/>
            <a:chOff x="1485892" y="1885950"/>
            <a:chExt cx="3019439" cy="809625"/>
          </a:xfrm>
        </p:grpSpPr>
        <p:sp>
          <p:nvSpPr>
            <p:cNvPr id="2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247262" y="4385407"/>
            <a:ext cx="1820816" cy="592530"/>
            <a:chOff x="1485892" y="1885950"/>
            <a:chExt cx="3019439" cy="809625"/>
          </a:xfrm>
        </p:grpSpPr>
        <p:sp>
          <p:nvSpPr>
            <p:cNvPr id="3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47262" y="5285234"/>
            <a:ext cx="1820816" cy="592530"/>
            <a:chOff x="1485892" y="1885950"/>
            <a:chExt cx="3019439" cy="809625"/>
          </a:xfrm>
        </p:grpSpPr>
        <p:sp>
          <p:nvSpPr>
            <p:cNvPr id="3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9126584" y="1685924"/>
            <a:ext cx="1820816" cy="592530"/>
            <a:chOff x="1485892" y="1885950"/>
            <a:chExt cx="3019439" cy="809625"/>
          </a:xfrm>
        </p:grpSpPr>
        <p:sp>
          <p:nvSpPr>
            <p:cNvPr id="4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126584" y="2585751"/>
            <a:ext cx="1820816" cy="592530"/>
            <a:chOff x="1485892" y="1885950"/>
            <a:chExt cx="3019439" cy="809625"/>
          </a:xfrm>
        </p:grpSpPr>
        <p:sp>
          <p:nvSpPr>
            <p:cNvPr id="4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9126584" y="3485579"/>
            <a:ext cx="1820816" cy="592530"/>
            <a:chOff x="1485892" y="1885950"/>
            <a:chExt cx="3019439" cy="809625"/>
          </a:xfrm>
        </p:grpSpPr>
        <p:sp>
          <p:nvSpPr>
            <p:cNvPr id="5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9126584" y="4385407"/>
            <a:ext cx="1820816" cy="592530"/>
            <a:chOff x="1485892" y="1885950"/>
            <a:chExt cx="3019439" cy="809625"/>
          </a:xfrm>
        </p:grpSpPr>
        <p:sp>
          <p:nvSpPr>
            <p:cNvPr id="58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9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9126584" y="5285234"/>
            <a:ext cx="1820816" cy="592530"/>
            <a:chOff x="1485892" y="1885950"/>
            <a:chExt cx="3019439" cy="809625"/>
          </a:xfrm>
        </p:grpSpPr>
        <p:sp>
          <p:nvSpPr>
            <p:cNvPr id="63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5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991215" y="2908300"/>
            <a:ext cx="1762124" cy="1762120"/>
            <a:chOff x="2431365" y="3398521"/>
            <a:chExt cx="1099920" cy="1099918"/>
          </a:xfrm>
        </p:grpSpPr>
        <p:grpSp>
          <p:nvGrpSpPr>
            <p:cNvPr id="1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2731576" y="3686870"/>
              <a:ext cx="499498" cy="5187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442554" y="2908300"/>
            <a:ext cx="1762124" cy="1762120"/>
            <a:chOff x="2431365" y="3398521"/>
            <a:chExt cx="1099920" cy="1099918"/>
          </a:xfrm>
        </p:grpSpPr>
        <p:grpSp>
          <p:nvGrpSpPr>
            <p:cNvPr id="6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2731576" y="3686870"/>
              <a:ext cx="499498" cy="5187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068079" y="1982189"/>
            <a:ext cx="6105828" cy="3599310"/>
            <a:chOff x="3068079" y="1982189"/>
            <a:chExt cx="6105828" cy="3599310"/>
          </a:xfrm>
        </p:grpSpPr>
        <p:cxnSp>
          <p:nvCxnSpPr>
            <p:cNvPr id="77" name="肘形连接符 76"/>
            <p:cNvCxnSpPr>
              <a:stCxn id="14" idx="2"/>
              <a:endCxn id="18" idx="3"/>
            </p:cNvCxnSpPr>
            <p:nvPr/>
          </p:nvCxnSpPr>
          <p:spPr>
            <a:xfrm rot="10800000">
              <a:off x="3068079" y="1982190"/>
              <a:ext cx="923137" cy="180717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肘形连接符 78"/>
            <p:cNvCxnSpPr>
              <a:stCxn id="14" idx="2"/>
              <a:endCxn id="23" idx="3"/>
            </p:cNvCxnSpPr>
            <p:nvPr/>
          </p:nvCxnSpPr>
          <p:spPr>
            <a:xfrm rot="10800000">
              <a:off x="3068079" y="2882016"/>
              <a:ext cx="923137" cy="90734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肘形连接符 80"/>
            <p:cNvCxnSpPr>
              <a:stCxn id="14" idx="2"/>
              <a:endCxn id="28" idx="3"/>
            </p:cNvCxnSpPr>
            <p:nvPr/>
          </p:nvCxnSpPr>
          <p:spPr>
            <a:xfrm rot="10800000">
              <a:off x="3068079" y="3781844"/>
              <a:ext cx="923137" cy="751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肘形连接符 82"/>
            <p:cNvCxnSpPr>
              <a:stCxn id="14" idx="2"/>
              <a:endCxn id="33" idx="3"/>
            </p:cNvCxnSpPr>
            <p:nvPr/>
          </p:nvCxnSpPr>
          <p:spPr>
            <a:xfrm rot="10800000" flipV="1">
              <a:off x="3068079" y="3789360"/>
              <a:ext cx="923137" cy="892312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肘形连接符 84"/>
            <p:cNvCxnSpPr>
              <a:stCxn id="14" idx="2"/>
              <a:endCxn id="38" idx="3"/>
            </p:cNvCxnSpPr>
            <p:nvPr/>
          </p:nvCxnSpPr>
          <p:spPr>
            <a:xfrm rot="10800000" flipV="1">
              <a:off x="3068079" y="3789359"/>
              <a:ext cx="923137" cy="1792139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肘形连接符 86"/>
            <p:cNvCxnSpPr>
              <a:stCxn id="70" idx="6"/>
              <a:endCxn id="43" idx="1"/>
            </p:cNvCxnSpPr>
            <p:nvPr/>
          </p:nvCxnSpPr>
          <p:spPr>
            <a:xfrm flipV="1">
              <a:off x="8204678" y="1982189"/>
              <a:ext cx="921906" cy="180717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肘形连接符 88"/>
            <p:cNvCxnSpPr>
              <a:stCxn id="70" idx="6"/>
              <a:endCxn id="48" idx="1"/>
            </p:cNvCxnSpPr>
            <p:nvPr/>
          </p:nvCxnSpPr>
          <p:spPr>
            <a:xfrm flipV="1">
              <a:off x="8204678" y="2882016"/>
              <a:ext cx="921906" cy="90734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肘形连接符 90"/>
            <p:cNvCxnSpPr>
              <a:stCxn id="70" idx="6"/>
              <a:endCxn id="54" idx="1"/>
            </p:cNvCxnSpPr>
            <p:nvPr/>
          </p:nvCxnSpPr>
          <p:spPr>
            <a:xfrm flipV="1">
              <a:off x="8204678" y="3781844"/>
              <a:ext cx="969229" cy="751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肘形连接符 92"/>
            <p:cNvCxnSpPr>
              <a:stCxn id="70" idx="6"/>
              <a:endCxn id="58" idx="1"/>
            </p:cNvCxnSpPr>
            <p:nvPr/>
          </p:nvCxnSpPr>
          <p:spPr>
            <a:xfrm>
              <a:off x="8204678" y="3789360"/>
              <a:ext cx="921906" cy="892312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肘形连接符 95"/>
            <p:cNvCxnSpPr>
              <a:stCxn id="70" idx="6"/>
              <a:endCxn id="63" idx="1"/>
            </p:cNvCxnSpPr>
            <p:nvPr/>
          </p:nvCxnSpPr>
          <p:spPr>
            <a:xfrm>
              <a:off x="8204678" y="3789360"/>
              <a:ext cx="921906" cy="1792139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直接连接符 99"/>
          <p:cNvCxnSpPr>
            <a:stCxn id="14" idx="6"/>
            <a:endCxn id="70" idx="2"/>
          </p:cNvCxnSpPr>
          <p:nvPr/>
        </p:nvCxnSpPr>
        <p:spPr>
          <a:xfrm>
            <a:off x="5753339" y="3789360"/>
            <a:ext cx="68921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995056" y="1525238"/>
            <a:ext cx="2209802" cy="592530"/>
            <a:chOff x="1485892" y="1885950"/>
            <a:chExt cx="3019439" cy="809625"/>
          </a:xfrm>
        </p:grpSpPr>
        <p:sp>
          <p:nvSpPr>
            <p:cNvPr id="5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206193" y="2594893"/>
            <a:ext cx="2209802" cy="592530"/>
            <a:chOff x="1485892" y="1885950"/>
            <a:chExt cx="3019439" cy="809625"/>
          </a:xfrm>
        </p:grpSpPr>
        <p:sp>
          <p:nvSpPr>
            <p:cNvPr id="15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17330" y="3664548"/>
            <a:ext cx="2209802" cy="592530"/>
            <a:chOff x="1485892" y="1885950"/>
            <a:chExt cx="3019439" cy="809625"/>
          </a:xfrm>
        </p:grpSpPr>
        <p:sp>
          <p:nvSpPr>
            <p:cNvPr id="20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1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95056" y="3664548"/>
            <a:ext cx="2209802" cy="592530"/>
            <a:chOff x="1485892" y="1885950"/>
            <a:chExt cx="3019439" cy="809625"/>
          </a:xfrm>
        </p:grpSpPr>
        <p:sp>
          <p:nvSpPr>
            <p:cNvPr id="25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7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572782" y="3664548"/>
            <a:ext cx="2209802" cy="592530"/>
            <a:chOff x="1485892" y="1885950"/>
            <a:chExt cx="3019439" cy="809625"/>
          </a:xfrm>
        </p:grpSpPr>
        <p:sp>
          <p:nvSpPr>
            <p:cNvPr id="30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2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83919" y="2594893"/>
            <a:ext cx="2209802" cy="592530"/>
            <a:chOff x="1485892" y="1885950"/>
            <a:chExt cx="3019439" cy="809625"/>
          </a:xfrm>
        </p:grpSpPr>
        <p:sp>
          <p:nvSpPr>
            <p:cNvPr id="35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6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7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417329" y="4629150"/>
            <a:ext cx="2209803" cy="1485904"/>
            <a:chOff x="1417329" y="4524377"/>
            <a:chExt cx="2209803" cy="1590677"/>
          </a:xfrm>
        </p:grpSpPr>
        <p:grpSp>
          <p:nvGrpSpPr>
            <p:cNvPr id="39" name="组合 38"/>
            <p:cNvGrpSpPr/>
            <p:nvPr/>
          </p:nvGrpSpPr>
          <p:grpSpPr>
            <a:xfrm rot="5400000">
              <a:off x="850829" y="5090877"/>
              <a:ext cx="1590677" cy="457677"/>
              <a:chOff x="1485892" y="1826808"/>
              <a:chExt cx="3019439" cy="868767"/>
            </a:xfrm>
          </p:grpSpPr>
          <p:sp>
            <p:nvSpPr>
              <p:cNvPr id="40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1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2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 rot="5400000">
              <a:off x="1726892" y="5090877"/>
              <a:ext cx="1590677" cy="457677"/>
              <a:chOff x="1485892" y="1826808"/>
              <a:chExt cx="3019439" cy="868767"/>
            </a:xfrm>
          </p:grpSpPr>
          <p:sp>
            <p:nvSpPr>
              <p:cNvPr id="45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6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7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 rot="5400000">
              <a:off x="2602955" y="5090877"/>
              <a:ext cx="1590677" cy="457677"/>
              <a:chOff x="1485892" y="1826808"/>
              <a:chExt cx="3019439" cy="868767"/>
            </a:xfrm>
          </p:grpSpPr>
          <p:sp>
            <p:nvSpPr>
              <p:cNvPr id="50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1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2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4998265" y="4629150"/>
            <a:ext cx="2209803" cy="1485904"/>
            <a:chOff x="1417329" y="4524377"/>
            <a:chExt cx="2209803" cy="1590677"/>
          </a:xfrm>
        </p:grpSpPr>
        <p:grpSp>
          <p:nvGrpSpPr>
            <p:cNvPr id="56" name="组合 55"/>
            <p:cNvGrpSpPr/>
            <p:nvPr/>
          </p:nvGrpSpPr>
          <p:grpSpPr>
            <a:xfrm rot="5400000">
              <a:off x="850829" y="5090877"/>
              <a:ext cx="1590677" cy="457677"/>
              <a:chOff x="1485892" y="1826808"/>
              <a:chExt cx="3019439" cy="868767"/>
            </a:xfrm>
          </p:grpSpPr>
          <p:sp>
            <p:nvSpPr>
              <p:cNvPr id="67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8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9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 rot="5400000">
              <a:off x="1726892" y="5090877"/>
              <a:ext cx="1590677" cy="457677"/>
              <a:chOff x="1485892" y="1826808"/>
              <a:chExt cx="3019439" cy="868767"/>
            </a:xfrm>
          </p:grpSpPr>
          <p:sp>
            <p:nvSpPr>
              <p:cNvPr id="63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4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5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 rot="5400000">
              <a:off x="2602955" y="5090877"/>
              <a:ext cx="1590677" cy="457677"/>
              <a:chOff x="1485892" y="1826808"/>
              <a:chExt cx="3019439" cy="868767"/>
            </a:xfrm>
          </p:grpSpPr>
          <p:sp>
            <p:nvSpPr>
              <p:cNvPr id="59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0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1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8572782" y="4629150"/>
            <a:ext cx="2209803" cy="1485904"/>
            <a:chOff x="1417329" y="4524377"/>
            <a:chExt cx="2209803" cy="1590677"/>
          </a:xfrm>
        </p:grpSpPr>
        <p:grpSp>
          <p:nvGrpSpPr>
            <p:cNvPr id="72" name="组合 71"/>
            <p:cNvGrpSpPr/>
            <p:nvPr/>
          </p:nvGrpSpPr>
          <p:grpSpPr>
            <a:xfrm rot="5400000">
              <a:off x="850829" y="5090877"/>
              <a:ext cx="1590677" cy="457677"/>
              <a:chOff x="1485892" y="1826808"/>
              <a:chExt cx="3019439" cy="868767"/>
            </a:xfrm>
          </p:grpSpPr>
          <p:sp>
            <p:nvSpPr>
              <p:cNvPr id="83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4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5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rot="5400000">
              <a:off x="1726892" y="5090877"/>
              <a:ext cx="1590677" cy="457677"/>
              <a:chOff x="1485892" y="1826808"/>
              <a:chExt cx="3019439" cy="868767"/>
            </a:xfrm>
          </p:grpSpPr>
          <p:sp>
            <p:nvSpPr>
              <p:cNvPr id="79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0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1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 rot="5400000">
              <a:off x="2602955" y="5090877"/>
              <a:ext cx="1590677" cy="457677"/>
              <a:chOff x="1485892" y="1826808"/>
              <a:chExt cx="3019439" cy="868767"/>
            </a:xfrm>
          </p:grpSpPr>
          <p:sp>
            <p:nvSpPr>
              <p:cNvPr id="75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6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7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 rot="16200000">
                <a:off x="2570447" y="869342"/>
                <a:ext cx="840288" cy="2755220"/>
              </a:xfrm>
              <a:prstGeom prst="roundRect">
                <a:avLst/>
              </a:prstGeom>
              <a:noFill/>
            </p:spPr>
            <p:txBody>
              <a:bodyPr vert="eaVert"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311095" y="2117767"/>
            <a:ext cx="3577725" cy="477126"/>
            <a:chOff x="4311095" y="2117767"/>
            <a:chExt cx="3577725" cy="477126"/>
          </a:xfrm>
        </p:grpSpPr>
        <p:cxnSp>
          <p:nvCxnSpPr>
            <p:cNvPr id="88" name="肘形连接符 87"/>
            <p:cNvCxnSpPr>
              <a:stCxn id="5" idx="2"/>
              <a:endCxn id="15" idx="0"/>
            </p:cNvCxnSpPr>
            <p:nvPr/>
          </p:nvCxnSpPr>
          <p:spPr>
            <a:xfrm rot="5400000">
              <a:off x="4966964" y="1461899"/>
              <a:ext cx="477125" cy="178886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肘形连接符 89"/>
            <p:cNvCxnSpPr>
              <a:stCxn id="5" idx="2"/>
              <a:endCxn id="35" idx="0"/>
            </p:cNvCxnSpPr>
            <p:nvPr/>
          </p:nvCxnSpPr>
          <p:spPr>
            <a:xfrm rot="16200000" flipH="1">
              <a:off x="6755826" y="1461898"/>
              <a:ext cx="477125" cy="178886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肘形连接符 93"/>
          <p:cNvCxnSpPr>
            <a:stCxn id="35" idx="2"/>
            <a:endCxn id="30" idx="0"/>
          </p:cNvCxnSpPr>
          <p:nvPr/>
        </p:nvCxnSpPr>
        <p:spPr>
          <a:xfrm rot="16200000" flipH="1">
            <a:off x="8544689" y="2531553"/>
            <a:ext cx="477125" cy="178886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522232" y="3187422"/>
            <a:ext cx="3577725" cy="477126"/>
            <a:chOff x="2522232" y="3187422"/>
            <a:chExt cx="3577725" cy="477126"/>
          </a:xfrm>
        </p:grpSpPr>
        <p:cxnSp>
          <p:nvCxnSpPr>
            <p:cNvPr id="92" name="肘形连接符 91"/>
            <p:cNvCxnSpPr>
              <a:stCxn id="15" idx="2"/>
              <a:endCxn id="20" idx="0"/>
            </p:cNvCxnSpPr>
            <p:nvPr/>
          </p:nvCxnSpPr>
          <p:spPr>
            <a:xfrm rot="5400000">
              <a:off x="3178101" y="2531554"/>
              <a:ext cx="477125" cy="178886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肘形连接符 95"/>
            <p:cNvCxnSpPr>
              <a:stCxn id="15" idx="2"/>
              <a:endCxn id="25" idx="0"/>
            </p:cNvCxnSpPr>
            <p:nvPr/>
          </p:nvCxnSpPr>
          <p:spPr>
            <a:xfrm rot="16200000" flipH="1">
              <a:off x="4966963" y="2531553"/>
              <a:ext cx="477125" cy="178886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合 88"/>
          <p:cNvGrpSpPr/>
          <p:nvPr/>
        </p:nvGrpSpPr>
        <p:grpSpPr>
          <a:xfrm>
            <a:off x="1630590" y="4257078"/>
            <a:ext cx="1752125" cy="372073"/>
            <a:chOff x="1630590" y="4257078"/>
            <a:chExt cx="1752125" cy="372073"/>
          </a:xfrm>
        </p:grpSpPr>
        <p:cxnSp>
          <p:nvCxnSpPr>
            <p:cNvPr id="99" name="肘形连接符 98"/>
            <p:cNvCxnSpPr>
              <a:stCxn id="20" idx="2"/>
              <a:endCxn id="40" idx="1"/>
            </p:cNvCxnSpPr>
            <p:nvPr/>
          </p:nvCxnSpPr>
          <p:spPr>
            <a:xfrm rot="5400000">
              <a:off x="1890375" y="3997294"/>
              <a:ext cx="372072" cy="89164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肘形连接符 100"/>
            <p:cNvCxnSpPr>
              <a:stCxn id="20" idx="2"/>
              <a:endCxn id="50" idx="1"/>
            </p:cNvCxnSpPr>
            <p:nvPr/>
          </p:nvCxnSpPr>
          <p:spPr>
            <a:xfrm rot="16200000" flipH="1">
              <a:off x="2766437" y="4012871"/>
              <a:ext cx="372072" cy="860485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肘形连接符 102"/>
            <p:cNvCxnSpPr>
              <a:stCxn id="20" idx="2"/>
              <a:endCxn id="45" idx="1"/>
            </p:cNvCxnSpPr>
            <p:nvPr/>
          </p:nvCxnSpPr>
          <p:spPr>
            <a:xfrm rot="5400000">
              <a:off x="2328406" y="4435325"/>
              <a:ext cx="372072" cy="1557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组合 86"/>
          <p:cNvGrpSpPr/>
          <p:nvPr/>
        </p:nvGrpSpPr>
        <p:grpSpPr>
          <a:xfrm>
            <a:off x="5211526" y="4257078"/>
            <a:ext cx="1752125" cy="372073"/>
            <a:chOff x="5211526" y="4257078"/>
            <a:chExt cx="1752125" cy="372073"/>
          </a:xfrm>
        </p:grpSpPr>
        <p:cxnSp>
          <p:nvCxnSpPr>
            <p:cNvPr id="105" name="肘形连接符 104"/>
            <p:cNvCxnSpPr>
              <a:stCxn id="25" idx="2"/>
              <a:endCxn id="67" idx="1"/>
            </p:cNvCxnSpPr>
            <p:nvPr/>
          </p:nvCxnSpPr>
          <p:spPr>
            <a:xfrm rot="5400000">
              <a:off x="5469706" y="3998899"/>
              <a:ext cx="372072" cy="88843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肘形连接符 106"/>
            <p:cNvCxnSpPr>
              <a:stCxn id="25" idx="2"/>
              <a:endCxn id="63" idx="1"/>
            </p:cNvCxnSpPr>
            <p:nvPr/>
          </p:nvCxnSpPr>
          <p:spPr>
            <a:xfrm rot="5400000">
              <a:off x="5907737" y="4436930"/>
              <a:ext cx="372072" cy="1236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肘形连接符 108"/>
            <p:cNvCxnSpPr>
              <a:stCxn id="25" idx="2"/>
              <a:endCxn id="59" idx="1"/>
            </p:cNvCxnSpPr>
            <p:nvPr/>
          </p:nvCxnSpPr>
          <p:spPr>
            <a:xfrm rot="16200000" flipH="1">
              <a:off x="6345768" y="4011266"/>
              <a:ext cx="372072" cy="863695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/>
          <p:cNvGrpSpPr/>
          <p:nvPr/>
        </p:nvGrpSpPr>
        <p:grpSpPr>
          <a:xfrm>
            <a:off x="8786043" y="4257078"/>
            <a:ext cx="1752126" cy="372073"/>
            <a:chOff x="8786043" y="4257078"/>
            <a:chExt cx="1752126" cy="372073"/>
          </a:xfrm>
        </p:grpSpPr>
        <p:cxnSp>
          <p:nvCxnSpPr>
            <p:cNvPr id="111" name="肘形连接符 110"/>
            <p:cNvCxnSpPr>
              <a:stCxn id="30" idx="2"/>
              <a:endCxn id="83" idx="1"/>
            </p:cNvCxnSpPr>
            <p:nvPr/>
          </p:nvCxnSpPr>
          <p:spPr>
            <a:xfrm rot="5400000">
              <a:off x="9045827" y="3997294"/>
              <a:ext cx="372072" cy="891640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肘形连接符 112"/>
            <p:cNvCxnSpPr>
              <a:stCxn id="30" idx="2"/>
              <a:endCxn id="75" idx="1"/>
            </p:cNvCxnSpPr>
            <p:nvPr/>
          </p:nvCxnSpPr>
          <p:spPr>
            <a:xfrm rot="16200000" flipH="1">
              <a:off x="9921890" y="4012871"/>
              <a:ext cx="372072" cy="86048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肘形连接符 115"/>
            <p:cNvCxnSpPr>
              <a:stCxn id="30" idx="2"/>
              <a:endCxn id="79" idx="1"/>
            </p:cNvCxnSpPr>
            <p:nvPr/>
          </p:nvCxnSpPr>
          <p:spPr>
            <a:xfrm rot="5400000">
              <a:off x="9483859" y="4435326"/>
              <a:ext cx="372072" cy="1557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1216935" y="1647371"/>
            <a:ext cx="9984901" cy="4521756"/>
            <a:chOff x="1216935" y="1647371"/>
            <a:chExt cx="9984901" cy="4521756"/>
          </a:xfrm>
        </p:grpSpPr>
        <p:grpSp>
          <p:nvGrpSpPr>
            <p:cNvPr id="2" name="组合 1"/>
            <p:cNvGrpSpPr/>
            <p:nvPr/>
          </p:nvGrpSpPr>
          <p:grpSpPr>
            <a:xfrm>
              <a:off x="4665897" y="1647371"/>
              <a:ext cx="2860207" cy="745851"/>
              <a:chOff x="1670653" y="1828427"/>
              <a:chExt cx="2818032" cy="592530"/>
            </a:xfrm>
          </p:grpSpPr>
          <p:sp>
            <p:nvSpPr>
              <p:cNvPr id="3" name="椭圆 4"/>
              <p:cNvSpPr/>
              <p:nvPr/>
            </p:nvSpPr>
            <p:spPr bwMode="auto">
              <a:xfrm rot="10800000" flipH="1" flipV="1">
                <a:off x="1670653" y="1828427"/>
                <a:ext cx="2818032" cy="59253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" name="椭圆 5"/>
              <p:cNvSpPr/>
              <p:nvPr/>
            </p:nvSpPr>
            <p:spPr bwMode="auto">
              <a:xfrm rot="10800000" flipH="1" flipV="1">
                <a:off x="1743893" y="1862611"/>
                <a:ext cx="2671551" cy="52416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" name="椭圆 6"/>
              <p:cNvSpPr/>
              <p:nvPr/>
            </p:nvSpPr>
            <p:spPr bwMode="auto">
              <a:xfrm rot="10800000" flipH="1" flipV="1">
                <a:off x="1829552" y="1927090"/>
                <a:ext cx="2500234" cy="39520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180814" y="1937407"/>
                <a:ext cx="1797711" cy="405780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8" name="组合 118"/>
            <p:cNvGrpSpPr/>
            <p:nvPr/>
          </p:nvGrpSpPr>
          <p:grpSpPr bwMode="auto">
            <a:xfrm rot="10800000" flipH="1" flipV="1">
              <a:off x="2491414" y="3015774"/>
              <a:ext cx="1267782" cy="1267778"/>
              <a:chOff x="6963437" y="1392790"/>
              <a:chExt cx="626639" cy="626639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 dpi="0" rotWithShape="1">
                <a:blip r:embed="rId3" cstate="email"/>
                <a:srcRect/>
                <a:tile tx="0" ty="0" sx="20000" sy="20000" flip="none" algn="t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3" name="组合 118"/>
            <p:cNvGrpSpPr/>
            <p:nvPr/>
          </p:nvGrpSpPr>
          <p:grpSpPr bwMode="auto">
            <a:xfrm rot="10800000" flipH="1" flipV="1">
              <a:off x="5463218" y="3015774"/>
              <a:ext cx="1267782" cy="1267778"/>
              <a:chOff x="6963437" y="1392790"/>
              <a:chExt cx="626639" cy="626639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 dpi="0" rotWithShape="1">
                <a:blip r:embed="rId4" cstate="email"/>
                <a:srcRect/>
                <a:tile tx="374650" ty="133350" sx="15000" sy="15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7" name="组合 118"/>
            <p:cNvGrpSpPr/>
            <p:nvPr/>
          </p:nvGrpSpPr>
          <p:grpSpPr bwMode="auto">
            <a:xfrm rot="10800000" flipH="1" flipV="1">
              <a:off x="8435014" y="3015774"/>
              <a:ext cx="1267782" cy="1267778"/>
              <a:chOff x="6963437" y="1392790"/>
              <a:chExt cx="626639" cy="626639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 dpi="0" rotWithShape="1">
                <a:blip r:embed="rId5" cstate="email"/>
                <a:srcRect/>
                <a:tile tx="0" ty="41910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21" name="组合 118"/>
            <p:cNvGrpSpPr/>
            <p:nvPr/>
          </p:nvGrpSpPr>
          <p:grpSpPr bwMode="auto">
            <a:xfrm rot="10800000" flipH="1" flipV="1">
              <a:off x="1504665" y="4869972"/>
              <a:ext cx="874082" cy="874079"/>
              <a:chOff x="6963437" y="1392790"/>
              <a:chExt cx="626639" cy="626639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25" name="组合 118"/>
            <p:cNvGrpSpPr/>
            <p:nvPr/>
          </p:nvGrpSpPr>
          <p:grpSpPr bwMode="auto">
            <a:xfrm rot="10800000" flipH="1" flipV="1">
              <a:off x="3871862" y="4869972"/>
              <a:ext cx="874082" cy="874079"/>
              <a:chOff x="6963437" y="1392790"/>
              <a:chExt cx="626639" cy="626639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31" name="组合 118"/>
            <p:cNvGrpSpPr/>
            <p:nvPr/>
          </p:nvGrpSpPr>
          <p:grpSpPr bwMode="auto">
            <a:xfrm rot="10800000" flipH="1" flipV="1">
              <a:off x="7448266" y="4869972"/>
              <a:ext cx="874082" cy="874079"/>
              <a:chOff x="6963437" y="1392790"/>
              <a:chExt cx="626639" cy="626639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32" name="组合 118"/>
            <p:cNvGrpSpPr/>
            <p:nvPr/>
          </p:nvGrpSpPr>
          <p:grpSpPr bwMode="auto">
            <a:xfrm rot="10800000" flipH="1" flipV="1">
              <a:off x="9815463" y="4869972"/>
              <a:ext cx="874082" cy="874079"/>
              <a:chOff x="6963437" y="1392790"/>
              <a:chExt cx="626639" cy="626639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39" name="组合 118"/>
            <p:cNvGrpSpPr/>
            <p:nvPr/>
          </p:nvGrpSpPr>
          <p:grpSpPr bwMode="auto">
            <a:xfrm rot="10800000" flipH="1" flipV="1">
              <a:off x="5658959" y="4869972"/>
              <a:ext cx="874082" cy="874079"/>
              <a:chOff x="6963437" y="1392790"/>
              <a:chExt cx="626639" cy="626639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43" name="组合 118"/>
            <p:cNvGrpSpPr/>
            <p:nvPr/>
          </p:nvGrpSpPr>
          <p:grpSpPr bwMode="auto">
            <a:xfrm rot="10800000" flipH="1" flipV="1">
              <a:off x="8632930" y="4869972"/>
              <a:ext cx="874082" cy="874079"/>
              <a:chOff x="6963437" y="1392790"/>
              <a:chExt cx="626639" cy="626639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blipFill>
                <a:blip r:embed="rId6" cstate="email"/>
                <a:tile tx="0" ty="0" sx="20000" sy="2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cxnSp>
          <p:nvCxnSpPr>
            <p:cNvPr id="48" name="肘形连接符 47"/>
            <p:cNvCxnSpPr>
              <a:stCxn id="3" idx="2"/>
              <a:endCxn id="10" idx="0"/>
            </p:cNvCxnSpPr>
            <p:nvPr/>
          </p:nvCxnSpPr>
          <p:spPr>
            <a:xfrm rot="5400000">
              <a:off x="4299377" y="1219150"/>
              <a:ext cx="622552" cy="297069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肘形连接符 49"/>
            <p:cNvCxnSpPr>
              <a:stCxn id="3" idx="2"/>
              <a:endCxn id="14" idx="0"/>
            </p:cNvCxnSpPr>
            <p:nvPr/>
          </p:nvCxnSpPr>
          <p:spPr>
            <a:xfrm rot="16200000" flipH="1">
              <a:off x="5785279" y="2703944"/>
              <a:ext cx="622552" cy="110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肘形连接符 51"/>
            <p:cNvCxnSpPr>
              <a:stCxn id="3" idx="2"/>
              <a:endCxn id="18" idx="0"/>
            </p:cNvCxnSpPr>
            <p:nvPr/>
          </p:nvCxnSpPr>
          <p:spPr>
            <a:xfrm rot="16200000" flipH="1">
              <a:off x="7271177" y="1218046"/>
              <a:ext cx="622552" cy="297290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肘形连接符 53"/>
            <p:cNvCxnSpPr>
              <a:stCxn id="10" idx="4"/>
              <a:endCxn id="22" idx="0"/>
            </p:cNvCxnSpPr>
            <p:nvPr/>
          </p:nvCxnSpPr>
          <p:spPr>
            <a:xfrm rot="5400000">
              <a:off x="2240296" y="3984963"/>
              <a:ext cx="586420" cy="1183599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10" idx="4"/>
              <a:endCxn id="26" idx="0"/>
            </p:cNvCxnSpPr>
            <p:nvPr/>
          </p:nvCxnSpPr>
          <p:spPr>
            <a:xfrm rot="16200000" flipH="1">
              <a:off x="3423894" y="3984963"/>
              <a:ext cx="586420" cy="118359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肘形连接符 57"/>
            <p:cNvCxnSpPr>
              <a:stCxn id="14" idx="4"/>
              <a:endCxn id="40" idx="0"/>
            </p:cNvCxnSpPr>
            <p:nvPr/>
          </p:nvCxnSpPr>
          <p:spPr>
            <a:xfrm rot="5400000">
              <a:off x="5803345" y="4576208"/>
              <a:ext cx="586420" cy="1109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肘形连接符 59"/>
            <p:cNvCxnSpPr>
              <a:stCxn id="18" idx="4"/>
              <a:endCxn id="37" idx="0"/>
            </p:cNvCxnSpPr>
            <p:nvPr/>
          </p:nvCxnSpPr>
          <p:spPr>
            <a:xfrm rot="5400000">
              <a:off x="8158680" y="4010177"/>
              <a:ext cx="636850" cy="1183600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肘形连接符 61"/>
            <p:cNvCxnSpPr>
              <a:stCxn id="18" idx="4"/>
              <a:endCxn id="44" idx="0"/>
            </p:cNvCxnSpPr>
            <p:nvPr/>
          </p:nvCxnSpPr>
          <p:spPr>
            <a:xfrm rot="16200000" flipH="1">
              <a:off x="8776228" y="4576229"/>
              <a:ext cx="586420" cy="106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肘形连接符 63"/>
            <p:cNvCxnSpPr>
              <a:stCxn id="18" idx="4"/>
              <a:endCxn id="34" idx="0"/>
            </p:cNvCxnSpPr>
            <p:nvPr/>
          </p:nvCxnSpPr>
          <p:spPr>
            <a:xfrm rot="16200000" flipH="1">
              <a:off x="9342278" y="4010178"/>
              <a:ext cx="636850" cy="118359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本框 64"/>
            <p:cNvSpPr txBox="1"/>
            <p:nvPr/>
          </p:nvSpPr>
          <p:spPr>
            <a:xfrm>
              <a:off x="1216935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584131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5371231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7158331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344133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9527733" y="5828608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9752298" y="3510009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6772696" y="3510009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775391" y="3510009"/>
              <a:ext cx="1449538" cy="34051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18"/>
          <p:cNvGrpSpPr/>
          <p:nvPr/>
        </p:nvGrpSpPr>
        <p:grpSpPr bwMode="auto">
          <a:xfrm rot="10800000" flipH="1" flipV="1">
            <a:off x="898717" y="5054600"/>
            <a:ext cx="864158" cy="864156"/>
            <a:chOff x="6963437" y="1392790"/>
            <a:chExt cx="626639" cy="626639"/>
          </a:xfrm>
        </p:grpSpPr>
        <p:sp>
          <p:nvSpPr>
            <p:cNvPr id="5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8" name="组合 118"/>
          <p:cNvGrpSpPr/>
          <p:nvPr/>
        </p:nvGrpSpPr>
        <p:grpSpPr bwMode="auto">
          <a:xfrm rot="10800000" flipH="1" flipV="1">
            <a:off x="2091597" y="5054600"/>
            <a:ext cx="864158" cy="864156"/>
            <a:chOff x="6963437" y="1392790"/>
            <a:chExt cx="626639" cy="626639"/>
          </a:xfrm>
        </p:grpSpPr>
        <p:sp>
          <p:nvSpPr>
            <p:cNvPr id="9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2" name="组合 118"/>
          <p:cNvGrpSpPr/>
          <p:nvPr/>
        </p:nvGrpSpPr>
        <p:grpSpPr bwMode="auto">
          <a:xfrm rot="10800000" flipH="1" flipV="1">
            <a:off x="3284477" y="5054600"/>
            <a:ext cx="864158" cy="864156"/>
            <a:chOff x="6963437" y="1392790"/>
            <a:chExt cx="626639" cy="626639"/>
          </a:xfrm>
        </p:grpSpPr>
        <p:sp>
          <p:nvSpPr>
            <p:cNvPr id="13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6" name="组合 118"/>
          <p:cNvGrpSpPr/>
          <p:nvPr/>
        </p:nvGrpSpPr>
        <p:grpSpPr bwMode="auto">
          <a:xfrm rot="10800000" flipH="1" flipV="1">
            <a:off x="4477357" y="5054600"/>
            <a:ext cx="864158" cy="864156"/>
            <a:chOff x="6963437" y="1392790"/>
            <a:chExt cx="626639" cy="626639"/>
          </a:xfrm>
        </p:grpSpPr>
        <p:sp>
          <p:nvSpPr>
            <p:cNvPr id="17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20" name="组合 118"/>
          <p:cNvGrpSpPr/>
          <p:nvPr/>
        </p:nvGrpSpPr>
        <p:grpSpPr bwMode="auto">
          <a:xfrm rot="10800000" flipH="1" flipV="1">
            <a:off x="5670237" y="5054600"/>
            <a:ext cx="864158" cy="864156"/>
            <a:chOff x="6963437" y="1392790"/>
            <a:chExt cx="626639" cy="626639"/>
          </a:xfrm>
        </p:grpSpPr>
        <p:sp>
          <p:nvSpPr>
            <p:cNvPr id="21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3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24" name="组合 118"/>
          <p:cNvGrpSpPr/>
          <p:nvPr/>
        </p:nvGrpSpPr>
        <p:grpSpPr bwMode="auto">
          <a:xfrm rot="10800000" flipH="1" flipV="1">
            <a:off x="6863117" y="5054600"/>
            <a:ext cx="864158" cy="864156"/>
            <a:chOff x="6963437" y="1392790"/>
            <a:chExt cx="626639" cy="626639"/>
          </a:xfrm>
        </p:grpSpPr>
        <p:sp>
          <p:nvSpPr>
            <p:cNvPr id="25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7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28" name="组合 118"/>
          <p:cNvGrpSpPr/>
          <p:nvPr/>
        </p:nvGrpSpPr>
        <p:grpSpPr bwMode="auto">
          <a:xfrm rot="10800000" flipH="1" flipV="1">
            <a:off x="8055997" y="5054600"/>
            <a:ext cx="864158" cy="864156"/>
            <a:chOff x="6963437" y="1392790"/>
            <a:chExt cx="626639" cy="626639"/>
          </a:xfrm>
        </p:grpSpPr>
        <p:sp>
          <p:nvSpPr>
            <p:cNvPr id="29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0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32" name="组合 118"/>
          <p:cNvGrpSpPr/>
          <p:nvPr/>
        </p:nvGrpSpPr>
        <p:grpSpPr bwMode="auto">
          <a:xfrm rot="10800000" flipH="1" flipV="1">
            <a:off x="9248877" y="5054600"/>
            <a:ext cx="864158" cy="864156"/>
            <a:chOff x="6963437" y="1392790"/>
            <a:chExt cx="626639" cy="626639"/>
          </a:xfrm>
        </p:grpSpPr>
        <p:sp>
          <p:nvSpPr>
            <p:cNvPr id="33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5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36" name="组合 118"/>
          <p:cNvGrpSpPr/>
          <p:nvPr/>
        </p:nvGrpSpPr>
        <p:grpSpPr bwMode="auto">
          <a:xfrm rot="10800000" flipH="1" flipV="1">
            <a:off x="10441760" y="5054600"/>
            <a:ext cx="864158" cy="864156"/>
            <a:chOff x="6963437" y="1392790"/>
            <a:chExt cx="626639" cy="626639"/>
          </a:xfrm>
        </p:grpSpPr>
        <p:sp>
          <p:nvSpPr>
            <p:cNvPr id="37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8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9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0" name="组合 118"/>
          <p:cNvGrpSpPr/>
          <p:nvPr/>
        </p:nvGrpSpPr>
        <p:grpSpPr bwMode="auto">
          <a:xfrm rot="10800000" flipH="1" flipV="1">
            <a:off x="1934711" y="3214121"/>
            <a:ext cx="1177930" cy="1177926"/>
            <a:chOff x="6963437" y="1392790"/>
            <a:chExt cx="626639" cy="626639"/>
          </a:xfrm>
        </p:grpSpPr>
        <p:sp>
          <p:nvSpPr>
            <p:cNvPr id="41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2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3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4" name="组合 118"/>
          <p:cNvGrpSpPr/>
          <p:nvPr/>
        </p:nvGrpSpPr>
        <p:grpSpPr bwMode="auto">
          <a:xfrm rot="10800000" flipH="1" flipV="1">
            <a:off x="5513351" y="3214122"/>
            <a:ext cx="1177930" cy="1177926"/>
            <a:chOff x="6963437" y="1392790"/>
            <a:chExt cx="626639" cy="626639"/>
          </a:xfrm>
        </p:grpSpPr>
        <p:sp>
          <p:nvSpPr>
            <p:cNvPr id="45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6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7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8" name="组合 118"/>
          <p:cNvGrpSpPr/>
          <p:nvPr/>
        </p:nvGrpSpPr>
        <p:grpSpPr bwMode="auto">
          <a:xfrm rot="10800000" flipH="1" flipV="1">
            <a:off x="9091991" y="3214122"/>
            <a:ext cx="1177930" cy="1177926"/>
            <a:chOff x="6963437" y="1392790"/>
            <a:chExt cx="626639" cy="626639"/>
          </a:xfrm>
        </p:grpSpPr>
        <p:sp>
          <p:nvSpPr>
            <p:cNvPr id="49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0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52" name="组合 118"/>
          <p:cNvGrpSpPr/>
          <p:nvPr/>
        </p:nvGrpSpPr>
        <p:grpSpPr bwMode="auto">
          <a:xfrm rot="10800000" flipH="1" flipV="1">
            <a:off x="5513351" y="1373643"/>
            <a:ext cx="1177930" cy="1177926"/>
            <a:chOff x="6963437" y="1392790"/>
            <a:chExt cx="626639" cy="626639"/>
          </a:xfrm>
        </p:grpSpPr>
        <p:sp>
          <p:nvSpPr>
            <p:cNvPr id="53" name="椭圆 4"/>
            <p:cNvSpPr/>
            <p:nvPr/>
          </p:nvSpPr>
          <p:spPr>
            <a:xfrm>
              <a:off x="6963437" y="1392790"/>
              <a:ext cx="626639" cy="62663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椭圆 5"/>
            <p:cNvSpPr/>
            <p:nvPr/>
          </p:nvSpPr>
          <p:spPr>
            <a:xfrm>
              <a:off x="6999588" y="1428944"/>
              <a:ext cx="554334" cy="55433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椭圆 6"/>
            <p:cNvSpPr/>
            <p:nvPr/>
          </p:nvSpPr>
          <p:spPr>
            <a:xfrm>
              <a:off x="7060210" y="1489564"/>
              <a:ext cx="433094" cy="433096"/>
            </a:xfrm>
            <a:prstGeom prst="roundRect">
              <a:avLst/>
            </a:prstGeom>
            <a:blipFill>
              <a:blip r:embed="rId3" cstate="email"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cxnSp>
        <p:nvCxnSpPr>
          <p:cNvPr id="57" name="肘形连接符 56"/>
          <p:cNvCxnSpPr>
            <a:stCxn id="53" idx="2"/>
            <a:endCxn id="42" idx="0"/>
          </p:cNvCxnSpPr>
          <p:nvPr/>
        </p:nvCxnSpPr>
        <p:spPr>
          <a:xfrm rot="5400000">
            <a:off x="3947739" y="1127504"/>
            <a:ext cx="730513" cy="357864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肘形连接符 58"/>
          <p:cNvCxnSpPr>
            <a:stCxn id="53" idx="2"/>
            <a:endCxn id="46" idx="0"/>
          </p:cNvCxnSpPr>
          <p:nvPr/>
        </p:nvCxnSpPr>
        <p:spPr>
          <a:xfrm rot="5400000">
            <a:off x="5737058" y="2916825"/>
            <a:ext cx="730514" cy="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肘形连接符 60"/>
          <p:cNvCxnSpPr>
            <a:stCxn id="53" idx="2"/>
            <a:endCxn id="50" idx="0"/>
          </p:cNvCxnSpPr>
          <p:nvPr/>
        </p:nvCxnSpPr>
        <p:spPr>
          <a:xfrm rot="16200000" flipH="1">
            <a:off x="7526377" y="1127507"/>
            <a:ext cx="730514" cy="3578637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>
            <a:stCxn id="41" idx="2"/>
            <a:endCxn id="5" idx="0"/>
          </p:cNvCxnSpPr>
          <p:nvPr/>
        </p:nvCxnSpPr>
        <p:spPr>
          <a:xfrm rot="5400000">
            <a:off x="1595960" y="4126883"/>
            <a:ext cx="662553" cy="119288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肘形连接符 64"/>
          <p:cNvCxnSpPr>
            <a:stCxn id="41" idx="2"/>
            <a:endCxn id="9" idx="0"/>
          </p:cNvCxnSpPr>
          <p:nvPr/>
        </p:nvCxnSpPr>
        <p:spPr>
          <a:xfrm rot="5400000">
            <a:off x="2192400" y="4723323"/>
            <a:ext cx="662553" cy="1270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66"/>
          <p:cNvCxnSpPr>
            <a:stCxn id="41" idx="2"/>
            <a:endCxn id="13" idx="0"/>
          </p:cNvCxnSpPr>
          <p:nvPr/>
        </p:nvCxnSpPr>
        <p:spPr>
          <a:xfrm rot="16200000" flipH="1">
            <a:off x="2788840" y="4126883"/>
            <a:ext cx="662553" cy="119288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肘形连接符 73"/>
          <p:cNvCxnSpPr>
            <a:stCxn id="45" idx="2"/>
            <a:endCxn id="17" idx="0"/>
          </p:cNvCxnSpPr>
          <p:nvPr/>
        </p:nvCxnSpPr>
        <p:spPr>
          <a:xfrm rot="5400000">
            <a:off x="5174600" y="4126884"/>
            <a:ext cx="662552" cy="119288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肘形连接符 75"/>
          <p:cNvCxnSpPr>
            <a:stCxn id="45" idx="2"/>
            <a:endCxn id="21" idx="0"/>
          </p:cNvCxnSpPr>
          <p:nvPr/>
        </p:nvCxnSpPr>
        <p:spPr>
          <a:xfrm rot="5400000">
            <a:off x="5771040" y="4723324"/>
            <a:ext cx="662552" cy="1270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45" idx="2"/>
            <a:endCxn id="25" idx="0"/>
          </p:cNvCxnSpPr>
          <p:nvPr/>
        </p:nvCxnSpPr>
        <p:spPr>
          <a:xfrm rot="16200000" flipH="1">
            <a:off x="6367480" y="4126884"/>
            <a:ext cx="662552" cy="119288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肘形连接符 79"/>
          <p:cNvCxnSpPr>
            <a:stCxn id="49" idx="2"/>
            <a:endCxn id="29" idx="0"/>
          </p:cNvCxnSpPr>
          <p:nvPr/>
        </p:nvCxnSpPr>
        <p:spPr>
          <a:xfrm rot="5400000">
            <a:off x="8753240" y="4126884"/>
            <a:ext cx="662552" cy="119288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肘形连接符 81"/>
          <p:cNvCxnSpPr>
            <a:stCxn id="49" idx="2"/>
            <a:endCxn id="33" idx="0"/>
          </p:cNvCxnSpPr>
          <p:nvPr/>
        </p:nvCxnSpPr>
        <p:spPr>
          <a:xfrm rot="5400000">
            <a:off x="9349680" y="4723324"/>
            <a:ext cx="662552" cy="1270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连接符 83"/>
          <p:cNvCxnSpPr>
            <a:stCxn id="49" idx="2"/>
            <a:endCxn id="37" idx="0"/>
          </p:cNvCxnSpPr>
          <p:nvPr/>
        </p:nvCxnSpPr>
        <p:spPr>
          <a:xfrm rot="16200000" flipH="1">
            <a:off x="9946121" y="4126882"/>
            <a:ext cx="662552" cy="119288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6759236" y="1809301"/>
            <a:ext cx="1449538" cy="37457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3154498" y="3649778"/>
            <a:ext cx="1449538" cy="37457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6739912" y="3649778"/>
            <a:ext cx="1449538" cy="37457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10331926" y="3649778"/>
            <a:ext cx="1449538" cy="37457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606026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1792557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2979088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4165619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5352150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6538681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7725212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8911743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10098274" y="60023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1689003" y="1547722"/>
            <a:ext cx="8588226" cy="4870891"/>
            <a:chOff x="1689003" y="1547722"/>
            <a:chExt cx="8588226" cy="4870891"/>
          </a:xfrm>
        </p:grpSpPr>
        <p:grpSp>
          <p:nvGrpSpPr>
            <p:cNvPr id="2" name="组合 118"/>
            <p:cNvGrpSpPr/>
            <p:nvPr/>
          </p:nvGrpSpPr>
          <p:grpSpPr bwMode="auto">
            <a:xfrm rot="10800000" flipH="1" flipV="1">
              <a:off x="3925849" y="2349500"/>
              <a:ext cx="2879734" cy="2879726"/>
              <a:chOff x="6963437" y="1392790"/>
              <a:chExt cx="626639" cy="626639"/>
            </a:xfrm>
          </p:grpSpPr>
          <p:sp>
            <p:nvSpPr>
              <p:cNvPr id="3" name="椭圆 4"/>
              <p:cNvSpPr/>
              <p:nvPr/>
            </p:nvSpPr>
            <p:spPr>
              <a:xfrm>
                <a:off x="6963437" y="1392790"/>
                <a:ext cx="626639" cy="626639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" name="椭圆 5"/>
              <p:cNvSpPr/>
              <p:nvPr/>
            </p:nvSpPr>
            <p:spPr>
              <a:xfrm>
                <a:off x="6999588" y="1428944"/>
                <a:ext cx="554334" cy="554334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" name="椭圆 6"/>
              <p:cNvSpPr/>
              <p:nvPr/>
            </p:nvSpPr>
            <p:spPr>
              <a:xfrm>
                <a:off x="7043212" y="1472566"/>
                <a:ext cx="467090" cy="467092"/>
              </a:xfrm>
              <a:prstGeom prst="roundRect">
                <a:avLst/>
              </a:prstGeom>
              <a:blipFill dpi="0" rotWithShape="1">
                <a:blip r:embed="rId3" cstate="email"/>
                <a:srcRect/>
                <a:tile tx="0" ty="0" sx="30000" sy="30000" flip="none" algn="ctr"/>
              </a:blip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862168" y="1612900"/>
              <a:ext cx="1103214" cy="4367492"/>
              <a:chOff x="2224049" y="1336098"/>
              <a:chExt cx="1243051" cy="4921096"/>
            </a:xfrm>
          </p:grpSpPr>
          <p:grpSp>
            <p:nvGrpSpPr>
              <p:cNvPr id="6" name="组合 118"/>
              <p:cNvGrpSpPr/>
              <p:nvPr/>
            </p:nvGrpSpPr>
            <p:grpSpPr bwMode="auto">
              <a:xfrm rot="10800000" flipH="1" flipV="1">
                <a:off x="2224049" y="1336098"/>
                <a:ext cx="1243051" cy="1243048"/>
                <a:chOff x="6963437" y="1392790"/>
                <a:chExt cx="626639" cy="626639"/>
              </a:xfrm>
            </p:grpSpPr>
            <p:sp>
              <p:nvSpPr>
                <p:cNvPr id="7" name="椭圆 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8" name="椭圆 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9" name="椭圆 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roundRect">
                  <a:avLst/>
                </a:prstGeom>
                <a:blipFill dpi="0" rotWithShape="1">
                  <a:blip r:embed="rId3" cstate="email"/>
                  <a:srcRect/>
                  <a:tile tx="-6350" ty="-203200" sx="30000" sy="30000" flip="none" algn="t"/>
                </a:blip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grpSp>
            <p:nvGrpSpPr>
              <p:cNvPr id="10" name="组合 118"/>
              <p:cNvGrpSpPr/>
              <p:nvPr/>
            </p:nvGrpSpPr>
            <p:grpSpPr bwMode="auto">
              <a:xfrm rot="10800000" flipH="1" flipV="1">
                <a:off x="2224049" y="3175122"/>
                <a:ext cx="1243051" cy="1243048"/>
                <a:chOff x="6963437" y="1392790"/>
                <a:chExt cx="626639" cy="626639"/>
              </a:xfrm>
            </p:grpSpPr>
            <p:sp>
              <p:nvSpPr>
                <p:cNvPr id="11" name="椭圆 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2" name="椭圆 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3" name="椭圆 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roundRect">
                  <a:avLst/>
                </a:prstGeom>
                <a:blipFill dpi="0" rotWithShape="1">
                  <a:blip r:embed="rId3" cstate="email"/>
                  <a:srcRect/>
                  <a:tile tx="-800100" ty="-355600" sx="30000" sy="30000" flip="none" algn="tl"/>
                </a:blip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grpSp>
            <p:nvGrpSpPr>
              <p:cNvPr id="14" name="组合 118"/>
              <p:cNvGrpSpPr/>
              <p:nvPr/>
            </p:nvGrpSpPr>
            <p:grpSpPr bwMode="auto">
              <a:xfrm rot="10800000" flipH="1" flipV="1">
                <a:off x="2224049" y="5014146"/>
                <a:ext cx="1243051" cy="1243048"/>
                <a:chOff x="6963437" y="1392790"/>
                <a:chExt cx="626639" cy="626639"/>
              </a:xfrm>
            </p:grpSpPr>
            <p:sp>
              <p:nvSpPr>
                <p:cNvPr id="15" name="椭圆 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6" name="椭圆 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7" name="椭圆 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roundRect">
                  <a:avLst/>
                </a:prstGeom>
                <a:blipFill dpi="0" rotWithShape="1">
                  <a:blip r:embed="rId3" cstate="email"/>
                  <a:srcRect/>
                  <a:tile tx="831850" ty="-342900" sx="30000" sy="30000" flip="none" algn="tr"/>
                </a:blip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</p:grpSp>
        <p:grpSp>
          <p:nvGrpSpPr>
            <p:cNvPr id="19" name="组合 18"/>
            <p:cNvGrpSpPr/>
            <p:nvPr/>
          </p:nvGrpSpPr>
          <p:grpSpPr>
            <a:xfrm>
              <a:off x="7766049" y="1547722"/>
              <a:ext cx="2511180" cy="699984"/>
              <a:chOff x="1485892" y="1885950"/>
              <a:chExt cx="3019439" cy="809625"/>
            </a:xfrm>
          </p:grpSpPr>
          <p:sp>
            <p:nvSpPr>
              <p:cNvPr id="20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1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2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032513" y="2028963"/>
                <a:ext cx="1926195" cy="51201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766049" y="2493593"/>
              <a:ext cx="2511180" cy="699984"/>
              <a:chOff x="1485892" y="1885950"/>
              <a:chExt cx="3019439" cy="809625"/>
            </a:xfrm>
          </p:grpSpPr>
          <p:sp>
            <p:nvSpPr>
              <p:cNvPr id="25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6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7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2032513" y="2028963"/>
                <a:ext cx="1926195" cy="51201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7766049" y="3439464"/>
              <a:ext cx="2511180" cy="699984"/>
              <a:chOff x="1485892" y="1885950"/>
              <a:chExt cx="3019439" cy="809625"/>
            </a:xfrm>
          </p:grpSpPr>
          <p:sp>
            <p:nvSpPr>
              <p:cNvPr id="30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1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2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032513" y="2028963"/>
                <a:ext cx="1926195" cy="51201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7766049" y="4385335"/>
              <a:ext cx="2511180" cy="699984"/>
              <a:chOff x="1485892" y="1885950"/>
              <a:chExt cx="3019439" cy="809625"/>
            </a:xfrm>
          </p:grpSpPr>
          <p:sp>
            <p:nvSpPr>
              <p:cNvPr id="35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6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7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032513" y="2028963"/>
                <a:ext cx="1926195" cy="51201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7766049" y="5331208"/>
              <a:ext cx="2511180" cy="699984"/>
              <a:chOff x="1485892" y="1885950"/>
              <a:chExt cx="3019439" cy="809625"/>
            </a:xfrm>
          </p:grpSpPr>
          <p:sp>
            <p:nvSpPr>
              <p:cNvPr id="40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1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2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2032513" y="2028963"/>
                <a:ext cx="1926195" cy="512012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cxnSp>
          <p:nvCxnSpPr>
            <p:cNvPr id="47" name="肘形连接符 46"/>
            <p:cNvCxnSpPr>
              <a:stCxn id="7" idx="3"/>
              <a:endCxn id="3" idx="1"/>
            </p:cNvCxnSpPr>
            <p:nvPr/>
          </p:nvCxnSpPr>
          <p:spPr>
            <a:xfrm>
              <a:off x="2965382" y="2164505"/>
              <a:ext cx="960467" cy="162485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肘形连接符 48"/>
            <p:cNvCxnSpPr>
              <a:stCxn id="11" idx="3"/>
              <a:endCxn id="3" idx="1"/>
            </p:cNvCxnSpPr>
            <p:nvPr/>
          </p:nvCxnSpPr>
          <p:spPr>
            <a:xfrm flipV="1">
              <a:off x="2965382" y="3789363"/>
              <a:ext cx="960467" cy="728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肘形连接符 50"/>
            <p:cNvCxnSpPr>
              <a:stCxn id="15" idx="3"/>
              <a:endCxn id="3" idx="1"/>
            </p:cNvCxnSpPr>
            <p:nvPr/>
          </p:nvCxnSpPr>
          <p:spPr>
            <a:xfrm flipV="1">
              <a:off x="2965382" y="3789363"/>
              <a:ext cx="960467" cy="163942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肘形连接符 52"/>
            <p:cNvCxnSpPr>
              <a:stCxn id="20" idx="1"/>
              <a:endCxn id="3" idx="3"/>
            </p:cNvCxnSpPr>
            <p:nvPr/>
          </p:nvCxnSpPr>
          <p:spPr>
            <a:xfrm rot="10800000" flipV="1">
              <a:off x="6805583" y="1897713"/>
              <a:ext cx="960466" cy="1891649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肘形连接符 54"/>
            <p:cNvCxnSpPr>
              <a:stCxn id="3" idx="3"/>
              <a:endCxn id="25" idx="1"/>
            </p:cNvCxnSpPr>
            <p:nvPr/>
          </p:nvCxnSpPr>
          <p:spPr>
            <a:xfrm flipV="1">
              <a:off x="6805583" y="2843585"/>
              <a:ext cx="960466" cy="94577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肘形连接符 56"/>
            <p:cNvCxnSpPr>
              <a:stCxn id="3" idx="3"/>
              <a:endCxn id="30" idx="1"/>
            </p:cNvCxnSpPr>
            <p:nvPr/>
          </p:nvCxnSpPr>
          <p:spPr>
            <a:xfrm>
              <a:off x="6805583" y="3789363"/>
              <a:ext cx="960466" cy="9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肘形连接符 58"/>
            <p:cNvCxnSpPr>
              <a:stCxn id="3" idx="3"/>
              <a:endCxn id="35" idx="1"/>
            </p:cNvCxnSpPr>
            <p:nvPr/>
          </p:nvCxnSpPr>
          <p:spPr>
            <a:xfrm>
              <a:off x="6805583" y="3789363"/>
              <a:ext cx="960466" cy="94596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肘形连接符 60"/>
            <p:cNvCxnSpPr>
              <a:stCxn id="3" idx="3"/>
              <a:endCxn id="40" idx="1"/>
            </p:cNvCxnSpPr>
            <p:nvPr/>
          </p:nvCxnSpPr>
          <p:spPr>
            <a:xfrm>
              <a:off x="6805583" y="3789363"/>
              <a:ext cx="960466" cy="189183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/>
            <p:cNvSpPr txBox="1"/>
            <p:nvPr/>
          </p:nvSpPr>
          <p:spPr>
            <a:xfrm>
              <a:off x="4646462" y="5377479"/>
              <a:ext cx="1449538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689003" y="2800096"/>
              <a:ext cx="1449538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689003" y="4400031"/>
              <a:ext cx="1449538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689003" y="6044042"/>
              <a:ext cx="1449538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直接连接符 117"/>
          <p:cNvCxnSpPr/>
          <p:nvPr/>
        </p:nvCxnSpPr>
        <p:spPr>
          <a:xfrm>
            <a:off x="3403600" y="2239963"/>
            <a:ext cx="0" cy="309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5207000" y="2239963"/>
            <a:ext cx="0" cy="309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>
            <a:off x="6985000" y="2239963"/>
            <a:ext cx="0" cy="309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>
            <a:off x="8775700" y="2239963"/>
            <a:ext cx="0" cy="309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>
            <a:off x="1892300" y="3751263"/>
            <a:ext cx="84074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2693004" y="1753088"/>
            <a:ext cx="1447777" cy="556201"/>
            <a:chOff x="1605391" y="1865550"/>
            <a:chExt cx="1645809" cy="592530"/>
          </a:xfrm>
        </p:grpSpPr>
        <p:sp>
          <p:nvSpPr>
            <p:cNvPr id="37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8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9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487130" y="1753088"/>
            <a:ext cx="1447777" cy="556201"/>
            <a:chOff x="1605391" y="1865550"/>
            <a:chExt cx="1645809" cy="592530"/>
          </a:xfrm>
        </p:grpSpPr>
        <p:sp>
          <p:nvSpPr>
            <p:cNvPr id="43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5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81256" y="1753088"/>
            <a:ext cx="1447777" cy="556201"/>
            <a:chOff x="1605391" y="1865550"/>
            <a:chExt cx="1645809" cy="592530"/>
          </a:xfrm>
        </p:grpSpPr>
        <p:sp>
          <p:nvSpPr>
            <p:cNvPr id="48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9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0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075384" y="1753088"/>
            <a:ext cx="1447777" cy="556201"/>
            <a:chOff x="1605391" y="1865550"/>
            <a:chExt cx="1645809" cy="592530"/>
          </a:xfrm>
        </p:grpSpPr>
        <p:sp>
          <p:nvSpPr>
            <p:cNvPr id="53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693004" y="5291594"/>
            <a:ext cx="1447777" cy="556201"/>
            <a:chOff x="1605391" y="1865550"/>
            <a:chExt cx="1645809" cy="592530"/>
          </a:xfrm>
        </p:grpSpPr>
        <p:sp>
          <p:nvSpPr>
            <p:cNvPr id="58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9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487130" y="5291594"/>
            <a:ext cx="1447777" cy="556201"/>
            <a:chOff x="1605391" y="1865550"/>
            <a:chExt cx="1645809" cy="592530"/>
          </a:xfrm>
        </p:grpSpPr>
        <p:sp>
          <p:nvSpPr>
            <p:cNvPr id="63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5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281256" y="5291594"/>
            <a:ext cx="1447777" cy="556201"/>
            <a:chOff x="1605391" y="1865550"/>
            <a:chExt cx="1645809" cy="592530"/>
          </a:xfrm>
        </p:grpSpPr>
        <p:sp>
          <p:nvSpPr>
            <p:cNvPr id="68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0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8075384" y="5291594"/>
            <a:ext cx="1447777" cy="556201"/>
            <a:chOff x="1605391" y="1865550"/>
            <a:chExt cx="1645809" cy="592530"/>
          </a:xfrm>
        </p:grpSpPr>
        <p:sp>
          <p:nvSpPr>
            <p:cNvPr id="73" name="椭圆 4"/>
            <p:cNvSpPr/>
            <p:nvPr/>
          </p:nvSpPr>
          <p:spPr bwMode="auto">
            <a:xfrm rot="10800000" flipH="1" flipV="1">
              <a:off x="1605391" y="1865550"/>
              <a:ext cx="1645809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椭圆 5"/>
            <p:cNvSpPr/>
            <p:nvPr/>
          </p:nvSpPr>
          <p:spPr bwMode="auto">
            <a:xfrm rot="10800000" flipH="1" flipV="1">
              <a:off x="1648166" y="1899734"/>
              <a:ext cx="1560260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5" name="椭圆 6"/>
            <p:cNvSpPr/>
            <p:nvPr/>
          </p:nvSpPr>
          <p:spPr bwMode="auto">
            <a:xfrm rot="10800000" flipH="1" flipV="1">
              <a:off x="1731994" y="1964213"/>
              <a:ext cx="139260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903339" y="1974530"/>
              <a:ext cx="1049913" cy="348387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2693004" y="2818940"/>
            <a:ext cx="1447777" cy="1990258"/>
            <a:chOff x="2589563" y="2854497"/>
            <a:chExt cx="1491629" cy="1921629"/>
          </a:xfrm>
        </p:grpSpPr>
        <p:sp>
          <p:nvSpPr>
            <p:cNvPr id="78" name="椭圆 4"/>
            <p:cNvSpPr/>
            <p:nvPr/>
          </p:nvSpPr>
          <p:spPr bwMode="auto">
            <a:xfrm rot="10800000" flipH="1" flipV="1">
              <a:off x="2589563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9" name="椭圆 5"/>
            <p:cNvSpPr/>
            <p:nvPr/>
          </p:nvSpPr>
          <p:spPr bwMode="auto">
            <a:xfrm rot="10800000" flipH="1" flipV="1">
              <a:off x="2628331" y="2892662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0" name="椭圆 6"/>
            <p:cNvSpPr/>
            <p:nvPr/>
          </p:nvSpPr>
          <p:spPr bwMode="auto">
            <a:xfrm rot="10800000" flipH="1" flipV="1">
              <a:off x="2704306" y="2990913"/>
              <a:ext cx="1262145" cy="1648795"/>
            </a:xfrm>
            <a:prstGeom prst="roundRect">
              <a:avLst/>
            </a:prstGeom>
            <a:blipFill dpi="0" rotWithShape="1">
              <a:blip r:embed="rId4" cstate="email"/>
              <a:srcRect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4487130" y="2818940"/>
            <a:ext cx="1447777" cy="1990258"/>
            <a:chOff x="4438032" y="2854497"/>
            <a:chExt cx="1491629" cy="1921629"/>
          </a:xfrm>
        </p:grpSpPr>
        <p:sp>
          <p:nvSpPr>
            <p:cNvPr id="83" name="椭圆 4"/>
            <p:cNvSpPr/>
            <p:nvPr/>
          </p:nvSpPr>
          <p:spPr bwMode="auto">
            <a:xfrm rot="10800000" flipH="1" flipV="1">
              <a:off x="4438032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4" name="椭圆 5"/>
            <p:cNvSpPr/>
            <p:nvPr/>
          </p:nvSpPr>
          <p:spPr bwMode="auto">
            <a:xfrm rot="10800000" flipH="1" flipV="1">
              <a:off x="4476800" y="2892663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5" name="椭圆 6"/>
            <p:cNvSpPr/>
            <p:nvPr/>
          </p:nvSpPr>
          <p:spPr bwMode="auto">
            <a:xfrm rot="10800000" flipH="1" flipV="1">
              <a:off x="4552775" y="2990914"/>
              <a:ext cx="1262145" cy="1648795"/>
            </a:xfrm>
            <a:prstGeom prst="roundRect">
              <a:avLst/>
            </a:prstGeom>
            <a:blipFill dpi="0" rotWithShape="1">
              <a:blip r:embed="rId5" cstate="email"/>
              <a:srcRect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6281256" y="2818940"/>
            <a:ext cx="1447777" cy="1990258"/>
            <a:chOff x="6286501" y="2854497"/>
            <a:chExt cx="1491629" cy="1921629"/>
          </a:xfrm>
        </p:grpSpPr>
        <p:sp>
          <p:nvSpPr>
            <p:cNvPr id="88" name="椭圆 4"/>
            <p:cNvSpPr/>
            <p:nvPr/>
          </p:nvSpPr>
          <p:spPr bwMode="auto">
            <a:xfrm rot="10800000" flipH="1" flipV="1">
              <a:off x="6286501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9" name="椭圆 5"/>
            <p:cNvSpPr/>
            <p:nvPr/>
          </p:nvSpPr>
          <p:spPr bwMode="auto">
            <a:xfrm rot="10800000" flipH="1" flipV="1">
              <a:off x="6325269" y="2892662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0" name="椭圆 6"/>
            <p:cNvSpPr/>
            <p:nvPr/>
          </p:nvSpPr>
          <p:spPr bwMode="auto">
            <a:xfrm rot="10800000" flipH="1" flipV="1">
              <a:off x="6401244" y="2990913"/>
              <a:ext cx="1262145" cy="1648795"/>
            </a:xfrm>
            <a:prstGeom prst="roundRect">
              <a:avLst/>
            </a:prstGeom>
            <a:blipFill dpi="0" rotWithShape="1">
              <a:blip r:embed="rId6" cstate="email"/>
              <a:srcRect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8075384" y="2818940"/>
            <a:ext cx="1447777" cy="1990258"/>
            <a:chOff x="8134972" y="2854497"/>
            <a:chExt cx="1491629" cy="1921629"/>
          </a:xfrm>
        </p:grpSpPr>
        <p:sp>
          <p:nvSpPr>
            <p:cNvPr id="93" name="椭圆 4"/>
            <p:cNvSpPr/>
            <p:nvPr/>
          </p:nvSpPr>
          <p:spPr bwMode="auto">
            <a:xfrm rot="10800000" flipH="1" flipV="1">
              <a:off x="8134972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4" name="椭圆 5"/>
            <p:cNvSpPr/>
            <p:nvPr/>
          </p:nvSpPr>
          <p:spPr bwMode="auto">
            <a:xfrm rot="10800000" flipH="1" flipV="1">
              <a:off x="8173739" y="2892662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5" name="椭圆 6"/>
            <p:cNvSpPr/>
            <p:nvPr/>
          </p:nvSpPr>
          <p:spPr bwMode="auto">
            <a:xfrm rot="10800000" flipH="1" flipV="1">
              <a:off x="8249714" y="2990913"/>
              <a:ext cx="1262145" cy="1648795"/>
            </a:xfrm>
            <a:prstGeom prst="roundRect">
              <a:avLst/>
            </a:prstGeom>
            <a:blipFill dpi="0" rotWithShape="1">
              <a:blip r:embed="rId7" cstate="email"/>
              <a:srcRect/>
              <a:tile tx="0" ty="0" sx="20000" sy="2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898875" y="2818940"/>
            <a:ext cx="1447777" cy="1990258"/>
            <a:chOff x="2589563" y="2854497"/>
            <a:chExt cx="1491629" cy="1921629"/>
          </a:xfrm>
        </p:grpSpPr>
        <p:sp>
          <p:nvSpPr>
            <p:cNvPr id="107" name="椭圆 4"/>
            <p:cNvSpPr/>
            <p:nvPr/>
          </p:nvSpPr>
          <p:spPr bwMode="auto">
            <a:xfrm rot="10800000" flipH="1" flipV="1">
              <a:off x="2589563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8" name="椭圆 5"/>
            <p:cNvSpPr/>
            <p:nvPr/>
          </p:nvSpPr>
          <p:spPr bwMode="auto">
            <a:xfrm rot="10800000" flipH="1" flipV="1">
              <a:off x="2628331" y="2892662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9" name="椭圆 6"/>
            <p:cNvSpPr/>
            <p:nvPr/>
          </p:nvSpPr>
          <p:spPr bwMode="auto">
            <a:xfrm rot="10800000" flipH="1" flipV="1">
              <a:off x="2704306" y="2990913"/>
              <a:ext cx="1262145" cy="1648795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9869512" y="2818940"/>
            <a:ext cx="1447777" cy="1990258"/>
            <a:chOff x="8134972" y="2854497"/>
            <a:chExt cx="1491629" cy="1921629"/>
          </a:xfrm>
        </p:grpSpPr>
        <p:sp>
          <p:nvSpPr>
            <p:cNvPr id="112" name="椭圆 4"/>
            <p:cNvSpPr/>
            <p:nvPr/>
          </p:nvSpPr>
          <p:spPr bwMode="auto">
            <a:xfrm rot="10800000" flipH="1" flipV="1">
              <a:off x="8134972" y="2854497"/>
              <a:ext cx="1491629" cy="1921629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3" name="椭圆 5"/>
            <p:cNvSpPr/>
            <p:nvPr/>
          </p:nvSpPr>
          <p:spPr bwMode="auto">
            <a:xfrm rot="10800000" flipH="1" flipV="1">
              <a:off x="8173739" y="2892662"/>
              <a:ext cx="1414095" cy="1845298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4" name="椭圆 6"/>
            <p:cNvSpPr/>
            <p:nvPr/>
          </p:nvSpPr>
          <p:spPr bwMode="auto">
            <a:xfrm rot="10800000" flipH="1" flipV="1">
              <a:off x="8249714" y="2990913"/>
              <a:ext cx="1262145" cy="1648795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124" name="文本框 123"/>
          <p:cNvSpPr txBox="1"/>
          <p:nvPr/>
        </p:nvSpPr>
        <p:spPr>
          <a:xfrm>
            <a:off x="969767" y="3295616"/>
            <a:ext cx="1339258" cy="91940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姓名</a:t>
            </a:r>
          </a:p>
        </p:txBody>
      </p:sp>
      <p:sp>
        <p:nvSpPr>
          <p:cNvPr id="125" name="文本框 124"/>
          <p:cNvSpPr txBox="1"/>
          <p:nvPr/>
        </p:nvSpPr>
        <p:spPr>
          <a:xfrm>
            <a:off x="9923771" y="3295616"/>
            <a:ext cx="1339258" cy="919401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姓名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18"/>
          <p:cNvGrpSpPr/>
          <p:nvPr/>
        </p:nvGrpSpPr>
        <p:grpSpPr bwMode="auto">
          <a:xfrm rot="10800000" flipH="1" flipV="1">
            <a:off x="1785939" y="1574800"/>
            <a:ext cx="1101722" cy="1101720"/>
            <a:chOff x="6963437" y="1392790"/>
            <a:chExt cx="626639" cy="626639"/>
          </a:xfrm>
        </p:grpSpPr>
        <p:sp>
          <p:nvSpPr>
            <p:cNvPr id="5" name="椭圆 4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3" cstate="email"/>
              <a:srcRect/>
              <a:tile tx="203200" ty="-184150" sx="30000" sy="30000" flip="none" algn="t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8" name="组合 118"/>
          <p:cNvGrpSpPr/>
          <p:nvPr/>
        </p:nvGrpSpPr>
        <p:grpSpPr bwMode="auto">
          <a:xfrm rot="10800000" flipH="1" flipV="1">
            <a:off x="3668714" y="1574800"/>
            <a:ext cx="1101722" cy="1101720"/>
            <a:chOff x="6963437" y="1392790"/>
            <a:chExt cx="626639" cy="626639"/>
          </a:xfrm>
        </p:grpSpPr>
        <p:sp>
          <p:nvSpPr>
            <p:cNvPr id="9" name="椭圆 8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4" cstate="email"/>
              <a:srcRect/>
              <a:tile tx="-146050" ty="1593850" sx="18000" sy="18000" flip="none" algn="t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2" name="组合 118"/>
          <p:cNvGrpSpPr/>
          <p:nvPr/>
        </p:nvGrpSpPr>
        <p:grpSpPr bwMode="auto">
          <a:xfrm rot="10800000" flipH="1" flipV="1">
            <a:off x="5551489" y="1574800"/>
            <a:ext cx="1101722" cy="1101720"/>
            <a:chOff x="6963437" y="1392790"/>
            <a:chExt cx="626639" cy="626639"/>
          </a:xfrm>
        </p:grpSpPr>
        <p:sp>
          <p:nvSpPr>
            <p:cNvPr id="13" name="椭圆 12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5" cstate="email"/>
              <a:srcRect/>
              <a:tile tx="628650" ty="-273050" sx="30000" sy="30000" flip="none" algn="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6" name="组合 118"/>
          <p:cNvGrpSpPr/>
          <p:nvPr/>
        </p:nvGrpSpPr>
        <p:grpSpPr bwMode="auto">
          <a:xfrm rot="10800000" flipH="1" flipV="1">
            <a:off x="7434264" y="1574800"/>
            <a:ext cx="1101722" cy="1101720"/>
            <a:chOff x="6963437" y="1392790"/>
            <a:chExt cx="626639" cy="626639"/>
          </a:xfrm>
        </p:grpSpPr>
        <p:sp>
          <p:nvSpPr>
            <p:cNvPr id="17" name="椭圆 16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6" cstate="email"/>
              <a:srcRect/>
              <a:tile tx="0" ty="-127000" sx="24000" sy="24000" flip="none" algn="tl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20" name="组合 118"/>
          <p:cNvGrpSpPr/>
          <p:nvPr/>
        </p:nvGrpSpPr>
        <p:grpSpPr bwMode="auto">
          <a:xfrm rot="10800000" flipH="1" flipV="1">
            <a:off x="9317039" y="1574800"/>
            <a:ext cx="1101722" cy="1101720"/>
            <a:chOff x="6963437" y="1392790"/>
            <a:chExt cx="626639" cy="626639"/>
          </a:xfrm>
        </p:grpSpPr>
        <p:sp>
          <p:nvSpPr>
            <p:cNvPr id="21" name="椭圆 20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7" cstate="email"/>
              <a:srcRect/>
              <a:tile tx="0" ty="6350" sx="15000" sy="15000" flip="none" algn="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28" name="组合 118"/>
          <p:cNvGrpSpPr/>
          <p:nvPr/>
        </p:nvGrpSpPr>
        <p:grpSpPr bwMode="auto">
          <a:xfrm rot="10800000" flipH="1" flipV="1">
            <a:off x="4391018" y="3030530"/>
            <a:ext cx="1539882" cy="1539880"/>
            <a:chOff x="6963437" y="1392790"/>
            <a:chExt cx="626639" cy="626639"/>
          </a:xfrm>
        </p:grpSpPr>
        <p:sp>
          <p:nvSpPr>
            <p:cNvPr id="29" name="椭圆 28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>
              <a:blip r:embed="rId8" cstate="email"/>
              <a:tile tx="0" ty="0" sx="30000" sy="3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32" name="组合 118"/>
          <p:cNvGrpSpPr/>
          <p:nvPr/>
        </p:nvGrpSpPr>
        <p:grpSpPr bwMode="auto">
          <a:xfrm rot="10800000" flipH="1" flipV="1">
            <a:off x="6273793" y="3030530"/>
            <a:ext cx="1539882" cy="1539880"/>
            <a:chOff x="6963437" y="1392790"/>
            <a:chExt cx="626639" cy="626639"/>
          </a:xfrm>
        </p:grpSpPr>
        <p:sp>
          <p:nvSpPr>
            <p:cNvPr id="33" name="椭圆 32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9" cstate="email"/>
              <a:srcRect/>
              <a:tile tx="0" ty="0" sx="30000" sy="30000" flip="none" algn="c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1" name="组合 118"/>
          <p:cNvGrpSpPr/>
          <p:nvPr/>
        </p:nvGrpSpPr>
        <p:grpSpPr bwMode="auto">
          <a:xfrm rot="10800000" flipH="1" flipV="1">
            <a:off x="3668714" y="4924420"/>
            <a:ext cx="1101722" cy="1101720"/>
            <a:chOff x="6963437" y="1392790"/>
            <a:chExt cx="626639" cy="626639"/>
          </a:xfrm>
        </p:grpSpPr>
        <p:sp>
          <p:nvSpPr>
            <p:cNvPr id="42" name="椭圆 41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10" cstate="email"/>
              <a:srcRect/>
              <a:tile tx="82550" ty="-127000" sx="30000" sy="30000" flip="none" algn="t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5" name="组合 118"/>
          <p:cNvGrpSpPr/>
          <p:nvPr/>
        </p:nvGrpSpPr>
        <p:grpSpPr bwMode="auto">
          <a:xfrm rot="10800000" flipH="1" flipV="1">
            <a:off x="5551489" y="4924420"/>
            <a:ext cx="1101722" cy="1101720"/>
            <a:chOff x="6963437" y="1392790"/>
            <a:chExt cx="626639" cy="626639"/>
          </a:xfrm>
        </p:grpSpPr>
        <p:sp>
          <p:nvSpPr>
            <p:cNvPr id="46" name="椭圆 45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10" cstate="email"/>
              <a:srcRect/>
              <a:tile tx="603250" ty="-260350" sx="30000" sy="30000" flip="none" algn="tr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49" name="组合 118"/>
          <p:cNvGrpSpPr/>
          <p:nvPr/>
        </p:nvGrpSpPr>
        <p:grpSpPr bwMode="auto">
          <a:xfrm rot="10800000" flipH="1" flipV="1">
            <a:off x="7434264" y="4924420"/>
            <a:ext cx="1101722" cy="1101720"/>
            <a:chOff x="6963437" y="1392790"/>
            <a:chExt cx="626639" cy="626639"/>
          </a:xfrm>
        </p:grpSpPr>
        <p:sp>
          <p:nvSpPr>
            <p:cNvPr id="50" name="椭圆 49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7060210" y="1489564"/>
              <a:ext cx="433094" cy="433096"/>
            </a:xfrm>
            <a:prstGeom prst="ellipse">
              <a:avLst/>
            </a:prstGeom>
            <a:blipFill dpi="0" rotWithShape="1">
              <a:blip r:embed="rId11" cstate="email"/>
              <a:srcRect/>
              <a:tile tx="323850" ty="-819150" sx="30000" sy="30000" flip="none" algn="t"/>
            </a:blip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cxnSp>
        <p:nvCxnSpPr>
          <p:cNvPr id="60" name="肘形连接符 59"/>
          <p:cNvCxnSpPr>
            <a:stCxn id="29" idx="0"/>
            <a:endCxn id="5" idx="4"/>
          </p:cNvCxnSpPr>
          <p:nvPr/>
        </p:nvCxnSpPr>
        <p:spPr>
          <a:xfrm rot="16200000" flipV="1">
            <a:off x="3571875" y="1441445"/>
            <a:ext cx="354010" cy="2824159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>
            <a:stCxn id="29" idx="0"/>
            <a:endCxn id="9" idx="4"/>
          </p:cNvCxnSpPr>
          <p:nvPr/>
        </p:nvCxnSpPr>
        <p:spPr>
          <a:xfrm rot="16200000" flipV="1">
            <a:off x="4513262" y="2382833"/>
            <a:ext cx="354010" cy="941384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肘形连接符 64"/>
          <p:cNvCxnSpPr>
            <a:stCxn id="29" idx="0"/>
            <a:endCxn id="13" idx="4"/>
          </p:cNvCxnSpPr>
          <p:nvPr/>
        </p:nvCxnSpPr>
        <p:spPr>
          <a:xfrm rot="5400000" flipH="1" flipV="1">
            <a:off x="5454649" y="2382830"/>
            <a:ext cx="354010" cy="94139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66"/>
          <p:cNvCxnSpPr>
            <a:stCxn id="29" idx="0"/>
            <a:endCxn id="17" idx="4"/>
          </p:cNvCxnSpPr>
          <p:nvPr/>
        </p:nvCxnSpPr>
        <p:spPr>
          <a:xfrm rot="5400000" flipH="1" flipV="1">
            <a:off x="6396037" y="1441442"/>
            <a:ext cx="354010" cy="2824166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68"/>
          <p:cNvCxnSpPr>
            <a:stCxn id="33" idx="0"/>
            <a:endCxn id="21" idx="4"/>
          </p:cNvCxnSpPr>
          <p:nvPr/>
        </p:nvCxnSpPr>
        <p:spPr>
          <a:xfrm rot="5400000" flipH="1" flipV="1">
            <a:off x="8278812" y="1441442"/>
            <a:ext cx="354010" cy="2824166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肘形连接符 70"/>
          <p:cNvCxnSpPr>
            <a:stCxn id="29" idx="4"/>
            <a:endCxn id="42" idx="0"/>
          </p:cNvCxnSpPr>
          <p:nvPr/>
        </p:nvCxnSpPr>
        <p:spPr>
          <a:xfrm rot="5400000">
            <a:off x="4513262" y="4276723"/>
            <a:ext cx="354010" cy="941384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肘形连接符 72"/>
          <p:cNvCxnSpPr>
            <a:stCxn id="29" idx="4"/>
            <a:endCxn id="46" idx="0"/>
          </p:cNvCxnSpPr>
          <p:nvPr/>
        </p:nvCxnSpPr>
        <p:spPr>
          <a:xfrm rot="16200000" flipH="1">
            <a:off x="5454649" y="4276719"/>
            <a:ext cx="354010" cy="94139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肘形连接符 74"/>
          <p:cNvCxnSpPr>
            <a:stCxn id="33" idx="4"/>
            <a:endCxn id="46" idx="0"/>
          </p:cNvCxnSpPr>
          <p:nvPr/>
        </p:nvCxnSpPr>
        <p:spPr>
          <a:xfrm rot="5400000">
            <a:off x="6396037" y="4276723"/>
            <a:ext cx="354010" cy="941384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33" idx="4"/>
            <a:endCxn id="50" idx="0"/>
          </p:cNvCxnSpPr>
          <p:nvPr/>
        </p:nvCxnSpPr>
        <p:spPr>
          <a:xfrm rot="16200000" flipH="1">
            <a:off x="7337424" y="4276719"/>
            <a:ext cx="354010" cy="94139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1612028" y="128153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3495525" y="128153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5379022" y="128153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7262519" y="128153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9146016" y="128153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7262519" y="60214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5379022" y="60214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3492642" y="602145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2943944" y="368178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823917" y="3681783"/>
            <a:ext cx="1449538" cy="340519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18"/>
          <p:cNvGrpSpPr/>
          <p:nvPr/>
        </p:nvGrpSpPr>
        <p:grpSpPr bwMode="auto">
          <a:xfrm rot="10800000" flipH="1" flipV="1">
            <a:off x="1945566" y="2520197"/>
            <a:ext cx="1817611" cy="1817606"/>
            <a:chOff x="6963437" y="1392790"/>
            <a:chExt cx="626639" cy="626639"/>
          </a:xfrm>
        </p:grpSpPr>
        <p:sp>
          <p:nvSpPr>
            <p:cNvPr id="5" name="椭圆 4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7048272" y="1477627"/>
              <a:ext cx="456970" cy="456971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23008" y="2922958"/>
            <a:ext cx="106272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</a:rPr>
              <a:t>谢</a:t>
            </a:r>
            <a:endParaRPr lang="en-US" altLang="zh-CN" sz="6000" b="1" dirty="0">
              <a:solidFill>
                <a:schemeClr val="accent1"/>
              </a:solidFill>
            </a:endParaRPr>
          </a:p>
        </p:txBody>
      </p:sp>
      <p:grpSp>
        <p:nvGrpSpPr>
          <p:cNvPr id="9" name="组合 118"/>
          <p:cNvGrpSpPr/>
          <p:nvPr/>
        </p:nvGrpSpPr>
        <p:grpSpPr bwMode="auto">
          <a:xfrm rot="10800000" flipH="1" flipV="1">
            <a:off x="4112409" y="2520197"/>
            <a:ext cx="1817611" cy="1817606"/>
            <a:chOff x="6963437" y="1392790"/>
            <a:chExt cx="626639" cy="626639"/>
          </a:xfrm>
        </p:grpSpPr>
        <p:sp>
          <p:nvSpPr>
            <p:cNvPr id="11" name="椭圆 10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7048272" y="1477627"/>
              <a:ext cx="456970" cy="456971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89851" y="2922958"/>
            <a:ext cx="106272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</a:rPr>
              <a:t>谢</a:t>
            </a:r>
            <a:endParaRPr lang="en-US" altLang="zh-CN" sz="6000" b="1" dirty="0">
              <a:solidFill>
                <a:schemeClr val="accent1"/>
              </a:solidFill>
            </a:endParaRPr>
          </a:p>
        </p:txBody>
      </p:sp>
      <p:grpSp>
        <p:nvGrpSpPr>
          <p:cNvPr id="15" name="组合 118"/>
          <p:cNvGrpSpPr/>
          <p:nvPr/>
        </p:nvGrpSpPr>
        <p:grpSpPr bwMode="auto">
          <a:xfrm rot="10800000" flipH="1" flipV="1">
            <a:off x="6279251" y="2520197"/>
            <a:ext cx="1817611" cy="1817606"/>
            <a:chOff x="6963437" y="1392790"/>
            <a:chExt cx="626639" cy="626639"/>
          </a:xfrm>
        </p:grpSpPr>
        <p:sp>
          <p:nvSpPr>
            <p:cNvPr id="17" name="椭圆 16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048272" y="1477627"/>
              <a:ext cx="456970" cy="456971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6656694" y="2922958"/>
            <a:ext cx="106272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</a:rPr>
              <a:t>观</a:t>
            </a:r>
            <a:endParaRPr lang="en-US" altLang="zh-CN" sz="6000" b="1" dirty="0">
              <a:solidFill>
                <a:schemeClr val="accent1"/>
              </a:solidFill>
            </a:endParaRPr>
          </a:p>
        </p:txBody>
      </p:sp>
      <p:grpSp>
        <p:nvGrpSpPr>
          <p:cNvPr id="21" name="组合 118"/>
          <p:cNvGrpSpPr/>
          <p:nvPr/>
        </p:nvGrpSpPr>
        <p:grpSpPr bwMode="auto">
          <a:xfrm rot="10800000" flipH="1" flipV="1">
            <a:off x="8446093" y="2520197"/>
            <a:ext cx="1817611" cy="1817606"/>
            <a:chOff x="6963437" y="1392790"/>
            <a:chExt cx="626639" cy="626639"/>
          </a:xfrm>
        </p:grpSpPr>
        <p:sp>
          <p:nvSpPr>
            <p:cNvPr id="23" name="椭圆 22"/>
            <p:cNvSpPr/>
            <p:nvPr/>
          </p:nvSpPr>
          <p:spPr>
            <a:xfrm>
              <a:off x="6963437" y="1392790"/>
              <a:ext cx="626639" cy="626639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6999588" y="1428944"/>
              <a:ext cx="554334" cy="5543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7048272" y="1477627"/>
              <a:ext cx="456970" cy="456971"/>
            </a:xfrm>
            <a:prstGeom prst="ellipse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8823535" y="2922958"/>
            <a:ext cx="106272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</a:rPr>
              <a:t>看</a:t>
            </a:r>
            <a:endParaRPr lang="en-US" altLang="zh-CN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90613" y="2794970"/>
            <a:ext cx="2052591" cy="1178312"/>
            <a:chOff x="2277290" y="3697509"/>
            <a:chExt cx="2209802" cy="911751"/>
          </a:xfrm>
        </p:grpSpPr>
        <p:grpSp>
          <p:nvGrpSpPr>
            <p:cNvPr id="8" name="组合 7"/>
            <p:cNvGrpSpPr/>
            <p:nvPr/>
          </p:nvGrpSpPr>
          <p:grpSpPr>
            <a:xfrm>
              <a:off x="2277290" y="3697509"/>
              <a:ext cx="2209802" cy="911751"/>
              <a:chOff x="1572440" y="3054349"/>
              <a:chExt cx="2209802" cy="592530"/>
            </a:xfrm>
          </p:grpSpPr>
          <p:sp>
            <p:nvSpPr>
              <p:cNvPr id="3" name="椭圆 4"/>
              <p:cNvSpPr/>
              <p:nvPr/>
            </p:nvSpPr>
            <p:spPr bwMode="auto">
              <a:xfrm rot="10800000" flipH="1" flipV="1">
                <a:off x="1572440" y="3054349"/>
                <a:ext cx="2209802" cy="592530"/>
              </a:xfrm>
              <a:prstGeom prst="diamond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" name="椭圆 5"/>
              <p:cNvSpPr/>
              <p:nvPr/>
            </p:nvSpPr>
            <p:spPr bwMode="auto">
              <a:xfrm rot="10800000" flipH="1" flipV="1">
                <a:off x="1629873" y="3088533"/>
                <a:ext cx="2094937" cy="524161"/>
              </a:xfrm>
              <a:prstGeom prst="diamond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" name="椭圆 6"/>
              <p:cNvSpPr/>
              <p:nvPr/>
            </p:nvSpPr>
            <p:spPr bwMode="auto">
              <a:xfrm rot="10800000" flipH="1" flipV="1">
                <a:off x="1848232" y="3150589"/>
                <a:ext cx="1668683" cy="393700"/>
              </a:xfrm>
              <a:prstGeom prst="diamond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677340" y="3986960"/>
              <a:ext cx="1409702" cy="316183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90613" y="4734164"/>
            <a:ext cx="2052591" cy="1178312"/>
            <a:chOff x="2277290" y="3697509"/>
            <a:chExt cx="2209802" cy="911751"/>
          </a:xfrm>
        </p:grpSpPr>
        <p:grpSp>
          <p:nvGrpSpPr>
            <p:cNvPr id="35" name="组合 34"/>
            <p:cNvGrpSpPr/>
            <p:nvPr/>
          </p:nvGrpSpPr>
          <p:grpSpPr>
            <a:xfrm>
              <a:off x="2277290" y="3697509"/>
              <a:ext cx="2209802" cy="911751"/>
              <a:chOff x="1572440" y="3054349"/>
              <a:chExt cx="2209802" cy="592530"/>
            </a:xfrm>
          </p:grpSpPr>
          <p:sp>
            <p:nvSpPr>
              <p:cNvPr id="37" name="椭圆 4"/>
              <p:cNvSpPr/>
              <p:nvPr/>
            </p:nvSpPr>
            <p:spPr bwMode="auto">
              <a:xfrm rot="10800000" flipH="1" flipV="1">
                <a:off x="1572440" y="3054349"/>
                <a:ext cx="2209802" cy="592530"/>
              </a:xfrm>
              <a:prstGeom prst="diamond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8" name="椭圆 5"/>
              <p:cNvSpPr/>
              <p:nvPr/>
            </p:nvSpPr>
            <p:spPr bwMode="auto">
              <a:xfrm rot="10800000" flipH="1" flipV="1">
                <a:off x="1629873" y="3088533"/>
                <a:ext cx="2094937" cy="524161"/>
              </a:xfrm>
              <a:prstGeom prst="diamond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9" name="椭圆 6"/>
              <p:cNvSpPr/>
              <p:nvPr/>
            </p:nvSpPr>
            <p:spPr bwMode="auto">
              <a:xfrm rot="10800000" flipH="1" flipV="1">
                <a:off x="1848232" y="3150589"/>
                <a:ext cx="1668683" cy="393700"/>
              </a:xfrm>
              <a:prstGeom prst="diamond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2677340" y="3986960"/>
              <a:ext cx="1409702" cy="316183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143204" y="1507932"/>
            <a:ext cx="8045496" cy="3752391"/>
            <a:chOff x="3143204" y="1507932"/>
            <a:chExt cx="8045496" cy="3752391"/>
          </a:xfrm>
        </p:grpSpPr>
        <p:grpSp>
          <p:nvGrpSpPr>
            <p:cNvPr id="10" name="组合 9"/>
            <p:cNvGrpSpPr/>
            <p:nvPr/>
          </p:nvGrpSpPr>
          <p:grpSpPr>
            <a:xfrm>
              <a:off x="3772445" y="2794970"/>
              <a:ext cx="2052591" cy="1178312"/>
              <a:chOff x="2277290" y="3697509"/>
              <a:chExt cx="2209802" cy="911751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2277290" y="3697509"/>
                <a:ext cx="2209802" cy="911751"/>
                <a:chOff x="1572440" y="3054349"/>
                <a:chExt cx="2209802" cy="592530"/>
              </a:xfrm>
            </p:grpSpPr>
            <p:sp>
              <p:nvSpPr>
                <p:cNvPr id="13" name="椭圆 4"/>
                <p:cNvSpPr/>
                <p:nvPr/>
              </p:nvSpPr>
              <p:spPr bwMode="auto">
                <a:xfrm rot="10800000" flipH="1" flipV="1">
                  <a:off x="1572440" y="3054349"/>
                  <a:ext cx="2209802" cy="592530"/>
                </a:xfrm>
                <a:prstGeom prst="diamond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4" name="椭圆 5"/>
                <p:cNvSpPr/>
                <p:nvPr/>
              </p:nvSpPr>
              <p:spPr bwMode="auto">
                <a:xfrm rot="10800000" flipH="1" flipV="1">
                  <a:off x="1629873" y="3088533"/>
                  <a:ext cx="2094937" cy="524161"/>
                </a:xfrm>
                <a:prstGeom prst="diamond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15" name="椭圆 6"/>
                <p:cNvSpPr/>
                <p:nvPr/>
              </p:nvSpPr>
              <p:spPr bwMode="auto">
                <a:xfrm rot="10800000" flipH="1" flipV="1">
                  <a:off x="1848232" y="3150589"/>
                  <a:ext cx="1668683" cy="3937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2677340" y="3986960"/>
                <a:ext cx="1409702" cy="316183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454277" y="1507932"/>
              <a:ext cx="2052591" cy="1178312"/>
              <a:chOff x="2277290" y="3697509"/>
              <a:chExt cx="2209802" cy="911751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2277290" y="3697509"/>
                <a:ext cx="2209802" cy="911751"/>
                <a:chOff x="1572440" y="3054349"/>
                <a:chExt cx="2209802" cy="592530"/>
              </a:xfrm>
            </p:grpSpPr>
            <p:sp>
              <p:nvSpPr>
                <p:cNvPr id="19" name="椭圆 4"/>
                <p:cNvSpPr/>
                <p:nvPr/>
              </p:nvSpPr>
              <p:spPr bwMode="auto">
                <a:xfrm rot="10800000" flipH="1" flipV="1">
                  <a:off x="1572440" y="3054349"/>
                  <a:ext cx="2209802" cy="592530"/>
                </a:xfrm>
                <a:prstGeom prst="diamond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0" name="椭圆 5"/>
                <p:cNvSpPr/>
                <p:nvPr/>
              </p:nvSpPr>
              <p:spPr bwMode="auto">
                <a:xfrm rot="10800000" flipH="1" flipV="1">
                  <a:off x="1629873" y="3088533"/>
                  <a:ext cx="2094937" cy="524161"/>
                </a:xfrm>
                <a:prstGeom prst="diamond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1" name="椭圆 6"/>
                <p:cNvSpPr/>
                <p:nvPr/>
              </p:nvSpPr>
              <p:spPr bwMode="auto">
                <a:xfrm rot="10800000" flipH="1" flipV="1">
                  <a:off x="1848232" y="3150589"/>
                  <a:ext cx="1668683" cy="3937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18" name="文本框 17"/>
              <p:cNvSpPr txBox="1"/>
              <p:nvPr/>
            </p:nvSpPr>
            <p:spPr>
              <a:xfrm>
                <a:off x="2677340" y="3986960"/>
                <a:ext cx="1409702" cy="316183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454277" y="4082011"/>
              <a:ext cx="2052591" cy="1178312"/>
              <a:chOff x="2277290" y="3697509"/>
              <a:chExt cx="2209802" cy="911751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277290" y="3697509"/>
                <a:ext cx="2209802" cy="911751"/>
                <a:chOff x="1572440" y="3054349"/>
                <a:chExt cx="2209802" cy="592530"/>
              </a:xfrm>
            </p:grpSpPr>
            <p:sp>
              <p:nvSpPr>
                <p:cNvPr id="25" name="椭圆 4"/>
                <p:cNvSpPr/>
                <p:nvPr/>
              </p:nvSpPr>
              <p:spPr bwMode="auto">
                <a:xfrm rot="10800000" flipH="1" flipV="1">
                  <a:off x="1572440" y="3054349"/>
                  <a:ext cx="2209802" cy="592530"/>
                </a:xfrm>
                <a:prstGeom prst="diamond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6" name="椭圆 5"/>
                <p:cNvSpPr/>
                <p:nvPr/>
              </p:nvSpPr>
              <p:spPr bwMode="auto">
                <a:xfrm rot="10800000" flipH="1" flipV="1">
                  <a:off x="1629873" y="3088533"/>
                  <a:ext cx="2094937" cy="524161"/>
                </a:xfrm>
                <a:prstGeom prst="diamond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7" name="椭圆 6"/>
                <p:cNvSpPr/>
                <p:nvPr/>
              </p:nvSpPr>
              <p:spPr bwMode="auto">
                <a:xfrm rot="10800000" flipH="1" flipV="1">
                  <a:off x="1848232" y="3150589"/>
                  <a:ext cx="1668683" cy="3937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2677340" y="3986960"/>
                <a:ext cx="1409702" cy="316183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9136109" y="2794970"/>
              <a:ext cx="2052591" cy="1178312"/>
              <a:chOff x="2277290" y="3697509"/>
              <a:chExt cx="2209802" cy="911751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2277290" y="3697509"/>
                <a:ext cx="2209802" cy="911751"/>
                <a:chOff x="1572440" y="3054349"/>
                <a:chExt cx="2209802" cy="592530"/>
              </a:xfrm>
            </p:grpSpPr>
            <p:sp>
              <p:nvSpPr>
                <p:cNvPr id="31" name="椭圆 4"/>
                <p:cNvSpPr/>
                <p:nvPr/>
              </p:nvSpPr>
              <p:spPr bwMode="auto">
                <a:xfrm rot="10800000" flipH="1" flipV="1">
                  <a:off x="1572440" y="3054349"/>
                  <a:ext cx="2209802" cy="592530"/>
                </a:xfrm>
                <a:prstGeom prst="diamond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2" name="椭圆 5"/>
                <p:cNvSpPr/>
                <p:nvPr/>
              </p:nvSpPr>
              <p:spPr bwMode="auto">
                <a:xfrm rot="10800000" flipH="1" flipV="1">
                  <a:off x="1629873" y="3088533"/>
                  <a:ext cx="2094937" cy="524161"/>
                </a:xfrm>
                <a:prstGeom prst="diamond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3" name="椭圆 6"/>
                <p:cNvSpPr/>
                <p:nvPr/>
              </p:nvSpPr>
              <p:spPr bwMode="auto">
                <a:xfrm rot="10800000" flipH="1" flipV="1">
                  <a:off x="1848232" y="3150589"/>
                  <a:ext cx="1668683" cy="393700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30" name="文本框 29"/>
              <p:cNvSpPr txBox="1"/>
              <p:nvPr/>
            </p:nvSpPr>
            <p:spPr>
              <a:xfrm>
                <a:off x="2677340" y="3986960"/>
                <a:ext cx="1409702" cy="316183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cxnSp>
          <p:nvCxnSpPr>
            <p:cNvPr id="43" name="肘形连接符 42"/>
            <p:cNvCxnSpPr>
              <a:stCxn id="13" idx="3"/>
              <a:endCxn id="19" idx="1"/>
            </p:cNvCxnSpPr>
            <p:nvPr/>
          </p:nvCxnSpPr>
          <p:spPr>
            <a:xfrm flipV="1">
              <a:off x="5825036" y="2097088"/>
              <a:ext cx="629241" cy="1287038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肘形连接符 44"/>
            <p:cNvCxnSpPr>
              <a:stCxn id="13" idx="3"/>
              <a:endCxn id="25" idx="1"/>
            </p:cNvCxnSpPr>
            <p:nvPr/>
          </p:nvCxnSpPr>
          <p:spPr>
            <a:xfrm>
              <a:off x="5825036" y="3384126"/>
              <a:ext cx="629241" cy="128704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>
              <a:stCxn id="3" idx="3"/>
              <a:endCxn id="13" idx="1"/>
            </p:cNvCxnSpPr>
            <p:nvPr/>
          </p:nvCxnSpPr>
          <p:spPr>
            <a:xfrm>
              <a:off x="3143204" y="3384126"/>
              <a:ext cx="62924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19" idx="3"/>
              <a:endCxn id="31" idx="0"/>
            </p:cNvCxnSpPr>
            <p:nvPr/>
          </p:nvCxnSpPr>
          <p:spPr>
            <a:xfrm>
              <a:off x="8506868" y="2097088"/>
              <a:ext cx="1655537" cy="697882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肘形连接符 57"/>
            <p:cNvCxnSpPr/>
            <p:nvPr/>
          </p:nvCxnSpPr>
          <p:spPr>
            <a:xfrm flipV="1">
              <a:off x="8506868" y="3985982"/>
              <a:ext cx="1655537" cy="697885"/>
            </a:xfrm>
            <a:prstGeom prst="bentConnector2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接连接符 59"/>
          <p:cNvCxnSpPr>
            <a:stCxn id="3" idx="2"/>
            <a:endCxn id="37" idx="0"/>
          </p:cNvCxnSpPr>
          <p:nvPr/>
        </p:nvCxnSpPr>
        <p:spPr>
          <a:xfrm>
            <a:off x="2116909" y="3973282"/>
            <a:ext cx="0" cy="7608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841779" y="2649880"/>
            <a:ext cx="4508442" cy="2278966"/>
            <a:chOff x="3827216" y="2649880"/>
            <a:chExt cx="4508442" cy="2278966"/>
          </a:xfrm>
        </p:grpSpPr>
        <p:grpSp>
          <p:nvGrpSpPr>
            <p:cNvPr id="2" name="组合 1"/>
            <p:cNvGrpSpPr/>
            <p:nvPr/>
          </p:nvGrpSpPr>
          <p:grpSpPr>
            <a:xfrm flipH="1">
              <a:off x="3827216" y="2649880"/>
              <a:ext cx="2278966" cy="2278966"/>
              <a:chOff x="6010520" y="2473230"/>
              <a:chExt cx="1911544" cy="1911544"/>
            </a:xfrm>
          </p:grpSpPr>
          <p:sp>
            <p:nvSpPr>
              <p:cNvPr id="3" name="íṡľíḍè-Arc 35"/>
              <p:cNvSpPr/>
              <p:nvPr/>
            </p:nvSpPr>
            <p:spPr>
              <a:xfrm rot="2700000">
                <a:off x="6010520" y="2473230"/>
                <a:ext cx="1911544" cy="1911544"/>
              </a:xfrm>
              <a:prstGeom prst="arc">
                <a:avLst/>
              </a:prstGeom>
              <a:ln w="57150" cap="rnd">
                <a:solidFill>
                  <a:schemeClr val="tx1">
                    <a:lumMod val="20000"/>
                    <a:lumOff val="8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íṡľíḍè-Arc 36"/>
              <p:cNvSpPr/>
              <p:nvPr/>
            </p:nvSpPr>
            <p:spPr>
              <a:xfrm rot="2700000">
                <a:off x="6033716" y="2722684"/>
                <a:ext cx="1412631" cy="1412631"/>
              </a:xfrm>
              <a:prstGeom prst="arc">
                <a:avLst/>
              </a:prstGeom>
              <a:ln w="57150" cap="rnd">
                <a:solidFill>
                  <a:schemeClr val="tx1">
                    <a:lumMod val="40000"/>
                    <a:lumOff val="6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íṡľíḍè-Arc 37"/>
              <p:cNvSpPr/>
              <p:nvPr/>
            </p:nvSpPr>
            <p:spPr>
              <a:xfrm rot="2700000">
                <a:off x="6043438" y="2935023"/>
                <a:ext cx="987956" cy="987956"/>
              </a:xfrm>
              <a:prstGeom prst="arc">
                <a:avLst/>
              </a:prstGeom>
              <a:ln w="57150" cap="rnd">
                <a:solidFill>
                  <a:schemeClr val="tx1">
                    <a:lumMod val="60000"/>
                    <a:lumOff val="4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056692" y="2649880"/>
              <a:ext cx="2278966" cy="2278966"/>
              <a:chOff x="6010520" y="2473230"/>
              <a:chExt cx="1911544" cy="1911544"/>
            </a:xfrm>
          </p:grpSpPr>
          <p:sp>
            <p:nvSpPr>
              <p:cNvPr id="7" name="íṡľíḍè-Arc 32"/>
              <p:cNvSpPr/>
              <p:nvPr/>
            </p:nvSpPr>
            <p:spPr>
              <a:xfrm rot="2700000">
                <a:off x="6010520" y="2473230"/>
                <a:ext cx="1911544" cy="1911544"/>
              </a:xfrm>
              <a:prstGeom prst="arc">
                <a:avLst/>
              </a:prstGeom>
              <a:ln w="57150" cap="rnd">
                <a:solidFill>
                  <a:schemeClr val="tx1">
                    <a:lumMod val="20000"/>
                    <a:lumOff val="8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íṡľíḍè-Arc 33"/>
              <p:cNvSpPr/>
              <p:nvPr/>
            </p:nvSpPr>
            <p:spPr>
              <a:xfrm rot="2700000">
                <a:off x="6033716" y="2722684"/>
                <a:ext cx="1412631" cy="1412631"/>
              </a:xfrm>
              <a:prstGeom prst="arc">
                <a:avLst/>
              </a:prstGeom>
              <a:ln w="57150" cap="rnd">
                <a:solidFill>
                  <a:schemeClr val="tx1">
                    <a:lumMod val="40000"/>
                    <a:lumOff val="6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íṡľíḍè-Arc 34"/>
              <p:cNvSpPr/>
              <p:nvPr/>
            </p:nvSpPr>
            <p:spPr>
              <a:xfrm rot="2700000">
                <a:off x="6043438" y="2935023"/>
                <a:ext cx="987956" cy="987956"/>
              </a:xfrm>
              <a:prstGeom prst="arc">
                <a:avLst/>
              </a:prstGeom>
              <a:ln w="57150" cap="rnd">
                <a:solidFill>
                  <a:schemeClr val="tx1">
                    <a:lumMod val="60000"/>
                    <a:lumOff val="4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5329541" y="3022902"/>
            <a:ext cx="1532918" cy="1532916"/>
            <a:chOff x="2431365" y="3398521"/>
            <a:chExt cx="1099920" cy="1099918"/>
          </a:xfrm>
        </p:grpSpPr>
        <p:grpSp>
          <p:nvGrpSpPr>
            <p:cNvPr id="11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2731040" y="3686870"/>
              <a:ext cx="500571" cy="5079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286691" y="1685924"/>
            <a:ext cx="2209802" cy="592530"/>
            <a:chOff x="1485892" y="1885950"/>
            <a:chExt cx="3019439" cy="809625"/>
          </a:xfrm>
        </p:grpSpPr>
        <p:sp>
          <p:nvSpPr>
            <p:cNvPr id="17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286691" y="2585751"/>
            <a:ext cx="2209802" cy="592530"/>
            <a:chOff x="1485892" y="1885950"/>
            <a:chExt cx="3019439" cy="809625"/>
          </a:xfrm>
        </p:grpSpPr>
        <p:sp>
          <p:nvSpPr>
            <p:cNvPr id="22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3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4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86691" y="3485579"/>
            <a:ext cx="2209802" cy="592530"/>
            <a:chOff x="1485892" y="1885950"/>
            <a:chExt cx="3019439" cy="809625"/>
          </a:xfrm>
        </p:grpSpPr>
        <p:sp>
          <p:nvSpPr>
            <p:cNvPr id="27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8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9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286691" y="4385407"/>
            <a:ext cx="2209802" cy="592530"/>
            <a:chOff x="1485892" y="1885950"/>
            <a:chExt cx="3019439" cy="809625"/>
          </a:xfrm>
        </p:grpSpPr>
        <p:sp>
          <p:nvSpPr>
            <p:cNvPr id="32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3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286691" y="5285234"/>
            <a:ext cx="2209802" cy="592530"/>
            <a:chOff x="1485892" y="1885950"/>
            <a:chExt cx="3019439" cy="809625"/>
          </a:xfrm>
        </p:grpSpPr>
        <p:sp>
          <p:nvSpPr>
            <p:cNvPr id="37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8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9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39991" y="1685924"/>
            <a:ext cx="2209802" cy="592530"/>
            <a:chOff x="1485892" y="1885950"/>
            <a:chExt cx="3019439" cy="809625"/>
          </a:xfrm>
        </p:grpSpPr>
        <p:sp>
          <p:nvSpPr>
            <p:cNvPr id="42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3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639991" y="2585751"/>
            <a:ext cx="2209802" cy="592530"/>
            <a:chOff x="1485892" y="1885950"/>
            <a:chExt cx="3019439" cy="809625"/>
          </a:xfrm>
        </p:grpSpPr>
        <p:sp>
          <p:nvSpPr>
            <p:cNvPr id="47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8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9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39991" y="3485579"/>
            <a:ext cx="2209802" cy="592530"/>
            <a:chOff x="1485892" y="1885950"/>
            <a:chExt cx="3019439" cy="809625"/>
          </a:xfrm>
        </p:grpSpPr>
        <p:sp>
          <p:nvSpPr>
            <p:cNvPr id="52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3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639991" y="4385407"/>
            <a:ext cx="2209802" cy="592530"/>
            <a:chOff x="1485892" y="1885950"/>
            <a:chExt cx="3019439" cy="809625"/>
          </a:xfrm>
        </p:grpSpPr>
        <p:sp>
          <p:nvSpPr>
            <p:cNvPr id="57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9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639991" y="5285234"/>
            <a:ext cx="2209802" cy="592530"/>
            <a:chOff x="1485892" y="1885950"/>
            <a:chExt cx="3019439" cy="809625"/>
          </a:xfrm>
        </p:grpSpPr>
        <p:sp>
          <p:nvSpPr>
            <p:cNvPr id="62" name="椭圆 4"/>
            <p:cNvSpPr/>
            <p:nvPr/>
          </p:nvSpPr>
          <p:spPr bwMode="auto">
            <a:xfrm rot="10800000" flipH="1" flipV="1">
              <a:off x="1485892" y="1885950"/>
              <a:ext cx="3019439" cy="80962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椭圆 5"/>
            <p:cNvSpPr/>
            <p:nvPr/>
          </p:nvSpPr>
          <p:spPr bwMode="auto">
            <a:xfrm rot="10800000" flipH="1" flipV="1">
              <a:off x="1564367" y="1932659"/>
              <a:ext cx="2862489" cy="716207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椭圆 6"/>
            <p:cNvSpPr/>
            <p:nvPr/>
          </p:nvSpPr>
          <p:spPr bwMode="auto">
            <a:xfrm rot="10800000" flipH="1" flipV="1">
              <a:off x="1671635" y="2020763"/>
              <a:ext cx="2647953" cy="540000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032513" y="2028963"/>
              <a:ext cx="1926195" cy="511809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86"/>
          <p:cNvCxnSpPr/>
          <p:nvPr/>
        </p:nvCxnSpPr>
        <p:spPr>
          <a:xfrm>
            <a:off x="2190900" y="2801935"/>
            <a:ext cx="0" cy="20163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4143450" y="2801935"/>
            <a:ext cx="0" cy="20163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048550" y="2801935"/>
            <a:ext cx="0" cy="20163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10001099" y="2801935"/>
            <a:ext cx="0" cy="20163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6096000" y="2801935"/>
            <a:ext cx="0" cy="20163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组合 82"/>
          <p:cNvGrpSpPr/>
          <p:nvPr/>
        </p:nvGrpSpPr>
        <p:grpSpPr>
          <a:xfrm>
            <a:off x="5361080" y="3059207"/>
            <a:ext cx="1469839" cy="1469837"/>
            <a:chOff x="5361080" y="3054444"/>
            <a:chExt cx="1469839" cy="1469837"/>
          </a:xfrm>
        </p:grpSpPr>
        <p:grpSp>
          <p:nvGrpSpPr>
            <p:cNvPr id="2" name="组合 118"/>
            <p:cNvGrpSpPr/>
            <p:nvPr/>
          </p:nvGrpSpPr>
          <p:grpSpPr bwMode="auto">
            <a:xfrm rot="10800000" flipH="1" flipV="1">
              <a:off x="5361080" y="3054444"/>
              <a:ext cx="1469839" cy="1469837"/>
              <a:chOff x="6963437" y="1392790"/>
              <a:chExt cx="626639" cy="626639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5772834" y="346619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640940" y="1527199"/>
            <a:ext cx="1099920" cy="1099918"/>
            <a:chOff x="2431365" y="3398521"/>
            <a:chExt cx="1099920" cy="1099918"/>
          </a:xfrm>
        </p:grpSpPr>
        <p:grpSp>
          <p:nvGrpSpPr>
            <p:cNvPr id="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93490" y="1527199"/>
            <a:ext cx="1099920" cy="1099918"/>
            <a:chOff x="2431365" y="3398521"/>
            <a:chExt cx="1099920" cy="1099918"/>
          </a:xfrm>
        </p:grpSpPr>
        <p:grpSp>
          <p:nvGrpSpPr>
            <p:cNvPr id="1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546040" y="1527199"/>
            <a:ext cx="1099920" cy="1099918"/>
            <a:chOff x="2431365" y="3398521"/>
            <a:chExt cx="1099920" cy="1099918"/>
          </a:xfrm>
        </p:grpSpPr>
        <p:grpSp>
          <p:nvGrpSpPr>
            <p:cNvPr id="22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498590" y="1527199"/>
            <a:ext cx="1099920" cy="1099918"/>
            <a:chOff x="2431365" y="3398521"/>
            <a:chExt cx="1099920" cy="1099918"/>
          </a:xfrm>
        </p:grpSpPr>
        <p:grpSp>
          <p:nvGrpSpPr>
            <p:cNvPr id="2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451139" y="1527199"/>
            <a:ext cx="1099920" cy="1099918"/>
            <a:chOff x="2431365" y="3398521"/>
            <a:chExt cx="1099920" cy="1099918"/>
          </a:xfrm>
        </p:grpSpPr>
        <p:grpSp>
          <p:nvGrpSpPr>
            <p:cNvPr id="34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640940" y="4961134"/>
            <a:ext cx="1099920" cy="1099918"/>
            <a:chOff x="2431365" y="3398521"/>
            <a:chExt cx="1099920" cy="1099918"/>
          </a:xfrm>
        </p:grpSpPr>
        <p:grpSp>
          <p:nvGrpSpPr>
            <p:cNvPr id="7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593490" y="4961134"/>
            <a:ext cx="1099920" cy="1099918"/>
            <a:chOff x="2431365" y="3398521"/>
            <a:chExt cx="1099920" cy="1099918"/>
          </a:xfrm>
        </p:grpSpPr>
        <p:grpSp>
          <p:nvGrpSpPr>
            <p:cNvPr id="73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74" name="文本框 73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546040" y="4961134"/>
            <a:ext cx="1099920" cy="1099918"/>
            <a:chOff x="2431365" y="3398521"/>
            <a:chExt cx="1099920" cy="1099918"/>
          </a:xfrm>
        </p:grpSpPr>
        <p:grpSp>
          <p:nvGrpSpPr>
            <p:cNvPr id="6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498590" y="4961134"/>
            <a:ext cx="1099920" cy="1099918"/>
            <a:chOff x="2431365" y="3398521"/>
            <a:chExt cx="1099920" cy="1099918"/>
          </a:xfrm>
        </p:grpSpPr>
        <p:grpSp>
          <p:nvGrpSpPr>
            <p:cNvPr id="63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64" name="文本框 63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451139" y="4961134"/>
            <a:ext cx="1099920" cy="1099918"/>
            <a:chOff x="2431365" y="3398521"/>
            <a:chExt cx="1099920" cy="1099918"/>
          </a:xfrm>
        </p:grpSpPr>
        <p:grpSp>
          <p:nvGrpSpPr>
            <p:cNvPr id="58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59" name="文本框 58"/>
            <p:cNvSpPr txBox="1"/>
            <p:nvPr/>
          </p:nvSpPr>
          <p:spPr>
            <a:xfrm>
              <a:off x="2709455" y="36868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cxnSp>
        <p:nvCxnSpPr>
          <p:cNvPr id="85" name="直接连接符 84"/>
          <p:cNvCxnSpPr/>
          <p:nvPr/>
        </p:nvCxnSpPr>
        <p:spPr>
          <a:xfrm>
            <a:off x="2190900" y="3789363"/>
            <a:ext cx="304785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6953249" y="3789363"/>
            <a:ext cx="304785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 rot="5400000">
            <a:off x="4427588" y="-595025"/>
            <a:ext cx="3333697" cy="8768780"/>
            <a:chOff x="4427589" y="1618539"/>
            <a:chExt cx="3333697" cy="3604887"/>
          </a:xfrm>
        </p:grpSpPr>
        <p:sp>
          <p:nvSpPr>
            <p:cNvPr id="3" name="íṩľíḍè-Arc 58"/>
            <p:cNvSpPr/>
            <p:nvPr/>
          </p:nvSpPr>
          <p:spPr>
            <a:xfrm flipH="1">
              <a:off x="6374791" y="1849621"/>
              <a:ext cx="1386495" cy="3142723"/>
            </a:xfrm>
            <a:prstGeom prst="arc">
              <a:avLst>
                <a:gd name="adj1" fmla="val 16200000"/>
                <a:gd name="adj2" fmla="val 543229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4" name="íṩľíḍè-Straight Connector 59"/>
            <p:cNvCxnSpPr/>
            <p:nvPr/>
          </p:nvCxnSpPr>
          <p:spPr>
            <a:xfrm rot="5400000">
              <a:off x="4293119" y="3420019"/>
              <a:ext cx="3604887" cy="1927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íṩľíḍè-Arc 60"/>
            <p:cNvSpPr/>
            <p:nvPr/>
          </p:nvSpPr>
          <p:spPr>
            <a:xfrm flipH="1">
              <a:off x="6708167" y="2917524"/>
              <a:ext cx="714524" cy="1006917"/>
            </a:xfrm>
            <a:prstGeom prst="arc">
              <a:avLst>
                <a:gd name="adj1" fmla="val 16200000"/>
                <a:gd name="adj2" fmla="val 5439473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ṩľíḍè-Arc 61"/>
            <p:cNvSpPr/>
            <p:nvPr/>
          </p:nvSpPr>
          <p:spPr>
            <a:xfrm>
              <a:off x="4427589" y="1849621"/>
              <a:ext cx="1386495" cy="3142723"/>
            </a:xfrm>
            <a:prstGeom prst="arc">
              <a:avLst>
                <a:gd name="adj1" fmla="val 16200000"/>
                <a:gd name="adj2" fmla="val 543229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ṩľíḍè-Arc 62"/>
            <p:cNvSpPr/>
            <p:nvPr/>
          </p:nvSpPr>
          <p:spPr>
            <a:xfrm>
              <a:off x="4766181" y="2917524"/>
              <a:ext cx="714524" cy="1006917"/>
            </a:xfrm>
            <a:prstGeom prst="arc">
              <a:avLst>
                <a:gd name="adj1" fmla="val 16200000"/>
                <a:gd name="adj2" fmla="val 5439473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136022" y="1953092"/>
            <a:ext cx="2272248" cy="592530"/>
            <a:chOff x="1670653" y="1828427"/>
            <a:chExt cx="2818032" cy="592530"/>
          </a:xfrm>
        </p:grpSpPr>
        <p:sp>
          <p:nvSpPr>
            <p:cNvPr id="31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2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3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684216" y="1953092"/>
            <a:ext cx="2272248" cy="592530"/>
            <a:chOff x="1670653" y="1828427"/>
            <a:chExt cx="2818032" cy="592530"/>
          </a:xfrm>
        </p:grpSpPr>
        <p:sp>
          <p:nvSpPr>
            <p:cNvPr id="41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2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3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232410" y="1953092"/>
            <a:ext cx="2272248" cy="592530"/>
            <a:chOff x="1670653" y="1828427"/>
            <a:chExt cx="2818032" cy="592530"/>
          </a:xfrm>
        </p:grpSpPr>
        <p:sp>
          <p:nvSpPr>
            <p:cNvPr id="46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7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8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780603" y="1953092"/>
            <a:ext cx="2272248" cy="592530"/>
            <a:chOff x="1670653" y="1828427"/>
            <a:chExt cx="2818032" cy="592530"/>
          </a:xfrm>
        </p:grpSpPr>
        <p:sp>
          <p:nvSpPr>
            <p:cNvPr id="51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3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136022" y="4978777"/>
            <a:ext cx="2272248" cy="592530"/>
            <a:chOff x="1670653" y="1828427"/>
            <a:chExt cx="2818032" cy="592530"/>
          </a:xfrm>
        </p:grpSpPr>
        <p:sp>
          <p:nvSpPr>
            <p:cNvPr id="56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7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684216" y="4978777"/>
            <a:ext cx="2272248" cy="592530"/>
            <a:chOff x="1670653" y="1828427"/>
            <a:chExt cx="2818032" cy="592530"/>
          </a:xfrm>
        </p:grpSpPr>
        <p:sp>
          <p:nvSpPr>
            <p:cNvPr id="61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2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232410" y="4978777"/>
            <a:ext cx="2272248" cy="592530"/>
            <a:chOff x="1670653" y="1828427"/>
            <a:chExt cx="2818032" cy="592530"/>
          </a:xfrm>
        </p:grpSpPr>
        <p:sp>
          <p:nvSpPr>
            <p:cNvPr id="66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7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8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780603" y="4978777"/>
            <a:ext cx="2272248" cy="592530"/>
            <a:chOff x="1670653" y="1828427"/>
            <a:chExt cx="2818032" cy="592530"/>
          </a:xfrm>
        </p:grpSpPr>
        <p:sp>
          <p:nvSpPr>
            <p:cNvPr id="71" name="椭圆 4"/>
            <p:cNvSpPr/>
            <p:nvPr/>
          </p:nvSpPr>
          <p:spPr bwMode="auto">
            <a:xfrm rot="10800000" flipH="1" flipV="1">
              <a:off x="1670653" y="1828427"/>
              <a:ext cx="2818032" cy="59253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3810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711200" dist="177800" dir="42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2" name="椭圆 5"/>
            <p:cNvSpPr/>
            <p:nvPr/>
          </p:nvSpPr>
          <p:spPr bwMode="auto">
            <a:xfrm rot="10800000" flipH="1" flipV="1">
              <a:off x="1743893" y="1862611"/>
              <a:ext cx="2671551" cy="524161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114300">
                <a:prstClr val="black">
                  <a:alpha val="75000"/>
                </a:prstClr>
              </a:inn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椭圆 6"/>
            <p:cNvSpPr/>
            <p:nvPr/>
          </p:nvSpPr>
          <p:spPr bwMode="auto">
            <a:xfrm rot="10800000" flipH="1" flipV="1">
              <a:off x="1829552" y="1927090"/>
              <a:ext cx="2500234" cy="395203"/>
            </a:xfrm>
            <a:prstGeom prst="round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3500000" scaled="1"/>
              <a:tileRect/>
            </a:gradFill>
            <a:ln w="19050" cap="flat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2180814" y="1937407"/>
              <a:ext cx="1797711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职务姓名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328062" y="2999812"/>
            <a:ext cx="1535876" cy="1535874"/>
            <a:chOff x="2431365" y="3398521"/>
            <a:chExt cx="1099920" cy="1099918"/>
          </a:xfrm>
        </p:grpSpPr>
        <p:grpSp>
          <p:nvGrpSpPr>
            <p:cNvPr id="76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77" name="文本框 76"/>
            <p:cNvSpPr txBox="1"/>
            <p:nvPr/>
          </p:nvSpPr>
          <p:spPr>
            <a:xfrm>
              <a:off x="2731523" y="3695374"/>
              <a:ext cx="499607" cy="506953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061511" y="2106263"/>
            <a:ext cx="10077736" cy="3307069"/>
            <a:chOff x="1061511" y="2106263"/>
            <a:chExt cx="10077736" cy="3307069"/>
          </a:xfrm>
        </p:grpSpPr>
        <p:grpSp>
          <p:nvGrpSpPr>
            <p:cNvPr id="2" name="组合 1"/>
            <p:cNvGrpSpPr/>
            <p:nvPr/>
          </p:nvGrpSpPr>
          <p:grpSpPr>
            <a:xfrm>
              <a:off x="4997578" y="2106263"/>
              <a:ext cx="2209802" cy="592530"/>
              <a:chOff x="1485892" y="1885950"/>
              <a:chExt cx="3019439" cy="809625"/>
            </a:xfrm>
          </p:grpSpPr>
          <p:sp>
            <p:nvSpPr>
              <p:cNvPr id="3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1880661" y="3463532"/>
              <a:ext cx="2209802" cy="592530"/>
              <a:chOff x="1485892" y="1885950"/>
              <a:chExt cx="3019439" cy="809625"/>
            </a:xfrm>
          </p:grpSpPr>
          <p:sp>
            <p:nvSpPr>
              <p:cNvPr id="8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9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0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4997578" y="3463532"/>
              <a:ext cx="2209802" cy="592530"/>
              <a:chOff x="1485892" y="1885950"/>
              <a:chExt cx="3019439" cy="809625"/>
            </a:xfrm>
          </p:grpSpPr>
          <p:sp>
            <p:nvSpPr>
              <p:cNvPr id="13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5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8119539" y="3463532"/>
              <a:ext cx="2209802" cy="592530"/>
              <a:chOff x="1485892" y="1885950"/>
              <a:chExt cx="3019439" cy="809625"/>
            </a:xfrm>
          </p:grpSpPr>
          <p:sp>
            <p:nvSpPr>
              <p:cNvPr id="18" name="椭圆 4"/>
              <p:cNvSpPr/>
              <p:nvPr/>
            </p:nvSpPr>
            <p:spPr bwMode="auto">
              <a:xfrm rot="10800000" flipH="1" flipV="1">
                <a:off x="1485892" y="1885950"/>
                <a:ext cx="3019439" cy="809625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5"/>
              <p:cNvSpPr/>
              <p:nvPr/>
            </p:nvSpPr>
            <p:spPr bwMode="auto">
              <a:xfrm rot="10800000" flipH="1" flipV="1">
                <a:off x="1564367" y="1932659"/>
                <a:ext cx="2862489" cy="716207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椭圆 6"/>
              <p:cNvSpPr/>
              <p:nvPr/>
            </p:nvSpPr>
            <p:spPr bwMode="auto">
              <a:xfrm rot="10800000" flipH="1" flipV="1">
                <a:off x="1671635" y="2020763"/>
                <a:ext cx="2647953" cy="540000"/>
              </a:xfrm>
              <a:prstGeom prst="roundRect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2032513" y="2028963"/>
                <a:ext cx="1926195" cy="511809"/>
              </a:xfrm>
              <a:prstGeom prst="round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职务姓名</a:t>
                </a: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061511" y="4820802"/>
              <a:ext cx="10077736" cy="592530"/>
              <a:chOff x="1071036" y="4554102"/>
              <a:chExt cx="10077736" cy="592530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071036" y="4554102"/>
                <a:ext cx="2209802" cy="592530"/>
                <a:chOff x="1485892" y="1885950"/>
                <a:chExt cx="3019439" cy="809625"/>
              </a:xfrm>
            </p:grpSpPr>
            <p:sp>
              <p:nvSpPr>
                <p:cNvPr id="23" name="椭圆 4"/>
                <p:cNvSpPr/>
                <p:nvPr/>
              </p:nvSpPr>
              <p:spPr bwMode="auto">
                <a:xfrm rot="10800000" flipH="1" flipV="1">
                  <a:off x="1485892" y="1885950"/>
                  <a:ext cx="3019439" cy="809625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4" name="椭圆 5"/>
                <p:cNvSpPr/>
                <p:nvPr/>
              </p:nvSpPr>
              <p:spPr bwMode="auto">
                <a:xfrm rot="10800000" flipH="1" flipV="1">
                  <a:off x="1564367" y="1932659"/>
                  <a:ext cx="2862489" cy="716207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5" name="椭圆 6"/>
                <p:cNvSpPr/>
                <p:nvPr/>
              </p:nvSpPr>
              <p:spPr bwMode="auto">
                <a:xfrm rot="10800000" flipH="1" flipV="1">
                  <a:off x="1671635" y="2020763"/>
                  <a:ext cx="2647953" cy="5400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2032513" y="2028963"/>
                  <a:ext cx="1926195" cy="511809"/>
                </a:xfrm>
                <a:prstGeom prst="round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职务姓名</a:t>
                  </a: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3693681" y="4554102"/>
                <a:ext cx="2209802" cy="592530"/>
                <a:chOff x="1485892" y="1885950"/>
                <a:chExt cx="3019439" cy="809625"/>
              </a:xfrm>
            </p:grpSpPr>
            <p:sp>
              <p:nvSpPr>
                <p:cNvPr id="28" name="椭圆 4"/>
                <p:cNvSpPr/>
                <p:nvPr/>
              </p:nvSpPr>
              <p:spPr bwMode="auto">
                <a:xfrm rot="10800000" flipH="1" flipV="1">
                  <a:off x="1485892" y="1885950"/>
                  <a:ext cx="3019439" cy="809625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9" name="椭圆 5"/>
                <p:cNvSpPr/>
                <p:nvPr/>
              </p:nvSpPr>
              <p:spPr bwMode="auto">
                <a:xfrm rot="10800000" flipH="1" flipV="1">
                  <a:off x="1564367" y="1932659"/>
                  <a:ext cx="2862489" cy="716207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0" name="椭圆 6"/>
                <p:cNvSpPr/>
                <p:nvPr/>
              </p:nvSpPr>
              <p:spPr bwMode="auto">
                <a:xfrm rot="10800000" flipH="1" flipV="1">
                  <a:off x="1671635" y="2020763"/>
                  <a:ext cx="2647953" cy="5400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2032513" y="2028963"/>
                  <a:ext cx="1926195" cy="511809"/>
                </a:xfrm>
                <a:prstGeom prst="round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职务姓名</a:t>
                  </a:r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6316326" y="4554102"/>
                <a:ext cx="2209802" cy="592530"/>
                <a:chOff x="1485892" y="1885950"/>
                <a:chExt cx="3019439" cy="809625"/>
              </a:xfrm>
            </p:grpSpPr>
            <p:sp>
              <p:nvSpPr>
                <p:cNvPr id="33" name="椭圆 4"/>
                <p:cNvSpPr/>
                <p:nvPr/>
              </p:nvSpPr>
              <p:spPr bwMode="auto">
                <a:xfrm rot="10800000" flipH="1" flipV="1">
                  <a:off x="1485892" y="1885950"/>
                  <a:ext cx="3019439" cy="809625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4" name="椭圆 5"/>
                <p:cNvSpPr/>
                <p:nvPr/>
              </p:nvSpPr>
              <p:spPr bwMode="auto">
                <a:xfrm rot="10800000" flipH="1" flipV="1">
                  <a:off x="1564367" y="1932659"/>
                  <a:ext cx="2862489" cy="716207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5" name="椭圆 6"/>
                <p:cNvSpPr/>
                <p:nvPr/>
              </p:nvSpPr>
              <p:spPr bwMode="auto">
                <a:xfrm rot="10800000" flipH="1" flipV="1">
                  <a:off x="1671635" y="2020763"/>
                  <a:ext cx="2647953" cy="5400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32513" y="2028963"/>
                  <a:ext cx="1926195" cy="511809"/>
                </a:xfrm>
                <a:prstGeom prst="round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职务姓名</a:t>
                  </a:r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>
                <a:off x="8938970" y="4554102"/>
                <a:ext cx="2209802" cy="592530"/>
                <a:chOff x="1485892" y="1885950"/>
                <a:chExt cx="3019439" cy="809625"/>
              </a:xfrm>
            </p:grpSpPr>
            <p:sp>
              <p:nvSpPr>
                <p:cNvPr id="38" name="椭圆 4"/>
                <p:cNvSpPr/>
                <p:nvPr/>
              </p:nvSpPr>
              <p:spPr bwMode="auto">
                <a:xfrm rot="10800000" flipH="1" flipV="1">
                  <a:off x="1485892" y="1885950"/>
                  <a:ext cx="3019439" cy="809625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9" name="椭圆 5"/>
                <p:cNvSpPr/>
                <p:nvPr/>
              </p:nvSpPr>
              <p:spPr bwMode="auto">
                <a:xfrm rot="10800000" flipH="1" flipV="1">
                  <a:off x="1564367" y="1932659"/>
                  <a:ext cx="2862489" cy="716207"/>
                </a:xfrm>
                <a:prstGeom prst="roundRect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0" name="椭圆 6"/>
                <p:cNvSpPr/>
                <p:nvPr/>
              </p:nvSpPr>
              <p:spPr bwMode="auto">
                <a:xfrm rot="10800000" flipH="1" flipV="1">
                  <a:off x="1671635" y="2020763"/>
                  <a:ext cx="2647953" cy="5400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2032513" y="2028963"/>
                  <a:ext cx="1926195" cy="511809"/>
                </a:xfrm>
                <a:prstGeom prst="round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职务姓名</a:t>
                  </a:r>
                </a:p>
              </p:txBody>
            </p:sp>
          </p:grpSp>
        </p:grpSp>
        <p:cxnSp>
          <p:nvCxnSpPr>
            <p:cNvPr id="44" name="肘形连接符 43"/>
            <p:cNvCxnSpPr>
              <a:stCxn id="3" idx="2"/>
              <a:endCxn id="8" idx="0"/>
            </p:cNvCxnSpPr>
            <p:nvPr/>
          </p:nvCxnSpPr>
          <p:spPr>
            <a:xfrm rot="5400000">
              <a:off x="4161652" y="1522704"/>
              <a:ext cx="764739" cy="311691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肘形连接符 45"/>
            <p:cNvCxnSpPr>
              <a:stCxn id="3" idx="2"/>
              <a:endCxn id="13" idx="0"/>
            </p:cNvCxnSpPr>
            <p:nvPr/>
          </p:nvCxnSpPr>
          <p:spPr>
            <a:xfrm rot="5400000">
              <a:off x="5720110" y="3081162"/>
              <a:ext cx="764739" cy="12700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肘形连接符 47"/>
            <p:cNvCxnSpPr>
              <a:stCxn id="3" idx="2"/>
              <a:endCxn id="18" idx="0"/>
            </p:cNvCxnSpPr>
            <p:nvPr/>
          </p:nvCxnSpPr>
          <p:spPr>
            <a:xfrm rot="16200000" flipH="1">
              <a:off x="7281090" y="1520181"/>
              <a:ext cx="764739" cy="3121961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肘形连接符 50"/>
            <p:cNvCxnSpPr>
              <a:stCxn id="13" idx="2"/>
              <a:endCxn id="23" idx="0"/>
            </p:cNvCxnSpPr>
            <p:nvPr/>
          </p:nvCxnSpPr>
          <p:spPr>
            <a:xfrm rot="5400000">
              <a:off x="3752076" y="2470399"/>
              <a:ext cx="764740" cy="393606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肘形连接符 52"/>
            <p:cNvCxnSpPr>
              <a:stCxn id="13" idx="2"/>
              <a:endCxn id="28" idx="0"/>
            </p:cNvCxnSpPr>
            <p:nvPr/>
          </p:nvCxnSpPr>
          <p:spPr>
            <a:xfrm rot="5400000">
              <a:off x="5063398" y="3781721"/>
              <a:ext cx="764740" cy="1313422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连接符 55"/>
            <p:cNvCxnSpPr>
              <a:stCxn id="13" idx="2"/>
              <a:endCxn id="33" idx="0"/>
            </p:cNvCxnSpPr>
            <p:nvPr/>
          </p:nvCxnSpPr>
          <p:spPr>
            <a:xfrm rot="16200000" flipH="1">
              <a:off x="6374720" y="3783820"/>
              <a:ext cx="764740" cy="130922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肘形连接符 57"/>
            <p:cNvCxnSpPr>
              <a:stCxn id="13" idx="2"/>
              <a:endCxn id="38" idx="0"/>
            </p:cNvCxnSpPr>
            <p:nvPr/>
          </p:nvCxnSpPr>
          <p:spPr>
            <a:xfrm rot="16200000" flipH="1">
              <a:off x="7686042" y="2472498"/>
              <a:ext cx="764740" cy="3931867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123995" y="1780745"/>
            <a:ext cx="1944010" cy="1944004"/>
            <a:chOff x="2431365" y="3398521"/>
            <a:chExt cx="1099920" cy="1099918"/>
          </a:xfrm>
        </p:grpSpPr>
        <p:grpSp>
          <p:nvGrpSpPr>
            <p:cNvPr id="3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730424" y="3686870"/>
              <a:ext cx="501803" cy="53031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804318" y="1670094"/>
            <a:ext cx="957263" cy="957259"/>
            <a:chOff x="2431365" y="3398521"/>
            <a:chExt cx="1099920" cy="1099918"/>
          </a:xfrm>
        </p:grpSpPr>
        <p:grpSp>
          <p:nvGrpSpPr>
            <p:cNvPr id="9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668941" y="3686870"/>
              <a:ext cx="624770" cy="60119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804318" y="2878141"/>
            <a:ext cx="957263" cy="957259"/>
            <a:chOff x="2804318" y="3017841"/>
            <a:chExt cx="957263" cy="957259"/>
          </a:xfrm>
        </p:grpSpPr>
        <p:grpSp>
          <p:nvGrpSpPr>
            <p:cNvPr id="15" name="组合 118"/>
            <p:cNvGrpSpPr/>
            <p:nvPr/>
          </p:nvGrpSpPr>
          <p:grpSpPr bwMode="auto">
            <a:xfrm rot="10800000" flipH="1" flipV="1">
              <a:off x="2804318" y="3017841"/>
              <a:ext cx="957263" cy="957259"/>
              <a:chOff x="6963437" y="1392790"/>
              <a:chExt cx="626639" cy="626639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3011081" y="326879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430418" y="1670094"/>
            <a:ext cx="957263" cy="957259"/>
            <a:chOff x="2431365" y="3398521"/>
            <a:chExt cx="1099920" cy="1099918"/>
          </a:xfrm>
        </p:grpSpPr>
        <p:grpSp>
          <p:nvGrpSpPr>
            <p:cNvPr id="29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2668941" y="3686870"/>
              <a:ext cx="624770" cy="60119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430418" y="2878141"/>
            <a:ext cx="957263" cy="957259"/>
            <a:chOff x="2431365" y="3398521"/>
            <a:chExt cx="1099920" cy="1099918"/>
          </a:xfrm>
        </p:grpSpPr>
        <p:grpSp>
          <p:nvGrpSpPr>
            <p:cNvPr id="24" name="组合 118"/>
            <p:cNvGrpSpPr/>
            <p:nvPr/>
          </p:nvGrpSpPr>
          <p:grpSpPr bwMode="auto">
            <a:xfrm rot="10800000" flipH="1" flipV="1">
              <a:off x="2431365" y="3398521"/>
              <a:ext cx="1099920" cy="1099918"/>
              <a:chOff x="6963437" y="1392790"/>
              <a:chExt cx="626639" cy="626639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6963437" y="1392790"/>
                <a:ext cx="626639" cy="626639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381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711200" dist="177800" dir="42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6999588" y="1428944"/>
                <a:ext cx="554334" cy="554334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>
                    <a:alpha val="75000"/>
                  </a:prstClr>
                </a:inn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7060210" y="1489564"/>
                <a:ext cx="433094" cy="433096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9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3500000" scaled="1"/>
                <a:tileRect/>
              </a:gradFill>
              <a:ln w="190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>
                  <a:solidFill>
                    <a:sysClr val="window" lastClr="FFFFFF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2668941" y="3686870"/>
              <a:ext cx="624770" cy="60119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职务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姓名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3761581" y="2148725"/>
            <a:ext cx="1362414" cy="1208046"/>
            <a:chOff x="3761581" y="2148725"/>
            <a:chExt cx="1362414" cy="1208046"/>
          </a:xfrm>
        </p:grpSpPr>
        <p:cxnSp>
          <p:nvCxnSpPr>
            <p:cNvPr id="79" name="肘形连接符 78"/>
            <p:cNvCxnSpPr>
              <a:stCxn id="5" idx="2"/>
              <a:endCxn id="11" idx="6"/>
            </p:cNvCxnSpPr>
            <p:nvPr/>
          </p:nvCxnSpPr>
          <p:spPr>
            <a:xfrm rot="10800000">
              <a:off x="3761581" y="2148725"/>
              <a:ext cx="1362414" cy="60402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肘形连接符 80"/>
            <p:cNvCxnSpPr>
              <a:stCxn id="5" idx="2"/>
              <a:endCxn id="17" idx="6"/>
            </p:cNvCxnSpPr>
            <p:nvPr/>
          </p:nvCxnSpPr>
          <p:spPr>
            <a:xfrm rot="10800000" flipV="1">
              <a:off x="3761581" y="2752747"/>
              <a:ext cx="1362414" cy="60402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>
          <a:xfrm>
            <a:off x="7068005" y="2148724"/>
            <a:ext cx="1362413" cy="1208047"/>
            <a:chOff x="7068005" y="2148724"/>
            <a:chExt cx="1362413" cy="1208047"/>
          </a:xfrm>
        </p:grpSpPr>
        <p:cxnSp>
          <p:nvCxnSpPr>
            <p:cNvPr id="83" name="肘形连接符 82"/>
            <p:cNvCxnSpPr>
              <a:stCxn id="5" idx="6"/>
              <a:endCxn id="31" idx="2"/>
            </p:cNvCxnSpPr>
            <p:nvPr/>
          </p:nvCxnSpPr>
          <p:spPr>
            <a:xfrm flipV="1">
              <a:off x="7068005" y="2148724"/>
              <a:ext cx="1362413" cy="604023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肘形连接符 84"/>
            <p:cNvCxnSpPr>
              <a:stCxn id="5" idx="6"/>
              <a:endCxn id="26" idx="2"/>
            </p:cNvCxnSpPr>
            <p:nvPr/>
          </p:nvCxnSpPr>
          <p:spPr>
            <a:xfrm>
              <a:off x="7068005" y="2752747"/>
              <a:ext cx="1362413" cy="60402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组合 106"/>
          <p:cNvGrpSpPr/>
          <p:nvPr/>
        </p:nvGrpSpPr>
        <p:grpSpPr>
          <a:xfrm>
            <a:off x="2061494" y="3724748"/>
            <a:ext cx="8069003" cy="2253808"/>
            <a:chOff x="2061494" y="3724748"/>
            <a:chExt cx="8069003" cy="2253808"/>
          </a:xfrm>
        </p:grpSpPr>
        <p:grpSp>
          <p:nvGrpSpPr>
            <p:cNvPr id="34" name="组合 33"/>
            <p:cNvGrpSpPr/>
            <p:nvPr/>
          </p:nvGrpSpPr>
          <p:grpSpPr>
            <a:xfrm>
              <a:off x="2061494" y="4505288"/>
              <a:ext cx="957263" cy="957259"/>
              <a:chOff x="2431365" y="3398521"/>
              <a:chExt cx="1099920" cy="1099918"/>
            </a:xfrm>
          </p:grpSpPr>
          <p:grpSp>
            <p:nvGrpSpPr>
              <p:cNvPr id="35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37" name="椭圆 36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36" name="文本框 35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4432074" y="4505288"/>
              <a:ext cx="957263" cy="957259"/>
              <a:chOff x="2431365" y="3398521"/>
              <a:chExt cx="1099920" cy="1099918"/>
            </a:xfrm>
          </p:grpSpPr>
          <p:grpSp>
            <p:nvGrpSpPr>
              <p:cNvPr id="41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43" name="椭圆 42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42" name="文本框 41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6802654" y="4505288"/>
              <a:ext cx="957263" cy="957259"/>
              <a:chOff x="2431365" y="3398521"/>
              <a:chExt cx="1099920" cy="1099918"/>
            </a:xfrm>
          </p:grpSpPr>
          <p:grpSp>
            <p:nvGrpSpPr>
              <p:cNvPr id="47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49" name="椭圆 48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0" name="椭圆 49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48" name="文本框 47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9173234" y="4505288"/>
              <a:ext cx="957263" cy="957259"/>
              <a:chOff x="2431365" y="3398521"/>
              <a:chExt cx="1099920" cy="1099918"/>
            </a:xfrm>
          </p:grpSpPr>
          <p:grpSp>
            <p:nvGrpSpPr>
              <p:cNvPr id="5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55" name="椭圆 5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6" name="椭圆 5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54" name="文本框 53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3246784" y="5021297"/>
              <a:ext cx="957263" cy="957259"/>
              <a:chOff x="2431365" y="3398521"/>
              <a:chExt cx="1099920" cy="1099918"/>
            </a:xfrm>
          </p:grpSpPr>
          <p:grpSp>
            <p:nvGrpSpPr>
              <p:cNvPr id="61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63" name="椭圆 62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4" name="椭圆 63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65" name="椭圆 64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62" name="文本框 61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5617364" y="5021297"/>
              <a:ext cx="957263" cy="957259"/>
              <a:chOff x="2431365" y="3398521"/>
              <a:chExt cx="1099920" cy="1099918"/>
            </a:xfrm>
          </p:grpSpPr>
          <p:grpSp>
            <p:nvGrpSpPr>
              <p:cNvPr id="67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69" name="椭圆 68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0" name="椭圆 69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1" name="椭圆 70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68" name="文本框 67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7987944" y="5021297"/>
              <a:ext cx="957263" cy="957259"/>
              <a:chOff x="2431365" y="3398521"/>
              <a:chExt cx="1099920" cy="1099918"/>
            </a:xfrm>
          </p:grpSpPr>
          <p:grpSp>
            <p:nvGrpSpPr>
              <p:cNvPr id="73" name="组合 118"/>
              <p:cNvGrpSpPr/>
              <p:nvPr/>
            </p:nvGrpSpPr>
            <p:grpSpPr bwMode="auto">
              <a:xfrm rot="10800000" flipH="1" flipV="1">
                <a:off x="2431365" y="3398521"/>
                <a:ext cx="1099920" cy="1099918"/>
                <a:chOff x="6963437" y="1392790"/>
                <a:chExt cx="626639" cy="626639"/>
              </a:xfrm>
            </p:grpSpPr>
            <p:sp>
              <p:nvSpPr>
                <p:cNvPr id="75" name="椭圆 74"/>
                <p:cNvSpPr/>
                <p:nvPr/>
              </p:nvSpPr>
              <p:spPr>
                <a:xfrm>
                  <a:off x="6963437" y="1392790"/>
                  <a:ext cx="626639" cy="626639"/>
                </a:xfrm>
                <a:prstGeom prst="ellipse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381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711200" dist="177800" dir="42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6" name="椭圆 75"/>
                <p:cNvSpPr/>
                <p:nvPr/>
              </p:nvSpPr>
              <p:spPr>
                <a:xfrm>
                  <a:off x="6999588" y="1428944"/>
                  <a:ext cx="554334" cy="554334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noFill/>
                  <a:prstDash val="solid"/>
                </a:ln>
                <a:effectLst>
                  <a:innerShdw blurRad="114300">
                    <a:prstClr val="black">
                      <a:alpha val="75000"/>
                    </a:prstClr>
                  </a:inn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7060210" y="1489564"/>
                  <a:ext cx="433094" cy="433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ysClr val="window" lastClr="FFFFFF">
                        <a:lumMod val="95000"/>
                        <a:shade val="67500"/>
                        <a:satMod val="115000"/>
                      </a:sysClr>
                    </a:gs>
                    <a:gs pos="100000">
                      <a:sysClr val="window" lastClr="FFFFFF">
                        <a:lumMod val="95000"/>
                        <a:shade val="100000"/>
                        <a:satMod val="115000"/>
                      </a:sysClr>
                    </a:gs>
                  </a:gsLst>
                  <a:lin ang="13500000" scaled="1"/>
                  <a:tileRect/>
                </a:gradFill>
                <a:ln w="1905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>
                    <a:solidFill>
                      <a:sysClr val="window" lastClr="FFFFFF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  <p:sp>
            <p:nvSpPr>
              <p:cNvPr id="74" name="文本框 73"/>
              <p:cNvSpPr txBox="1"/>
              <p:nvPr/>
            </p:nvSpPr>
            <p:spPr>
              <a:xfrm>
                <a:off x="2668941" y="3686870"/>
                <a:ext cx="624770" cy="601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职务</a:t>
                </a:r>
                <a:endPara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姓名</a:t>
                </a:r>
              </a:p>
            </p:txBody>
          </p:sp>
        </p:grpSp>
        <p:cxnSp>
          <p:nvCxnSpPr>
            <p:cNvPr id="90" name="肘形连接符 89"/>
            <p:cNvCxnSpPr>
              <a:stCxn id="5" idx="4"/>
              <a:endCxn id="37" idx="0"/>
            </p:cNvCxnSpPr>
            <p:nvPr/>
          </p:nvCxnSpPr>
          <p:spPr>
            <a:xfrm rot="5400000">
              <a:off x="3927794" y="2337081"/>
              <a:ext cx="780539" cy="355587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肘形连接符 91"/>
            <p:cNvCxnSpPr>
              <a:stCxn id="5" idx="4"/>
              <a:endCxn id="63" idx="0"/>
            </p:cNvCxnSpPr>
            <p:nvPr/>
          </p:nvCxnSpPr>
          <p:spPr>
            <a:xfrm rot="5400000">
              <a:off x="4262434" y="3187731"/>
              <a:ext cx="1296548" cy="2370584"/>
            </a:xfrm>
            <a:prstGeom prst="bentConnector3">
              <a:avLst>
                <a:gd name="adj1" fmla="val 3041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肘形连接符 93"/>
            <p:cNvCxnSpPr>
              <a:stCxn id="5" idx="4"/>
              <a:endCxn id="43" idx="0"/>
            </p:cNvCxnSpPr>
            <p:nvPr/>
          </p:nvCxnSpPr>
          <p:spPr>
            <a:xfrm rot="5400000">
              <a:off x="5113084" y="3522371"/>
              <a:ext cx="780539" cy="118529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肘形连接符 95"/>
            <p:cNvCxnSpPr>
              <a:stCxn id="5" idx="4"/>
              <a:endCxn id="69" idx="0"/>
            </p:cNvCxnSpPr>
            <p:nvPr/>
          </p:nvCxnSpPr>
          <p:spPr>
            <a:xfrm rot="5400000">
              <a:off x="5447724" y="4373021"/>
              <a:ext cx="1296548" cy="4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肘形连接符 97"/>
            <p:cNvCxnSpPr>
              <a:stCxn id="5" idx="4"/>
              <a:endCxn id="49" idx="0"/>
            </p:cNvCxnSpPr>
            <p:nvPr/>
          </p:nvCxnSpPr>
          <p:spPr>
            <a:xfrm rot="16200000" flipH="1">
              <a:off x="6298374" y="3522375"/>
              <a:ext cx="780539" cy="118528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肘形连接符 99"/>
            <p:cNvCxnSpPr>
              <a:stCxn id="5" idx="4"/>
              <a:endCxn id="75" idx="0"/>
            </p:cNvCxnSpPr>
            <p:nvPr/>
          </p:nvCxnSpPr>
          <p:spPr>
            <a:xfrm rot="16200000" flipH="1">
              <a:off x="6633014" y="3187735"/>
              <a:ext cx="1296548" cy="2370576"/>
            </a:xfrm>
            <a:prstGeom prst="bentConnector3">
              <a:avLst>
                <a:gd name="adj1" fmla="val 30410"/>
              </a:avLst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肘形连接符 101"/>
            <p:cNvCxnSpPr>
              <a:stCxn id="5" idx="4"/>
              <a:endCxn id="55" idx="0"/>
            </p:cNvCxnSpPr>
            <p:nvPr/>
          </p:nvCxnSpPr>
          <p:spPr>
            <a:xfrm rot="16200000" flipH="1">
              <a:off x="7483664" y="2337085"/>
              <a:ext cx="780539" cy="3555866"/>
            </a:xfrm>
            <a:prstGeom prst="bentConnector3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îṥļîḑé-Straight Arrow Connector 3"/>
          <p:cNvCxnSpPr/>
          <p:nvPr/>
        </p:nvCxnSpPr>
        <p:spPr>
          <a:xfrm flipH="1">
            <a:off x="6323339" y="2836102"/>
            <a:ext cx="1752" cy="45211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îṥļîḑé-Straight Arrow Connector 4"/>
          <p:cNvCxnSpPr/>
          <p:nvPr/>
        </p:nvCxnSpPr>
        <p:spPr>
          <a:xfrm rot="10800000">
            <a:off x="2584865" y="3276577"/>
            <a:ext cx="3738912" cy="231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îṥļîḑé-Straight Arrow Connector 5"/>
          <p:cNvCxnSpPr/>
          <p:nvPr/>
        </p:nvCxnSpPr>
        <p:spPr>
          <a:xfrm rot="10800000">
            <a:off x="6323778" y="3276577"/>
            <a:ext cx="3738912" cy="231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îṥļîḑé-Straight Arrow Connector 6"/>
          <p:cNvCxnSpPr/>
          <p:nvPr/>
        </p:nvCxnSpPr>
        <p:spPr>
          <a:xfrm rot="16200000" flipH="1">
            <a:off x="2458505" y="3407772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îṥļîḑé-Straight Arrow Connector 7"/>
          <p:cNvCxnSpPr/>
          <p:nvPr/>
        </p:nvCxnSpPr>
        <p:spPr>
          <a:xfrm rot="16200000" flipH="1">
            <a:off x="9928854" y="3407772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îṥļîḑé-Straight Arrow Connector 11"/>
          <p:cNvCxnSpPr/>
          <p:nvPr/>
        </p:nvCxnSpPr>
        <p:spPr>
          <a:xfrm rot="16200000" flipH="1">
            <a:off x="6191265" y="3407772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îṥļîḑé-Straight Arrow Connector 12"/>
          <p:cNvCxnSpPr/>
          <p:nvPr/>
        </p:nvCxnSpPr>
        <p:spPr>
          <a:xfrm>
            <a:off x="2636590" y="4695630"/>
            <a:ext cx="1751" cy="38378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îṥļîḑé-Straight Arrow Connector 13"/>
          <p:cNvCxnSpPr/>
          <p:nvPr/>
        </p:nvCxnSpPr>
        <p:spPr>
          <a:xfrm rot="10800000">
            <a:off x="1636847" y="5079422"/>
            <a:ext cx="2002988" cy="231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îṥļîḑé-Straight Arrow Connector 14"/>
          <p:cNvCxnSpPr/>
          <p:nvPr/>
        </p:nvCxnSpPr>
        <p:spPr>
          <a:xfrm rot="16200000" flipH="1">
            <a:off x="1510874" y="5210608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îṥļîḑé-Straight Arrow Connector 15"/>
          <p:cNvCxnSpPr/>
          <p:nvPr/>
        </p:nvCxnSpPr>
        <p:spPr>
          <a:xfrm rot="16200000" flipH="1">
            <a:off x="3501738" y="5210608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îṥļîḑé-Straight Arrow Connector 16"/>
          <p:cNvCxnSpPr/>
          <p:nvPr/>
        </p:nvCxnSpPr>
        <p:spPr>
          <a:xfrm rot="16200000" flipH="1">
            <a:off x="6191265" y="4826829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îṥļîḑé-Straight Arrow Connector 17"/>
          <p:cNvCxnSpPr/>
          <p:nvPr/>
        </p:nvCxnSpPr>
        <p:spPr>
          <a:xfrm rot="16200000" flipH="1">
            <a:off x="9948209" y="4826829"/>
            <a:ext cx="265900" cy="35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îṥļîḑé-任意多边形: 形状 22"/>
          <p:cNvSpPr/>
          <p:nvPr/>
        </p:nvSpPr>
        <p:spPr>
          <a:xfrm>
            <a:off x="5705489" y="5128867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4" name="îṥļîḑé-任意多边形: 形状 23"/>
          <p:cNvSpPr/>
          <p:nvPr/>
        </p:nvSpPr>
        <p:spPr>
          <a:xfrm>
            <a:off x="6130221" y="5128867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5" name="îṥļîḑé-任意多边形: 形状 24"/>
          <p:cNvSpPr/>
          <p:nvPr/>
        </p:nvSpPr>
        <p:spPr>
          <a:xfrm>
            <a:off x="6554956" y="5128867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6" name="îṥļîḑé-任意多边形: 形状 25"/>
          <p:cNvSpPr/>
          <p:nvPr/>
        </p:nvSpPr>
        <p:spPr>
          <a:xfrm>
            <a:off x="1025528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7" name="îṥļîḑé-任意多边形: 形状 26"/>
          <p:cNvSpPr/>
          <p:nvPr/>
        </p:nvSpPr>
        <p:spPr>
          <a:xfrm>
            <a:off x="1450261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8" name="îṥļîḑé-任意多边形: 形状 27"/>
          <p:cNvSpPr/>
          <p:nvPr/>
        </p:nvSpPr>
        <p:spPr>
          <a:xfrm>
            <a:off x="1874995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9" name="îṥļîḑé-任意多边形: 形状 28"/>
          <p:cNvSpPr/>
          <p:nvPr/>
        </p:nvSpPr>
        <p:spPr>
          <a:xfrm>
            <a:off x="3034820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0" name="îṥļîḑé-任意多边形: 形状 29"/>
          <p:cNvSpPr/>
          <p:nvPr/>
        </p:nvSpPr>
        <p:spPr>
          <a:xfrm>
            <a:off x="3459553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1" name="îṥļîḑé-任意多边形: 形状 30"/>
          <p:cNvSpPr/>
          <p:nvPr/>
        </p:nvSpPr>
        <p:spPr>
          <a:xfrm>
            <a:off x="3884284" y="5481839"/>
            <a:ext cx="387110" cy="3153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2" name="îṥļîḑé-任意多边形: 形状 31"/>
          <p:cNvSpPr/>
          <p:nvPr/>
        </p:nvSpPr>
        <p:spPr>
          <a:xfrm>
            <a:off x="2199569" y="3632655"/>
            <a:ext cx="789714" cy="643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3" name="îṥļîḑé-任意多边形: 形状 32"/>
          <p:cNvSpPr/>
          <p:nvPr/>
        </p:nvSpPr>
        <p:spPr>
          <a:xfrm>
            <a:off x="5928927" y="3632656"/>
            <a:ext cx="789714" cy="643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4" name="îṥļîḑé-任意多边形: 形状 33"/>
          <p:cNvSpPr/>
          <p:nvPr/>
        </p:nvSpPr>
        <p:spPr>
          <a:xfrm>
            <a:off x="9687787" y="3635475"/>
            <a:ext cx="789714" cy="6433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5" name="îṥļîḑé-任意多边形: 形状 34"/>
          <p:cNvSpPr/>
          <p:nvPr/>
        </p:nvSpPr>
        <p:spPr>
          <a:xfrm>
            <a:off x="9780364" y="5106621"/>
            <a:ext cx="604559" cy="49254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6" name="îṥļîḑé-任意多边形: 形状 35"/>
          <p:cNvSpPr/>
          <p:nvPr/>
        </p:nvSpPr>
        <p:spPr>
          <a:xfrm>
            <a:off x="5767958" y="1490306"/>
            <a:ext cx="1111640" cy="9056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11" y="0"/>
                </a:moveTo>
                <a:cubicBezTo>
                  <a:pt x="44753" y="0"/>
                  <a:pt x="32380" y="15183"/>
                  <a:pt x="32380" y="33916"/>
                </a:cubicBezTo>
                <a:cubicBezTo>
                  <a:pt x="32380" y="52650"/>
                  <a:pt x="44753" y="67833"/>
                  <a:pt x="60011" y="67833"/>
                </a:cubicBezTo>
                <a:cubicBezTo>
                  <a:pt x="75274" y="67833"/>
                  <a:pt x="87647" y="52650"/>
                  <a:pt x="87647" y="33916"/>
                </a:cubicBezTo>
                <a:cubicBezTo>
                  <a:pt x="87647" y="15183"/>
                  <a:pt x="75274" y="0"/>
                  <a:pt x="60011" y="0"/>
                </a:cubicBezTo>
                <a:close/>
                <a:moveTo>
                  <a:pt x="40146" y="74200"/>
                </a:moveTo>
                <a:cubicBezTo>
                  <a:pt x="40146" y="74200"/>
                  <a:pt x="23773" y="75488"/>
                  <a:pt x="12041" y="86800"/>
                </a:cubicBezTo>
                <a:cubicBezTo>
                  <a:pt x="-1808" y="100161"/>
                  <a:pt x="85" y="120000"/>
                  <a:pt x="85" y="120000"/>
                </a:cubicBezTo>
                <a:lnTo>
                  <a:pt x="60000" y="120000"/>
                </a:lnTo>
                <a:lnTo>
                  <a:pt x="119908" y="120000"/>
                </a:lnTo>
                <a:cubicBezTo>
                  <a:pt x="119908" y="120000"/>
                  <a:pt x="121808" y="100161"/>
                  <a:pt x="107958" y="86800"/>
                </a:cubicBezTo>
                <a:cubicBezTo>
                  <a:pt x="96226" y="75488"/>
                  <a:pt x="79847" y="74200"/>
                  <a:pt x="79847" y="74200"/>
                </a:cubicBezTo>
                <a:lnTo>
                  <a:pt x="66484" y="106322"/>
                </a:lnTo>
                <a:lnTo>
                  <a:pt x="64418" y="85405"/>
                </a:lnTo>
                <a:lnTo>
                  <a:pt x="67617" y="82111"/>
                </a:lnTo>
                <a:lnTo>
                  <a:pt x="60000" y="82111"/>
                </a:lnTo>
                <a:lnTo>
                  <a:pt x="52382" y="82111"/>
                </a:lnTo>
                <a:lnTo>
                  <a:pt x="55581" y="85405"/>
                </a:lnTo>
                <a:lnTo>
                  <a:pt x="53515" y="106322"/>
                </a:lnTo>
                <a:lnTo>
                  <a:pt x="40146" y="74200"/>
                </a:lnTo>
                <a:close/>
              </a:path>
            </a:pathLst>
          </a:custGeom>
          <a:solidFill>
            <a:schemeClr val="accent1"/>
          </a:solidFill>
          <a:ln w="19050" cap="flat" cmpd="sng" algn="ctr">
            <a:solidFill>
              <a:sysClr val="window" lastClr="FFFFFF">
                <a:lumMod val="9500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sz="1400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818154" y="245053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171207" y="432499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5869450" y="432499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628001" y="432499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869450" y="55139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9608646" y="570055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189827" y="584704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192410" y="584704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职务姓名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2961f01-62fe-44a1-8cb7-d1275fd5d67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2e54503-f642-4ba8-8b42-306534b3f8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9106886-32db-4908-b02d-dc99d0bd90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7812548-aba9-434d-87f2-46b9ac9051a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f8b78c7-7c71-47b3-adb1-804c933406b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35a771b-d6a8-4a3e-826a-4cabe14e2be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3bbdfd2-cc9f-4edb-a924-a2aa66acd102"/>
</p:tagLst>
</file>

<file path=ppt/theme/theme1.xml><?xml version="1.0" encoding="utf-8"?>
<a:theme xmlns:a="http://schemas.openxmlformats.org/drawingml/2006/main" name="包图主题2">
  <a:themeElements>
    <a:clrScheme name="自定义 7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603</Words>
  <Application>Microsoft Office PowerPoint</Application>
  <PresentationFormat>宽屏</PresentationFormat>
  <Paragraphs>323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等线</vt:lpstr>
      <vt:lpstr>微软雅黑</vt:lpstr>
      <vt:lpstr>Arial</vt:lpstr>
      <vt:lpstr>Calibri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</cp:revision>
  <dcterms:created xsi:type="dcterms:W3CDTF">2017-10-20T12:21:00Z</dcterms:created>
  <dcterms:modified xsi:type="dcterms:W3CDTF">2021-01-05T23:59:39Z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