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86" r:id="rId2"/>
    <p:sldId id="257" r:id="rId3"/>
    <p:sldId id="278" r:id="rId4"/>
    <p:sldId id="261" r:id="rId5"/>
    <p:sldId id="258" r:id="rId6"/>
    <p:sldId id="259" r:id="rId7"/>
    <p:sldId id="256" r:id="rId8"/>
    <p:sldId id="262" r:id="rId9"/>
    <p:sldId id="279" r:id="rId10"/>
    <p:sldId id="263" r:id="rId11"/>
    <p:sldId id="267" r:id="rId12"/>
    <p:sldId id="269" r:id="rId13"/>
    <p:sldId id="272" r:id="rId14"/>
    <p:sldId id="282" r:id="rId15"/>
    <p:sldId id="283" r:id="rId16"/>
    <p:sldId id="285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E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532C1-BCD8-4873-809B-42350B1FB10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2D6E3-BF4B-4653-9C29-B571189B3E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2D6E3-BF4B-4653-9C29-B571189B3EC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片占位符 19"/>
          <p:cNvSpPr>
            <a:spLocks noGrp="1"/>
          </p:cNvSpPr>
          <p:nvPr>
            <p:ph type="pic" sz="quarter" idx="10"/>
          </p:nvPr>
        </p:nvSpPr>
        <p:spPr>
          <a:xfrm>
            <a:off x="1988385" y="2499604"/>
            <a:ext cx="1394766" cy="1394766"/>
          </a:xfrm>
          <a:custGeom>
            <a:avLst/>
            <a:gdLst>
              <a:gd name="connsiteX0" fmla="*/ 697383 w 1394766"/>
              <a:gd name="connsiteY0" fmla="*/ 0 h 1394766"/>
              <a:gd name="connsiteX1" fmla="*/ 1394766 w 1394766"/>
              <a:gd name="connsiteY1" fmla="*/ 697383 h 1394766"/>
              <a:gd name="connsiteX2" fmla="*/ 697383 w 1394766"/>
              <a:gd name="connsiteY2" fmla="*/ 1394766 h 1394766"/>
              <a:gd name="connsiteX3" fmla="*/ 0 w 1394766"/>
              <a:gd name="connsiteY3" fmla="*/ 697383 h 1394766"/>
              <a:gd name="connsiteX4" fmla="*/ 697383 w 1394766"/>
              <a:gd name="connsiteY4" fmla="*/ 0 h 1394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4766" h="1394766">
                <a:moveTo>
                  <a:pt x="697383" y="0"/>
                </a:moveTo>
                <a:cubicBezTo>
                  <a:pt x="1082537" y="0"/>
                  <a:pt x="1394766" y="312229"/>
                  <a:pt x="1394766" y="697383"/>
                </a:cubicBezTo>
                <a:cubicBezTo>
                  <a:pt x="1394766" y="1082537"/>
                  <a:pt x="1082537" y="1394766"/>
                  <a:pt x="697383" y="1394766"/>
                </a:cubicBezTo>
                <a:cubicBezTo>
                  <a:pt x="312229" y="1394766"/>
                  <a:pt x="0" y="1082537"/>
                  <a:pt x="0" y="697383"/>
                </a:cubicBezTo>
                <a:cubicBezTo>
                  <a:pt x="0" y="312229"/>
                  <a:pt x="312229" y="0"/>
                  <a:pt x="69738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1" name="图片占位符 20"/>
          <p:cNvSpPr>
            <a:spLocks noGrp="1"/>
          </p:cNvSpPr>
          <p:nvPr>
            <p:ph type="pic" sz="quarter" idx="11"/>
          </p:nvPr>
        </p:nvSpPr>
        <p:spPr>
          <a:xfrm>
            <a:off x="4065401" y="1519110"/>
            <a:ext cx="1005172" cy="1005172"/>
          </a:xfrm>
          <a:custGeom>
            <a:avLst/>
            <a:gdLst>
              <a:gd name="connsiteX0" fmla="*/ 502586 w 1005172"/>
              <a:gd name="connsiteY0" fmla="*/ 0 h 1005172"/>
              <a:gd name="connsiteX1" fmla="*/ 1005172 w 1005172"/>
              <a:gd name="connsiteY1" fmla="*/ 502586 h 1005172"/>
              <a:gd name="connsiteX2" fmla="*/ 502586 w 1005172"/>
              <a:gd name="connsiteY2" fmla="*/ 1005172 h 1005172"/>
              <a:gd name="connsiteX3" fmla="*/ 0 w 1005172"/>
              <a:gd name="connsiteY3" fmla="*/ 502586 h 1005172"/>
              <a:gd name="connsiteX4" fmla="*/ 502586 w 1005172"/>
              <a:gd name="connsiteY4" fmla="*/ 0 h 100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172" h="1005172">
                <a:moveTo>
                  <a:pt x="502586" y="0"/>
                </a:moveTo>
                <a:cubicBezTo>
                  <a:pt x="780157" y="0"/>
                  <a:pt x="1005172" y="225015"/>
                  <a:pt x="1005172" y="502586"/>
                </a:cubicBezTo>
                <a:cubicBezTo>
                  <a:pt x="1005172" y="780157"/>
                  <a:pt x="780157" y="1005172"/>
                  <a:pt x="502586" y="1005172"/>
                </a:cubicBezTo>
                <a:cubicBezTo>
                  <a:pt x="225015" y="1005172"/>
                  <a:pt x="0" y="780157"/>
                  <a:pt x="0" y="502586"/>
                </a:cubicBezTo>
                <a:cubicBezTo>
                  <a:pt x="0" y="225015"/>
                  <a:pt x="225015" y="0"/>
                  <a:pt x="50258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2"/>
          </p:nvPr>
        </p:nvSpPr>
        <p:spPr>
          <a:xfrm>
            <a:off x="7272696" y="1491343"/>
            <a:ext cx="860532" cy="860532"/>
          </a:xfrm>
          <a:custGeom>
            <a:avLst/>
            <a:gdLst>
              <a:gd name="connsiteX0" fmla="*/ 430266 w 860532"/>
              <a:gd name="connsiteY0" fmla="*/ 0 h 860532"/>
              <a:gd name="connsiteX1" fmla="*/ 860532 w 860532"/>
              <a:gd name="connsiteY1" fmla="*/ 430266 h 860532"/>
              <a:gd name="connsiteX2" fmla="*/ 430266 w 860532"/>
              <a:gd name="connsiteY2" fmla="*/ 860532 h 860532"/>
              <a:gd name="connsiteX3" fmla="*/ 0 w 860532"/>
              <a:gd name="connsiteY3" fmla="*/ 430266 h 860532"/>
              <a:gd name="connsiteX4" fmla="*/ 430266 w 860532"/>
              <a:gd name="connsiteY4" fmla="*/ 0 h 86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0532" h="860532">
                <a:moveTo>
                  <a:pt x="430266" y="0"/>
                </a:moveTo>
                <a:cubicBezTo>
                  <a:pt x="667895" y="0"/>
                  <a:pt x="860532" y="192637"/>
                  <a:pt x="860532" y="430266"/>
                </a:cubicBezTo>
                <a:cubicBezTo>
                  <a:pt x="860532" y="667895"/>
                  <a:pt x="667895" y="860532"/>
                  <a:pt x="430266" y="860532"/>
                </a:cubicBezTo>
                <a:cubicBezTo>
                  <a:pt x="192637" y="860532"/>
                  <a:pt x="0" y="667895"/>
                  <a:pt x="0" y="430266"/>
                </a:cubicBezTo>
                <a:cubicBezTo>
                  <a:pt x="0" y="192637"/>
                  <a:pt x="192637" y="0"/>
                  <a:pt x="43026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23" name="图片占位符 22"/>
          <p:cNvSpPr>
            <a:spLocks noGrp="1"/>
          </p:cNvSpPr>
          <p:nvPr>
            <p:ph type="pic" sz="quarter" idx="13"/>
          </p:nvPr>
        </p:nvSpPr>
        <p:spPr>
          <a:xfrm>
            <a:off x="8910416" y="2149711"/>
            <a:ext cx="1394766" cy="1394766"/>
          </a:xfrm>
          <a:custGeom>
            <a:avLst/>
            <a:gdLst>
              <a:gd name="connsiteX0" fmla="*/ 697383 w 1394766"/>
              <a:gd name="connsiteY0" fmla="*/ 0 h 1394766"/>
              <a:gd name="connsiteX1" fmla="*/ 1394766 w 1394766"/>
              <a:gd name="connsiteY1" fmla="*/ 697383 h 1394766"/>
              <a:gd name="connsiteX2" fmla="*/ 697383 w 1394766"/>
              <a:gd name="connsiteY2" fmla="*/ 1394766 h 1394766"/>
              <a:gd name="connsiteX3" fmla="*/ 0 w 1394766"/>
              <a:gd name="connsiteY3" fmla="*/ 697383 h 1394766"/>
              <a:gd name="connsiteX4" fmla="*/ 697383 w 1394766"/>
              <a:gd name="connsiteY4" fmla="*/ 0 h 1394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4766" h="1394766">
                <a:moveTo>
                  <a:pt x="697383" y="0"/>
                </a:moveTo>
                <a:cubicBezTo>
                  <a:pt x="1082537" y="0"/>
                  <a:pt x="1394766" y="312229"/>
                  <a:pt x="1394766" y="697383"/>
                </a:cubicBezTo>
                <a:cubicBezTo>
                  <a:pt x="1394766" y="1082537"/>
                  <a:pt x="1082537" y="1394766"/>
                  <a:pt x="697383" y="1394766"/>
                </a:cubicBezTo>
                <a:cubicBezTo>
                  <a:pt x="312229" y="1394766"/>
                  <a:pt x="0" y="1082537"/>
                  <a:pt x="0" y="697383"/>
                </a:cubicBezTo>
                <a:cubicBezTo>
                  <a:pt x="0" y="312229"/>
                  <a:pt x="312229" y="0"/>
                  <a:pt x="69738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4" name="图片占位符 23"/>
          <p:cNvSpPr>
            <a:spLocks noGrp="1"/>
          </p:cNvSpPr>
          <p:nvPr>
            <p:ph type="pic" sz="quarter" idx="14"/>
          </p:nvPr>
        </p:nvSpPr>
        <p:spPr>
          <a:xfrm>
            <a:off x="8407831" y="4286791"/>
            <a:ext cx="1005172" cy="1005172"/>
          </a:xfrm>
          <a:custGeom>
            <a:avLst/>
            <a:gdLst>
              <a:gd name="connsiteX0" fmla="*/ 502586 w 1005172"/>
              <a:gd name="connsiteY0" fmla="*/ 0 h 1005172"/>
              <a:gd name="connsiteX1" fmla="*/ 1005172 w 1005172"/>
              <a:gd name="connsiteY1" fmla="*/ 502586 h 1005172"/>
              <a:gd name="connsiteX2" fmla="*/ 502586 w 1005172"/>
              <a:gd name="connsiteY2" fmla="*/ 1005172 h 1005172"/>
              <a:gd name="connsiteX3" fmla="*/ 0 w 1005172"/>
              <a:gd name="connsiteY3" fmla="*/ 502586 h 1005172"/>
              <a:gd name="connsiteX4" fmla="*/ 502586 w 1005172"/>
              <a:gd name="connsiteY4" fmla="*/ 0 h 100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172" h="1005172">
                <a:moveTo>
                  <a:pt x="502586" y="0"/>
                </a:moveTo>
                <a:cubicBezTo>
                  <a:pt x="780157" y="0"/>
                  <a:pt x="1005172" y="225015"/>
                  <a:pt x="1005172" y="502586"/>
                </a:cubicBezTo>
                <a:cubicBezTo>
                  <a:pt x="1005172" y="780157"/>
                  <a:pt x="780157" y="1005172"/>
                  <a:pt x="502586" y="1005172"/>
                </a:cubicBezTo>
                <a:cubicBezTo>
                  <a:pt x="225015" y="1005172"/>
                  <a:pt x="0" y="780157"/>
                  <a:pt x="0" y="502586"/>
                </a:cubicBezTo>
                <a:cubicBezTo>
                  <a:pt x="0" y="225015"/>
                  <a:pt x="225015" y="0"/>
                  <a:pt x="50258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5" name="图片占位符 24"/>
          <p:cNvSpPr>
            <a:spLocks noGrp="1"/>
          </p:cNvSpPr>
          <p:nvPr>
            <p:ph type="pic" sz="quarter" idx="15"/>
          </p:nvPr>
        </p:nvSpPr>
        <p:spPr>
          <a:xfrm>
            <a:off x="6770111" y="5209395"/>
            <a:ext cx="1005172" cy="1005172"/>
          </a:xfrm>
          <a:custGeom>
            <a:avLst/>
            <a:gdLst>
              <a:gd name="connsiteX0" fmla="*/ 502586 w 1005172"/>
              <a:gd name="connsiteY0" fmla="*/ 0 h 1005172"/>
              <a:gd name="connsiteX1" fmla="*/ 1005172 w 1005172"/>
              <a:gd name="connsiteY1" fmla="*/ 502586 h 1005172"/>
              <a:gd name="connsiteX2" fmla="*/ 502586 w 1005172"/>
              <a:gd name="connsiteY2" fmla="*/ 1005172 h 1005172"/>
              <a:gd name="connsiteX3" fmla="*/ 0 w 1005172"/>
              <a:gd name="connsiteY3" fmla="*/ 502586 h 1005172"/>
              <a:gd name="connsiteX4" fmla="*/ 502586 w 1005172"/>
              <a:gd name="connsiteY4" fmla="*/ 0 h 100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172" h="1005172">
                <a:moveTo>
                  <a:pt x="502586" y="0"/>
                </a:moveTo>
                <a:cubicBezTo>
                  <a:pt x="780157" y="0"/>
                  <a:pt x="1005172" y="225015"/>
                  <a:pt x="1005172" y="502586"/>
                </a:cubicBezTo>
                <a:cubicBezTo>
                  <a:pt x="1005172" y="780157"/>
                  <a:pt x="780157" y="1005172"/>
                  <a:pt x="502586" y="1005172"/>
                </a:cubicBezTo>
                <a:cubicBezTo>
                  <a:pt x="225015" y="1005172"/>
                  <a:pt x="0" y="780157"/>
                  <a:pt x="0" y="502586"/>
                </a:cubicBezTo>
                <a:cubicBezTo>
                  <a:pt x="0" y="225015"/>
                  <a:pt x="225015" y="0"/>
                  <a:pt x="50258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7" name="图片占位符 26"/>
          <p:cNvSpPr>
            <a:spLocks noGrp="1"/>
          </p:cNvSpPr>
          <p:nvPr>
            <p:ph type="pic" sz="quarter" idx="16"/>
          </p:nvPr>
        </p:nvSpPr>
        <p:spPr>
          <a:xfrm>
            <a:off x="3562816" y="4650688"/>
            <a:ext cx="1005172" cy="1005172"/>
          </a:xfrm>
          <a:custGeom>
            <a:avLst/>
            <a:gdLst>
              <a:gd name="connsiteX0" fmla="*/ 502586 w 1005172"/>
              <a:gd name="connsiteY0" fmla="*/ 0 h 1005172"/>
              <a:gd name="connsiteX1" fmla="*/ 1005172 w 1005172"/>
              <a:gd name="connsiteY1" fmla="*/ 502586 h 1005172"/>
              <a:gd name="connsiteX2" fmla="*/ 502586 w 1005172"/>
              <a:gd name="connsiteY2" fmla="*/ 1005172 h 1005172"/>
              <a:gd name="connsiteX3" fmla="*/ 0 w 1005172"/>
              <a:gd name="connsiteY3" fmla="*/ 502586 h 1005172"/>
              <a:gd name="connsiteX4" fmla="*/ 502586 w 1005172"/>
              <a:gd name="connsiteY4" fmla="*/ 0 h 100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172" h="1005172">
                <a:moveTo>
                  <a:pt x="502586" y="0"/>
                </a:moveTo>
                <a:cubicBezTo>
                  <a:pt x="780157" y="0"/>
                  <a:pt x="1005172" y="225015"/>
                  <a:pt x="1005172" y="502586"/>
                </a:cubicBezTo>
                <a:cubicBezTo>
                  <a:pt x="1005172" y="780157"/>
                  <a:pt x="780157" y="1005172"/>
                  <a:pt x="502586" y="1005172"/>
                </a:cubicBezTo>
                <a:cubicBezTo>
                  <a:pt x="225015" y="1005172"/>
                  <a:pt x="0" y="780157"/>
                  <a:pt x="0" y="502586"/>
                </a:cubicBezTo>
                <a:cubicBezTo>
                  <a:pt x="0" y="225015"/>
                  <a:pt x="225015" y="0"/>
                  <a:pt x="50258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26" name="图片占位符 25"/>
          <p:cNvSpPr>
            <a:spLocks noGrp="1"/>
          </p:cNvSpPr>
          <p:nvPr>
            <p:ph type="pic" sz="quarter" idx="17"/>
          </p:nvPr>
        </p:nvSpPr>
        <p:spPr>
          <a:xfrm>
            <a:off x="5095986" y="2789349"/>
            <a:ext cx="2000028" cy="2000028"/>
          </a:xfrm>
          <a:custGeom>
            <a:avLst/>
            <a:gdLst>
              <a:gd name="connsiteX0" fmla="*/ 1000014 w 2000028"/>
              <a:gd name="connsiteY0" fmla="*/ 0 h 2000028"/>
              <a:gd name="connsiteX1" fmla="*/ 2000028 w 2000028"/>
              <a:gd name="connsiteY1" fmla="*/ 1000014 h 2000028"/>
              <a:gd name="connsiteX2" fmla="*/ 1000014 w 2000028"/>
              <a:gd name="connsiteY2" fmla="*/ 2000028 h 2000028"/>
              <a:gd name="connsiteX3" fmla="*/ 0 w 2000028"/>
              <a:gd name="connsiteY3" fmla="*/ 1000014 h 2000028"/>
              <a:gd name="connsiteX4" fmla="*/ 1000014 w 2000028"/>
              <a:gd name="connsiteY4" fmla="*/ 0 h 2000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0028" h="2000028">
                <a:moveTo>
                  <a:pt x="1000014" y="0"/>
                </a:moveTo>
                <a:cubicBezTo>
                  <a:pt x="1552306" y="0"/>
                  <a:pt x="2000028" y="447722"/>
                  <a:pt x="2000028" y="1000014"/>
                </a:cubicBezTo>
                <a:cubicBezTo>
                  <a:pt x="2000028" y="1552306"/>
                  <a:pt x="1552306" y="2000028"/>
                  <a:pt x="1000014" y="2000028"/>
                </a:cubicBezTo>
                <a:cubicBezTo>
                  <a:pt x="447722" y="2000028"/>
                  <a:pt x="0" y="1552306"/>
                  <a:pt x="0" y="1000014"/>
                </a:cubicBezTo>
                <a:cubicBezTo>
                  <a:pt x="0" y="447722"/>
                  <a:pt x="447722" y="0"/>
                  <a:pt x="100001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片占位符 19"/>
          <p:cNvSpPr>
            <a:spLocks noGrp="1"/>
          </p:cNvSpPr>
          <p:nvPr>
            <p:ph type="pic" sz="quarter" idx="10"/>
          </p:nvPr>
        </p:nvSpPr>
        <p:spPr>
          <a:xfrm>
            <a:off x="2036319" y="2780706"/>
            <a:ext cx="2000028" cy="2000030"/>
          </a:xfrm>
          <a:custGeom>
            <a:avLst/>
            <a:gdLst>
              <a:gd name="connsiteX0" fmla="*/ 1000014 w 2000028"/>
              <a:gd name="connsiteY0" fmla="*/ 0 h 2000030"/>
              <a:gd name="connsiteX1" fmla="*/ 2000028 w 2000028"/>
              <a:gd name="connsiteY1" fmla="*/ 1000015 h 2000030"/>
              <a:gd name="connsiteX2" fmla="*/ 1000014 w 2000028"/>
              <a:gd name="connsiteY2" fmla="*/ 2000030 h 2000030"/>
              <a:gd name="connsiteX3" fmla="*/ 0 w 2000028"/>
              <a:gd name="connsiteY3" fmla="*/ 1000015 h 2000030"/>
              <a:gd name="connsiteX4" fmla="*/ 1000014 w 2000028"/>
              <a:gd name="connsiteY4" fmla="*/ 0 h 200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0028" h="2000030">
                <a:moveTo>
                  <a:pt x="1000014" y="0"/>
                </a:moveTo>
                <a:cubicBezTo>
                  <a:pt x="1552306" y="0"/>
                  <a:pt x="2000028" y="447722"/>
                  <a:pt x="2000028" y="1000015"/>
                </a:cubicBezTo>
                <a:cubicBezTo>
                  <a:pt x="2000028" y="1552308"/>
                  <a:pt x="1552306" y="2000030"/>
                  <a:pt x="1000014" y="2000030"/>
                </a:cubicBezTo>
                <a:cubicBezTo>
                  <a:pt x="447722" y="2000030"/>
                  <a:pt x="0" y="1552308"/>
                  <a:pt x="0" y="1000015"/>
                </a:cubicBezTo>
                <a:cubicBezTo>
                  <a:pt x="0" y="447722"/>
                  <a:pt x="447722" y="0"/>
                  <a:pt x="100001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1" name="图片占位符 20"/>
          <p:cNvSpPr>
            <a:spLocks noGrp="1"/>
          </p:cNvSpPr>
          <p:nvPr>
            <p:ph type="pic" sz="quarter" idx="11"/>
          </p:nvPr>
        </p:nvSpPr>
        <p:spPr>
          <a:xfrm>
            <a:off x="5222466" y="1867008"/>
            <a:ext cx="1074748" cy="1074750"/>
          </a:xfrm>
          <a:custGeom>
            <a:avLst/>
            <a:gdLst>
              <a:gd name="connsiteX0" fmla="*/ 537374 w 1074748"/>
              <a:gd name="connsiteY0" fmla="*/ 0 h 1074750"/>
              <a:gd name="connsiteX1" fmla="*/ 1074748 w 1074748"/>
              <a:gd name="connsiteY1" fmla="*/ 537375 h 1074750"/>
              <a:gd name="connsiteX2" fmla="*/ 537374 w 1074748"/>
              <a:gd name="connsiteY2" fmla="*/ 1074750 h 1074750"/>
              <a:gd name="connsiteX3" fmla="*/ 0 w 1074748"/>
              <a:gd name="connsiteY3" fmla="*/ 537375 h 1074750"/>
              <a:gd name="connsiteX4" fmla="*/ 537374 w 1074748"/>
              <a:gd name="connsiteY4" fmla="*/ 0 h 107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4748" h="1074750">
                <a:moveTo>
                  <a:pt x="537374" y="0"/>
                </a:moveTo>
                <a:cubicBezTo>
                  <a:pt x="834157" y="0"/>
                  <a:pt x="1074748" y="240591"/>
                  <a:pt x="1074748" y="537375"/>
                </a:cubicBezTo>
                <a:cubicBezTo>
                  <a:pt x="1074748" y="834159"/>
                  <a:pt x="834157" y="1074750"/>
                  <a:pt x="537374" y="1074750"/>
                </a:cubicBezTo>
                <a:cubicBezTo>
                  <a:pt x="240591" y="1074750"/>
                  <a:pt x="0" y="834159"/>
                  <a:pt x="0" y="537375"/>
                </a:cubicBezTo>
                <a:cubicBezTo>
                  <a:pt x="0" y="240591"/>
                  <a:pt x="240591" y="0"/>
                  <a:pt x="53737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2"/>
          </p:nvPr>
        </p:nvSpPr>
        <p:spPr>
          <a:xfrm>
            <a:off x="5222466" y="3243345"/>
            <a:ext cx="1074748" cy="1074750"/>
          </a:xfrm>
          <a:custGeom>
            <a:avLst/>
            <a:gdLst>
              <a:gd name="connsiteX0" fmla="*/ 537374 w 1074748"/>
              <a:gd name="connsiteY0" fmla="*/ 0 h 1074750"/>
              <a:gd name="connsiteX1" fmla="*/ 1074748 w 1074748"/>
              <a:gd name="connsiteY1" fmla="*/ 537375 h 1074750"/>
              <a:gd name="connsiteX2" fmla="*/ 537374 w 1074748"/>
              <a:gd name="connsiteY2" fmla="*/ 1074750 h 1074750"/>
              <a:gd name="connsiteX3" fmla="*/ 0 w 1074748"/>
              <a:gd name="connsiteY3" fmla="*/ 537375 h 1074750"/>
              <a:gd name="connsiteX4" fmla="*/ 537374 w 1074748"/>
              <a:gd name="connsiteY4" fmla="*/ 0 h 107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4748" h="1074750">
                <a:moveTo>
                  <a:pt x="537374" y="0"/>
                </a:moveTo>
                <a:cubicBezTo>
                  <a:pt x="834157" y="0"/>
                  <a:pt x="1074748" y="240591"/>
                  <a:pt x="1074748" y="537375"/>
                </a:cubicBezTo>
                <a:cubicBezTo>
                  <a:pt x="1074748" y="834159"/>
                  <a:pt x="834157" y="1074750"/>
                  <a:pt x="537374" y="1074750"/>
                </a:cubicBezTo>
                <a:cubicBezTo>
                  <a:pt x="240591" y="1074750"/>
                  <a:pt x="0" y="834159"/>
                  <a:pt x="0" y="537375"/>
                </a:cubicBezTo>
                <a:cubicBezTo>
                  <a:pt x="0" y="240591"/>
                  <a:pt x="240591" y="0"/>
                  <a:pt x="53737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3" name="图片占位符 22"/>
          <p:cNvSpPr>
            <a:spLocks noGrp="1"/>
          </p:cNvSpPr>
          <p:nvPr>
            <p:ph type="pic" sz="quarter" idx="13"/>
          </p:nvPr>
        </p:nvSpPr>
        <p:spPr>
          <a:xfrm>
            <a:off x="5222466" y="4619682"/>
            <a:ext cx="1074748" cy="1074750"/>
          </a:xfrm>
          <a:custGeom>
            <a:avLst/>
            <a:gdLst>
              <a:gd name="connsiteX0" fmla="*/ 537374 w 1074748"/>
              <a:gd name="connsiteY0" fmla="*/ 0 h 1074750"/>
              <a:gd name="connsiteX1" fmla="*/ 1074748 w 1074748"/>
              <a:gd name="connsiteY1" fmla="*/ 537375 h 1074750"/>
              <a:gd name="connsiteX2" fmla="*/ 537374 w 1074748"/>
              <a:gd name="connsiteY2" fmla="*/ 1074750 h 1074750"/>
              <a:gd name="connsiteX3" fmla="*/ 0 w 1074748"/>
              <a:gd name="connsiteY3" fmla="*/ 537375 h 1074750"/>
              <a:gd name="connsiteX4" fmla="*/ 537374 w 1074748"/>
              <a:gd name="connsiteY4" fmla="*/ 0 h 107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4748" h="1074750">
                <a:moveTo>
                  <a:pt x="537374" y="0"/>
                </a:moveTo>
                <a:cubicBezTo>
                  <a:pt x="834157" y="0"/>
                  <a:pt x="1074748" y="240591"/>
                  <a:pt x="1074748" y="537375"/>
                </a:cubicBezTo>
                <a:cubicBezTo>
                  <a:pt x="1074748" y="834159"/>
                  <a:pt x="834157" y="1074750"/>
                  <a:pt x="537374" y="1074750"/>
                </a:cubicBezTo>
                <a:cubicBezTo>
                  <a:pt x="240591" y="1074750"/>
                  <a:pt x="0" y="834159"/>
                  <a:pt x="0" y="537375"/>
                </a:cubicBezTo>
                <a:cubicBezTo>
                  <a:pt x="0" y="240591"/>
                  <a:pt x="240591" y="0"/>
                  <a:pt x="53737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4" name="图片占位符 23"/>
          <p:cNvSpPr>
            <a:spLocks noGrp="1"/>
          </p:cNvSpPr>
          <p:nvPr>
            <p:ph type="pic" sz="quarter" idx="14"/>
          </p:nvPr>
        </p:nvSpPr>
        <p:spPr>
          <a:xfrm>
            <a:off x="7230997" y="1456204"/>
            <a:ext cx="848130" cy="848130"/>
          </a:xfrm>
          <a:custGeom>
            <a:avLst/>
            <a:gdLst>
              <a:gd name="connsiteX0" fmla="*/ 424065 w 848130"/>
              <a:gd name="connsiteY0" fmla="*/ 0 h 848130"/>
              <a:gd name="connsiteX1" fmla="*/ 848130 w 848130"/>
              <a:gd name="connsiteY1" fmla="*/ 424065 h 848130"/>
              <a:gd name="connsiteX2" fmla="*/ 424065 w 848130"/>
              <a:gd name="connsiteY2" fmla="*/ 848130 h 848130"/>
              <a:gd name="connsiteX3" fmla="*/ 0 w 848130"/>
              <a:gd name="connsiteY3" fmla="*/ 424065 h 848130"/>
              <a:gd name="connsiteX4" fmla="*/ 424065 w 848130"/>
              <a:gd name="connsiteY4" fmla="*/ 0 h 84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8130" h="848130">
                <a:moveTo>
                  <a:pt x="424065" y="0"/>
                </a:moveTo>
                <a:cubicBezTo>
                  <a:pt x="658270" y="0"/>
                  <a:pt x="848130" y="189860"/>
                  <a:pt x="848130" y="424065"/>
                </a:cubicBezTo>
                <a:cubicBezTo>
                  <a:pt x="848130" y="658270"/>
                  <a:pt x="658270" y="848130"/>
                  <a:pt x="424065" y="848130"/>
                </a:cubicBezTo>
                <a:cubicBezTo>
                  <a:pt x="189860" y="848130"/>
                  <a:pt x="0" y="658270"/>
                  <a:pt x="0" y="424065"/>
                </a:cubicBezTo>
                <a:cubicBezTo>
                  <a:pt x="0" y="189860"/>
                  <a:pt x="189860" y="0"/>
                  <a:pt x="42406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5" name="图片占位符 24"/>
          <p:cNvSpPr>
            <a:spLocks noGrp="1"/>
          </p:cNvSpPr>
          <p:nvPr>
            <p:ph type="pic" sz="quarter" idx="15"/>
          </p:nvPr>
        </p:nvSpPr>
        <p:spPr>
          <a:xfrm>
            <a:off x="7230997" y="2508774"/>
            <a:ext cx="848130" cy="848130"/>
          </a:xfrm>
          <a:custGeom>
            <a:avLst/>
            <a:gdLst>
              <a:gd name="connsiteX0" fmla="*/ 424065 w 848130"/>
              <a:gd name="connsiteY0" fmla="*/ 0 h 848130"/>
              <a:gd name="connsiteX1" fmla="*/ 848130 w 848130"/>
              <a:gd name="connsiteY1" fmla="*/ 424065 h 848130"/>
              <a:gd name="connsiteX2" fmla="*/ 424065 w 848130"/>
              <a:gd name="connsiteY2" fmla="*/ 848130 h 848130"/>
              <a:gd name="connsiteX3" fmla="*/ 0 w 848130"/>
              <a:gd name="connsiteY3" fmla="*/ 424065 h 848130"/>
              <a:gd name="connsiteX4" fmla="*/ 424065 w 848130"/>
              <a:gd name="connsiteY4" fmla="*/ 0 h 84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8130" h="848130">
                <a:moveTo>
                  <a:pt x="424065" y="0"/>
                </a:moveTo>
                <a:cubicBezTo>
                  <a:pt x="658270" y="0"/>
                  <a:pt x="848130" y="189860"/>
                  <a:pt x="848130" y="424065"/>
                </a:cubicBezTo>
                <a:cubicBezTo>
                  <a:pt x="848130" y="658270"/>
                  <a:pt x="658270" y="848130"/>
                  <a:pt x="424065" y="848130"/>
                </a:cubicBezTo>
                <a:cubicBezTo>
                  <a:pt x="189860" y="848130"/>
                  <a:pt x="0" y="658270"/>
                  <a:pt x="0" y="424065"/>
                </a:cubicBezTo>
                <a:cubicBezTo>
                  <a:pt x="0" y="189860"/>
                  <a:pt x="189860" y="0"/>
                  <a:pt x="42406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6" name="图片占位符 25"/>
          <p:cNvSpPr>
            <a:spLocks noGrp="1"/>
          </p:cNvSpPr>
          <p:nvPr>
            <p:ph type="pic" sz="quarter" idx="16"/>
          </p:nvPr>
        </p:nvSpPr>
        <p:spPr>
          <a:xfrm>
            <a:off x="7230997" y="4213886"/>
            <a:ext cx="848130" cy="848130"/>
          </a:xfrm>
          <a:custGeom>
            <a:avLst/>
            <a:gdLst>
              <a:gd name="connsiteX0" fmla="*/ 424065 w 848130"/>
              <a:gd name="connsiteY0" fmla="*/ 0 h 848130"/>
              <a:gd name="connsiteX1" fmla="*/ 848130 w 848130"/>
              <a:gd name="connsiteY1" fmla="*/ 424065 h 848130"/>
              <a:gd name="connsiteX2" fmla="*/ 424065 w 848130"/>
              <a:gd name="connsiteY2" fmla="*/ 848130 h 848130"/>
              <a:gd name="connsiteX3" fmla="*/ 0 w 848130"/>
              <a:gd name="connsiteY3" fmla="*/ 424065 h 848130"/>
              <a:gd name="connsiteX4" fmla="*/ 424065 w 848130"/>
              <a:gd name="connsiteY4" fmla="*/ 0 h 84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8130" h="848130">
                <a:moveTo>
                  <a:pt x="424065" y="0"/>
                </a:moveTo>
                <a:cubicBezTo>
                  <a:pt x="658270" y="0"/>
                  <a:pt x="848130" y="189860"/>
                  <a:pt x="848130" y="424065"/>
                </a:cubicBezTo>
                <a:cubicBezTo>
                  <a:pt x="848130" y="658270"/>
                  <a:pt x="658270" y="848130"/>
                  <a:pt x="424065" y="848130"/>
                </a:cubicBezTo>
                <a:cubicBezTo>
                  <a:pt x="189860" y="848130"/>
                  <a:pt x="0" y="658270"/>
                  <a:pt x="0" y="424065"/>
                </a:cubicBezTo>
                <a:cubicBezTo>
                  <a:pt x="0" y="189860"/>
                  <a:pt x="189860" y="0"/>
                  <a:pt x="42406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7" name="图片占位符 26"/>
          <p:cNvSpPr>
            <a:spLocks noGrp="1"/>
          </p:cNvSpPr>
          <p:nvPr>
            <p:ph type="pic" sz="quarter" idx="17"/>
          </p:nvPr>
        </p:nvSpPr>
        <p:spPr>
          <a:xfrm>
            <a:off x="7230997" y="5266456"/>
            <a:ext cx="848130" cy="848130"/>
          </a:xfrm>
          <a:custGeom>
            <a:avLst/>
            <a:gdLst>
              <a:gd name="connsiteX0" fmla="*/ 424065 w 848130"/>
              <a:gd name="connsiteY0" fmla="*/ 0 h 848130"/>
              <a:gd name="connsiteX1" fmla="*/ 848130 w 848130"/>
              <a:gd name="connsiteY1" fmla="*/ 424065 h 848130"/>
              <a:gd name="connsiteX2" fmla="*/ 424065 w 848130"/>
              <a:gd name="connsiteY2" fmla="*/ 848130 h 848130"/>
              <a:gd name="connsiteX3" fmla="*/ 0 w 848130"/>
              <a:gd name="connsiteY3" fmla="*/ 424065 h 848130"/>
              <a:gd name="connsiteX4" fmla="*/ 424065 w 848130"/>
              <a:gd name="connsiteY4" fmla="*/ 0 h 84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8130" h="848130">
                <a:moveTo>
                  <a:pt x="424065" y="0"/>
                </a:moveTo>
                <a:cubicBezTo>
                  <a:pt x="658270" y="0"/>
                  <a:pt x="848130" y="189860"/>
                  <a:pt x="848130" y="424065"/>
                </a:cubicBezTo>
                <a:cubicBezTo>
                  <a:pt x="848130" y="658270"/>
                  <a:pt x="658270" y="848130"/>
                  <a:pt x="424065" y="848130"/>
                </a:cubicBezTo>
                <a:cubicBezTo>
                  <a:pt x="189860" y="848130"/>
                  <a:pt x="0" y="658270"/>
                  <a:pt x="0" y="424065"/>
                </a:cubicBezTo>
                <a:cubicBezTo>
                  <a:pt x="0" y="189860"/>
                  <a:pt x="189860" y="0"/>
                  <a:pt x="42406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图片占位符 17"/>
          <p:cNvSpPr>
            <a:spLocks noGrp="1"/>
          </p:cNvSpPr>
          <p:nvPr>
            <p:ph type="pic" sz="quarter" idx="10"/>
          </p:nvPr>
        </p:nvSpPr>
        <p:spPr>
          <a:xfrm>
            <a:off x="5262407" y="1815492"/>
            <a:ext cx="1667186" cy="1667186"/>
          </a:xfrm>
          <a:custGeom>
            <a:avLst/>
            <a:gdLst>
              <a:gd name="connsiteX0" fmla="*/ 833593 w 1667186"/>
              <a:gd name="connsiteY0" fmla="*/ 0 h 1667186"/>
              <a:gd name="connsiteX1" fmla="*/ 1667186 w 1667186"/>
              <a:gd name="connsiteY1" fmla="*/ 833593 h 1667186"/>
              <a:gd name="connsiteX2" fmla="*/ 833593 w 1667186"/>
              <a:gd name="connsiteY2" fmla="*/ 1667186 h 1667186"/>
              <a:gd name="connsiteX3" fmla="*/ 0 w 1667186"/>
              <a:gd name="connsiteY3" fmla="*/ 833593 h 1667186"/>
              <a:gd name="connsiteX4" fmla="*/ 833593 w 1667186"/>
              <a:gd name="connsiteY4" fmla="*/ 0 h 166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7186" h="1667186">
                <a:moveTo>
                  <a:pt x="833593" y="0"/>
                </a:moveTo>
                <a:cubicBezTo>
                  <a:pt x="1293974" y="0"/>
                  <a:pt x="1667186" y="373212"/>
                  <a:pt x="1667186" y="833593"/>
                </a:cubicBezTo>
                <a:cubicBezTo>
                  <a:pt x="1667186" y="1293974"/>
                  <a:pt x="1293974" y="1667186"/>
                  <a:pt x="833593" y="1667186"/>
                </a:cubicBezTo>
                <a:cubicBezTo>
                  <a:pt x="373212" y="1667186"/>
                  <a:pt x="0" y="1293974"/>
                  <a:pt x="0" y="833593"/>
                </a:cubicBezTo>
                <a:cubicBezTo>
                  <a:pt x="0" y="373212"/>
                  <a:pt x="373212" y="0"/>
                  <a:pt x="83359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9" name="图片占位符 18"/>
          <p:cNvSpPr>
            <a:spLocks noGrp="1"/>
          </p:cNvSpPr>
          <p:nvPr>
            <p:ph type="pic" sz="quarter" idx="11"/>
          </p:nvPr>
        </p:nvSpPr>
        <p:spPr>
          <a:xfrm>
            <a:off x="1958860" y="2946097"/>
            <a:ext cx="1090582" cy="1090580"/>
          </a:xfrm>
          <a:custGeom>
            <a:avLst/>
            <a:gdLst>
              <a:gd name="connsiteX0" fmla="*/ 545291 w 1090582"/>
              <a:gd name="connsiteY0" fmla="*/ 0 h 1090580"/>
              <a:gd name="connsiteX1" fmla="*/ 1090582 w 1090582"/>
              <a:gd name="connsiteY1" fmla="*/ 545290 h 1090580"/>
              <a:gd name="connsiteX2" fmla="*/ 545291 w 1090582"/>
              <a:gd name="connsiteY2" fmla="*/ 1090580 h 1090580"/>
              <a:gd name="connsiteX3" fmla="*/ 0 w 1090582"/>
              <a:gd name="connsiteY3" fmla="*/ 545290 h 1090580"/>
              <a:gd name="connsiteX4" fmla="*/ 545291 w 1090582"/>
              <a:gd name="connsiteY4" fmla="*/ 0 h 109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582" h="1090580">
                <a:moveTo>
                  <a:pt x="545291" y="0"/>
                </a:moveTo>
                <a:cubicBezTo>
                  <a:pt x="846447" y="0"/>
                  <a:pt x="1090582" y="244135"/>
                  <a:pt x="1090582" y="545290"/>
                </a:cubicBezTo>
                <a:cubicBezTo>
                  <a:pt x="1090582" y="846445"/>
                  <a:pt x="846447" y="1090580"/>
                  <a:pt x="545291" y="1090580"/>
                </a:cubicBezTo>
                <a:cubicBezTo>
                  <a:pt x="244135" y="1090580"/>
                  <a:pt x="0" y="846445"/>
                  <a:pt x="0" y="545290"/>
                </a:cubicBezTo>
                <a:cubicBezTo>
                  <a:pt x="0" y="244135"/>
                  <a:pt x="244135" y="0"/>
                  <a:pt x="54529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2"/>
          </p:nvPr>
        </p:nvSpPr>
        <p:spPr>
          <a:xfrm>
            <a:off x="3411112" y="3758554"/>
            <a:ext cx="1090582" cy="1090580"/>
          </a:xfrm>
          <a:custGeom>
            <a:avLst/>
            <a:gdLst>
              <a:gd name="connsiteX0" fmla="*/ 545291 w 1090582"/>
              <a:gd name="connsiteY0" fmla="*/ 0 h 1090580"/>
              <a:gd name="connsiteX1" fmla="*/ 1090582 w 1090582"/>
              <a:gd name="connsiteY1" fmla="*/ 545290 h 1090580"/>
              <a:gd name="connsiteX2" fmla="*/ 545291 w 1090582"/>
              <a:gd name="connsiteY2" fmla="*/ 1090580 h 1090580"/>
              <a:gd name="connsiteX3" fmla="*/ 0 w 1090582"/>
              <a:gd name="connsiteY3" fmla="*/ 545290 h 1090580"/>
              <a:gd name="connsiteX4" fmla="*/ 545291 w 1090582"/>
              <a:gd name="connsiteY4" fmla="*/ 0 h 109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582" h="1090580">
                <a:moveTo>
                  <a:pt x="545291" y="0"/>
                </a:moveTo>
                <a:cubicBezTo>
                  <a:pt x="846447" y="0"/>
                  <a:pt x="1090582" y="244135"/>
                  <a:pt x="1090582" y="545290"/>
                </a:cubicBezTo>
                <a:cubicBezTo>
                  <a:pt x="1090582" y="846445"/>
                  <a:pt x="846447" y="1090580"/>
                  <a:pt x="545291" y="1090580"/>
                </a:cubicBezTo>
                <a:cubicBezTo>
                  <a:pt x="244135" y="1090580"/>
                  <a:pt x="0" y="846445"/>
                  <a:pt x="0" y="545290"/>
                </a:cubicBezTo>
                <a:cubicBezTo>
                  <a:pt x="0" y="244135"/>
                  <a:pt x="244135" y="0"/>
                  <a:pt x="54529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1" name="图片占位符 20"/>
          <p:cNvSpPr>
            <a:spLocks noGrp="1"/>
          </p:cNvSpPr>
          <p:nvPr>
            <p:ph type="pic" sz="quarter" idx="13"/>
          </p:nvPr>
        </p:nvSpPr>
        <p:spPr>
          <a:xfrm>
            <a:off x="4863364" y="4181862"/>
            <a:ext cx="1090582" cy="1090580"/>
          </a:xfrm>
          <a:custGeom>
            <a:avLst/>
            <a:gdLst>
              <a:gd name="connsiteX0" fmla="*/ 545291 w 1090582"/>
              <a:gd name="connsiteY0" fmla="*/ 0 h 1090580"/>
              <a:gd name="connsiteX1" fmla="*/ 1090582 w 1090582"/>
              <a:gd name="connsiteY1" fmla="*/ 545290 h 1090580"/>
              <a:gd name="connsiteX2" fmla="*/ 545291 w 1090582"/>
              <a:gd name="connsiteY2" fmla="*/ 1090580 h 1090580"/>
              <a:gd name="connsiteX3" fmla="*/ 0 w 1090582"/>
              <a:gd name="connsiteY3" fmla="*/ 545290 h 1090580"/>
              <a:gd name="connsiteX4" fmla="*/ 545291 w 1090582"/>
              <a:gd name="connsiteY4" fmla="*/ 0 h 109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582" h="1090580">
                <a:moveTo>
                  <a:pt x="545291" y="0"/>
                </a:moveTo>
                <a:cubicBezTo>
                  <a:pt x="846447" y="0"/>
                  <a:pt x="1090582" y="244135"/>
                  <a:pt x="1090582" y="545290"/>
                </a:cubicBezTo>
                <a:cubicBezTo>
                  <a:pt x="1090582" y="846445"/>
                  <a:pt x="846447" y="1090580"/>
                  <a:pt x="545291" y="1090580"/>
                </a:cubicBezTo>
                <a:cubicBezTo>
                  <a:pt x="244135" y="1090580"/>
                  <a:pt x="0" y="846445"/>
                  <a:pt x="0" y="545290"/>
                </a:cubicBezTo>
                <a:cubicBezTo>
                  <a:pt x="0" y="244135"/>
                  <a:pt x="244135" y="0"/>
                  <a:pt x="54529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4"/>
          </p:nvPr>
        </p:nvSpPr>
        <p:spPr>
          <a:xfrm>
            <a:off x="6315616" y="4181862"/>
            <a:ext cx="1090582" cy="1090580"/>
          </a:xfrm>
          <a:custGeom>
            <a:avLst/>
            <a:gdLst>
              <a:gd name="connsiteX0" fmla="*/ 545291 w 1090582"/>
              <a:gd name="connsiteY0" fmla="*/ 0 h 1090580"/>
              <a:gd name="connsiteX1" fmla="*/ 1090582 w 1090582"/>
              <a:gd name="connsiteY1" fmla="*/ 545290 h 1090580"/>
              <a:gd name="connsiteX2" fmla="*/ 545291 w 1090582"/>
              <a:gd name="connsiteY2" fmla="*/ 1090580 h 1090580"/>
              <a:gd name="connsiteX3" fmla="*/ 0 w 1090582"/>
              <a:gd name="connsiteY3" fmla="*/ 545290 h 1090580"/>
              <a:gd name="connsiteX4" fmla="*/ 545291 w 1090582"/>
              <a:gd name="connsiteY4" fmla="*/ 0 h 109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582" h="1090580">
                <a:moveTo>
                  <a:pt x="545291" y="0"/>
                </a:moveTo>
                <a:cubicBezTo>
                  <a:pt x="846447" y="0"/>
                  <a:pt x="1090582" y="244135"/>
                  <a:pt x="1090582" y="545290"/>
                </a:cubicBezTo>
                <a:cubicBezTo>
                  <a:pt x="1090582" y="846445"/>
                  <a:pt x="846447" y="1090580"/>
                  <a:pt x="545291" y="1090580"/>
                </a:cubicBezTo>
                <a:cubicBezTo>
                  <a:pt x="244135" y="1090580"/>
                  <a:pt x="0" y="846445"/>
                  <a:pt x="0" y="545290"/>
                </a:cubicBezTo>
                <a:cubicBezTo>
                  <a:pt x="0" y="244135"/>
                  <a:pt x="244135" y="0"/>
                  <a:pt x="54529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3" name="图片占位符 22"/>
          <p:cNvSpPr>
            <a:spLocks noGrp="1"/>
          </p:cNvSpPr>
          <p:nvPr>
            <p:ph type="pic" sz="quarter" idx="15"/>
          </p:nvPr>
        </p:nvSpPr>
        <p:spPr>
          <a:xfrm>
            <a:off x="7767868" y="3758554"/>
            <a:ext cx="1090582" cy="1090580"/>
          </a:xfrm>
          <a:custGeom>
            <a:avLst/>
            <a:gdLst>
              <a:gd name="connsiteX0" fmla="*/ 545291 w 1090582"/>
              <a:gd name="connsiteY0" fmla="*/ 0 h 1090580"/>
              <a:gd name="connsiteX1" fmla="*/ 1090582 w 1090582"/>
              <a:gd name="connsiteY1" fmla="*/ 545290 h 1090580"/>
              <a:gd name="connsiteX2" fmla="*/ 545291 w 1090582"/>
              <a:gd name="connsiteY2" fmla="*/ 1090580 h 1090580"/>
              <a:gd name="connsiteX3" fmla="*/ 0 w 1090582"/>
              <a:gd name="connsiteY3" fmla="*/ 545290 h 1090580"/>
              <a:gd name="connsiteX4" fmla="*/ 545291 w 1090582"/>
              <a:gd name="connsiteY4" fmla="*/ 0 h 109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582" h="1090580">
                <a:moveTo>
                  <a:pt x="545291" y="0"/>
                </a:moveTo>
                <a:cubicBezTo>
                  <a:pt x="846447" y="0"/>
                  <a:pt x="1090582" y="244135"/>
                  <a:pt x="1090582" y="545290"/>
                </a:cubicBezTo>
                <a:cubicBezTo>
                  <a:pt x="1090582" y="846445"/>
                  <a:pt x="846447" y="1090580"/>
                  <a:pt x="545291" y="1090580"/>
                </a:cubicBezTo>
                <a:cubicBezTo>
                  <a:pt x="244135" y="1090580"/>
                  <a:pt x="0" y="846445"/>
                  <a:pt x="0" y="545290"/>
                </a:cubicBezTo>
                <a:cubicBezTo>
                  <a:pt x="0" y="244135"/>
                  <a:pt x="244135" y="0"/>
                  <a:pt x="54529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4" name="图片占位符 23"/>
          <p:cNvSpPr>
            <a:spLocks noGrp="1"/>
          </p:cNvSpPr>
          <p:nvPr>
            <p:ph type="pic" sz="quarter" idx="16"/>
          </p:nvPr>
        </p:nvSpPr>
        <p:spPr>
          <a:xfrm>
            <a:off x="9220118" y="2946097"/>
            <a:ext cx="1090582" cy="1090580"/>
          </a:xfrm>
          <a:custGeom>
            <a:avLst/>
            <a:gdLst>
              <a:gd name="connsiteX0" fmla="*/ 545291 w 1090582"/>
              <a:gd name="connsiteY0" fmla="*/ 0 h 1090580"/>
              <a:gd name="connsiteX1" fmla="*/ 1090582 w 1090582"/>
              <a:gd name="connsiteY1" fmla="*/ 545290 h 1090580"/>
              <a:gd name="connsiteX2" fmla="*/ 545291 w 1090582"/>
              <a:gd name="connsiteY2" fmla="*/ 1090580 h 1090580"/>
              <a:gd name="connsiteX3" fmla="*/ 0 w 1090582"/>
              <a:gd name="connsiteY3" fmla="*/ 545290 h 1090580"/>
              <a:gd name="connsiteX4" fmla="*/ 545291 w 1090582"/>
              <a:gd name="connsiteY4" fmla="*/ 0 h 109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582" h="1090580">
                <a:moveTo>
                  <a:pt x="545291" y="0"/>
                </a:moveTo>
                <a:cubicBezTo>
                  <a:pt x="846447" y="0"/>
                  <a:pt x="1090582" y="244135"/>
                  <a:pt x="1090582" y="545290"/>
                </a:cubicBezTo>
                <a:cubicBezTo>
                  <a:pt x="1090582" y="846445"/>
                  <a:pt x="846447" y="1090580"/>
                  <a:pt x="545291" y="1090580"/>
                </a:cubicBezTo>
                <a:cubicBezTo>
                  <a:pt x="244135" y="1090580"/>
                  <a:pt x="0" y="846445"/>
                  <a:pt x="0" y="545290"/>
                </a:cubicBezTo>
                <a:cubicBezTo>
                  <a:pt x="0" y="244135"/>
                  <a:pt x="244135" y="0"/>
                  <a:pt x="54529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图片占位符 17"/>
          <p:cNvSpPr>
            <a:spLocks noGrp="1"/>
          </p:cNvSpPr>
          <p:nvPr>
            <p:ph type="pic" sz="quarter" idx="10"/>
          </p:nvPr>
        </p:nvSpPr>
        <p:spPr>
          <a:xfrm>
            <a:off x="2208324" y="2332421"/>
            <a:ext cx="1133426" cy="1133426"/>
          </a:xfrm>
          <a:custGeom>
            <a:avLst/>
            <a:gdLst>
              <a:gd name="connsiteX0" fmla="*/ 566713 w 1133426"/>
              <a:gd name="connsiteY0" fmla="*/ 0 h 1133426"/>
              <a:gd name="connsiteX1" fmla="*/ 1133426 w 1133426"/>
              <a:gd name="connsiteY1" fmla="*/ 566713 h 1133426"/>
              <a:gd name="connsiteX2" fmla="*/ 566713 w 1133426"/>
              <a:gd name="connsiteY2" fmla="*/ 1133426 h 1133426"/>
              <a:gd name="connsiteX3" fmla="*/ 0 w 1133426"/>
              <a:gd name="connsiteY3" fmla="*/ 566713 h 1133426"/>
              <a:gd name="connsiteX4" fmla="*/ 566713 w 1133426"/>
              <a:gd name="connsiteY4" fmla="*/ 0 h 113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3426" h="1133426">
                <a:moveTo>
                  <a:pt x="566713" y="0"/>
                </a:moveTo>
                <a:cubicBezTo>
                  <a:pt x="879700" y="0"/>
                  <a:pt x="1133426" y="253726"/>
                  <a:pt x="1133426" y="566713"/>
                </a:cubicBezTo>
                <a:cubicBezTo>
                  <a:pt x="1133426" y="879700"/>
                  <a:pt x="879700" y="1133426"/>
                  <a:pt x="566713" y="1133426"/>
                </a:cubicBezTo>
                <a:cubicBezTo>
                  <a:pt x="253726" y="1133426"/>
                  <a:pt x="0" y="879700"/>
                  <a:pt x="0" y="566713"/>
                </a:cubicBezTo>
                <a:cubicBezTo>
                  <a:pt x="0" y="253726"/>
                  <a:pt x="253726" y="0"/>
                  <a:pt x="5667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4" name="图片占位符 23"/>
          <p:cNvSpPr>
            <a:spLocks noGrp="1"/>
          </p:cNvSpPr>
          <p:nvPr>
            <p:ph type="pic" sz="quarter" idx="11"/>
          </p:nvPr>
        </p:nvSpPr>
        <p:spPr>
          <a:xfrm>
            <a:off x="2437070" y="4151623"/>
            <a:ext cx="1133426" cy="1133426"/>
          </a:xfrm>
          <a:custGeom>
            <a:avLst/>
            <a:gdLst>
              <a:gd name="connsiteX0" fmla="*/ 566713 w 1133426"/>
              <a:gd name="connsiteY0" fmla="*/ 0 h 1133426"/>
              <a:gd name="connsiteX1" fmla="*/ 1133426 w 1133426"/>
              <a:gd name="connsiteY1" fmla="*/ 566713 h 1133426"/>
              <a:gd name="connsiteX2" fmla="*/ 566713 w 1133426"/>
              <a:gd name="connsiteY2" fmla="*/ 1133426 h 1133426"/>
              <a:gd name="connsiteX3" fmla="*/ 0 w 1133426"/>
              <a:gd name="connsiteY3" fmla="*/ 566713 h 1133426"/>
              <a:gd name="connsiteX4" fmla="*/ 566713 w 1133426"/>
              <a:gd name="connsiteY4" fmla="*/ 0 h 113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3426" h="1133426">
                <a:moveTo>
                  <a:pt x="566713" y="0"/>
                </a:moveTo>
                <a:cubicBezTo>
                  <a:pt x="879700" y="0"/>
                  <a:pt x="1133426" y="253726"/>
                  <a:pt x="1133426" y="566713"/>
                </a:cubicBezTo>
                <a:cubicBezTo>
                  <a:pt x="1133426" y="879700"/>
                  <a:pt x="879700" y="1133426"/>
                  <a:pt x="566713" y="1133426"/>
                </a:cubicBezTo>
                <a:cubicBezTo>
                  <a:pt x="253726" y="1133426"/>
                  <a:pt x="0" y="879700"/>
                  <a:pt x="0" y="566713"/>
                </a:cubicBezTo>
                <a:cubicBezTo>
                  <a:pt x="0" y="253726"/>
                  <a:pt x="253726" y="0"/>
                  <a:pt x="5667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3" name="图片占位符 22"/>
          <p:cNvSpPr>
            <a:spLocks noGrp="1"/>
          </p:cNvSpPr>
          <p:nvPr>
            <p:ph type="pic" sz="quarter" idx="12"/>
          </p:nvPr>
        </p:nvSpPr>
        <p:spPr>
          <a:xfrm>
            <a:off x="4790201" y="5076861"/>
            <a:ext cx="1133426" cy="1133426"/>
          </a:xfrm>
          <a:custGeom>
            <a:avLst/>
            <a:gdLst>
              <a:gd name="connsiteX0" fmla="*/ 566713 w 1133426"/>
              <a:gd name="connsiteY0" fmla="*/ 0 h 1133426"/>
              <a:gd name="connsiteX1" fmla="*/ 1133426 w 1133426"/>
              <a:gd name="connsiteY1" fmla="*/ 566713 h 1133426"/>
              <a:gd name="connsiteX2" fmla="*/ 566713 w 1133426"/>
              <a:gd name="connsiteY2" fmla="*/ 1133426 h 1133426"/>
              <a:gd name="connsiteX3" fmla="*/ 0 w 1133426"/>
              <a:gd name="connsiteY3" fmla="*/ 566713 h 1133426"/>
              <a:gd name="connsiteX4" fmla="*/ 566713 w 1133426"/>
              <a:gd name="connsiteY4" fmla="*/ 0 h 113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3426" h="1133426">
                <a:moveTo>
                  <a:pt x="566713" y="0"/>
                </a:moveTo>
                <a:cubicBezTo>
                  <a:pt x="879700" y="0"/>
                  <a:pt x="1133426" y="253726"/>
                  <a:pt x="1133426" y="566713"/>
                </a:cubicBezTo>
                <a:cubicBezTo>
                  <a:pt x="1133426" y="879700"/>
                  <a:pt x="879700" y="1133426"/>
                  <a:pt x="566713" y="1133426"/>
                </a:cubicBezTo>
                <a:cubicBezTo>
                  <a:pt x="253726" y="1133426"/>
                  <a:pt x="0" y="879700"/>
                  <a:pt x="0" y="566713"/>
                </a:cubicBezTo>
                <a:cubicBezTo>
                  <a:pt x="0" y="253726"/>
                  <a:pt x="253726" y="0"/>
                  <a:pt x="5667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3"/>
          </p:nvPr>
        </p:nvSpPr>
        <p:spPr>
          <a:xfrm>
            <a:off x="7927998" y="5114904"/>
            <a:ext cx="1133426" cy="1133426"/>
          </a:xfrm>
          <a:custGeom>
            <a:avLst/>
            <a:gdLst>
              <a:gd name="connsiteX0" fmla="*/ 566713 w 1133426"/>
              <a:gd name="connsiteY0" fmla="*/ 0 h 1133426"/>
              <a:gd name="connsiteX1" fmla="*/ 1133426 w 1133426"/>
              <a:gd name="connsiteY1" fmla="*/ 566713 h 1133426"/>
              <a:gd name="connsiteX2" fmla="*/ 566713 w 1133426"/>
              <a:gd name="connsiteY2" fmla="*/ 1133426 h 1133426"/>
              <a:gd name="connsiteX3" fmla="*/ 0 w 1133426"/>
              <a:gd name="connsiteY3" fmla="*/ 566713 h 1133426"/>
              <a:gd name="connsiteX4" fmla="*/ 566713 w 1133426"/>
              <a:gd name="connsiteY4" fmla="*/ 0 h 113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3426" h="1133426">
                <a:moveTo>
                  <a:pt x="566713" y="0"/>
                </a:moveTo>
                <a:cubicBezTo>
                  <a:pt x="879700" y="0"/>
                  <a:pt x="1133426" y="253726"/>
                  <a:pt x="1133426" y="566713"/>
                </a:cubicBezTo>
                <a:cubicBezTo>
                  <a:pt x="1133426" y="879700"/>
                  <a:pt x="879700" y="1133426"/>
                  <a:pt x="566713" y="1133426"/>
                </a:cubicBezTo>
                <a:cubicBezTo>
                  <a:pt x="253726" y="1133426"/>
                  <a:pt x="0" y="879700"/>
                  <a:pt x="0" y="566713"/>
                </a:cubicBezTo>
                <a:cubicBezTo>
                  <a:pt x="0" y="253726"/>
                  <a:pt x="253726" y="0"/>
                  <a:pt x="5667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1" name="图片占位符 20"/>
          <p:cNvSpPr>
            <a:spLocks noGrp="1"/>
          </p:cNvSpPr>
          <p:nvPr>
            <p:ph type="pic" sz="quarter" idx="14"/>
          </p:nvPr>
        </p:nvSpPr>
        <p:spPr>
          <a:xfrm>
            <a:off x="8749237" y="3595706"/>
            <a:ext cx="1133426" cy="1133426"/>
          </a:xfrm>
          <a:custGeom>
            <a:avLst/>
            <a:gdLst>
              <a:gd name="connsiteX0" fmla="*/ 566713 w 1133426"/>
              <a:gd name="connsiteY0" fmla="*/ 0 h 1133426"/>
              <a:gd name="connsiteX1" fmla="*/ 1133426 w 1133426"/>
              <a:gd name="connsiteY1" fmla="*/ 566713 h 1133426"/>
              <a:gd name="connsiteX2" fmla="*/ 566713 w 1133426"/>
              <a:gd name="connsiteY2" fmla="*/ 1133426 h 1133426"/>
              <a:gd name="connsiteX3" fmla="*/ 0 w 1133426"/>
              <a:gd name="connsiteY3" fmla="*/ 566713 h 1133426"/>
              <a:gd name="connsiteX4" fmla="*/ 566713 w 1133426"/>
              <a:gd name="connsiteY4" fmla="*/ 0 h 113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3426" h="1133426">
                <a:moveTo>
                  <a:pt x="566713" y="0"/>
                </a:moveTo>
                <a:cubicBezTo>
                  <a:pt x="879700" y="0"/>
                  <a:pt x="1133426" y="253726"/>
                  <a:pt x="1133426" y="566713"/>
                </a:cubicBezTo>
                <a:cubicBezTo>
                  <a:pt x="1133426" y="879700"/>
                  <a:pt x="879700" y="1133426"/>
                  <a:pt x="566713" y="1133426"/>
                </a:cubicBezTo>
                <a:cubicBezTo>
                  <a:pt x="253726" y="1133426"/>
                  <a:pt x="0" y="879700"/>
                  <a:pt x="0" y="566713"/>
                </a:cubicBezTo>
                <a:cubicBezTo>
                  <a:pt x="0" y="253726"/>
                  <a:pt x="253726" y="0"/>
                  <a:pt x="5667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5"/>
          </p:nvPr>
        </p:nvSpPr>
        <p:spPr>
          <a:xfrm>
            <a:off x="8069098" y="1960727"/>
            <a:ext cx="1133426" cy="1133426"/>
          </a:xfrm>
          <a:custGeom>
            <a:avLst/>
            <a:gdLst>
              <a:gd name="connsiteX0" fmla="*/ 566713 w 1133426"/>
              <a:gd name="connsiteY0" fmla="*/ 0 h 1133426"/>
              <a:gd name="connsiteX1" fmla="*/ 1133426 w 1133426"/>
              <a:gd name="connsiteY1" fmla="*/ 566713 h 1133426"/>
              <a:gd name="connsiteX2" fmla="*/ 566713 w 1133426"/>
              <a:gd name="connsiteY2" fmla="*/ 1133426 h 1133426"/>
              <a:gd name="connsiteX3" fmla="*/ 0 w 1133426"/>
              <a:gd name="connsiteY3" fmla="*/ 566713 h 1133426"/>
              <a:gd name="connsiteX4" fmla="*/ 566713 w 1133426"/>
              <a:gd name="connsiteY4" fmla="*/ 0 h 113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3426" h="1133426">
                <a:moveTo>
                  <a:pt x="566713" y="0"/>
                </a:moveTo>
                <a:cubicBezTo>
                  <a:pt x="879700" y="0"/>
                  <a:pt x="1133426" y="253726"/>
                  <a:pt x="1133426" y="566713"/>
                </a:cubicBezTo>
                <a:cubicBezTo>
                  <a:pt x="1133426" y="879700"/>
                  <a:pt x="879700" y="1133426"/>
                  <a:pt x="566713" y="1133426"/>
                </a:cubicBezTo>
                <a:cubicBezTo>
                  <a:pt x="253726" y="1133426"/>
                  <a:pt x="0" y="879700"/>
                  <a:pt x="0" y="566713"/>
                </a:cubicBezTo>
                <a:cubicBezTo>
                  <a:pt x="0" y="253726"/>
                  <a:pt x="253726" y="0"/>
                  <a:pt x="5667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9" name="图片占位符 18"/>
          <p:cNvSpPr>
            <a:spLocks noGrp="1"/>
          </p:cNvSpPr>
          <p:nvPr>
            <p:ph type="pic" sz="quarter" idx="16"/>
          </p:nvPr>
        </p:nvSpPr>
        <p:spPr>
          <a:xfrm>
            <a:off x="5544762" y="1433377"/>
            <a:ext cx="1133426" cy="1133426"/>
          </a:xfrm>
          <a:custGeom>
            <a:avLst/>
            <a:gdLst>
              <a:gd name="connsiteX0" fmla="*/ 566713 w 1133426"/>
              <a:gd name="connsiteY0" fmla="*/ 0 h 1133426"/>
              <a:gd name="connsiteX1" fmla="*/ 1133426 w 1133426"/>
              <a:gd name="connsiteY1" fmla="*/ 566713 h 1133426"/>
              <a:gd name="connsiteX2" fmla="*/ 566713 w 1133426"/>
              <a:gd name="connsiteY2" fmla="*/ 1133426 h 1133426"/>
              <a:gd name="connsiteX3" fmla="*/ 0 w 1133426"/>
              <a:gd name="connsiteY3" fmla="*/ 566713 h 1133426"/>
              <a:gd name="connsiteX4" fmla="*/ 566713 w 1133426"/>
              <a:gd name="connsiteY4" fmla="*/ 0 h 113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3426" h="1133426">
                <a:moveTo>
                  <a:pt x="566713" y="0"/>
                </a:moveTo>
                <a:cubicBezTo>
                  <a:pt x="879700" y="0"/>
                  <a:pt x="1133426" y="253726"/>
                  <a:pt x="1133426" y="566713"/>
                </a:cubicBezTo>
                <a:cubicBezTo>
                  <a:pt x="1133426" y="879700"/>
                  <a:pt x="879700" y="1133426"/>
                  <a:pt x="566713" y="1133426"/>
                </a:cubicBezTo>
                <a:cubicBezTo>
                  <a:pt x="253726" y="1133426"/>
                  <a:pt x="0" y="879700"/>
                  <a:pt x="0" y="566713"/>
                </a:cubicBezTo>
                <a:cubicBezTo>
                  <a:pt x="0" y="253726"/>
                  <a:pt x="253726" y="0"/>
                  <a:pt x="5667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片占位符 13"/>
          <p:cNvSpPr>
            <a:spLocks noGrp="1"/>
          </p:cNvSpPr>
          <p:nvPr>
            <p:ph type="pic" sz="quarter" idx="10"/>
          </p:nvPr>
        </p:nvSpPr>
        <p:spPr>
          <a:xfrm>
            <a:off x="1169584" y="3581400"/>
            <a:ext cx="1530785" cy="932542"/>
          </a:xfrm>
          <a:custGeom>
            <a:avLst/>
            <a:gdLst>
              <a:gd name="connsiteX0" fmla="*/ 116064 w 1530785"/>
              <a:gd name="connsiteY0" fmla="*/ 0 h 932542"/>
              <a:gd name="connsiteX1" fmla="*/ 1414721 w 1530785"/>
              <a:gd name="connsiteY1" fmla="*/ 0 h 932542"/>
              <a:gd name="connsiteX2" fmla="*/ 1530785 w 1530785"/>
              <a:gd name="connsiteY2" fmla="*/ 116064 h 932542"/>
              <a:gd name="connsiteX3" fmla="*/ 1530785 w 1530785"/>
              <a:gd name="connsiteY3" fmla="*/ 816478 h 932542"/>
              <a:gd name="connsiteX4" fmla="*/ 1414721 w 1530785"/>
              <a:gd name="connsiteY4" fmla="*/ 932542 h 932542"/>
              <a:gd name="connsiteX5" fmla="*/ 116064 w 1530785"/>
              <a:gd name="connsiteY5" fmla="*/ 932542 h 932542"/>
              <a:gd name="connsiteX6" fmla="*/ 0 w 1530785"/>
              <a:gd name="connsiteY6" fmla="*/ 816478 h 932542"/>
              <a:gd name="connsiteX7" fmla="*/ 0 w 1530785"/>
              <a:gd name="connsiteY7" fmla="*/ 116064 h 932542"/>
              <a:gd name="connsiteX8" fmla="*/ 116064 w 1530785"/>
              <a:gd name="connsiteY8" fmla="*/ 0 h 93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0785" h="932542">
                <a:moveTo>
                  <a:pt x="116064" y="0"/>
                </a:moveTo>
                <a:lnTo>
                  <a:pt x="1414721" y="0"/>
                </a:lnTo>
                <a:cubicBezTo>
                  <a:pt x="1478821" y="0"/>
                  <a:pt x="1530785" y="51964"/>
                  <a:pt x="1530785" y="116064"/>
                </a:cubicBezTo>
                <a:lnTo>
                  <a:pt x="1530785" y="816478"/>
                </a:lnTo>
                <a:cubicBezTo>
                  <a:pt x="1530785" y="880578"/>
                  <a:pt x="1478821" y="932542"/>
                  <a:pt x="1414721" y="932542"/>
                </a:cubicBezTo>
                <a:lnTo>
                  <a:pt x="116064" y="932542"/>
                </a:lnTo>
                <a:cubicBezTo>
                  <a:pt x="51964" y="932542"/>
                  <a:pt x="0" y="880578"/>
                  <a:pt x="0" y="816478"/>
                </a:cubicBezTo>
                <a:lnTo>
                  <a:pt x="0" y="116064"/>
                </a:lnTo>
                <a:cubicBezTo>
                  <a:pt x="0" y="51964"/>
                  <a:pt x="51964" y="0"/>
                  <a:pt x="11606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1"/>
          </p:nvPr>
        </p:nvSpPr>
        <p:spPr>
          <a:xfrm>
            <a:off x="3250096" y="3581400"/>
            <a:ext cx="1530785" cy="932542"/>
          </a:xfrm>
          <a:custGeom>
            <a:avLst/>
            <a:gdLst>
              <a:gd name="connsiteX0" fmla="*/ 116064 w 1530785"/>
              <a:gd name="connsiteY0" fmla="*/ 0 h 932542"/>
              <a:gd name="connsiteX1" fmla="*/ 1414721 w 1530785"/>
              <a:gd name="connsiteY1" fmla="*/ 0 h 932542"/>
              <a:gd name="connsiteX2" fmla="*/ 1530785 w 1530785"/>
              <a:gd name="connsiteY2" fmla="*/ 116064 h 932542"/>
              <a:gd name="connsiteX3" fmla="*/ 1530785 w 1530785"/>
              <a:gd name="connsiteY3" fmla="*/ 816478 h 932542"/>
              <a:gd name="connsiteX4" fmla="*/ 1414721 w 1530785"/>
              <a:gd name="connsiteY4" fmla="*/ 932542 h 932542"/>
              <a:gd name="connsiteX5" fmla="*/ 116064 w 1530785"/>
              <a:gd name="connsiteY5" fmla="*/ 932542 h 932542"/>
              <a:gd name="connsiteX6" fmla="*/ 0 w 1530785"/>
              <a:gd name="connsiteY6" fmla="*/ 816478 h 932542"/>
              <a:gd name="connsiteX7" fmla="*/ 0 w 1530785"/>
              <a:gd name="connsiteY7" fmla="*/ 116064 h 932542"/>
              <a:gd name="connsiteX8" fmla="*/ 116064 w 1530785"/>
              <a:gd name="connsiteY8" fmla="*/ 0 h 93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0785" h="932542">
                <a:moveTo>
                  <a:pt x="116064" y="0"/>
                </a:moveTo>
                <a:lnTo>
                  <a:pt x="1414721" y="0"/>
                </a:lnTo>
                <a:cubicBezTo>
                  <a:pt x="1478821" y="0"/>
                  <a:pt x="1530785" y="51964"/>
                  <a:pt x="1530785" y="116064"/>
                </a:cubicBezTo>
                <a:lnTo>
                  <a:pt x="1530785" y="816478"/>
                </a:lnTo>
                <a:cubicBezTo>
                  <a:pt x="1530785" y="880578"/>
                  <a:pt x="1478821" y="932542"/>
                  <a:pt x="1414721" y="932542"/>
                </a:cubicBezTo>
                <a:lnTo>
                  <a:pt x="116064" y="932542"/>
                </a:lnTo>
                <a:cubicBezTo>
                  <a:pt x="51964" y="932542"/>
                  <a:pt x="0" y="880578"/>
                  <a:pt x="0" y="816478"/>
                </a:cubicBezTo>
                <a:lnTo>
                  <a:pt x="0" y="116064"/>
                </a:lnTo>
                <a:cubicBezTo>
                  <a:pt x="0" y="51964"/>
                  <a:pt x="51964" y="0"/>
                  <a:pt x="11606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7" name="图片占位符 16"/>
          <p:cNvSpPr>
            <a:spLocks noGrp="1"/>
          </p:cNvSpPr>
          <p:nvPr>
            <p:ph type="pic" sz="quarter" idx="12"/>
          </p:nvPr>
        </p:nvSpPr>
        <p:spPr>
          <a:xfrm>
            <a:off x="5330608" y="3581400"/>
            <a:ext cx="1530785" cy="932542"/>
          </a:xfrm>
          <a:custGeom>
            <a:avLst/>
            <a:gdLst>
              <a:gd name="connsiteX0" fmla="*/ 116064 w 1530785"/>
              <a:gd name="connsiteY0" fmla="*/ 0 h 932542"/>
              <a:gd name="connsiteX1" fmla="*/ 1414721 w 1530785"/>
              <a:gd name="connsiteY1" fmla="*/ 0 h 932542"/>
              <a:gd name="connsiteX2" fmla="*/ 1530785 w 1530785"/>
              <a:gd name="connsiteY2" fmla="*/ 116064 h 932542"/>
              <a:gd name="connsiteX3" fmla="*/ 1530785 w 1530785"/>
              <a:gd name="connsiteY3" fmla="*/ 816478 h 932542"/>
              <a:gd name="connsiteX4" fmla="*/ 1414721 w 1530785"/>
              <a:gd name="connsiteY4" fmla="*/ 932542 h 932542"/>
              <a:gd name="connsiteX5" fmla="*/ 116064 w 1530785"/>
              <a:gd name="connsiteY5" fmla="*/ 932542 h 932542"/>
              <a:gd name="connsiteX6" fmla="*/ 0 w 1530785"/>
              <a:gd name="connsiteY6" fmla="*/ 816478 h 932542"/>
              <a:gd name="connsiteX7" fmla="*/ 0 w 1530785"/>
              <a:gd name="connsiteY7" fmla="*/ 116064 h 932542"/>
              <a:gd name="connsiteX8" fmla="*/ 116064 w 1530785"/>
              <a:gd name="connsiteY8" fmla="*/ 0 h 93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0785" h="932542">
                <a:moveTo>
                  <a:pt x="116064" y="0"/>
                </a:moveTo>
                <a:lnTo>
                  <a:pt x="1414721" y="0"/>
                </a:lnTo>
                <a:cubicBezTo>
                  <a:pt x="1478821" y="0"/>
                  <a:pt x="1530785" y="51964"/>
                  <a:pt x="1530785" y="116064"/>
                </a:cubicBezTo>
                <a:lnTo>
                  <a:pt x="1530785" y="816478"/>
                </a:lnTo>
                <a:cubicBezTo>
                  <a:pt x="1530785" y="880578"/>
                  <a:pt x="1478821" y="932542"/>
                  <a:pt x="1414721" y="932542"/>
                </a:cubicBezTo>
                <a:lnTo>
                  <a:pt x="116064" y="932542"/>
                </a:lnTo>
                <a:cubicBezTo>
                  <a:pt x="51964" y="932542"/>
                  <a:pt x="0" y="880578"/>
                  <a:pt x="0" y="816478"/>
                </a:cubicBezTo>
                <a:lnTo>
                  <a:pt x="0" y="116064"/>
                </a:lnTo>
                <a:cubicBezTo>
                  <a:pt x="0" y="51964"/>
                  <a:pt x="51964" y="0"/>
                  <a:pt x="11606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3"/>
          </p:nvPr>
        </p:nvSpPr>
        <p:spPr>
          <a:xfrm>
            <a:off x="7411120" y="3581400"/>
            <a:ext cx="1530785" cy="932542"/>
          </a:xfrm>
          <a:custGeom>
            <a:avLst/>
            <a:gdLst>
              <a:gd name="connsiteX0" fmla="*/ 116064 w 1530785"/>
              <a:gd name="connsiteY0" fmla="*/ 0 h 932542"/>
              <a:gd name="connsiteX1" fmla="*/ 1414721 w 1530785"/>
              <a:gd name="connsiteY1" fmla="*/ 0 h 932542"/>
              <a:gd name="connsiteX2" fmla="*/ 1530785 w 1530785"/>
              <a:gd name="connsiteY2" fmla="*/ 116064 h 932542"/>
              <a:gd name="connsiteX3" fmla="*/ 1530785 w 1530785"/>
              <a:gd name="connsiteY3" fmla="*/ 816478 h 932542"/>
              <a:gd name="connsiteX4" fmla="*/ 1414721 w 1530785"/>
              <a:gd name="connsiteY4" fmla="*/ 932542 h 932542"/>
              <a:gd name="connsiteX5" fmla="*/ 116064 w 1530785"/>
              <a:gd name="connsiteY5" fmla="*/ 932542 h 932542"/>
              <a:gd name="connsiteX6" fmla="*/ 0 w 1530785"/>
              <a:gd name="connsiteY6" fmla="*/ 816478 h 932542"/>
              <a:gd name="connsiteX7" fmla="*/ 0 w 1530785"/>
              <a:gd name="connsiteY7" fmla="*/ 116064 h 932542"/>
              <a:gd name="connsiteX8" fmla="*/ 116064 w 1530785"/>
              <a:gd name="connsiteY8" fmla="*/ 0 h 93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0785" h="932542">
                <a:moveTo>
                  <a:pt x="116064" y="0"/>
                </a:moveTo>
                <a:lnTo>
                  <a:pt x="1414721" y="0"/>
                </a:lnTo>
                <a:cubicBezTo>
                  <a:pt x="1478821" y="0"/>
                  <a:pt x="1530785" y="51964"/>
                  <a:pt x="1530785" y="116064"/>
                </a:cubicBezTo>
                <a:lnTo>
                  <a:pt x="1530785" y="816478"/>
                </a:lnTo>
                <a:cubicBezTo>
                  <a:pt x="1530785" y="880578"/>
                  <a:pt x="1478821" y="932542"/>
                  <a:pt x="1414721" y="932542"/>
                </a:cubicBezTo>
                <a:lnTo>
                  <a:pt x="116064" y="932542"/>
                </a:lnTo>
                <a:cubicBezTo>
                  <a:pt x="51964" y="932542"/>
                  <a:pt x="0" y="880578"/>
                  <a:pt x="0" y="816478"/>
                </a:cubicBezTo>
                <a:lnTo>
                  <a:pt x="0" y="116064"/>
                </a:lnTo>
                <a:cubicBezTo>
                  <a:pt x="0" y="51964"/>
                  <a:pt x="51964" y="0"/>
                  <a:pt x="11606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4"/>
          </p:nvPr>
        </p:nvSpPr>
        <p:spPr>
          <a:xfrm>
            <a:off x="9491632" y="3581400"/>
            <a:ext cx="1530785" cy="932542"/>
          </a:xfrm>
          <a:custGeom>
            <a:avLst/>
            <a:gdLst>
              <a:gd name="connsiteX0" fmla="*/ 116064 w 1530785"/>
              <a:gd name="connsiteY0" fmla="*/ 0 h 932542"/>
              <a:gd name="connsiteX1" fmla="*/ 1414721 w 1530785"/>
              <a:gd name="connsiteY1" fmla="*/ 0 h 932542"/>
              <a:gd name="connsiteX2" fmla="*/ 1530785 w 1530785"/>
              <a:gd name="connsiteY2" fmla="*/ 116064 h 932542"/>
              <a:gd name="connsiteX3" fmla="*/ 1530785 w 1530785"/>
              <a:gd name="connsiteY3" fmla="*/ 816478 h 932542"/>
              <a:gd name="connsiteX4" fmla="*/ 1414721 w 1530785"/>
              <a:gd name="connsiteY4" fmla="*/ 932542 h 932542"/>
              <a:gd name="connsiteX5" fmla="*/ 116064 w 1530785"/>
              <a:gd name="connsiteY5" fmla="*/ 932542 h 932542"/>
              <a:gd name="connsiteX6" fmla="*/ 0 w 1530785"/>
              <a:gd name="connsiteY6" fmla="*/ 816478 h 932542"/>
              <a:gd name="connsiteX7" fmla="*/ 0 w 1530785"/>
              <a:gd name="connsiteY7" fmla="*/ 116064 h 932542"/>
              <a:gd name="connsiteX8" fmla="*/ 116064 w 1530785"/>
              <a:gd name="connsiteY8" fmla="*/ 0 h 93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0785" h="932542">
                <a:moveTo>
                  <a:pt x="116064" y="0"/>
                </a:moveTo>
                <a:lnTo>
                  <a:pt x="1414721" y="0"/>
                </a:lnTo>
                <a:cubicBezTo>
                  <a:pt x="1478821" y="0"/>
                  <a:pt x="1530785" y="51964"/>
                  <a:pt x="1530785" y="116064"/>
                </a:cubicBezTo>
                <a:lnTo>
                  <a:pt x="1530785" y="816478"/>
                </a:lnTo>
                <a:cubicBezTo>
                  <a:pt x="1530785" y="880578"/>
                  <a:pt x="1478821" y="932542"/>
                  <a:pt x="1414721" y="932542"/>
                </a:cubicBezTo>
                <a:lnTo>
                  <a:pt x="116064" y="932542"/>
                </a:lnTo>
                <a:cubicBezTo>
                  <a:pt x="51964" y="932542"/>
                  <a:pt x="0" y="880578"/>
                  <a:pt x="0" y="816478"/>
                </a:cubicBezTo>
                <a:lnTo>
                  <a:pt x="0" y="116064"/>
                </a:lnTo>
                <a:cubicBezTo>
                  <a:pt x="0" y="51964"/>
                  <a:pt x="51964" y="0"/>
                  <a:pt x="11606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图片占位符 17"/>
          <p:cNvSpPr>
            <a:spLocks noGrp="1"/>
          </p:cNvSpPr>
          <p:nvPr>
            <p:ph type="pic" sz="quarter" idx="10"/>
          </p:nvPr>
        </p:nvSpPr>
        <p:spPr>
          <a:xfrm>
            <a:off x="1212483" y="3175440"/>
            <a:ext cx="1267284" cy="1267280"/>
          </a:xfrm>
          <a:custGeom>
            <a:avLst/>
            <a:gdLst>
              <a:gd name="connsiteX0" fmla="*/ 633642 w 1267284"/>
              <a:gd name="connsiteY0" fmla="*/ 0 h 1267280"/>
              <a:gd name="connsiteX1" fmla="*/ 1267284 w 1267284"/>
              <a:gd name="connsiteY1" fmla="*/ 633640 h 1267280"/>
              <a:gd name="connsiteX2" fmla="*/ 633642 w 1267284"/>
              <a:gd name="connsiteY2" fmla="*/ 1267280 h 1267280"/>
              <a:gd name="connsiteX3" fmla="*/ 0 w 1267284"/>
              <a:gd name="connsiteY3" fmla="*/ 633640 h 1267280"/>
              <a:gd name="connsiteX4" fmla="*/ 633642 w 1267284"/>
              <a:gd name="connsiteY4" fmla="*/ 0 h 126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284" h="1267280">
                <a:moveTo>
                  <a:pt x="633642" y="0"/>
                </a:moveTo>
                <a:cubicBezTo>
                  <a:pt x="983593" y="0"/>
                  <a:pt x="1267284" y="283690"/>
                  <a:pt x="1267284" y="633640"/>
                </a:cubicBezTo>
                <a:cubicBezTo>
                  <a:pt x="1267284" y="983590"/>
                  <a:pt x="983593" y="1267280"/>
                  <a:pt x="633642" y="1267280"/>
                </a:cubicBezTo>
                <a:cubicBezTo>
                  <a:pt x="283691" y="1267280"/>
                  <a:pt x="0" y="983590"/>
                  <a:pt x="0" y="633640"/>
                </a:cubicBezTo>
                <a:cubicBezTo>
                  <a:pt x="0" y="283690"/>
                  <a:pt x="283691" y="0"/>
                  <a:pt x="6336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9" name="图片占位符 18"/>
          <p:cNvSpPr>
            <a:spLocks noGrp="1"/>
          </p:cNvSpPr>
          <p:nvPr>
            <p:ph type="pic" sz="quarter" idx="11"/>
          </p:nvPr>
        </p:nvSpPr>
        <p:spPr>
          <a:xfrm>
            <a:off x="3339344" y="3175440"/>
            <a:ext cx="1267284" cy="1267280"/>
          </a:xfrm>
          <a:custGeom>
            <a:avLst/>
            <a:gdLst>
              <a:gd name="connsiteX0" fmla="*/ 633642 w 1267284"/>
              <a:gd name="connsiteY0" fmla="*/ 0 h 1267280"/>
              <a:gd name="connsiteX1" fmla="*/ 1267284 w 1267284"/>
              <a:gd name="connsiteY1" fmla="*/ 633640 h 1267280"/>
              <a:gd name="connsiteX2" fmla="*/ 633642 w 1267284"/>
              <a:gd name="connsiteY2" fmla="*/ 1267280 h 1267280"/>
              <a:gd name="connsiteX3" fmla="*/ 0 w 1267284"/>
              <a:gd name="connsiteY3" fmla="*/ 633640 h 1267280"/>
              <a:gd name="connsiteX4" fmla="*/ 633642 w 1267284"/>
              <a:gd name="connsiteY4" fmla="*/ 0 h 126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284" h="1267280">
                <a:moveTo>
                  <a:pt x="633642" y="0"/>
                </a:moveTo>
                <a:cubicBezTo>
                  <a:pt x="983593" y="0"/>
                  <a:pt x="1267284" y="283690"/>
                  <a:pt x="1267284" y="633640"/>
                </a:cubicBezTo>
                <a:cubicBezTo>
                  <a:pt x="1267284" y="983590"/>
                  <a:pt x="983593" y="1267280"/>
                  <a:pt x="633642" y="1267280"/>
                </a:cubicBezTo>
                <a:cubicBezTo>
                  <a:pt x="283691" y="1267280"/>
                  <a:pt x="0" y="983590"/>
                  <a:pt x="0" y="633640"/>
                </a:cubicBezTo>
                <a:cubicBezTo>
                  <a:pt x="0" y="283690"/>
                  <a:pt x="283691" y="0"/>
                  <a:pt x="6336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1" name="图片占位符 20"/>
          <p:cNvSpPr>
            <a:spLocks noGrp="1"/>
          </p:cNvSpPr>
          <p:nvPr>
            <p:ph type="pic" sz="quarter" idx="12"/>
          </p:nvPr>
        </p:nvSpPr>
        <p:spPr>
          <a:xfrm>
            <a:off x="5466205" y="3175440"/>
            <a:ext cx="1267284" cy="1267280"/>
          </a:xfrm>
          <a:custGeom>
            <a:avLst/>
            <a:gdLst>
              <a:gd name="connsiteX0" fmla="*/ 633642 w 1267284"/>
              <a:gd name="connsiteY0" fmla="*/ 0 h 1267280"/>
              <a:gd name="connsiteX1" fmla="*/ 1267284 w 1267284"/>
              <a:gd name="connsiteY1" fmla="*/ 633640 h 1267280"/>
              <a:gd name="connsiteX2" fmla="*/ 633642 w 1267284"/>
              <a:gd name="connsiteY2" fmla="*/ 1267280 h 1267280"/>
              <a:gd name="connsiteX3" fmla="*/ 0 w 1267284"/>
              <a:gd name="connsiteY3" fmla="*/ 633640 h 1267280"/>
              <a:gd name="connsiteX4" fmla="*/ 633642 w 1267284"/>
              <a:gd name="connsiteY4" fmla="*/ 0 h 126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284" h="1267280">
                <a:moveTo>
                  <a:pt x="633642" y="0"/>
                </a:moveTo>
                <a:cubicBezTo>
                  <a:pt x="983593" y="0"/>
                  <a:pt x="1267284" y="283690"/>
                  <a:pt x="1267284" y="633640"/>
                </a:cubicBezTo>
                <a:cubicBezTo>
                  <a:pt x="1267284" y="983590"/>
                  <a:pt x="983593" y="1267280"/>
                  <a:pt x="633642" y="1267280"/>
                </a:cubicBezTo>
                <a:cubicBezTo>
                  <a:pt x="283691" y="1267280"/>
                  <a:pt x="0" y="983590"/>
                  <a:pt x="0" y="633640"/>
                </a:cubicBezTo>
                <a:cubicBezTo>
                  <a:pt x="0" y="283690"/>
                  <a:pt x="283691" y="0"/>
                  <a:pt x="6336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3"/>
          </p:nvPr>
        </p:nvSpPr>
        <p:spPr>
          <a:xfrm>
            <a:off x="7593066" y="3175440"/>
            <a:ext cx="1267284" cy="1267280"/>
          </a:xfrm>
          <a:custGeom>
            <a:avLst/>
            <a:gdLst>
              <a:gd name="connsiteX0" fmla="*/ 633642 w 1267284"/>
              <a:gd name="connsiteY0" fmla="*/ 0 h 1267280"/>
              <a:gd name="connsiteX1" fmla="*/ 1267284 w 1267284"/>
              <a:gd name="connsiteY1" fmla="*/ 633640 h 1267280"/>
              <a:gd name="connsiteX2" fmla="*/ 633642 w 1267284"/>
              <a:gd name="connsiteY2" fmla="*/ 1267280 h 1267280"/>
              <a:gd name="connsiteX3" fmla="*/ 0 w 1267284"/>
              <a:gd name="connsiteY3" fmla="*/ 633640 h 1267280"/>
              <a:gd name="connsiteX4" fmla="*/ 633642 w 1267284"/>
              <a:gd name="connsiteY4" fmla="*/ 0 h 126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284" h="1267280">
                <a:moveTo>
                  <a:pt x="633642" y="0"/>
                </a:moveTo>
                <a:cubicBezTo>
                  <a:pt x="983593" y="0"/>
                  <a:pt x="1267284" y="283690"/>
                  <a:pt x="1267284" y="633640"/>
                </a:cubicBezTo>
                <a:cubicBezTo>
                  <a:pt x="1267284" y="983590"/>
                  <a:pt x="983593" y="1267280"/>
                  <a:pt x="633642" y="1267280"/>
                </a:cubicBezTo>
                <a:cubicBezTo>
                  <a:pt x="283691" y="1267280"/>
                  <a:pt x="0" y="983590"/>
                  <a:pt x="0" y="633640"/>
                </a:cubicBezTo>
                <a:cubicBezTo>
                  <a:pt x="0" y="283690"/>
                  <a:pt x="283691" y="0"/>
                  <a:pt x="6336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3" name="图片占位符 22"/>
          <p:cNvSpPr>
            <a:spLocks noGrp="1"/>
          </p:cNvSpPr>
          <p:nvPr>
            <p:ph type="pic" sz="quarter" idx="14"/>
          </p:nvPr>
        </p:nvSpPr>
        <p:spPr>
          <a:xfrm>
            <a:off x="9719926" y="3175440"/>
            <a:ext cx="1267284" cy="1267280"/>
          </a:xfrm>
          <a:custGeom>
            <a:avLst/>
            <a:gdLst>
              <a:gd name="connsiteX0" fmla="*/ 633642 w 1267284"/>
              <a:gd name="connsiteY0" fmla="*/ 0 h 1267280"/>
              <a:gd name="connsiteX1" fmla="*/ 1267284 w 1267284"/>
              <a:gd name="connsiteY1" fmla="*/ 633640 h 1267280"/>
              <a:gd name="connsiteX2" fmla="*/ 633642 w 1267284"/>
              <a:gd name="connsiteY2" fmla="*/ 1267280 h 1267280"/>
              <a:gd name="connsiteX3" fmla="*/ 0 w 1267284"/>
              <a:gd name="connsiteY3" fmla="*/ 633640 h 1267280"/>
              <a:gd name="connsiteX4" fmla="*/ 633642 w 1267284"/>
              <a:gd name="connsiteY4" fmla="*/ 0 h 126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284" h="1267280">
                <a:moveTo>
                  <a:pt x="633642" y="0"/>
                </a:moveTo>
                <a:cubicBezTo>
                  <a:pt x="983593" y="0"/>
                  <a:pt x="1267284" y="283690"/>
                  <a:pt x="1267284" y="633640"/>
                </a:cubicBezTo>
                <a:cubicBezTo>
                  <a:pt x="1267284" y="983590"/>
                  <a:pt x="983593" y="1267280"/>
                  <a:pt x="633642" y="1267280"/>
                </a:cubicBezTo>
                <a:cubicBezTo>
                  <a:pt x="283691" y="1267280"/>
                  <a:pt x="0" y="983590"/>
                  <a:pt x="0" y="633640"/>
                </a:cubicBezTo>
                <a:cubicBezTo>
                  <a:pt x="0" y="283690"/>
                  <a:pt x="283691" y="0"/>
                  <a:pt x="6336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5"/>
          </p:nvPr>
        </p:nvSpPr>
        <p:spPr>
          <a:xfrm>
            <a:off x="5466205" y="1500250"/>
            <a:ext cx="1267284" cy="1267280"/>
          </a:xfrm>
          <a:custGeom>
            <a:avLst/>
            <a:gdLst>
              <a:gd name="connsiteX0" fmla="*/ 633642 w 1267284"/>
              <a:gd name="connsiteY0" fmla="*/ 0 h 1267280"/>
              <a:gd name="connsiteX1" fmla="*/ 1267284 w 1267284"/>
              <a:gd name="connsiteY1" fmla="*/ 633640 h 1267280"/>
              <a:gd name="connsiteX2" fmla="*/ 633642 w 1267284"/>
              <a:gd name="connsiteY2" fmla="*/ 1267280 h 1267280"/>
              <a:gd name="connsiteX3" fmla="*/ 0 w 1267284"/>
              <a:gd name="connsiteY3" fmla="*/ 633640 h 1267280"/>
              <a:gd name="connsiteX4" fmla="*/ 633642 w 1267284"/>
              <a:gd name="connsiteY4" fmla="*/ 0 h 126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284" h="1267280">
                <a:moveTo>
                  <a:pt x="633642" y="0"/>
                </a:moveTo>
                <a:cubicBezTo>
                  <a:pt x="983593" y="0"/>
                  <a:pt x="1267284" y="283690"/>
                  <a:pt x="1267284" y="633640"/>
                </a:cubicBezTo>
                <a:cubicBezTo>
                  <a:pt x="1267284" y="983590"/>
                  <a:pt x="983593" y="1267280"/>
                  <a:pt x="633642" y="1267280"/>
                </a:cubicBezTo>
                <a:cubicBezTo>
                  <a:pt x="283691" y="1267280"/>
                  <a:pt x="0" y="983590"/>
                  <a:pt x="0" y="633640"/>
                </a:cubicBezTo>
                <a:cubicBezTo>
                  <a:pt x="0" y="283690"/>
                  <a:pt x="283691" y="0"/>
                  <a:pt x="6336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4" name="图片占位符 23"/>
          <p:cNvSpPr>
            <a:spLocks noGrp="1"/>
          </p:cNvSpPr>
          <p:nvPr>
            <p:ph type="pic" sz="quarter" idx="16"/>
          </p:nvPr>
        </p:nvSpPr>
        <p:spPr>
          <a:xfrm>
            <a:off x="5466205" y="4850630"/>
            <a:ext cx="1267284" cy="1267280"/>
          </a:xfrm>
          <a:custGeom>
            <a:avLst/>
            <a:gdLst>
              <a:gd name="connsiteX0" fmla="*/ 633642 w 1267284"/>
              <a:gd name="connsiteY0" fmla="*/ 0 h 1267280"/>
              <a:gd name="connsiteX1" fmla="*/ 1267284 w 1267284"/>
              <a:gd name="connsiteY1" fmla="*/ 633640 h 1267280"/>
              <a:gd name="connsiteX2" fmla="*/ 633642 w 1267284"/>
              <a:gd name="connsiteY2" fmla="*/ 1267280 h 1267280"/>
              <a:gd name="connsiteX3" fmla="*/ 0 w 1267284"/>
              <a:gd name="connsiteY3" fmla="*/ 633640 h 1267280"/>
              <a:gd name="connsiteX4" fmla="*/ 633642 w 1267284"/>
              <a:gd name="connsiteY4" fmla="*/ 0 h 126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284" h="1267280">
                <a:moveTo>
                  <a:pt x="633642" y="0"/>
                </a:moveTo>
                <a:cubicBezTo>
                  <a:pt x="983593" y="0"/>
                  <a:pt x="1267284" y="283690"/>
                  <a:pt x="1267284" y="633640"/>
                </a:cubicBezTo>
                <a:cubicBezTo>
                  <a:pt x="1267284" y="983590"/>
                  <a:pt x="983593" y="1267280"/>
                  <a:pt x="633642" y="1267280"/>
                </a:cubicBezTo>
                <a:cubicBezTo>
                  <a:pt x="283691" y="1267280"/>
                  <a:pt x="0" y="983590"/>
                  <a:pt x="0" y="633640"/>
                </a:cubicBezTo>
                <a:cubicBezTo>
                  <a:pt x="0" y="283690"/>
                  <a:pt x="283691" y="0"/>
                  <a:pt x="6336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/>
          </p:nvPr>
        </p:nvSpPr>
        <p:spPr>
          <a:xfrm>
            <a:off x="3020100" y="2982597"/>
            <a:ext cx="1623520" cy="1623516"/>
          </a:xfrm>
          <a:custGeom>
            <a:avLst/>
            <a:gdLst>
              <a:gd name="connsiteX0" fmla="*/ 811760 w 1623520"/>
              <a:gd name="connsiteY0" fmla="*/ 0 h 1623516"/>
              <a:gd name="connsiteX1" fmla="*/ 1623520 w 1623520"/>
              <a:gd name="connsiteY1" fmla="*/ 811758 h 1623516"/>
              <a:gd name="connsiteX2" fmla="*/ 811760 w 1623520"/>
              <a:gd name="connsiteY2" fmla="*/ 1623516 h 1623516"/>
              <a:gd name="connsiteX3" fmla="*/ 0 w 1623520"/>
              <a:gd name="connsiteY3" fmla="*/ 811758 h 1623516"/>
              <a:gd name="connsiteX4" fmla="*/ 811760 w 1623520"/>
              <a:gd name="connsiteY4" fmla="*/ 0 h 162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520" h="1623516">
                <a:moveTo>
                  <a:pt x="811760" y="0"/>
                </a:moveTo>
                <a:cubicBezTo>
                  <a:pt x="1260083" y="0"/>
                  <a:pt x="1623520" y="363436"/>
                  <a:pt x="1623520" y="811758"/>
                </a:cubicBezTo>
                <a:cubicBezTo>
                  <a:pt x="1623520" y="1260080"/>
                  <a:pt x="1260083" y="1623516"/>
                  <a:pt x="811760" y="1623516"/>
                </a:cubicBezTo>
                <a:cubicBezTo>
                  <a:pt x="363437" y="1623516"/>
                  <a:pt x="0" y="1260080"/>
                  <a:pt x="0" y="811758"/>
                </a:cubicBezTo>
                <a:cubicBezTo>
                  <a:pt x="0" y="363436"/>
                  <a:pt x="363437" y="0"/>
                  <a:pt x="8117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1"/>
          </p:nvPr>
        </p:nvSpPr>
        <p:spPr>
          <a:xfrm>
            <a:off x="7502539" y="2982597"/>
            <a:ext cx="1623520" cy="1623516"/>
          </a:xfrm>
          <a:custGeom>
            <a:avLst/>
            <a:gdLst>
              <a:gd name="connsiteX0" fmla="*/ 811760 w 1623520"/>
              <a:gd name="connsiteY0" fmla="*/ 0 h 1623516"/>
              <a:gd name="connsiteX1" fmla="*/ 1623520 w 1623520"/>
              <a:gd name="connsiteY1" fmla="*/ 811758 h 1623516"/>
              <a:gd name="connsiteX2" fmla="*/ 811760 w 1623520"/>
              <a:gd name="connsiteY2" fmla="*/ 1623516 h 1623516"/>
              <a:gd name="connsiteX3" fmla="*/ 0 w 1623520"/>
              <a:gd name="connsiteY3" fmla="*/ 811758 h 1623516"/>
              <a:gd name="connsiteX4" fmla="*/ 811760 w 1623520"/>
              <a:gd name="connsiteY4" fmla="*/ 0 h 162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3520" h="1623516">
                <a:moveTo>
                  <a:pt x="811760" y="0"/>
                </a:moveTo>
                <a:cubicBezTo>
                  <a:pt x="1260083" y="0"/>
                  <a:pt x="1623520" y="363436"/>
                  <a:pt x="1623520" y="811758"/>
                </a:cubicBezTo>
                <a:cubicBezTo>
                  <a:pt x="1623520" y="1260080"/>
                  <a:pt x="1260083" y="1623516"/>
                  <a:pt x="811760" y="1623516"/>
                </a:cubicBezTo>
                <a:cubicBezTo>
                  <a:pt x="363437" y="1623516"/>
                  <a:pt x="0" y="1260080"/>
                  <a:pt x="0" y="811758"/>
                </a:cubicBezTo>
                <a:cubicBezTo>
                  <a:pt x="0" y="363436"/>
                  <a:pt x="363437" y="0"/>
                  <a:pt x="8117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片占位符 19"/>
          <p:cNvSpPr>
            <a:spLocks noGrp="1"/>
          </p:cNvSpPr>
          <p:nvPr>
            <p:ph type="pic" sz="quarter" idx="10"/>
          </p:nvPr>
        </p:nvSpPr>
        <p:spPr>
          <a:xfrm>
            <a:off x="2264290" y="2989657"/>
            <a:ext cx="2034434" cy="2034434"/>
          </a:xfrm>
          <a:custGeom>
            <a:avLst/>
            <a:gdLst>
              <a:gd name="connsiteX0" fmla="*/ 1017217 w 2034434"/>
              <a:gd name="connsiteY0" fmla="*/ 0 h 2034434"/>
              <a:gd name="connsiteX1" fmla="*/ 2034434 w 2034434"/>
              <a:gd name="connsiteY1" fmla="*/ 1017217 h 2034434"/>
              <a:gd name="connsiteX2" fmla="*/ 1017217 w 2034434"/>
              <a:gd name="connsiteY2" fmla="*/ 2034434 h 2034434"/>
              <a:gd name="connsiteX3" fmla="*/ 0 w 2034434"/>
              <a:gd name="connsiteY3" fmla="*/ 1017217 h 2034434"/>
              <a:gd name="connsiteX4" fmla="*/ 1017217 w 2034434"/>
              <a:gd name="connsiteY4" fmla="*/ 0 h 203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4434" h="2034434">
                <a:moveTo>
                  <a:pt x="1017217" y="0"/>
                </a:moveTo>
                <a:cubicBezTo>
                  <a:pt x="1579010" y="0"/>
                  <a:pt x="2034434" y="455424"/>
                  <a:pt x="2034434" y="1017217"/>
                </a:cubicBezTo>
                <a:cubicBezTo>
                  <a:pt x="2034434" y="1579010"/>
                  <a:pt x="1579010" y="2034434"/>
                  <a:pt x="1017217" y="2034434"/>
                </a:cubicBezTo>
                <a:cubicBezTo>
                  <a:pt x="455424" y="2034434"/>
                  <a:pt x="0" y="1579010"/>
                  <a:pt x="0" y="1017217"/>
                </a:cubicBezTo>
                <a:cubicBezTo>
                  <a:pt x="0" y="455424"/>
                  <a:pt x="455424" y="0"/>
                  <a:pt x="101721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1" name="图片占位符 20"/>
          <p:cNvSpPr>
            <a:spLocks noGrp="1"/>
          </p:cNvSpPr>
          <p:nvPr>
            <p:ph type="pic" sz="quarter" idx="11"/>
          </p:nvPr>
        </p:nvSpPr>
        <p:spPr>
          <a:xfrm>
            <a:off x="4370529" y="1592489"/>
            <a:ext cx="1355878" cy="1355878"/>
          </a:xfrm>
          <a:custGeom>
            <a:avLst/>
            <a:gdLst>
              <a:gd name="connsiteX0" fmla="*/ 677939 w 1355878"/>
              <a:gd name="connsiteY0" fmla="*/ 0 h 1355878"/>
              <a:gd name="connsiteX1" fmla="*/ 1355878 w 1355878"/>
              <a:gd name="connsiteY1" fmla="*/ 677939 h 1355878"/>
              <a:gd name="connsiteX2" fmla="*/ 677939 w 1355878"/>
              <a:gd name="connsiteY2" fmla="*/ 1355878 h 1355878"/>
              <a:gd name="connsiteX3" fmla="*/ 0 w 1355878"/>
              <a:gd name="connsiteY3" fmla="*/ 677939 h 1355878"/>
              <a:gd name="connsiteX4" fmla="*/ 677939 w 1355878"/>
              <a:gd name="connsiteY4" fmla="*/ 0 h 135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5878" h="1355878">
                <a:moveTo>
                  <a:pt x="677939" y="0"/>
                </a:moveTo>
                <a:cubicBezTo>
                  <a:pt x="1052354" y="0"/>
                  <a:pt x="1355878" y="303524"/>
                  <a:pt x="1355878" y="677939"/>
                </a:cubicBezTo>
                <a:cubicBezTo>
                  <a:pt x="1355878" y="1052354"/>
                  <a:pt x="1052354" y="1355878"/>
                  <a:pt x="677939" y="1355878"/>
                </a:cubicBezTo>
                <a:cubicBezTo>
                  <a:pt x="303524" y="1355878"/>
                  <a:pt x="0" y="1052354"/>
                  <a:pt x="0" y="677939"/>
                </a:cubicBezTo>
                <a:cubicBezTo>
                  <a:pt x="0" y="303524"/>
                  <a:pt x="303524" y="0"/>
                  <a:pt x="6779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5" name="图片占位符 24"/>
          <p:cNvSpPr>
            <a:spLocks noGrp="1"/>
          </p:cNvSpPr>
          <p:nvPr>
            <p:ph type="pic" sz="quarter" idx="12"/>
          </p:nvPr>
        </p:nvSpPr>
        <p:spPr>
          <a:xfrm>
            <a:off x="5007643" y="3312284"/>
            <a:ext cx="1458688" cy="1458690"/>
          </a:xfrm>
          <a:custGeom>
            <a:avLst/>
            <a:gdLst>
              <a:gd name="connsiteX0" fmla="*/ 729344 w 1458688"/>
              <a:gd name="connsiteY0" fmla="*/ 0 h 1458690"/>
              <a:gd name="connsiteX1" fmla="*/ 1458688 w 1458688"/>
              <a:gd name="connsiteY1" fmla="*/ 729345 h 1458690"/>
              <a:gd name="connsiteX2" fmla="*/ 729344 w 1458688"/>
              <a:gd name="connsiteY2" fmla="*/ 1458690 h 1458690"/>
              <a:gd name="connsiteX3" fmla="*/ 0 w 1458688"/>
              <a:gd name="connsiteY3" fmla="*/ 729345 h 1458690"/>
              <a:gd name="connsiteX4" fmla="*/ 729344 w 1458688"/>
              <a:gd name="connsiteY4" fmla="*/ 0 h 145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8688" h="1458690">
                <a:moveTo>
                  <a:pt x="729344" y="0"/>
                </a:moveTo>
                <a:cubicBezTo>
                  <a:pt x="1132150" y="0"/>
                  <a:pt x="1458688" y="326539"/>
                  <a:pt x="1458688" y="729345"/>
                </a:cubicBezTo>
                <a:cubicBezTo>
                  <a:pt x="1458688" y="1132151"/>
                  <a:pt x="1132150" y="1458690"/>
                  <a:pt x="729344" y="1458690"/>
                </a:cubicBezTo>
                <a:cubicBezTo>
                  <a:pt x="326538" y="1458690"/>
                  <a:pt x="0" y="1132151"/>
                  <a:pt x="0" y="729345"/>
                </a:cubicBezTo>
                <a:cubicBezTo>
                  <a:pt x="0" y="326539"/>
                  <a:pt x="326538" y="0"/>
                  <a:pt x="72934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6" name="图片占位符 25"/>
          <p:cNvSpPr>
            <a:spLocks noGrp="1"/>
          </p:cNvSpPr>
          <p:nvPr>
            <p:ph type="pic" sz="quarter" idx="13"/>
          </p:nvPr>
        </p:nvSpPr>
        <p:spPr>
          <a:xfrm>
            <a:off x="4713531" y="5230427"/>
            <a:ext cx="873902" cy="873900"/>
          </a:xfrm>
          <a:custGeom>
            <a:avLst/>
            <a:gdLst>
              <a:gd name="connsiteX0" fmla="*/ 436951 w 873902"/>
              <a:gd name="connsiteY0" fmla="*/ 0 h 873900"/>
              <a:gd name="connsiteX1" fmla="*/ 873902 w 873902"/>
              <a:gd name="connsiteY1" fmla="*/ 436950 h 873900"/>
              <a:gd name="connsiteX2" fmla="*/ 436951 w 873902"/>
              <a:gd name="connsiteY2" fmla="*/ 873900 h 873900"/>
              <a:gd name="connsiteX3" fmla="*/ 0 w 873902"/>
              <a:gd name="connsiteY3" fmla="*/ 436950 h 873900"/>
              <a:gd name="connsiteX4" fmla="*/ 436951 w 873902"/>
              <a:gd name="connsiteY4" fmla="*/ 0 h 87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02" h="873900">
                <a:moveTo>
                  <a:pt x="436951" y="0"/>
                </a:moveTo>
                <a:cubicBezTo>
                  <a:pt x="678272" y="0"/>
                  <a:pt x="873902" y="195629"/>
                  <a:pt x="873902" y="436950"/>
                </a:cubicBezTo>
                <a:cubicBezTo>
                  <a:pt x="873902" y="678271"/>
                  <a:pt x="678272" y="873900"/>
                  <a:pt x="436951" y="873900"/>
                </a:cubicBezTo>
                <a:cubicBezTo>
                  <a:pt x="195630" y="873900"/>
                  <a:pt x="0" y="678271"/>
                  <a:pt x="0" y="436950"/>
                </a:cubicBezTo>
                <a:cubicBezTo>
                  <a:pt x="0" y="195629"/>
                  <a:pt x="195630" y="0"/>
                  <a:pt x="4369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7" name="图片占位符 26"/>
          <p:cNvSpPr>
            <a:spLocks noGrp="1"/>
          </p:cNvSpPr>
          <p:nvPr>
            <p:ph type="pic" sz="quarter" idx="14"/>
          </p:nvPr>
        </p:nvSpPr>
        <p:spPr>
          <a:xfrm>
            <a:off x="5875039" y="5230427"/>
            <a:ext cx="873902" cy="873900"/>
          </a:xfrm>
          <a:custGeom>
            <a:avLst/>
            <a:gdLst>
              <a:gd name="connsiteX0" fmla="*/ 436951 w 873902"/>
              <a:gd name="connsiteY0" fmla="*/ 0 h 873900"/>
              <a:gd name="connsiteX1" fmla="*/ 873902 w 873902"/>
              <a:gd name="connsiteY1" fmla="*/ 436950 h 873900"/>
              <a:gd name="connsiteX2" fmla="*/ 436951 w 873902"/>
              <a:gd name="connsiteY2" fmla="*/ 873900 h 873900"/>
              <a:gd name="connsiteX3" fmla="*/ 0 w 873902"/>
              <a:gd name="connsiteY3" fmla="*/ 436950 h 873900"/>
              <a:gd name="connsiteX4" fmla="*/ 436951 w 873902"/>
              <a:gd name="connsiteY4" fmla="*/ 0 h 87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02" h="873900">
                <a:moveTo>
                  <a:pt x="436951" y="0"/>
                </a:moveTo>
                <a:cubicBezTo>
                  <a:pt x="678272" y="0"/>
                  <a:pt x="873902" y="195629"/>
                  <a:pt x="873902" y="436950"/>
                </a:cubicBezTo>
                <a:cubicBezTo>
                  <a:pt x="873902" y="678271"/>
                  <a:pt x="678272" y="873900"/>
                  <a:pt x="436951" y="873900"/>
                </a:cubicBezTo>
                <a:cubicBezTo>
                  <a:pt x="195630" y="873900"/>
                  <a:pt x="0" y="678271"/>
                  <a:pt x="0" y="436950"/>
                </a:cubicBezTo>
                <a:cubicBezTo>
                  <a:pt x="0" y="195629"/>
                  <a:pt x="195630" y="0"/>
                  <a:pt x="4369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4" name="图片占位符 23"/>
          <p:cNvSpPr>
            <a:spLocks noGrp="1"/>
          </p:cNvSpPr>
          <p:nvPr>
            <p:ph type="pic" sz="quarter" idx="15"/>
          </p:nvPr>
        </p:nvSpPr>
        <p:spPr>
          <a:xfrm>
            <a:off x="6772205" y="4477615"/>
            <a:ext cx="873902" cy="873900"/>
          </a:xfrm>
          <a:custGeom>
            <a:avLst/>
            <a:gdLst>
              <a:gd name="connsiteX0" fmla="*/ 436951 w 873902"/>
              <a:gd name="connsiteY0" fmla="*/ 0 h 873900"/>
              <a:gd name="connsiteX1" fmla="*/ 873902 w 873902"/>
              <a:gd name="connsiteY1" fmla="*/ 436950 h 873900"/>
              <a:gd name="connsiteX2" fmla="*/ 436951 w 873902"/>
              <a:gd name="connsiteY2" fmla="*/ 873900 h 873900"/>
              <a:gd name="connsiteX3" fmla="*/ 0 w 873902"/>
              <a:gd name="connsiteY3" fmla="*/ 436950 h 873900"/>
              <a:gd name="connsiteX4" fmla="*/ 436951 w 873902"/>
              <a:gd name="connsiteY4" fmla="*/ 0 h 87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02" h="873900">
                <a:moveTo>
                  <a:pt x="436951" y="0"/>
                </a:moveTo>
                <a:cubicBezTo>
                  <a:pt x="678272" y="0"/>
                  <a:pt x="873902" y="195629"/>
                  <a:pt x="873902" y="436950"/>
                </a:cubicBezTo>
                <a:cubicBezTo>
                  <a:pt x="873902" y="678271"/>
                  <a:pt x="678272" y="873900"/>
                  <a:pt x="436951" y="873900"/>
                </a:cubicBezTo>
                <a:cubicBezTo>
                  <a:pt x="195630" y="873900"/>
                  <a:pt x="0" y="678271"/>
                  <a:pt x="0" y="436950"/>
                </a:cubicBezTo>
                <a:cubicBezTo>
                  <a:pt x="0" y="195629"/>
                  <a:pt x="195630" y="0"/>
                  <a:pt x="4369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3" name="图片占位符 22"/>
          <p:cNvSpPr>
            <a:spLocks noGrp="1"/>
          </p:cNvSpPr>
          <p:nvPr>
            <p:ph type="pic" sz="quarter" idx="16"/>
          </p:nvPr>
        </p:nvSpPr>
        <p:spPr>
          <a:xfrm>
            <a:off x="6975576" y="3324241"/>
            <a:ext cx="873902" cy="873900"/>
          </a:xfrm>
          <a:custGeom>
            <a:avLst/>
            <a:gdLst>
              <a:gd name="connsiteX0" fmla="*/ 436951 w 873902"/>
              <a:gd name="connsiteY0" fmla="*/ 0 h 873900"/>
              <a:gd name="connsiteX1" fmla="*/ 873902 w 873902"/>
              <a:gd name="connsiteY1" fmla="*/ 436950 h 873900"/>
              <a:gd name="connsiteX2" fmla="*/ 436951 w 873902"/>
              <a:gd name="connsiteY2" fmla="*/ 873900 h 873900"/>
              <a:gd name="connsiteX3" fmla="*/ 0 w 873902"/>
              <a:gd name="connsiteY3" fmla="*/ 436950 h 873900"/>
              <a:gd name="connsiteX4" fmla="*/ 436951 w 873902"/>
              <a:gd name="connsiteY4" fmla="*/ 0 h 87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02" h="873900">
                <a:moveTo>
                  <a:pt x="436951" y="0"/>
                </a:moveTo>
                <a:cubicBezTo>
                  <a:pt x="678272" y="0"/>
                  <a:pt x="873902" y="195629"/>
                  <a:pt x="873902" y="436950"/>
                </a:cubicBezTo>
                <a:cubicBezTo>
                  <a:pt x="873902" y="678271"/>
                  <a:pt x="678272" y="873900"/>
                  <a:pt x="436951" y="873900"/>
                </a:cubicBezTo>
                <a:cubicBezTo>
                  <a:pt x="195630" y="873900"/>
                  <a:pt x="0" y="678271"/>
                  <a:pt x="0" y="436950"/>
                </a:cubicBezTo>
                <a:cubicBezTo>
                  <a:pt x="0" y="195629"/>
                  <a:pt x="195630" y="0"/>
                  <a:pt x="4369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2" name="图片占位符 21"/>
          <p:cNvSpPr>
            <a:spLocks noGrp="1"/>
          </p:cNvSpPr>
          <p:nvPr>
            <p:ph type="pic" sz="quarter" idx="17"/>
          </p:nvPr>
        </p:nvSpPr>
        <p:spPr>
          <a:xfrm>
            <a:off x="6394612" y="2309980"/>
            <a:ext cx="873902" cy="873900"/>
          </a:xfrm>
          <a:custGeom>
            <a:avLst/>
            <a:gdLst>
              <a:gd name="connsiteX0" fmla="*/ 436951 w 873902"/>
              <a:gd name="connsiteY0" fmla="*/ 0 h 873900"/>
              <a:gd name="connsiteX1" fmla="*/ 873902 w 873902"/>
              <a:gd name="connsiteY1" fmla="*/ 436950 h 873900"/>
              <a:gd name="connsiteX2" fmla="*/ 436951 w 873902"/>
              <a:gd name="connsiteY2" fmla="*/ 873900 h 873900"/>
              <a:gd name="connsiteX3" fmla="*/ 0 w 873902"/>
              <a:gd name="connsiteY3" fmla="*/ 436950 h 873900"/>
              <a:gd name="connsiteX4" fmla="*/ 436951 w 873902"/>
              <a:gd name="connsiteY4" fmla="*/ 0 h 87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02" h="873900">
                <a:moveTo>
                  <a:pt x="436951" y="0"/>
                </a:moveTo>
                <a:cubicBezTo>
                  <a:pt x="678272" y="0"/>
                  <a:pt x="873902" y="195629"/>
                  <a:pt x="873902" y="436950"/>
                </a:cubicBezTo>
                <a:cubicBezTo>
                  <a:pt x="873902" y="678271"/>
                  <a:pt x="678272" y="873900"/>
                  <a:pt x="436951" y="873900"/>
                </a:cubicBezTo>
                <a:cubicBezTo>
                  <a:pt x="195630" y="873900"/>
                  <a:pt x="0" y="678271"/>
                  <a:pt x="0" y="436950"/>
                </a:cubicBezTo>
                <a:cubicBezTo>
                  <a:pt x="0" y="195629"/>
                  <a:pt x="195630" y="0"/>
                  <a:pt x="4369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图片占位符 20"/>
          <p:cNvSpPr>
            <a:spLocks noGrp="1"/>
          </p:cNvSpPr>
          <p:nvPr>
            <p:ph type="pic" sz="quarter" idx="15"/>
          </p:nvPr>
        </p:nvSpPr>
        <p:spPr>
          <a:xfrm>
            <a:off x="5068224" y="3114097"/>
            <a:ext cx="2122584" cy="2122584"/>
          </a:xfrm>
          <a:custGeom>
            <a:avLst/>
            <a:gdLst>
              <a:gd name="connsiteX0" fmla="*/ 1061292 w 2122584"/>
              <a:gd name="connsiteY0" fmla="*/ 0 h 2122584"/>
              <a:gd name="connsiteX1" fmla="*/ 2122584 w 2122584"/>
              <a:gd name="connsiteY1" fmla="*/ 1061292 h 2122584"/>
              <a:gd name="connsiteX2" fmla="*/ 1061292 w 2122584"/>
              <a:gd name="connsiteY2" fmla="*/ 2122584 h 2122584"/>
              <a:gd name="connsiteX3" fmla="*/ 0 w 2122584"/>
              <a:gd name="connsiteY3" fmla="*/ 1061292 h 2122584"/>
              <a:gd name="connsiteX4" fmla="*/ 1061292 w 2122584"/>
              <a:gd name="connsiteY4" fmla="*/ 0 h 21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2584" h="2122584">
                <a:moveTo>
                  <a:pt x="1061292" y="0"/>
                </a:moveTo>
                <a:cubicBezTo>
                  <a:pt x="1647427" y="0"/>
                  <a:pt x="2122584" y="475157"/>
                  <a:pt x="2122584" y="1061292"/>
                </a:cubicBezTo>
                <a:cubicBezTo>
                  <a:pt x="2122584" y="1647427"/>
                  <a:pt x="1647427" y="2122584"/>
                  <a:pt x="1061292" y="2122584"/>
                </a:cubicBezTo>
                <a:cubicBezTo>
                  <a:pt x="475157" y="2122584"/>
                  <a:pt x="0" y="1647427"/>
                  <a:pt x="0" y="1061292"/>
                </a:cubicBezTo>
                <a:cubicBezTo>
                  <a:pt x="0" y="475157"/>
                  <a:pt x="475157" y="0"/>
                  <a:pt x="106129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7" name="图片占位符 16"/>
          <p:cNvSpPr>
            <a:spLocks noGrp="1"/>
          </p:cNvSpPr>
          <p:nvPr>
            <p:ph type="pic" sz="quarter" idx="10"/>
          </p:nvPr>
        </p:nvSpPr>
        <p:spPr>
          <a:xfrm>
            <a:off x="5628729" y="1789731"/>
            <a:ext cx="917350" cy="917350"/>
          </a:xfrm>
          <a:custGeom>
            <a:avLst/>
            <a:gdLst>
              <a:gd name="connsiteX0" fmla="*/ 458675 w 917350"/>
              <a:gd name="connsiteY0" fmla="*/ 0 h 917350"/>
              <a:gd name="connsiteX1" fmla="*/ 917350 w 917350"/>
              <a:gd name="connsiteY1" fmla="*/ 458675 h 917350"/>
              <a:gd name="connsiteX2" fmla="*/ 458675 w 917350"/>
              <a:gd name="connsiteY2" fmla="*/ 917350 h 917350"/>
              <a:gd name="connsiteX3" fmla="*/ 0 w 917350"/>
              <a:gd name="connsiteY3" fmla="*/ 458675 h 917350"/>
              <a:gd name="connsiteX4" fmla="*/ 458675 w 917350"/>
              <a:gd name="connsiteY4" fmla="*/ 0 h 91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50" h="917350">
                <a:moveTo>
                  <a:pt x="458675" y="0"/>
                </a:moveTo>
                <a:cubicBezTo>
                  <a:pt x="711994" y="0"/>
                  <a:pt x="917350" y="205356"/>
                  <a:pt x="917350" y="458675"/>
                </a:cubicBezTo>
                <a:cubicBezTo>
                  <a:pt x="917350" y="711994"/>
                  <a:pt x="711994" y="917350"/>
                  <a:pt x="458675" y="917350"/>
                </a:cubicBezTo>
                <a:cubicBezTo>
                  <a:pt x="205356" y="917350"/>
                  <a:pt x="0" y="711994"/>
                  <a:pt x="0" y="458675"/>
                </a:cubicBezTo>
                <a:cubicBezTo>
                  <a:pt x="0" y="205356"/>
                  <a:pt x="205356" y="0"/>
                  <a:pt x="45867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1"/>
          </p:nvPr>
        </p:nvSpPr>
        <p:spPr>
          <a:xfrm>
            <a:off x="3812911" y="3128007"/>
            <a:ext cx="917350" cy="917350"/>
          </a:xfrm>
          <a:custGeom>
            <a:avLst/>
            <a:gdLst>
              <a:gd name="connsiteX0" fmla="*/ 458675 w 917350"/>
              <a:gd name="connsiteY0" fmla="*/ 0 h 917350"/>
              <a:gd name="connsiteX1" fmla="*/ 917350 w 917350"/>
              <a:gd name="connsiteY1" fmla="*/ 458675 h 917350"/>
              <a:gd name="connsiteX2" fmla="*/ 458675 w 917350"/>
              <a:gd name="connsiteY2" fmla="*/ 917350 h 917350"/>
              <a:gd name="connsiteX3" fmla="*/ 0 w 917350"/>
              <a:gd name="connsiteY3" fmla="*/ 458675 h 917350"/>
              <a:gd name="connsiteX4" fmla="*/ 458675 w 917350"/>
              <a:gd name="connsiteY4" fmla="*/ 0 h 91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50" h="917350">
                <a:moveTo>
                  <a:pt x="458675" y="0"/>
                </a:moveTo>
                <a:cubicBezTo>
                  <a:pt x="711994" y="0"/>
                  <a:pt x="917350" y="205356"/>
                  <a:pt x="917350" y="458675"/>
                </a:cubicBezTo>
                <a:cubicBezTo>
                  <a:pt x="917350" y="711994"/>
                  <a:pt x="711994" y="917350"/>
                  <a:pt x="458675" y="917350"/>
                </a:cubicBezTo>
                <a:cubicBezTo>
                  <a:pt x="205356" y="917350"/>
                  <a:pt x="0" y="711994"/>
                  <a:pt x="0" y="458675"/>
                </a:cubicBezTo>
                <a:cubicBezTo>
                  <a:pt x="0" y="205356"/>
                  <a:pt x="205356" y="0"/>
                  <a:pt x="45867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2"/>
          </p:nvPr>
        </p:nvSpPr>
        <p:spPr>
          <a:xfrm>
            <a:off x="7486089" y="3099128"/>
            <a:ext cx="917350" cy="917350"/>
          </a:xfrm>
          <a:custGeom>
            <a:avLst/>
            <a:gdLst>
              <a:gd name="connsiteX0" fmla="*/ 458675 w 917350"/>
              <a:gd name="connsiteY0" fmla="*/ 0 h 917350"/>
              <a:gd name="connsiteX1" fmla="*/ 917350 w 917350"/>
              <a:gd name="connsiteY1" fmla="*/ 458675 h 917350"/>
              <a:gd name="connsiteX2" fmla="*/ 458675 w 917350"/>
              <a:gd name="connsiteY2" fmla="*/ 917350 h 917350"/>
              <a:gd name="connsiteX3" fmla="*/ 0 w 917350"/>
              <a:gd name="connsiteY3" fmla="*/ 458675 h 917350"/>
              <a:gd name="connsiteX4" fmla="*/ 458675 w 917350"/>
              <a:gd name="connsiteY4" fmla="*/ 0 h 91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50" h="917350">
                <a:moveTo>
                  <a:pt x="458675" y="0"/>
                </a:moveTo>
                <a:cubicBezTo>
                  <a:pt x="711994" y="0"/>
                  <a:pt x="917350" y="205356"/>
                  <a:pt x="917350" y="458675"/>
                </a:cubicBezTo>
                <a:cubicBezTo>
                  <a:pt x="917350" y="711994"/>
                  <a:pt x="711994" y="917350"/>
                  <a:pt x="458675" y="917350"/>
                </a:cubicBezTo>
                <a:cubicBezTo>
                  <a:pt x="205356" y="917350"/>
                  <a:pt x="0" y="711994"/>
                  <a:pt x="0" y="458675"/>
                </a:cubicBezTo>
                <a:cubicBezTo>
                  <a:pt x="0" y="205356"/>
                  <a:pt x="205356" y="0"/>
                  <a:pt x="45867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9" name="图片占位符 18"/>
          <p:cNvSpPr>
            <a:spLocks noGrp="1"/>
          </p:cNvSpPr>
          <p:nvPr>
            <p:ph type="pic" sz="quarter" idx="13"/>
          </p:nvPr>
        </p:nvSpPr>
        <p:spPr>
          <a:xfrm>
            <a:off x="6745141" y="5201403"/>
            <a:ext cx="917350" cy="917350"/>
          </a:xfrm>
          <a:custGeom>
            <a:avLst/>
            <a:gdLst>
              <a:gd name="connsiteX0" fmla="*/ 458675 w 917350"/>
              <a:gd name="connsiteY0" fmla="*/ 0 h 917350"/>
              <a:gd name="connsiteX1" fmla="*/ 917350 w 917350"/>
              <a:gd name="connsiteY1" fmla="*/ 458675 h 917350"/>
              <a:gd name="connsiteX2" fmla="*/ 458675 w 917350"/>
              <a:gd name="connsiteY2" fmla="*/ 917350 h 917350"/>
              <a:gd name="connsiteX3" fmla="*/ 0 w 917350"/>
              <a:gd name="connsiteY3" fmla="*/ 458675 h 917350"/>
              <a:gd name="connsiteX4" fmla="*/ 458675 w 917350"/>
              <a:gd name="connsiteY4" fmla="*/ 0 h 91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50" h="917350">
                <a:moveTo>
                  <a:pt x="458675" y="0"/>
                </a:moveTo>
                <a:cubicBezTo>
                  <a:pt x="711994" y="0"/>
                  <a:pt x="917350" y="205356"/>
                  <a:pt x="917350" y="458675"/>
                </a:cubicBezTo>
                <a:cubicBezTo>
                  <a:pt x="917350" y="711994"/>
                  <a:pt x="711994" y="917350"/>
                  <a:pt x="458675" y="917350"/>
                </a:cubicBezTo>
                <a:cubicBezTo>
                  <a:pt x="205356" y="917350"/>
                  <a:pt x="0" y="711994"/>
                  <a:pt x="0" y="458675"/>
                </a:cubicBezTo>
                <a:cubicBezTo>
                  <a:pt x="0" y="205356"/>
                  <a:pt x="205356" y="0"/>
                  <a:pt x="45867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4"/>
          </p:nvPr>
        </p:nvSpPr>
        <p:spPr>
          <a:xfrm>
            <a:off x="4614217" y="5201403"/>
            <a:ext cx="917350" cy="917350"/>
          </a:xfrm>
          <a:custGeom>
            <a:avLst/>
            <a:gdLst>
              <a:gd name="connsiteX0" fmla="*/ 458675 w 917350"/>
              <a:gd name="connsiteY0" fmla="*/ 0 h 917350"/>
              <a:gd name="connsiteX1" fmla="*/ 917350 w 917350"/>
              <a:gd name="connsiteY1" fmla="*/ 458675 h 917350"/>
              <a:gd name="connsiteX2" fmla="*/ 458675 w 917350"/>
              <a:gd name="connsiteY2" fmla="*/ 917350 h 917350"/>
              <a:gd name="connsiteX3" fmla="*/ 0 w 917350"/>
              <a:gd name="connsiteY3" fmla="*/ 458675 h 917350"/>
              <a:gd name="connsiteX4" fmla="*/ 458675 w 917350"/>
              <a:gd name="connsiteY4" fmla="*/ 0 h 91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50" h="917350">
                <a:moveTo>
                  <a:pt x="458675" y="0"/>
                </a:moveTo>
                <a:cubicBezTo>
                  <a:pt x="711994" y="0"/>
                  <a:pt x="917350" y="205356"/>
                  <a:pt x="917350" y="458675"/>
                </a:cubicBezTo>
                <a:cubicBezTo>
                  <a:pt x="917350" y="711994"/>
                  <a:pt x="711994" y="917350"/>
                  <a:pt x="458675" y="917350"/>
                </a:cubicBezTo>
                <a:cubicBezTo>
                  <a:pt x="205356" y="917350"/>
                  <a:pt x="0" y="711994"/>
                  <a:pt x="0" y="458675"/>
                </a:cubicBezTo>
                <a:cubicBezTo>
                  <a:pt x="0" y="205356"/>
                  <a:pt x="205356" y="0"/>
                  <a:pt x="45867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图片占位符 14"/>
          <p:cNvSpPr>
            <a:spLocks noGrp="1"/>
          </p:cNvSpPr>
          <p:nvPr>
            <p:ph type="pic" sz="quarter" idx="10"/>
          </p:nvPr>
        </p:nvSpPr>
        <p:spPr>
          <a:xfrm>
            <a:off x="4978745" y="1683136"/>
            <a:ext cx="790394" cy="790394"/>
          </a:xfrm>
          <a:custGeom>
            <a:avLst/>
            <a:gdLst>
              <a:gd name="connsiteX0" fmla="*/ 395197 w 790394"/>
              <a:gd name="connsiteY0" fmla="*/ 0 h 790394"/>
              <a:gd name="connsiteX1" fmla="*/ 790394 w 790394"/>
              <a:gd name="connsiteY1" fmla="*/ 395197 h 790394"/>
              <a:gd name="connsiteX2" fmla="*/ 395197 w 790394"/>
              <a:gd name="connsiteY2" fmla="*/ 790394 h 790394"/>
              <a:gd name="connsiteX3" fmla="*/ 0 w 790394"/>
              <a:gd name="connsiteY3" fmla="*/ 395197 h 790394"/>
              <a:gd name="connsiteX4" fmla="*/ 395197 w 790394"/>
              <a:gd name="connsiteY4" fmla="*/ 0 h 79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394" h="790394">
                <a:moveTo>
                  <a:pt x="395197" y="0"/>
                </a:moveTo>
                <a:cubicBezTo>
                  <a:pt x="613458" y="0"/>
                  <a:pt x="790394" y="176936"/>
                  <a:pt x="790394" y="395197"/>
                </a:cubicBezTo>
                <a:cubicBezTo>
                  <a:pt x="790394" y="613458"/>
                  <a:pt x="613458" y="790394"/>
                  <a:pt x="395197" y="790394"/>
                </a:cubicBezTo>
                <a:cubicBezTo>
                  <a:pt x="176936" y="790394"/>
                  <a:pt x="0" y="613458"/>
                  <a:pt x="0" y="395197"/>
                </a:cubicBezTo>
                <a:cubicBezTo>
                  <a:pt x="0" y="176936"/>
                  <a:pt x="176936" y="0"/>
                  <a:pt x="39519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134496" y="3373824"/>
            <a:ext cx="1161186" cy="1161186"/>
          </a:xfrm>
          <a:custGeom>
            <a:avLst/>
            <a:gdLst>
              <a:gd name="connsiteX0" fmla="*/ 580593 w 1161186"/>
              <a:gd name="connsiteY0" fmla="*/ 0 h 1161186"/>
              <a:gd name="connsiteX1" fmla="*/ 1161186 w 1161186"/>
              <a:gd name="connsiteY1" fmla="*/ 580593 h 1161186"/>
              <a:gd name="connsiteX2" fmla="*/ 580593 w 1161186"/>
              <a:gd name="connsiteY2" fmla="*/ 1161186 h 1161186"/>
              <a:gd name="connsiteX3" fmla="*/ 0 w 1161186"/>
              <a:gd name="connsiteY3" fmla="*/ 580593 h 1161186"/>
              <a:gd name="connsiteX4" fmla="*/ 580593 w 1161186"/>
              <a:gd name="connsiteY4" fmla="*/ 0 h 116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186" h="1161186">
                <a:moveTo>
                  <a:pt x="580593" y="0"/>
                </a:moveTo>
                <a:cubicBezTo>
                  <a:pt x="901246" y="0"/>
                  <a:pt x="1161186" y="259940"/>
                  <a:pt x="1161186" y="580593"/>
                </a:cubicBezTo>
                <a:cubicBezTo>
                  <a:pt x="1161186" y="901246"/>
                  <a:pt x="901246" y="1161186"/>
                  <a:pt x="580593" y="1161186"/>
                </a:cubicBezTo>
                <a:cubicBezTo>
                  <a:pt x="259940" y="1161186"/>
                  <a:pt x="0" y="901246"/>
                  <a:pt x="0" y="580593"/>
                </a:cubicBezTo>
                <a:cubicBezTo>
                  <a:pt x="0" y="259940"/>
                  <a:pt x="259940" y="0"/>
                  <a:pt x="58059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7" name="图片占位符 16"/>
          <p:cNvSpPr>
            <a:spLocks noGrp="1"/>
          </p:cNvSpPr>
          <p:nvPr>
            <p:ph type="pic" sz="quarter" idx="12"/>
          </p:nvPr>
        </p:nvSpPr>
        <p:spPr>
          <a:xfrm>
            <a:off x="5605208" y="4976303"/>
            <a:ext cx="954642" cy="954640"/>
          </a:xfrm>
          <a:custGeom>
            <a:avLst/>
            <a:gdLst>
              <a:gd name="connsiteX0" fmla="*/ 477321 w 954642"/>
              <a:gd name="connsiteY0" fmla="*/ 0 h 954640"/>
              <a:gd name="connsiteX1" fmla="*/ 954642 w 954642"/>
              <a:gd name="connsiteY1" fmla="*/ 477320 h 954640"/>
              <a:gd name="connsiteX2" fmla="*/ 477321 w 954642"/>
              <a:gd name="connsiteY2" fmla="*/ 954640 h 954640"/>
              <a:gd name="connsiteX3" fmla="*/ 0 w 954642"/>
              <a:gd name="connsiteY3" fmla="*/ 477320 h 954640"/>
              <a:gd name="connsiteX4" fmla="*/ 477321 w 954642"/>
              <a:gd name="connsiteY4" fmla="*/ 0 h 95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4642" h="954640">
                <a:moveTo>
                  <a:pt x="477321" y="0"/>
                </a:moveTo>
                <a:cubicBezTo>
                  <a:pt x="740938" y="0"/>
                  <a:pt x="954642" y="213703"/>
                  <a:pt x="954642" y="477320"/>
                </a:cubicBezTo>
                <a:cubicBezTo>
                  <a:pt x="954642" y="740937"/>
                  <a:pt x="740938" y="954640"/>
                  <a:pt x="477321" y="954640"/>
                </a:cubicBezTo>
                <a:cubicBezTo>
                  <a:pt x="213704" y="954640"/>
                  <a:pt x="0" y="740937"/>
                  <a:pt x="0" y="477320"/>
                </a:cubicBezTo>
                <a:cubicBezTo>
                  <a:pt x="0" y="213703"/>
                  <a:pt x="213704" y="0"/>
                  <a:pt x="47732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3"/>
          </p:nvPr>
        </p:nvSpPr>
        <p:spPr>
          <a:xfrm>
            <a:off x="7622647" y="4959257"/>
            <a:ext cx="651314" cy="651312"/>
          </a:xfrm>
          <a:custGeom>
            <a:avLst/>
            <a:gdLst>
              <a:gd name="connsiteX0" fmla="*/ 325657 w 651314"/>
              <a:gd name="connsiteY0" fmla="*/ 0 h 651312"/>
              <a:gd name="connsiteX1" fmla="*/ 651314 w 651314"/>
              <a:gd name="connsiteY1" fmla="*/ 325656 h 651312"/>
              <a:gd name="connsiteX2" fmla="*/ 325657 w 651314"/>
              <a:gd name="connsiteY2" fmla="*/ 651312 h 651312"/>
              <a:gd name="connsiteX3" fmla="*/ 0 w 651314"/>
              <a:gd name="connsiteY3" fmla="*/ 325656 h 651312"/>
              <a:gd name="connsiteX4" fmla="*/ 325657 w 651314"/>
              <a:gd name="connsiteY4" fmla="*/ 0 h 65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314" h="651312">
                <a:moveTo>
                  <a:pt x="325657" y="0"/>
                </a:moveTo>
                <a:cubicBezTo>
                  <a:pt x="505512" y="0"/>
                  <a:pt x="651314" y="145801"/>
                  <a:pt x="651314" y="325656"/>
                </a:cubicBezTo>
                <a:cubicBezTo>
                  <a:pt x="651314" y="505511"/>
                  <a:pt x="505512" y="651312"/>
                  <a:pt x="325657" y="651312"/>
                </a:cubicBezTo>
                <a:cubicBezTo>
                  <a:pt x="145802" y="651312"/>
                  <a:pt x="0" y="505511"/>
                  <a:pt x="0" y="325656"/>
                </a:cubicBezTo>
                <a:cubicBezTo>
                  <a:pt x="0" y="145801"/>
                  <a:pt x="145802" y="0"/>
                  <a:pt x="32565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4"/>
          </p:nvPr>
        </p:nvSpPr>
        <p:spPr>
          <a:xfrm>
            <a:off x="6152113" y="2508789"/>
            <a:ext cx="1807994" cy="1807994"/>
          </a:xfrm>
          <a:custGeom>
            <a:avLst/>
            <a:gdLst>
              <a:gd name="connsiteX0" fmla="*/ 903997 w 1807994"/>
              <a:gd name="connsiteY0" fmla="*/ 0 h 1807994"/>
              <a:gd name="connsiteX1" fmla="*/ 1807994 w 1807994"/>
              <a:gd name="connsiteY1" fmla="*/ 903997 h 1807994"/>
              <a:gd name="connsiteX2" fmla="*/ 903997 w 1807994"/>
              <a:gd name="connsiteY2" fmla="*/ 1807994 h 1807994"/>
              <a:gd name="connsiteX3" fmla="*/ 0 w 1807994"/>
              <a:gd name="connsiteY3" fmla="*/ 903997 h 1807994"/>
              <a:gd name="connsiteX4" fmla="*/ 903997 w 1807994"/>
              <a:gd name="connsiteY4" fmla="*/ 0 h 180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7994" h="1807994">
                <a:moveTo>
                  <a:pt x="903997" y="0"/>
                </a:moveTo>
                <a:cubicBezTo>
                  <a:pt x="1403261" y="0"/>
                  <a:pt x="1807994" y="404733"/>
                  <a:pt x="1807994" y="903997"/>
                </a:cubicBezTo>
                <a:cubicBezTo>
                  <a:pt x="1807994" y="1403261"/>
                  <a:pt x="1403261" y="1807994"/>
                  <a:pt x="903997" y="1807994"/>
                </a:cubicBezTo>
                <a:cubicBezTo>
                  <a:pt x="404733" y="1807994"/>
                  <a:pt x="0" y="1403261"/>
                  <a:pt x="0" y="903997"/>
                </a:cubicBezTo>
                <a:cubicBezTo>
                  <a:pt x="0" y="404733"/>
                  <a:pt x="404733" y="0"/>
                  <a:pt x="90399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E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5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2.png"/><Relationship Id="rId9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图片 6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0"/>
            <a:ext cx="12192000" cy="6839726"/>
          </a:xfrm>
          <a:prstGeom prst="rect">
            <a:avLst/>
          </a:prstGeom>
        </p:spPr>
      </p:pic>
      <p:sp>
        <p:nvSpPr>
          <p:cNvPr id="64" name="Rectangle 3"/>
          <p:cNvSpPr/>
          <p:nvPr/>
        </p:nvSpPr>
        <p:spPr bwMode="auto">
          <a:xfrm>
            <a:off x="2305309" y="2752264"/>
            <a:ext cx="7435516" cy="877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8000" spc="-300" dirty="0">
                <a:gradFill>
                  <a:gsLst>
                    <a:gs pos="48000">
                      <a:srgbClr val="49C1AD"/>
                    </a:gs>
                    <a:gs pos="0">
                      <a:srgbClr val="00B0F0"/>
                    </a:gs>
                    <a:gs pos="100000">
                      <a:srgbClr val="A8CF38"/>
                    </a:gs>
                  </a:gsLst>
                  <a:lin ang="18900000" scaled="1"/>
                </a:gradFill>
                <a:latin typeface="方正综艺简体" panose="02010601030101010101" pitchFamily="2" charset="-122"/>
                <a:ea typeface="方正综艺简体" panose="02010601030101010101" pitchFamily="2" charset="-122"/>
                <a:cs typeface="Bebas Neue" charset="0"/>
                <a:sym typeface="Bebas Neue" charset="0"/>
              </a:rPr>
              <a:t>企业组织架构图</a:t>
            </a:r>
          </a:p>
        </p:txBody>
      </p:sp>
      <p:sp>
        <p:nvSpPr>
          <p:cNvPr id="66" name="Rectangle 3"/>
          <p:cNvSpPr/>
          <p:nvPr/>
        </p:nvSpPr>
        <p:spPr bwMode="auto">
          <a:xfrm>
            <a:off x="4782553" y="1795867"/>
            <a:ext cx="2626894" cy="79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5400" spc="-300" dirty="0">
                <a:gradFill>
                  <a:gsLst>
                    <a:gs pos="48000">
                      <a:srgbClr val="49C1AD"/>
                    </a:gs>
                    <a:gs pos="0">
                      <a:srgbClr val="00B0F0"/>
                    </a:gs>
                    <a:gs pos="100000">
                      <a:srgbClr val="A8CF38"/>
                    </a:gs>
                  </a:gsLst>
                  <a:lin ang="18900000" scaled="1"/>
                </a:gradFill>
                <a:latin typeface="汉仪粗宋简" panose="02010609000101010101" pitchFamily="49" charset="-122"/>
                <a:ea typeface="汉仪粗宋简" panose="02010609000101010101" pitchFamily="49" charset="-122"/>
                <a:cs typeface="Bebas Neue" charset="0"/>
                <a:sym typeface="Bebas Neue" charset="0"/>
              </a:rPr>
              <a:t>LOGO</a:t>
            </a:r>
            <a:endParaRPr lang="zh-CN" altLang="en-US" sz="5400" spc="-300" dirty="0">
              <a:gradFill>
                <a:gsLst>
                  <a:gs pos="48000">
                    <a:srgbClr val="49C1AD"/>
                  </a:gs>
                  <a:gs pos="0">
                    <a:srgbClr val="00B0F0"/>
                  </a:gs>
                  <a:gs pos="100000">
                    <a:srgbClr val="A8CF38"/>
                  </a:gs>
                </a:gsLst>
                <a:lin ang="18900000" scaled="1"/>
              </a:gradFill>
              <a:latin typeface="汉仪粗宋简" panose="02010609000101010101" pitchFamily="49" charset="-122"/>
              <a:ea typeface="汉仪粗宋简" panose="02010609000101010101" pitchFamily="49" charset="-122"/>
              <a:cs typeface="Bebas Neue" charset="0"/>
              <a:sym typeface="Bebas Neue" charset="0"/>
            </a:endParaRPr>
          </a:p>
        </p:txBody>
      </p:sp>
      <p:sp>
        <p:nvSpPr>
          <p:cNvPr id="67" name="TextBox 19"/>
          <p:cNvSpPr txBox="1"/>
          <p:nvPr/>
        </p:nvSpPr>
        <p:spPr>
          <a:xfrm>
            <a:off x="4289789" y="4448545"/>
            <a:ext cx="4672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09B2E7"/>
                </a:solidFill>
                <a:latin typeface="+mj-ea"/>
                <a:ea typeface="+mj-ea"/>
                <a:cs typeface="+mn-ea"/>
                <a:sym typeface="+mn-lt"/>
              </a:rPr>
              <a:t>XXXX</a:t>
            </a:r>
            <a:r>
              <a:rPr lang="zh-CN" altLang="en-US" sz="2000" b="1" dirty="0">
                <a:solidFill>
                  <a:srgbClr val="09B2E7"/>
                </a:solidFill>
                <a:latin typeface="+mj-ea"/>
                <a:ea typeface="+mj-ea"/>
                <a:cs typeface="+mn-ea"/>
                <a:sym typeface="+mn-lt"/>
              </a:rPr>
              <a:t>有限公司   时间：</a:t>
            </a:r>
            <a:r>
              <a:rPr lang="en-US" altLang="zh-CN" sz="2000" b="1" dirty="0">
                <a:solidFill>
                  <a:srgbClr val="09B2E7"/>
                </a:solidFill>
                <a:latin typeface="+mj-ea"/>
                <a:ea typeface="+mj-ea"/>
                <a:cs typeface="+mn-ea"/>
                <a:sym typeface="+mn-lt"/>
              </a:rPr>
              <a:t>XX</a:t>
            </a:r>
            <a:r>
              <a:rPr lang="zh-CN" altLang="en-US" sz="2000" b="1" dirty="0">
                <a:solidFill>
                  <a:srgbClr val="09B2E7"/>
                </a:solidFill>
                <a:latin typeface="+mj-ea"/>
                <a:ea typeface="+mj-ea"/>
                <a:cs typeface="+mn-ea"/>
                <a:sym typeface="+mn-lt"/>
              </a:rPr>
              <a:t>年</a:t>
            </a:r>
            <a:r>
              <a:rPr lang="en-US" altLang="zh-CN" sz="2000" b="1" dirty="0">
                <a:solidFill>
                  <a:srgbClr val="09B2E7"/>
                </a:solidFill>
                <a:latin typeface="+mj-ea"/>
                <a:ea typeface="+mj-ea"/>
                <a:cs typeface="+mn-ea"/>
                <a:sym typeface="+mn-lt"/>
              </a:rPr>
              <a:t>XX</a:t>
            </a:r>
            <a:r>
              <a:rPr lang="zh-CN" altLang="en-US" sz="2000" b="1" dirty="0">
                <a:solidFill>
                  <a:srgbClr val="09B2E7"/>
                </a:solidFill>
                <a:latin typeface="+mj-ea"/>
                <a:ea typeface="+mj-ea"/>
                <a:cs typeface="+mn-ea"/>
                <a:sym typeface="+mn-lt"/>
              </a:rPr>
              <a:t>月</a:t>
            </a:r>
            <a:endParaRPr lang="zh-CN" altLang="en-US" sz="2000" dirty="0">
              <a:solidFill>
                <a:srgbClr val="09B2E7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68" name="Rectangle 4"/>
          <p:cNvSpPr txBox="1">
            <a:spLocks noChangeArrowheads="1"/>
          </p:cNvSpPr>
          <p:nvPr/>
        </p:nvSpPr>
        <p:spPr bwMode="auto">
          <a:xfrm>
            <a:off x="3192250" y="3786938"/>
            <a:ext cx="4896545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r"/>
            <a:r>
              <a:rPr lang="zh-CN" altLang="en-US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请输入您的部门</a:t>
            </a:r>
            <a:r>
              <a:rPr lang="en-US" altLang="zh-CN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\</a:t>
            </a:r>
            <a:r>
              <a:rPr lang="zh-CN" altLang="en-US" sz="2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机构名称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7" grpId="0"/>
      <p:bldP spid="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组合 89"/>
          <p:cNvGrpSpPr/>
          <p:nvPr/>
        </p:nvGrpSpPr>
        <p:grpSpPr>
          <a:xfrm>
            <a:off x="-3028" y="1"/>
            <a:ext cx="12195028" cy="6858000"/>
            <a:chOff x="-3028" y="1"/>
            <a:chExt cx="12195028" cy="6858000"/>
          </a:xfrm>
        </p:grpSpPr>
        <p:pic>
          <p:nvPicPr>
            <p:cNvPr id="91" name="图片 90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0" y="1"/>
              <a:ext cx="12192000" cy="6858000"/>
            </a:xfrm>
            <a:prstGeom prst="rect">
              <a:avLst/>
            </a:prstGeom>
          </p:spPr>
        </p:pic>
        <p:sp>
          <p:nvSpPr>
            <p:cNvPr id="92" name="文本框 91"/>
            <p:cNvSpPr txBox="1"/>
            <p:nvPr/>
          </p:nvSpPr>
          <p:spPr>
            <a:xfrm>
              <a:off x="865188" y="342337"/>
              <a:ext cx="5420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组织架构模板</a:t>
              </a:r>
            </a:p>
          </p:txBody>
        </p:sp>
        <p:sp>
          <p:nvSpPr>
            <p:cNvPr id="93" name="等腰三角形 92"/>
            <p:cNvSpPr/>
            <p:nvPr/>
          </p:nvSpPr>
          <p:spPr>
            <a:xfrm rot="5400000">
              <a:off x="-36677" y="375986"/>
              <a:ext cx="502920" cy="43562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6175026" y="4641974"/>
            <a:ext cx="992823" cy="1030163"/>
            <a:chOff x="6175026" y="1902766"/>
            <a:chExt cx="992823" cy="1030163"/>
          </a:xfrm>
        </p:grpSpPr>
        <p:cxnSp>
          <p:nvCxnSpPr>
            <p:cNvPr id="78" name="肘形连接符 77"/>
            <p:cNvCxnSpPr/>
            <p:nvPr/>
          </p:nvCxnSpPr>
          <p:spPr>
            <a:xfrm flipV="1">
              <a:off x="6175026" y="1902766"/>
              <a:ext cx="992823" cy="510668"/>
            </a:xfrm>
            <a:prstGeom prst="bentConnector3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肘形连接符 78"/>
            <p:cNvCxnSpPr/>
            <p:nvPr/>
          </p:nvCxnSpPr>
          <p:spPr>
            <a:xfrm>
              <a:off x="6175026" y="2422261"/>
              <a:ext cx="992823" cy="510668"/>
            </a:xfrm>
            <a:prstGeom prst="bentConnector3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组合 75"/>
          <p:cNvGrpSpPr/>
          <p:nvPr/>
        </p:nvGrpSpPr>
        <p:grpSpPr>
          <a:xfrm>
            <a:off x="6175026" y="1902766"/>
            <a:ext cx="992823" cy="1030163"/>
            <a:chOff x="6175026" y="1902766"/>
            <a:chExt cx="992823" cy="1030163"/>
          </a:xfrm>
        </p:grpSpPr>
        <p:cxnSp>
          <p:nvCxnSpPr>
            <p:cNvPr id="71" name="肘形连接符 70"/>
            <p:cNvCxnSpPr/>
            <p:nvPr/>
          </p:nvCxnSpPr>
          <p:spPr>
            <a:xfrm flipV="1">
              <a:off x="6175026" y="1902766"/>
              <a:ext cx="992823" cy="510668"/>
            </a:xfrm>
            <a:prstGeom prst="bentConnector3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肘形连接符 74"/>
            <p:cNvCxnSpPr/>
            <p:nvPr/>
          </p:nvCxnSpPr>
          <p:spPr>
            <a:xfrm>
              <a:off x="6175026" y="2422261"/>
              <a:ext cx="992823" cy="510668"/>
            </a:xfrm>
            <a:prstGeom prst="bentConnector3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肘形连接符 64"/>
          <p:cNvCxnSpPr>
            <a:endCxn id="20" idx="2"/>
          </p:cNvCxnSpPr>
          <p:nvPr/>
        </p:nvCxnSpPr>
        <p:spPr>
          <a:xfrm>
            <a:off x="3993619" y="4100807"/>
            <a:ext cx="1171929" cy="1056250"/>
          </a:xfrm>
          <a:prstGeom prst="bentConnector3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肘形连接符 66"/>
          <p:cNvCxnSpPr/>
          <p:nvPr/>
        </p:nvCxnSpPr>
        <p:spPr>
          <a:xfrm flipV="1">
            <a:off x="3993619" y="2398032"/>
            <a:ext cx="1171929" cy="1056250"/>
          </a:xfrm>
          <a:prstGeom prst="bentConnector3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/>
          <p:nvPr/>
        </p:nvCxnSpPr>
        <p:spPr>
          <a:xfrm>
            <a:off x="3815750" y="3777545"/>
            <a:ext cx="1321339" cy="0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1930400" y="2674788"/>
            <a:ext cx="2211866" cy="2211864"/>
            <a:chOff x="2156549" y="2881916"/>
            <a:chExt cx="2249915" cy="2249913"/>
          </a:xfrm>
        </p:grpSpPr>
        <p:grpSp>
          <p:nvGrpSpPr>
            <p:cNvPr id="3" name="组合 2"/>
            <p:cNvGrpSpPr/>
            <p:nvPr/>
          </p:nvGrpSpPr>
          <p:grpSpPr>
            <a:xfrm>
              <a:off x="2156549" y="2881916"/>
              <a:ext cx="2249915" cy="2249913"/>
              <a:chOff x="1168839" y="2212194"/>
              <a:chExt cx="2535830" cy="2535828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/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/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2538232" y="3435236"/>
              <a:ext cx="1479113" cy="114327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</a:rPr>
                <a:t>职务</a:t>
              </a:r>
              <a:endParaRPr lang="en-US" altLang="zh-CN" sz="3600" b="1" dirty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</a:rPr>
                <a:t>名称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165548" y="1810091"/>
            <a:ext cx="1188583" cy="1188583"/>
            <a:chOff x="2156549" y="2881916"/>
            <a:chExt cx="2249915" cy="2249913"/>
          </a:xfrm>
        </p:grpSpPr>
        <p:grpSp>
          <p:nvGrpSpPr>
            <p:cNvPr id="8" name="组合 7"/>
            <p:cNvGrpSpPr/>
            <p:nvPr/>
          </p:nvGrpSpPr>
          <p:grpSpPr>
            <a:xfrm>
              <a:off x="2156549" y="2881916"/>
              <a:ext cx="2249915" cy="2249913"/>
              <a:chOff x="1168839" y="2212194"/>
              <a:chExt cx="2535830" cy="2535828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9" name="文本框 8"/>
            <p:cNvSpPr txBox="1"/>
            <p:nvPr/>
          </p:nvSpPr>
          <p:spPr>
            <a:xfrm>
              <a:off x="2538232" y="3363116"/>
              <a:ext cx="1479112" cy="11775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职务</a:t>
              </a:r>
              <a:endParaRPr lang="en-US" altLang="zh-CN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名称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165548" y="3186428"/>
            <a:ext cx="1188583" cy="1188583"/>
            <a:chOff x="2156549" y="2881916"/>
            <a:chExt cx="2249915" cy="2249913"/>
          </a:xfrm>
        </p:grpSpPr>
        <p:grpSp>
          <p:nvGrpSpPr>
            <p:cNvPr id="13" name="组合 12"/>
            <p:cNvGrpSpPr/>
            <p:nvPr/>
          </p:nvGrpSpPr>
          <p:grpSpPr>
            <a:xfrm>
              <a:off x="2156549" y="2881916"/>
              <a:ext cx="2249915" cy="2249913"/>
              <a:chOff x="1168839" y="2212194"/>
              <a:chExt cx="2535830" cy="2535828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2538232" y="3363116"/>
              <a:ext cx="1479112" cy="11775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职务</a:t>
              </a:r>
              <a:endParaRPr lang="en-US" altLang="zh-CN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名称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165548" y="4562765"/>
            <a:ext cx="1188583" cy="1188583"/>
            <a:chOff x="2156549" y="2881916"/>
            <a:chExt cx="2249915" cy="2249913"/>
          </a:xfrm>
        </p:grpSpPr>
        <p:grpSp>
          <p:nvGrpSpPr>
            <p:cNvPr id="18" name="组合 17"/>
            <p:cNvGrpSpPr/>
            <p:nvPr/>
          </p:nvGrpSpPr>
          <p:grpSpPr>
            <a:xfrm>
              <a:off x="2156549" y="2881916"/>
              <a:ext cx="2249915" cy="2249913"/>
              <a:chOff x="1168839" y="2212194"/>
              <a:chExt cx="2535830" cy="2535828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19" name="文本框 18"/>
            <p:cNvSpPr txBox="1"/>
            <p:nvPr/>
          </p:nvSpPr>
          <p:spPr>
            <a:xfrm>
              <a:off x="2538232" y="3363116"/>
              <a:ext cx="1479112" cy="11775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职务</a:t>
              </a:r>
              <a:endParaRPr lang="en-US" altLang="zh-CN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名称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186081" y="1411288"/>
            <a:ext cx="937961" cy="1990530"/>
            <a:chOff x="6273294" y="1268413"/>
            <a:chExt cx="1001712" cy="2125821"/>
          </a:xfrm>
        </p:grpSpPr>
        <p:grpSp>
          <p:nvGrpSpPr>
            <p:cNvPr id="23" name="组合 22"/>
            <p:cNvGrpSpPr/>
            <p:nvPr/>
          </p:nvGrpSpPr>
          <p:grpSpPr>
            <a:xfrm>
              <a:off x="6273294" y="1268413"/>
              <a:ext cx="1001712" cy="1001711"/>
              <a:chOff x="2156549" y="2881916"/>
              <a:chExt cx="2249915" cy="2249913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26" name="椭圆 25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25" name="文本框 24"/>
              <p:cNvSpPr txBox="1"/>
              <p:nvPr/>
            </p:nvSpPr>
            <p:spPr>
              <a:xfrm>
                <a:off x="2538232" y="3343844"/>
                <a:ext cx="1479112" cy="131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16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273294" y="2392523"/>
              <a:ext cx="1001712" cy="1001711"/>
              <a:chOff x="2156549" y="2881916"/>
              <a:chExt cx="2249915" cy="2249913"/>
            </a:xfrm>
          </p:grpSpPr>
          <p:grpSp>
            <p:nvGrpSpPr>
              <p:cNvPr id="29" name="组合 28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31" name="椭圆 30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  <p:sp>
              <p:nvSpPr>
                <p:cNvPr id="32" name="椭圆 31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30" name="文本框 29"/>
              <p:cNvSpPr txBox="1"/>
              <p:nvPr/>
            </p:nvSpPr>
            <p:spPr>
              <a:xfrm>
                <a:off x="2538232" y="3343844"/>
                <a:ext cx="1479112" cy="131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16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7186081" y="4168970"/>
            <a:ext cx="937961" cy="1990530"/>
            <a:chOff x="6273294" y="1268413"/>
            <a:chExt cx="1001712" cy="2125821"/>
          </a:xfrm>
        </p:grpSpPr>
        <p:grpSp>
          <p:nvGrpSpPr>
            <p:cNvPr id="35" name="组合 34"/>
            <p:cNvGrpSpPr/>
            <p:nvPr/>
          </p:nvGrpSpPr>
          <p:grpSpPr>
            <a:xfrm>
              <a:off x="6273294" y="1268413"/>
              <a:ext cx="1001712" cy="1001711"/>
              <a:chOff x="2156549" y="2881916"/>
              <a:chExt cx="2249915" cy="2249913"/>
            </a:xfrm>
          </p:grpSpPr>
          <p:grpSp>
            <p:nvGrpSpPr>
              <p:cNvPr id="41" name="组合 40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43" name="椭圆 42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  <p:sp>
              <p:nvSpPr>
                <p:cNvPr id="44" name="椭圆 43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42" name="文本框 41"/>
              <p:cNvSpPr txBox="1"/>
              <p:nvPr/>
            </p:nvSpPr>
            <p:spPr>
              <a:xfrm>
                <a:off x="2538232" y="3343844"/>
                <a:ext cx="1479112" cy="131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16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6273294" y="2392523"/>
              <a:ext cx="1001712" cy="1001711"/>
              <a:chOff x="2156549" y="2881916"/>
              <a:chExt cx="2249915" cy="2249913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39" name="椭圆 38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  <p:sp>
              <p:nvSpPr>
                <p:cNvPr id="40" name="椭圆 39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38" name="文本框 37"/>
              <p:cNvSpPr txBox="1"/>
              <p:nvPr/>
            </p:nvSpPr>
            <p:spPr>
              <a:xfrm>
                <a:off x="2538232" y="3343844"/>
                <a:ext cx="1479112" cy="1313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16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8388372" y="1512155"/>
            <a:ext cx="922047" cy="736226"/>
            <a:chOff x="1079474" y="4833658"/>
            <a:chExt cx="922047" cy="736226"/>
          </a:xfrm>
        </p:grpSpPr>
        <p:sp>
          <p:nvSpPr>
            <p:cNvPr id="47" name="文本框 46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079474" y="5070966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079474" y="530827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388372" y="2600196"/>
            <a:ext cx="922047" cy="736226"/>
            <a:chOff x="1079474" y="4833658"/>
            <a:chExt cx="922047" cy="736226"/>
          </a:xfrm>
        </p:grpSpPr>
        <p:sp>
          <p:nvSpPr>
            <p:cNvPr id="51" name="文本框 50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079474" y="5070966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079474" y="530827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8388372" y="4269837"/>
            <a:ext cx="922047" cy="736226"/>
            <a:chOff x="1079474" y="4833658"/>
            <a:chExt cx="922047" cy="736226"/>
          </a:xfrm>
        </p:grpSpPr>
        <p:sp>
          <p:nvSpPr>
            <p:cNvPr id="55" name="文本框 54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1079474" y="5070966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1079474" y="530827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8388372" y="5322407"/>
            <a:ext cx="922047" cy="736226"/>
            <a:chOff x="1079474" y="4833658"/>
            <a:chExt cx="922047" cy="736226"/>
          </a:xfrm>
        </p:grpSpPr>
        <p:sp>
          <p:nvSpPr>
            <p:cNvPr id="59" name="文本框 58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079474" y="5070966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079474" y="530827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sp>
        <p:nvSpPr>
          <p:cNvPr id="80" name="左大括号 79"/>
          <p:cNvSpPr/>
          <p:nvPr/>
        </p:nvSpPr>
        <p:spPr>
          <a:xfrm>
            <a:off x="8265755" y="1583530"/>
            <a:ext cx="102946" cy="561975"/>
          </a:xfrm>
          <a:prstGeom prst="leftBrace">
            <a:avLst>
              <a:gd name="adj1" fmla="val 64583"/>
              <a:gd name="adj2" fmla="val 50000"/>
            </a:avLst>
          </a:prstGeom>
          <a:ln w="12700">
            <a:solidFill>
              <a:schemeClr val="bg1">
                <a:lumMod val="7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左大括号 80"/>
          <p:cNvSpPr/>
          <p:nvPr/>
        </p:nvSpPr>
        <p:spPr>
          <a:xfrm>
            <a:off x="8265755" y="2682176"/>
            <a:ext cx="102946" cy="561975"/>
          </a:xfrm>
          <a:prstGeom prst="leftBrace">
            <a:avLst>
              <a:gd name="adj1" fmla="val 64583"/>
              <a:gd name="adj2" fmla="val 50000"/>
            </a:avLst>
          </a:prstGeom>
          <a:ln w="12700">
            <a:solidFill>
              <a:schemeClr val="bg1">
                <a:lumMod val="7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左大括号 81"/>
          <p:cNvSpPr/>
          <p:nvPr/>
        </p:nvSpPr>
        <p:spPr>
          <a:xfrm>
            <a:off x="8265755" y="4351119"/>
            <a:ext cx="102946" cy="561975"/>
          </a:xfrm>
          <a:prstGeom prst="leftBrace">
            <a:avLst>
              <a:gd name="adj1" fmla="val 64583"/>
              <a:gd name="adj2" fmla="val 50000"/>
            </a:avLst>
          </a:prstGeom>
          <a:ln w="12700">
            <a:solidFill>
              <a:schemeClr val="bg1">
                <a:lumMod val="7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左大括号 82"/>
          <p:cNvSpPr/>
          <p:nvPr/>
        </p:nvSpPr>
        <p:spPr>
          <a:xfrm>
            <a:off x="8265755" y="5400007"/>
            <a:ext cx="102946" cy="561975"/>
          </a:xfrm>
          <a:prstGeom prst="leftBrace">
            <a:avLst>
              <a:gd name="adj1" fmla="val 64583"/>
              <a:gd name="adj2" fmla="val 50000"/>
            </a:avLst>
          </a:prstGeom>
          <a:ln w="12700">
            <a:solidFill>
              <a:schemeClr val="bg1">
                <a:lumMod val="7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/>
          <p:cNvGrpSpPr/>
          <p:nvPr/>
        </p:nvGrpSpPr>
        <p:grpSpPr>
          <a:xfrm>
            <a:off x="-3028" y="1"/>
            <a:ext cx="12195028" cy="6858000"/>
            <a:chOff x="-3028" y="1"/>
            <a:chExt cx="12195028" cy="6858000"/>
          </a:xfrm>
        </p:grpSpPr>
        <p:pic>
          <p:nvPicPr>
            <p:cNvPr id="86" name="图片 85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0" y="1"/>
              <a:ext cx="12192000" cy="6858000"/>
            </a:xfrm>
            <a:prstGeom prst="rect">
              <a:avLst/>
            </a:prstGeom>
          </p:spPr>
        </p:pic>
        <p:sp>
          <p:nvSpPr>
            <p:cNvPr id="87" name="文本框 86"/>
            <p:cNvSpPr txBox="1"/>
            <p:nvPr/>
          </p:nvSpPr>
          <p:spPr>
            <a:xfrm>
              <a:off x="865188" y="342337"/>
              <a:ext cx="5420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组织架构模板</a:t>
              </a:r>
            </a:p>
          </p:txBody>
        </p:sp>
        <p:sp>
          <p:nvSpPr>
            <p:cNvPr id="88" name="等腰三角形 87"/>
            <p:cNvSpPr/>
            <p:nvPr/>
          </p:nvSpPr>
          <p:spPr>
            <a:xfrm rot="5400000">
              <a:off x="-36677" y="375986"/>
              <a:ext cx="502920" cy="43562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2813254" y="1562100"/>
            <a:ext cx="6624782" cy="4518025"/>
            <a:chOff x="2056633" y="1498600"/>
            <a:chExt cx="6717892" cy="4581525"/>
          </a:xfrm>
        </p:grpSpPr>
        <p:grpSp>
          <p:nvGrpSpPr>
            <p:cNvPr id="72" name="组合 71"/>
            <p:cNvGrpSpPr/>
            <p:nvPr/>
          </p:nvGrpSpPr>
          <p:grpSpPr>
            <a:xfrm>
              <a:off x="3226672" y="1498600"/>
              <a:ext cx="4483062" cy="4581525"/>
              <a:chOff x="381410" y="502061"/>
              <a:chExt cx="5999163" cy="6130925"/>
            </a:xfrm>
          </p:grpSpPr>
          <p:sp>
            <p:nvSpPr>
              <p:cNvPr id="2" name="任意多边形 1"/>
              <p:cNvSpPr>
                <a:spLocks noChangeArrowheads="1"/>
              </p:cNvSpPr>
              <p:nvPr/>
            </p:nvSpPr>
            <p:spPr bwMode="auto">
              <a:xfrm>
                <a:off x="381410" y="502061"/>
                <a:ext cx="5999163" cy="6130925"/>
              </a:xfrm>
              <a:custGeom>
                <a:avLst/>
                <a:gdLst>
                  <a:gd name="connsiteX0" fmla="*/ 1915319 w 5999163"/>
                  <a:gd name="connsiteY0" fmla="*/ 0 h 6130925"/>
                  <a:gd name="connsiteX1" fmla="*/ 2617788 w 5999163"/>
                  <a:gd name="connsiteY1" fmla="*/ 702468 h 6130925"/>
                  <a:gd name="connsiteX2" fmla="*/ 2608058 w 5999163"/>
                  <a:gd name="connsiteY2" fmla="*/ 798989 h 6130925"/>
                  <a:gd name="connsiteX3" fmla="*/ 2612638 w 5999163"/>
                  <a:gd name="connsiteY3" fmla="*/ 793271 h 6130925"/>
                  <a:gd name="connsiteX4" fmla="*/ 2613526 w 5999163"/>
                  <a:gd name="connsiteY4" fmla="*/ 792162 h 6130925"/>
                  <a:gd name="connsiteX5" fmla="*/ 3338513 w 5999163"/>
                  <a:gd name="connsiteY5" fmla="*/ 1243155 h 6130925"/>
                  <a:gd name="connsiteX6" fmla="*/ 3337549 w 5999163"/>
                  <a:gd name="connsiteY6" fmla="*/ 1244364 h 6130925"/>
                  <a:gd name="connsiteX7" fmla="*/ 3461204 w 5999163"/>
                  <a:gd name="connsiteY7" fmla="*/ 1169242 h 6130925"/>
                  <a:gd name="connsiteX8" fmla="*/ 4191795 w 5999163"/>
                  <a:gd name="connsiteY8" fmla="*/ 984250 h 6130925"/>
                  <a:gd name="connsiteX9" fmla="*/ 5724527 w 5999163"/>
                  <a:gd name="connsiteY9" fmla="*/ 2516981 h 6130925"/>
                  <a:gd name="connsiteX10" fmla="*/ 5275601 w 5999163"/>
                  <a:gd name="connsiteY10" fmla="*/ 3600787 h 6130925"/>
                  <a:gd name="connsiteX11" fmla="*/ 5231589 w 5999163"/>
                  <a:gd name="connsiteY11" fmla="*/ 3640787 h 6130925"/>
                  <a:gd name="connsiteX12" fmla="*/ 5239525 w 5999163"/>
                  <a:gd name="connsiteY12" fmla="*/ 3636962 h 6130925"/>
                  <a:gd name="connsiteX13" fmla="*/ 5491163 w 5999163"/>
                  <a:gd name="connsiteY13" fmla="*/ 4440901 h 6130925"/>
                  <a:gd name="connsiteX14" fmla="*/ 5490407 w 5999163"/>
                  <a:gd name="connsiteY14" fmla="*/ 4441265 h 6130925"/>
                  <a:gd name="connsiteX15" fmla="*/ 5521925 w 5999163"/>
                  <a:gd name="connsiteY15" fmla="*/ 4444442 h 6130925"/>
                  <a:gd name="connsiteX16" fmla="*/ 5999163 w 5999163"/>
                  <a:gd name="connsiteY16" fmla="*/ 5029993 h 6130925"/>
                  <a:gd name="connsiteX17" fmla="*/ 5401469 w 5999163"/>
                  <a:gd name="connsiteY17" fmla="*/ 5627687 h 6130925"/>
                  <a:gd name="connsiteX18" fmla="*/ 4803775 w 5999163"/>
                  <a:gd name="connsiteY18" fmla="*/ 5029993 h 6130925"/>
                  <a:gd name="connsiteX19" fmla="*/ 4850745 w 5999163"/>
                  <a:gd name="connsiteY19" fmla="*/ 4797344 h 6130925"/>
                  <a:gd name="connsiteX20" fmla="*/ 4886032 w 5999163"/>
                  <a:gd name="connsiteY20" fmla="*/ 4732332 h 6130925"/>
                  <a:gd name="connsiteX21" fmla="*/ 4883913 w 5999163"/>
                  <a:gd name="connsiteY21" fmla="*/ 4733353 h 6130925"/>
                  <a:gd name="connsiteX22" fmla="*/ 4882725 w 5999163"/>
                  <a:gd name="connsiteY22" fmla="*/ 4733925 h 6130925"/>
                  <a:gd name="connsiteX23" fmla="*/ 4413250 w 5999163"/>
                  <a:gd name="connsiteY23" fmla="*/ 4035175 h 6130925"/>
                  <a:gd name="connsiteX24" fmla="*/ 4423136 w 5999163"/>
                  <a:gd name="connsiteY24" fmla="*/ 4030410 h 6130925"/>
                  <a:gd name="connsiteX25" fmla="*/ 4348508 w 5999163"/>
                  <a:gd name="connsiteY25" fmla="*/ 4041800 h 6130925"/>
                  <a:gd name="connsiteX26" fmla="*/ 4191795 w 5999163"/>
                  <a:gd name="connsiteY26" fmla="*/ 4049713 h 6130925"/>
                  <a:gd name="connsiteX27" fmla="*/ 4019410 w 5999163"/>
                  <a:gd name="connsiteY27" fmla="*/ 4038839 h 6130925"/>
                  <a:gd name="connsiteX28" fmla="*/ 3945818 w 5999163"/>
                  <a:gd name="connsiteY28" fmla="*/ 4036011 h 6130925"/>
                  <a:gd name="connsiteX29" fmla="*/ 3579798 w 5999163"/>
                  <a:gd name="connsiteY29" fmla="*/ 4775199 h 6130925"/>
                  <a:gd name="connsiteX30" fmla="*/ 3579374 w 5999163"/>
                  <a:gd name="connsiteY30" fmla="*/ 4774996 h 6130925"/>
                  <a:gd name="connsiteX31" fmla="*/ 3586176 w 5999163"/>
                  <a:gd name="connsiteY31" fmla="*/ 4783240 h 6130925"/>
                  <a:gd name="connsiteX32" fmla="*/ 3733801 w 5999163"/>
                  <a:gd name="connsiteY32" fmla="*/ 5266531 h 6130925"/>
                  <a:gd name="connsiteX33" fmla="*/ 2869407 w 5999163"/>
                  <a:gd name="connsiteY33" fmla="*/ 6130925 h 6130925"/>
                  <a:gd name="connsiteX34" fmla="*/ 2005013 w 5999163"/>
                  <a:gd name="connsiteY34" fmla="*/ 5266531 h 6130925"/>
                  <a:gd name="connsiteX35" fmla="*/ 2781028 w 5999163"/>
                  <a:gd name="connsiteY35" fmla="*/ 4406600 h 6130925"/>
                  <a:gd name="connsiteX36" fmla="*/ 2833752 w 5999163"/>
                  <a:gd name="connsiteY36" fmla="*/ 4403938 h 6130925"/>
                  <a:gd name="connsiteX37" fmla="*/ 2885840 w 5999163"/>
                  <a:gd name="connsiteY37" fmla="*/ 4396178 h 6130925"/>
                  <a:gd name="connsiteX38" fmla="*/ 3113735 w 5999163"/>
                  <a:gd name="connsiteY38" fmla="*/ 3606799 h 6130925"/>
                  <a:gd name="connsiteX39" fmla="*/ 3120851 w 5999163"/>
                  <a:gd name="connsiteY39" fmla="*/ 3610193 h 6130925"/>
                  <a:gd name="connsiteX40" fmla="*/ 3032824 w 5999163"/>
                  <a:gd name="connsiteY40" fmla="*/ 3520040 h 6130925"/>
                  <a:gd name="connsiteX41" fmla="*/ 2920830 w 5999163"/>
                  <a:gd name="connsiteY41" fmla="*/ 3373946 h 6130925"/>
                  <a:gd name="connsiteX42" fmla="*/ 2900404 w 5999163"/>
                  <a:gd name="connsiteY42" fmla="*/ 3340325 h 6130925"/>
                  <a:gd name="connsiteX43" fmla="*/ 2865889 w 5999163"/>
                  <a:gd name="connsiteY43" fmla="*/ 3296075 h 6130925"/>
                  <a:gd name="connsiteX44" fmla="*/ 2062079 w 5999163"/>
                  <a:gd name="connsiteY44" fmla="*/ 3497262 h 6130925"/>
                  <a:gd name="connsiteX45" fmla="*/ 2060463 w 5999163"/>
                  <a:gd name="connsiteY45" fmla="*/ 3490180 h 6130925"/>
                  <a:gd name="connsiteX46" fmla="*/ 2013163 w 5999163"/>
                  <a:gd name="connsiteY46" fmla="*/ 3642672 h 6130925"/>
                  <a:gd name="connsiteX47" fmla="*/ 1047750 w 5999163"/>
                  <a:gd name="connsiteY47" fmla="*/ 4283075 h 6130925"/>
                  <a:gd name="connsiteX48" fmla="*/ 0 w 5999163"/>
                  <a:gd name="connsiteY48" fmla="*/ 3234531 h 6130925"/>
                  <a:gd name="connsiteX49" fmla="*/ 1047750 w 5999163"/>
                  <a:gd name="connsiteY49" fmla="*/ 2185987 h 6130925"/>
                  <a:gd name="connsiteX50" fmla="*/ 1788621 w 5999163"/>
                  <a:gd name="connsiteY50" fmla="*/ 2493098 h 6130925"/>
                  <a:gd name="connsiteX51" fmla="*/ 1849989 w 5999163"/>
                  <a:gd name="connsiteY51" fmla="*/ 2567533 h 6130925"/>
                  <a:gd name="connsiteX52" fmla="*/ 1848269 w 5999163"/>
                  <a:gd name="connsiteY52" fmla="*/ 2559994 h 6130925"/>
                  <a:gd name="connsiteX53" fmla="*/ 1847851 w 5999163"/>
                  <a:gd name="connsiteY53" fmla="*/ 2558159 h 6130925"/>
                  <a:gd name="connsiteX54" fmla="*/ 2670938 w 5999163"/>
                  <a:gd name="connsiteY54" fmla="*/ 2317750 h 6130925"/>
                  <a:gd name="connsiteX55" fmla="*/ 2672198 w 5999163"/>
                  <a:gd name="connsiteY55" fmla="*/ 2323181 h 6130925"/>
                  <a:gd name="connsiteX56" fmla="*/ 2676724 w 5999163"/>
                  <a:gd name="connsiteY56" fmla="*/ 2283561 h 6130925"/>
                  <a:gd name="connsiteX57" fmla="*/ 2727972 w 5999163"/>
                  <a:gd name="connsiteY57" fmla="*/ 2061193 h 6130925"/>
                  <a:gd name="connsiteX58" fmla="*/ 2763486 w 5999163"/>
                  <a:gd name="connsiteY58" fmla="*/ 1964163 h 6130925"/>
                  <a:gd name="connsiteX59" fmla="*/ 2760026 w 5999163"/>
                  <a:gd name="connsiteY59" fmla="*/ 1968500 h 6130925"/>
                  <a:gd name="connsiteX60" fmla="*/ 2159000 w 5999163"/>
                  <a:gd name="connsiteY60" fmla="*/ 1359661 h 6130925"/>
                  <a:gd name="connsiteX61" fmla="*/ 2159737 w 5999163"/>
                  <a:gd name="connsiteY61" fmla="*/ 1358741 h 6130925"/>
                  <a:gd name="connsiteX62" fmla="*/ 2056891 w 5999163"/>
                  <a:gd name="connsiteY62" fmla="*/ 1390666 h 6130925"/>
                  <a:gd name="connsiteX63" fmla="*/ 1915319 w 5999163"/>
                  <a:gd name="connsiteY63" fmla="*/ 1404938 h 6130925"/>
                  <a:gd name="connsiteX64" fmla="*/ 1212851 w 5999163"/>
                  <a:gd name="connsiteY64" fmla="*/ 702468 h 6130925"/>
                  <a:gd name="connsiteX65" fmla="*/ 1915319 w 5999163"/>
                  <a:gd name="connsiteY65" fmla="*/ 0 h 6130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5999163" h="6130925">
                    <a:moveTo>
                      <a:pt x="1915319" y="0"/>
                    </a:moveTo>
                    <a:cubicBezTo>
                      <a:pt x="2303282" y="0"/>
                      <a:pt x="2617788" y="314506"/>
                      <a:pt x="2617788" y="702468"/>
                    </a:cubicBezTo>
                    <a:lnTo>
                      <a:pt x="2608058" y="798989"/>
                    </a:lnTo>
                    <a:lnTo>
                      <a:pt x="2612638" y="793271"/>
                    </a:lnTo>
                    <a:cubicBezTo>
                      <a:pt x="2613526" y="792162"/>
                      <a:pt x="2613526" y="792162"/>
                      <a:pt x="2613526" y="792162"/>
                    </a:cubicBezTo>
                    <a:cubicBezTo>
                      <a:pt x="2560936" y="1194298"/>
                      <a:pt x="3004193" y="1468651"/>
                      <a:pt x="3338513" y="1243155"/>
                    </a:cubicBezTo>
                    <a:lnTo>
                      <a:pt x="3337549" y="1244364"/>
                    </a:lnTo>
                    <a:lnTo>
                      <a:pt x="3461204" y="1169242"/>
                    </a:lnTo>
                    <a:cubicBezTo>
                      <a:pt x="3678382" y="1051264"/>
                      <a:pt x="3927262" y="984250"/>
                      <a:pt x="4191795" y="984250"/>
                    </a:cubicBezTo>
                    <a:cubicBezTo>
                      <a:pt x="5038300" y="984250"/>
                      <a:pt x="5724527" y="1670477"/>
                      <a:pt x="5724527" y="2516981"/>
                    </a:cubicBezTo>
                    <a:cubicBezTo>
                      <a:pt x="5724527" y="2940234"/>
                      <a:pt x="5552971" y="3323417"/>
                      <a:pt x="5275601" y="3600787"/>
                    </a:cubicBezTo>
                    <a:lnTo>
                      <a:pt x="5231589" y="3640787"/>
                    </a:lnTo>
                    <a:lnTo>
                      <a:pt x="5239525" y="3636962"/>
                    </a:lnTo>
                    <a:cubicBezTo>
                      <a:pt x="4954085" y="3903690"/>
                      <a:pt x="5104316" y="4380793"/>
                      <a:pt x="5491163" y="4440901"/>
                    </a:cubicBezTo>
                    <a:lnTo>
                      <a:pt x="5490407" y="4441265"/>
                    </a:lnTo>
                    <a:lnTo>
                      <a:pt x="5521925" y="4444442"/>
                    </a:lnTo>
                    <a:cubicBezTo>
                      <a:pt x="5794284" y="4500175"/>
                      <a:pt x="5999163" y="4741158"/>
                      <a:pt x="5999163" y="5029993"/>
                    </a:cubicBezTo>
                    <a:cubicBezTo>
                      <a:pt x="5999163" y="5360090"/>
                      <a:pt x="5731566" y="5627687"/>
                      <a:pt x="5401469" y="5627687"/>
                    </a:cubicBezTo>
                    <a:cubicBezTo>
                      <a:pt x="5071372" y="5627687"/>
                      <a:pt x="4803775" y="5360090"/>
                      <a:pt x="4803775" y="5029993"/>
                    </a:cubicBezTo>
                    <a:cubicBezTo>
                      <a:pt x="4803775" y="4947469"/>
                      <a:pt x="4820500" y="4868851"/>
                      <a:pt x="4850745" y="4797344"/>
                    </a:cubicBezTo>
                    <a:lnTo>
                      <a:pt x="4886032" y="4732332"/>
                    </a:lnTo>
                    <a:lnTo>
                      <a:pt x="4883913" y="4733353"/>
                    </a:lnTo>
                    <a:cubicBezTo>
                      <a:pt x="4882725" y="4733925"/>
                      <a:pt x="4882725" y="4733925"/>
                      <a:pt x="4882725" y="4733925"/>
                    </a:cubicBezTo>
                    <a:cubicBezTo>
                      <a:pt x="5081782" y="4392063"/>
                      <a:pt x="4800097" y="3978824"/>
                      <a:pt x="4413250" y="4035175"/>
                    </a:cubicBezTo>
                    <a:lnTo>
                      <a:pt x="4423136" y="4030410"/>
                    </a:lnTo>
                    <a:lnTo>
                      <a:pt x="4348508" y="4041800"/>
                    </a:lnTo>
                    <a:cubicBezTo>
                      <a:pt x="4296982" y="4047033"/>
                      <a:pt x="4244702" y="4049713"/>
                      <a:pt x="4191795" y="4049713"/>
                    </a:cubicBezTo>
                    <a:lnTo>
                      <a:pt x="4019410" y="4038839"/>
                    </a:lnTo>
                    <a:lnTo>
                      <a:pt x="3945818" y="4036011"/>
                    </a:lnTo>
                    <a:cubicBezTo>
                      <a:pt x="3585964" y="4049205"/>
                      <a:pt x="3364855" y="4461732"/>
                      <a:pt x="3579798" y="4775199"/>
                    </a:cubicBezTo>
                    <a:lnTo>
                      <a:pt x="3579374" y="4774996"/>
                    </a:lnTo>
                    <a:lnTo>
                      <a:pt x="3586176" y="4783240"/>
                    </a:lnTo>
                    <a:cubicBezTo>
                      <a:pt x="3679379" y="4921198"/>
                      <a:pt x="3733801" y="5087509"/>
                      <a:pt x="3733801" y="5266531"/>
                    </a:cubicBezTo>
                    <a:cubicBezTo>
                      <a:pt x="3733801" y="5743923"/>
                      <a:pt x="3346799" y="6130925"/>
                      <a:pt x="2869407" y="6130925"/>
                    </a:cubicBezTo>
                    <a:cubicBezTo>
                      <a:pt x="2392015" y="6130925"/>
                      <a:pt x="2005013" y="5743923"/>
                      <a:pt x="2005013" y="5266531"/>
                    </a:cubicBezTo>
                    <a:cubicBezTo>
                      <a:pt x="2005013" y="4818976"/>
                      <a:pt x="2345151" y="4450866"/>
                      <a:pt x="2781028" y="4406600"/>
                    </a:cubicBezTo>
                    <a:lnTo>
                      <a:pt x="2833752" y="4403938"/>
                    </a:lnTo>
                    <a:lnTo>
                      <a:pt x="2885840" y="4396178"/>
                    </a:lnTo>
                    <a:cubicBezTo>
                      <a:pt x="3236403" y="4316724"/>
                      <a:pt x="3381533" y="3870957"/>
                      <a:pt x="3113735" y="3606799"/>
                    </a:cubicBezTo>
                    <a:lnTo>
                      <a:pt x="3120851" y="3610193"/>
                    </a:lnTo>
                    <a:lnTo>
                      <a:pt x="3032824" y="3520040"/>
                    </a:lnTo>
                    <a:cubicBezTo>
                      <a:pt x="2992675" y="3473692"/>
                      <a:pt x="2955260" y="3424910"/>
                      <a:pt x="2920830" y="3373946"/>
                    </a:cubicBezTo>
                    <a:lnTo>
                      <a:pt x="2900404" y="3340325"/>
                    </a:lnTo>
                    <a:lnTo>
                      <a:pt x="2865889" y="3296075"/>
                    </a:lnTo>
                    <a:cubicBezTo>
                      <a:pt x="2622314" y="3028445"/>
                      <a:pt x="2157213" y="3127491"/>
                      <a:pt x="2062079" y="3497262"/>
                    </a:cubicBezTo>
                    <a:lnTo>
                      <a:pt x="2060463" y="3490180"/>
                    </a:lnTo>
                    <a:lnTo>
                      <a:pt x="2013163" y="3642672"/>
                    </a:lnTo>
                    <a:cubicBezTo>
                      <a:pt x="1854106" y="4019010"/>
                      <a:pt x="1481742" y="4283075"/>
                      <a:pt x="1047750" y="4283075"/>
                    </a:cubicBezTo>
                    <a:cubicBezTo>
                      <a:pt x="469094" y="4283075"/>
                      <a:pt x="0" y="3813626"/>
                      <a:pt x="0" y="3234531"/>
                    </a:cubicBezTo>
                    <a:cubicBezTo>
                      <a:pt x="0" y="2655436"/>
                      <a:pt x="469094" y="2185987"/>
                      <a:pt x="1047750" y="2185987"/>
                    </a:cubicBezTo>
                    <a:cubicBezTo>
                      <a:pt x="1337078" y="2185987"/>
                      <a:pt x="1599016" y="2303349"/>
                      <a:pt x="1788621" y="2493098"/>
                    </a:cubicBezTo>
                    <a:lnTo>
                      <a:pt x="1849989" y="2567533"/>
                    </a:lnTo>
                    <a:lnTo>
                      <a:pt x="1848269" y="2559994"/>
                    </a:lnTo>
                    <a:cubicBezTo>
                      <a:pt x="1847851" y="2558159"/>
                      <a:pt x="1847851" y="2558159"/>
                      <a:pt x="1847851" y="2558159"/>
                    </a:cubicBezTo>
                    <a:cubicBezTo>
                      <a:pt x="2110937" y="2869942"/>
                      <a:pt x="2618320" y="2719685"/>
                      <a:pt x="2670938" y="2317750"/>
                    </a:cubicBezTo>
                    <a:lnTo>
                      <a:pt x="2672198" y="2323181"/>
                    </a:lnTo>
                    <a:lnTo>
                      <a:pt x="2676724" y="2283561"/>
                    </a:lnTo>
                    <a:cubicBezTo>
                      <a:pt x="2688353" y="2207452"/>
                      <a:pt x="2705580" y="2133185"/>
                      <a:pt x="2727972" y="2061193"/>
                    </a:cubicBezTo>
                    <a:lnTo>
                      <a:pt x="2763486" y="1964163"/>
                    </a:lnTo>
                    <a:lnTo>
                      <a:pt x="2760026" y="1968500"/>
                    </a:lnTo>
                    <a:cubicBezTo>
                      <a:pt x="2902770" y="1592674"/>
                      <a:pt x="2538397" y="1220605"/>
                      <a:pt x="2159000" y="1359661"/>
                    </a:cubicBezTo>
                    <a:lnTo>
                      <a:pt x="2159737" y="1358741"/>
                    </a:lnTo>
                    <a:lnTo>
                      <a:pt x="2056891" y="1390666"/>
                    </a:lnTo>
                    <a:cubicBezTo>
                      <a:pt x="2011162" y="1400024"/>
                      <a:pt x="1963815" y="1404938"/>
                      <a:pt x="1915319" y="1404938"/>
                    </a:cubicBezTo>
                    <a:cubicBezTo>
                      <a:pt x="1527357" y="1404938"/>
                      <a:pt x="1212851" y="1090432"/>
                      <a:pt x="1212851" y="702468"/>
                    </a:cubicBezTo>
                    <a:cubicBezTo>
                      <a:pt x="1212851" y="314506"/>
                      <a:pt x="1527357" y="0"/>
                      <a:pt x="1915319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90500" dist="50800" dir="13500000">
                  <a:prstClr val="black">
                    <a:alpha val="4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lt1"/>
                  </a:solidFill>
                </a:endParaRPr>
              </a:p>
            </p:txBody>
          </p:sp>
          <p:grpSp>
            <p:nvGrpSpPr>
              <p:cNvPr id="71" name="组合 70"/>
              <p:cNvGrpSpPr/>
              <p:nvPr/>
            </p:nvGrpSpPr>
            <p:grpSpPr>
              <a:xfrm>
                <a:off x="525149" y="609505"/>
                <a:ext cx="5747474" cy="5889647"/>
                <a:chOff x="525149" y="609505"/>
                <a:chExt cx="5747474" cy="5889647"/>
              </a:xfrm>
            </p:grpSpPr>
            <p:grpSp>
              <p:nvGrpSpPr>
                <p:cNvPr id="46" name="组合 45"/>
                <p:cNvGrpSpPr/>
                <p:nvPr/>
              </p:nvGrpSpPr>
              <p:grpSpPr>
                <a:xfrm>
                  <a:off x="3216557" y="1656780"/>
                  <a:ext cx="2713294" cy="2713292"/>
                  <a:chOff x="2156549" y="2881916"/>
                  <a:chExt cx="2249915" cy="2249913"/>
                </a:xfrm>
              </p:grpSpPr>
              <p:grpSp>
                <p:nvGrpSpPr>
                  <p:cNvPr id="47" name="组合 46"/>
                  <p:cNvGrpSpPr/>
                  <p:nvPr/>
                </p:nvGrpSpPr>
                <p:grpSpPr>
                  <a:xfrm>
                    <a:off x="2156549" y="2881916"/>
                    <a:ext cx="2249915" cy="2249913"/>
                    <a:chOff x="1168839" y="2212194"/>
                    <a:chExt cx="2535830" cy="2535828"/>
                  </a:xfrm>
                </p:grpSpPr>
                <p:sp>
                  <p:nvSpPr>
                    <p:cNvPr id="49" name="椭圆 48"/>
                    <p:cNvSpPr/>
                    <p:nvPr/>
                  </p:nvSpPr>
                  <p:spPr>
                    <a:xfrm>
                      <a:off x="1168839" y="2212194"/>
                      <a:ext cx="2535830" cy="2535828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2000"/>
                    </a:p>
                  </p:txBody>
                </p:sp>
                <p:sp>
                  <p:nvSpPr>
                    <p:cNvPr id="50" name="椭圆 49"/>
                    <p:cNvSpPr/>
                    <p:nvPr/>
                  </p:nvSpPr>
                  <p:spPr>
                    <a:xfrm>
                      <a:off x="1290272" y="2333626"/>
                      <a:ext cx="2292965" cy="2292965"/>
                    </a:xfrm>
                    <a:prstGeom prst="ellips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2000"/>
                    </a:p>
                  </p:txBody>
                </p:sp>
              </p:grpSp>
              <p:sp>
                <p:nvSpPr>
                  <p:cNvPr id="48" name="文本框 47"/>
                  <p:cNvSpPr txBox="1"/>
                  <p:nvPr/>
                </p:nvSpPr>
                <p:spPr>
                  <a:xfrm>
                    <a:off x="2538232" y="3478107"/>
                    <a:ext cx="1479113" cy="105230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2800" b="1" dirty="0">
                        <a:solidFill>
                          <a:schemeClr val="bg1"/>
                        </a:solidFill>
                      </a:rPr>
                      <a:t>职务</a:t>
                    </a:r>
                    <a:endParaRPr lang="en-US" altLang="zh-CN" sz="2800" b="1" dirty="0">
                      <a:solidFill>
                        <a:schemeClr val="bg1"/>
                      </a:solidFill>
                    </a:endParaRPr>
                  </a:p>
                  <a:p>
                    <a:pPr algn="ctr"/>
                    <a:r>
                      <a:rPr lang="zh-CN" altLang="en-US" sz="2800" b="1" dirty="0">
                        <a:solidFill>
                          <a:schemeClr val="bg1"/>
                        </a:solidFill>
                      </a:rPr>
                      <a:t>名称</a:t>
                    </a:r>
                  </a:p>
                </p:txBody>
              </p:sp>
            </p:grpSp>
            <p:grpSp>
              <p:nvGrpSpPr>
                <p:cNvPr id="51" name="组合 50"/>
                <p:cNvGrpSpPr/>
                <p:nvPr/>
              </p:nvGrpSpPr>
              <p:grpSpPr>
                <a:xfrm>
                  <a:off x="525149" y="2877109"/>
                  <a:ext cx="1742616" cy="1742615"/>
                  <a:chOff x="2156549" y="2881916"/>
                  <a:chExt cx="2249915" cy="2249913"/>
                </a:xfrm>
              </p:grpSpPr>
              <p:grpSp>
                <p:nvGrpSpPr>
                  <p:cNvPr id="52" name="组合 51"/>
                  <p:cNvGrpSpPr/>
                  <p:nvPr/>
                </p:nvGrpSpPr>
                <p:grpSpPr>
                  <a:xfrm>
                    <a:off x="2156549" y="2881916"/>
                    <a:ext cx="2249915" cy="2249913"/>
                    <a:chOff x="1168839" y="2212194"/>
                    <a:chExt cx="2535830" cy="2535828"/>
                  </a:xfrm>
                </p:grpSpPr>
                <p:sp>
                  <p:nvSpPr>
                    <p:cNvPr id="54" name="椭圆 53"/>
                    <p:cNvSpPr/>
                    <p:nvPr/>
                  </p:nvSpPr>
                  <p:spPr>
                    <a:xfrm>
                      <a:off x="1168839" y="2212194"/>
                      <a:ext cx="2535830" cy="2535828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600"/>
                    </a:p>
                  </p:txBody>
                </p:sp>
                <p:sp>
                  <p:nvSpPr>
                    <p:cNvPr id="55" name="椭圆 54"/>
                    <p:cNvSpPr/>
                    <p:nvPr/>
                  </p:nvSpPr>
                  <p:spPr>
                    <a:xfrm>
                      <a:off x="1290272" y="2333626"/>
                      <a:ext cx="2292965" cy="2292965"/>
                    </a:xfrm>
                    <a:prstGeom prst="ellips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600"/>
                    </a:p>
                  </p:txBody>
                </p:sp>
              </p:grpSp>
              <p:sp>
                <p:nvSpPr>
                  <p:cNvPr id="53" name="文本框 52"/>
                  <p:cNvSpPr txBox="1"/>
                  <p:nvPr/>
                </p:nvSpPr>
                <p:spPr>
                  <a:xfrm>
                    <a:off x="2538232" y="3435235"/>
                    <a:ext cx="1479114" cy="126395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2000" b="1" dirty="0">
                        <a:solidFill>
                          <a:schemeClr val="bg1"/>
                        </a:solidFill>
                      </a:rPr>
                      <a:t>职务</a:t>
                    </a:r>
                    <a:endParaRPr lang="en-US" altLang="zh-CN" sz="2000" b="1" dirty="0">
                      <a:solidFill>
                        <a:schemeClr val="bg1"/>
                      </a:solidFill>
                    </a:endParaRPr>
                  </a:p>
                  <a:p>
                    <a:pPr algn="ctr"/>
                    <a:r>
                      <a:rPr lang="zh-CN" altLang="en-US" sz="2000" b="1" dirty="0">
                        <a:solidFill>
                          <a:schemeClr val="bg1"/>
                        </a:solidFill>
                      </a:rPr>
                      <a:t>名称</a:t>
                    </a:r>
                  </a:p>
                </p:txBody>
              </p:sp>
            </p:grpSp>
            <p:grpSp>
              <p:nvGrpSpPr>
                <p:cNvPr id="56" name="组合 55"/>
                <p:cNvGrpSpPr/>
                <p:nvPr/>
              </p:nvGrpSpPr>
              <p:grpSpPr>
                <a:xfrm>
                  <a:off x="1697435" y="609505"/>
                  <a:ext cx="1186162" cy="1186161"/>
                  <a:chOff x="2156549" y="2881916"/>
                  <a:chExt cx="2249915" cy="2249913"/>
                </a:xfrm>
              </p:grpSpPr>
              <p:grpSp>
                <p:nvGrpSpPr>
                  <p:cNvPr id="57" name="组合 56"/>
                  <p:cNvGrpSpPr/>
                  <p:nvPr/>
                </p:nvGrpSpPr>
                <p:grpSpPr>
                  <a:xfrm>
                    <a:off x="2156549" y="2881916"/>
                    <a:ext cx="2249915" cy="2249913"/>
                    <a:chOff x="1168839" y="2212194"/>
                    <a:chExt cx="2535830" cy="2535828"/>
                  </a:xfrm>
                </p:grpSpPr>
                <p:sp>
                  <p:nvSpPr>
                    <p:cNvPr id="59" name="椭圆 58"/>
                    <p:cNvSpPr/>
                    <p:nvPr/>
                  </p:nvSpPr>
                  <p:spPr>
                    <a:xfrm>
                      <a:off x="1168839" y="2212194"/>
                      <a:ext cx="2535830" cy="2535828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60" name="椭圆 59"/>
                    <p:cNvSpPr/>
                    <p:nvPr/>
                  </p:nvSpPr>
                  <p:spPr>
                    <a:xfrm>
                      <a:off x="1290272" y="2333626"/>
                      <a:ext cx="2292965" cy="2292965"/>
                    </a:xfrm>
                    <a:prstGeom prst="ellips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58" name="文本框 57"/>
                  <p:cNvSpPr txBox="1"/>
                  <p:nvPr/>
                </p:nvSpPr>
                <p:spPr>
                  <a:xfrm>
                    <a:off x="2538231" y="3350097"/>
                    <a:ext cx="1479111" cy="132807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</a:t>
                    </a:r>
                    <a:endParaRPr lang="en-US" altLang="zh-CN" sz="1400" b="1" dirty="0">
                      <a:solidFill>
                        <a:schemeClr val="bg1"/>
                      </a:solidFill>
                    </a:endParaRPr>
                  </a:p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名称</a:t>
                    </a:r>
                  </a:p>
                </p:txBody>
              </p:sp>
            </p:grpSp>
            <p:grpSp>
              <p:nvGrpSpPr>
                <p:cNvPr id="61" name="组合 60"/>
                <p:cNvGrpSpPr/>
                <p:nvPr/>
              </p:nvGrpSpPr>
              <p:grpSpPr>
                <a:xfrm>
                  <a:off x="2535737" y="5066504"/>
                  <a:ext cx="1432650" cy="1432648"/>
                  <a:chOff x="2156549" y="2881916"/>
                  <a:chExt cx="2249915" cy="2249913"/>
                </a:xfrm>
              </p:grpSpPr>
              <p:grpSp>
                <p:nvGrpSpPr>
                  <p:cNvPr id="62" name="组合 61"/>
                  <p:cNvGrpSpPr/>
                  <p:nvPr/>
                </p:nvGrpSpPr>
                <p:grpSpPr>
                  <a:xfrm>
                    <a:off x="2156549" y="2881916"/>
                    <a:ext cx="2249915" cy="2249913"/>
                    <a:chOff x="1168839" y="2212194"/>
                    <a:chExt cx="2535830" cy="2535828"/>
                  </a:xfrm>
                </p:grpSpPr>
                <p:sp>
                  <p:nvSpPr>
                    <p:cNvPr id="64" name="椭圆 63"/>
                    <p:cNvSpPr/>
                    <p:nvPr/>
                  </p:nvSpPr>
                  <p:spPr>
                    <a:xfrm>
                      <a:off x="1168839" y="2212194"/>
                      <a:ext cx="2535830" cy="2535828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65" name="椭圆 64"/>
                    <p:cNvSpPr/>
                    <p:nvPr/>
                  </p:nvSpPr>
                  <p:spPr>
                    <a:xfrm>
                      <a:off x="1290272" y="2333626"/>
                      <a:ext cx="2292965" cy="2292965"/>
                    </a:xfrm>
                    <a:prstGeom prst="ellips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63" name="文本框 62"/>
                  <p:cNvSpPr txBox="1"/>
                  <p:nvPr/>
                </p:nvSpPr>
                <p:spPr>
                  <a:xfrm>
                    <a:off x="2538232" y="3435234"/>
                    <a:ext cx="1479113" cy="122894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600" b="1" dirty="0">
                        <a:solidFill>
                          <a:schemeClr val="bg1"/>
                        </a:solidFill>
                      </a:rPr>
                      <a:t>职务</a:t>
                    </a:r>
                    <a:endParaRPr lang="en-US" altLang="zh-CN" sz="1600" b="1" dirty="0">
                      <a:solidFill>
                        <a:schemeClr val="bg1"/>
                      </a:solidFill>
                    </a:endParaRPr>
                  </a:p>
                  <a:p>
                    <a:pPr algn="ctr"/>
                    <a:r>
                      <a:rPr lang="zh-CN" altLang="en-US" sz="1600" b="1" dirty="0">
                        <a:solidFill>
                          <a:schemeClr val="bg1"/>
                        </a:solidFill>
                      </a:rPr>
                      <a:t>名称</a:t>
                    </a:r>
                  </a:p>
                </p:txBody>
              </p:sp>
            </p:grpSp>
            <p:grpSp>
              <p:nvGrpSpPr>
                <p:cNvPr id="66" name="组合 65"/>
                <p:cNvGrpSpPr/>
                <p:nvPr/>
              </p:nvGrpSpPr>
              <p:grpSpPr>
                <a:xfrm>
                  <a:off x="5295184" y="5065170"/>
                  <a:ext cx="977439" cy="977437"/>
                  <a:chOff x="2156549" y="2881916"/>
                  <a:chExt cx="2249915" cy="2249913"/>
                </a:xfrm>
              </p:grpSpPr>
              <p:grpSp>
                <p:nvGrpSpPr>
                  <p:cNvPr id="67" name="组合 66"/>
                  <p:cNvGrpSpPr/>
                  <p:nvPr/>
                </p:nvGrpSpPr>
                <p:grpSpPr>
                  <a:xfrm>
                    <a:off x="2156549" y="2881916"/>
                    <a:ext cx="2249915" cy="2249913"/>
                    <a:chOff x="1168839" y="2212194"/>
                    <a:chExt cx="2535830" cy="2535828"/>
                  </a:xfrm>
                </p:grpSpPr>
                <p:sp>
                  <p:nvSpPr>
                    <p:cNvPr id="69" name="椭圆 68"/>
                    <p:cNvSpPr/>
                    <p:nvPr/>
                  </p:nvSpPr>
                  <p:spPr>
                    <a:xfrm>
                      <a:off x="1168839" y="2212194"/>
                      <a:ext cx="2535830" cy="2535828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000"/>
                    </a:p>
                  </p:txBody>
                </p:sp>
                <p:sp>
                  <p:nvSpPr>
                    <p:cNvPr id="70" name="椭圆 69"/>
                    <p:cNvSpPr/>
                    <p:nvPr/>
                  </p:nvSpPr>
                  <p:spPr>
                    <a:xfrm>
                      <a:off x="1290272" y="2333626"/>
                      <a:ext cx="2292965" cy="2292965"/>
                    </a:xfrm>
                    <a:prstGeom prst="ellips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000"/>
                    </a:p>
                  </p:txBody>
                </p:sp>
              </p:grpSp>
              <p:sp>
                <p:nvSpPr>
                  <p:cNvPr id="68" name="文本框 67"/>
                  <p:cNvSpPr txBox="1"/>
                  <p:nvPr/>
                </p:nvSpPr>
                <p:spPr>
                  <a:xfrm>
                    <a:off x="2538231" y="3435237"/>
                    <a:ext cx="1479114" cy="132726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100" b="1" dirty="0">
                        <a:solidFill>
                          <a:schemeClr val="bg1"/>
                        </a:solidFill>
                      </a:rPr>
                      <a:t>职务</a:t>
                    </a:r>
                    <a:endParaRPr lang="en-US" altLang="zh-CN" sz="1100" b="1" dirty="0">
                      <a:solidFill>
                        <a:schemeClr val="bg1"/>
                      </a:solidFill>
                    </a:endParaRPr>
                  </a:p>
                  <a:p>
                    <a:pPr algn="ctr"/>
                    <a:r>
                      <a:rPr lang="zh-CN" altLang="en-US" sz="1100" b="1" dirty="0">
                        <a:solidFill>
                          <a:schemeClr val="bg1"/>
                        </a:solidFill>
                      </a:rPr>
                      <a:t>名称</a:t>
                    </a:r>
                  </a:p>
                </p:txBody>
              </p:sp>
            </p:grpSp>
          </p:grpSp>
        </p:grpSp>
        <p:grpSp>
          <p:nvGrpSpPr>
            <p:cNvPr id="73" name="组合 72"/>
            <p:cNvGrpSpPr/>
            <p:nvPr/>
          </p:nvGrpSpPr>
          <p:grpSpPr>
            <a:xfrm>
              <a:off x="3083928" y="1629691"/>
              <a:ext cx="922047" cy="736226"/>
              <a:chOff x="1079474" y="4833658"/>
              <a:chExt cx="922047" cy="736226"/>
            </a:xfrm>
          </p:grpSpPr>
          <p:sp>
            <p:nvSpPr>
              <p:cNvPr id="74" name="文本框 73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5" name="文本框 74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2056633" y="3591352"/>
              <a:ext cx="922047" cy="736226"/>
              <a:chOff x="1079474" y="4833658"/>
              <a:chExt cx="922047" cy="736226"/>
            </a:xfrm>
          </p:grpSpPr>
          <p:sp>
            <p:nvSpPr>
              <p:cNvPr id="78" name="文本框 77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9" name="文本框 78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80" name="文本框 79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81" name="组合 80"/>
            <p:cNvGrpSpPr/>
            <p:nvPr/>
          </p:nvGrpSpPr>
          <p:grpSpPr>
            <a:xfrm>
              <a:off x="3651903" y="5213657"/>
              <a:ext cx="922047" cy="736226"/>
              <a:chOff x="1079474" y="4833658"/>
              <a:chExt cx="922047" cy="736226"/>
            </a:xfrm>
          </p:grpSpPr>
          <p:sp>
            <p:nvSpPr>
              <p:cNvPr id="82" name="文本框 81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83" name="文本框 82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84" name="文本框 83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117" name="组合 116"/>
            <p:cNvGrpSpPr/>
            <p:nvPr/>
          </p:nvGrpSpPr>
          <p:grpSpPr>
            <a:xfrm>
              <a:off x="7852478" y="4867742"/>
              <a:ext cx="922047" cy="736226"/>
              <a:chOff x="1079474" y="4833658"/>
              <a:chExt cx="922047" cy="736226"/>
            </a:xfrm>
          </p:grpSpPr>
          <p:sp>
            <p:nvSpPr>
              <p:cNvPr id="118" name="文本框 117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119" name="文本框 118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120" name="文本框 119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组合 66"/>
          <p:cNvGrpSpPr/>
          <p:nvPr/>
        </p:nvGrpSpPr>
        <p:grpSpPr>
          <a:xfrm>
            <a:off x="-3028" y="1"/>
            <a:ext cx="12195028" cy="6858000"/>
            <a:chOff x="-3028" y="1"/>
            <a:chExt cx="12195028" cy="6858000"/>
          </a:xfrm>
        </p:grpSpPr>
        <p:pic>
          <p:nvPicPr>
            <p:cNvPr id="68" name="图片 67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0" y="1"/>
              <a:ext cx="12192000" cy="6858000"/>
            </a:xfrm>
            <a:prstGeom prst="rect">
              <a:avLst/>
            </a:prstGeom>
          </p:spPr>
        </p:pic>
        <p:sp>
          <p:nvSpPr>
            <p:cNvPr id="69" name="文本框 68"/>
            <p:cNvSpPr txBox="1"/>
            <p:nvPr/>
          </p:nvSpPr>
          <p:spPr>
            <a:xfrm>
              <a:off x="865188" y="342337"/>
              <a:ext cx="5420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组织架构模板</a:t>
              </a:r>
            </a:p>
          </p:txBody>
        </p:sp>
        <p:sp>
          <p:nvSpPr>
            <p:cNvPr id="70" name="等腰三角形 69"/>
            <p:cNvSpPr/>
            <p:nvPr/>
          </p:nvSpPr>
          <p:spPr>
            <a:xfrm rot="5400000">
              <a:off x="-36677" y="375986"/>
              <a:ext cx="502920" cy="43562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2720242" y="1512179"/>
            <a:ext cx="6775281" cy="4655155"/>
            <a:chOff x="2720242" y="1512179"/>
            <a:chExt cx="6775281" cy="4655155"/>
          </a:xfrm>
        </p:grpSpPr>
        <p:sp>
          <p:nvSpPr>
            <p:cNvPr id="2" name="椭圆 1"/>
            <p:cNvSpPr/>
            <p:nvPr/>
          </p:nvSpPr>
          <p:spPr>
            <a:xfrm>
              <a:off x="4145215" y="2223983"/>
              <a:ext cx="3888000" cy="388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90500" dist="50800" dir="13500000">
                <a:prstClr val="black">
                  <a:alpha val="4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正五边形 2"/>
            <p:cNvSpPr/>
            <p:nvPr/>
          </p:nvSpPr>
          <p:spPr>
            <a:xfrm>
              <a:off x="4181003" y="2136897"/>
              <a:ext cx="3816424" cy="3634690"/>
            </a:xfrm>
            <a:prstGeom prst="pentagon">
              <a:avLst/>
            </a:prstGeom>
            <a:solidFill>
              <a:schemeClr val="accent1"/>
            </a:soli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5068224" y="3114097"/>
              <a:ext cx="2122584" cy="2122584"/>
            </a:xfrm>
            <a:prstGeom prst="ellipse">
              <a:avLst/>
            </a:pr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3764329" y="3079426"/>
              <a:ext cx="1014512" cy="1014512"/>
              <a:chOff x="2156549" y="2881916"/>
              <a:chExt cx="2249915" cy="2249913"/>
            </a:xfrm>
          </p:grpSpPr>
          <p:grpSp>
            <p:nvGrpSpPr>
              <p:cNvPr id="39" name="组合 38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41" name="椭圆 40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  <p:sp>
              <p:nvSpPr>
                <p:cNvPr id="42" name="椭圆 41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40" name="文本框 39"/>
              <p:cNvSpPr txBox="1"/>
              <p:nvPr/>
            </p:nvSpPr>
            <p:spPr>
              <a:xfrm>
                <a:off x="2538232" y="3363117"/>
                <a:ext cx="1479111" cy="129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16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5580147" y="1741150"/>
              <a:ext cx="1014512" cy="1014512"/>
              <a:chOff x="2156549" y="2881916"/>
              <a:chExt cx="2249915" cy="2249913"/>
            </a:xfrm>
          </p:grpSpPr>
          <p:grpSp>
            <p:nvGrpSpPr>
              <p:cNvPr id="44" name="组合 43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46" name="椭圆 45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  <p:sp>
              <p:nvSpPr>
                <p:cNvPr id="47" name="椭圆 46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45" name="文本框 44"/>
              <p:cNvSpPr txBox="1"/>
              <p:nvPr/>
            </p:nvSpPr>
            <p:spPr>
              <a:xfrm>
                <a:off x="2538232" y="3363117"/>
                <a:ext cx="1479111" cy="129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16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7437507" y="3050547"/>
              <a:ext cx="1014512" cy="1014512"/>
              <a:chOff x="2156549" y="2881916"/>
              <a:chExt cx="2249915" cy="2249913"/>
            </a:xfrm>
          </p:grpSpPr>
          <p:grpSp>
            <p:nvGrpSpPr>
              <p:cNvPr id="49" name="组合 48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51" name="椭圆 50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  <p:sp>
              <p:nvSpPr>
                <p:cNvPr id="52" name="椭圆 51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50" name="文本框 49"/>
              <p:cNvSpPr txBox="1"/>
              <p:nvPr/>
            </p:nvSpPr>
            <p:spPr>
              <a:xfrm>
                <a:off x="2538232" y="3363117"/>
                <a:ext cx="1479111" cy="129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16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6696559" y="5152822"/>
              <a:ext cx="1014512" cy="1014512"/>
              <a:chOff x="2156549" y="2881916"/>
              <a:chExt cx="2249915" cy="2249913"/>
            </a:xfrm>
          </p:grpSpPr>
          <p:grpSp>
            <p:nvGrpSpPr>
              <p:cNvPr id="54" name="组合 53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56" name="椭圆 55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  <p:sp>
              <p:nvSpPr>
                <p:cNvPr id="57" name="椭圆 56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55" name="文本框 54"/>
              <p:cNvSpPr txBox="1"/>
              <p:nvPr/>
            </p:nvSpPr>
            <p:spPr>
              <a:xfrm>
                <a:off x="2538232" y="3363117"/>
                <a:ext cx="1479111" cy="129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16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>
              <a:off x="4565635" y="5152822"/>
              <a:ext cx="1014512" cy="1014512"/>
              <a:chOff x="2156549" y="2881916"/>
              <a:chExt cx="2249915" cy="2249913"/>
            </a:xfrm>
          </p:grpSpPr>
          <p:grpSp>
            <p:nvGrpSpPr>
              <p:cNvPr id="59" name="组合 58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61" name="椭圆 60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  <p:sp>
              <p:nvSpPr>
                <p:cNvPr id="62" name="椭圆 61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200"/>
                </a:p>
              </p:txBody>
            </p:sp>
          </p:grpSp>
          <p:sp>
            <p:nvSpPr>
              <p:cNvPr id="60" name="文本框 59"/>
              <p:cNvSpPr txBox="1"/>
              <p:nvPr/>
            </p:nvSpPr>
            <p:spPr>
              <a:xfrm>
                <a:off x="2538232" y="3363117"/>
                <a:ext cx="1479111" cy="129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16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6789024" y="1512179"/>
              <a:ext cx="922047" cy="736226"/>
              <a:chOff x="1079474" y="4833658"/>
              <a:chExt cx="922047" cy="736226"/>
            </a:xfrm>
          </p:grpSpPr>
          <p:sp>
            <p:nvSpPr>
              <p:cNvPr id="64" name="文本框 63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65" name="文本框 64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66" name="文本框 65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8573476" y="3149532"/>
              <a:ext cx="922047" cy="736226"/>
              <a:chOff x="1079474" y="4833658"/>
              <a:chExt cx="922047" cy="736226"/>
            </a:xfrm>
          </p:grpSpPr>
          <p:sp>
            <p:nvSpPr>
              <p:cNvPr id="73" name="文本框 72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4" name="文本框 73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5" name="文本框 74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2720242" y="3149532"/>
              <a:ext cx="922047" cy="736226"/>
              <a:chOff x="1079474" y="4833658"/>
              <a:chExt cx="922047" cy="736226"/>
            </a:xfrm>
          </p:grpSpPr>
          <p:sp>
            <p:nvSpPr>
              <p:cNvPr id="77" name="文本框 76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8" name="文本框 77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9" name="文本框 78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80" name="组合 79"/>
            <p:cNvGrpSpPr/>
            <p:nvPr/>
          </p:nvGrpSpPr>
          <p:grpSpPr>
            <a:xfrm>
              <a:off x="3519289" y="5291964"/>
              <a:ext cx="922047" cy="736226"/>
              <a:chOff x="1079474" y="4833658"/>
              <a:chExt cx="922047" cy="736226"/>
            </a:xfrm>
          </p:grpSpPr>
          <p:sp>
            <p:nvSpPr>
              <p:cNvPr id="81" name="文本框 80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82" name="文本框 81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83" name="文本框 82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7783021" y="5291964"/>
              <a:ext cx="922047" cy="736226"/>
              <a:chOff x="1079474" y="4833658"/>
              <a:chExt cx="922047" cy="736226"/>
            </a:xfrm>
          </p:grpSpPr>
          <p:sp>
            <p:nvSpPr>
              <p:cNvPr id="85" name="文本框 84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86" name="文本框 85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87" name="文本框 86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sp>
          <p:nvSpPr>
            <p:cNvPr id="88" name="文本框 87"/>
            <p:cNvSpPr txBox="1"/>
            <p:nvPr/>
          </p:nvSpPr>
          <p:spPr>
            <a:xfrm>
              <a:off x="5317555" y="3937150"/>
              <a:ext cx="15812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b="1" dirty="0">
                  <a:solidFill>
                    <a:schemeClr val="accent1"/>
                  </a:solidFill>
                </a:rPr>
                <a:t>董事长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组合 91"/>
          <p:cNvGrpSpPr/>
          <p:nvPr/>
        </p:nvGrpSpPr>
        <p:grpSpPr>
          <a:xfrm>
            <a:off x="-3028" y="1"/>
            <a:ext cx="12195028" cy="6858000"/>
            <a:chOff x="-3028" y="1"/>
            <a:chExt cx="12195028" cy="6858000"/>
          </a:xfrm>
        </p:grpSpPr>
        <p:pic>
          <p:nvPicPr>
            <p:cNvPr id="93" name="图片 92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0" y="1"/>
              <a:ext cx="12192000" cy="6858000"/>
            </a:xfrm>
            <a:prstGeom prst="rect">
              <a:avLst/>
            </a:prstGeom>
          </p:spPr>
        </p:pic>
        <p:sp>
          <p:nvSpPr>
            <p:cNvPr id="94" name="文本框 93"/>
            <p:cNvSpPr txBox="1"/>
            <p:nvPr/>
          </p:nvSpPr>
          <p:spPr>
            <a:xfrm>
              <a:off x="865188" y="342337"/>
              <a:ext cx="5420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组织架构模板</a:t>
              </a:r>
            </a:p>
          </p:txBody>
        </p:sp>
        <p:sp>
          <p:nvSpPr>
            <p:cNvPr id="95" name="等腰三角形 94"/>
            <p:cNvSpPr/>
            <p:nvPr/>
          </p:nvSpPr>
          <p:spPr>
            <a:xfrm rot="5400000">
              <a:off x="-36677" y="375986"/>
              <a:ext cx="502920" cy="43562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1088375" y="1427989"/>
            <a:ext cx="9985942" cy="4839809"/>
            <a:chOff x="1088375" y="1427989"/>
            <a:chExt cx="9985942" cy="4839809"/>
          </a:xfrm>
        </p:grpSpPr>
        <p:grpSp>
          <p:nvGrpSpPr>
            <p:cNvPr id="56" name="组合 55"/>
            <p:cNvGrpSpPr/>
            <p:nvPr/>
          </p:nvGrpSpPr>
          <p:grpSpPr>
            <a:xfrm>
              <a:off x="3190244" y="1948048"/>
              <a:ext cx="6222758" cy="3591898"/>
              <a:chOff x="3190244" y="1948048"/>
              <a:chExt cx="6222758" cy="3591898"/>
            </a:xfrm>
          </p:grpSpPr>
          <p:cxnSp>
            <p:nvCxnSpPr>
              <p:cNvPr id="43" name="直接连接符 42"/>
              <p:cNvCxnSpPr/>
              <p:nvPr/>
            </p:nvCxnSpPr>
            <p:spPr>
              <a:xfrm>
                <a:off x="3190244" y="3340100"/>
                <a:ext cx="2175051" cy="27824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>
                <a:off x="4621219" y="2021695"/>
                <a:ext cx="1055681" cy="1205699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 flipH="1">
                <a:off x="6603623" y="1948048"/>
                <a:ext cx="1032636" cy="1286134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flipH="1">
                <a:off x="6716878" y="2847093"/>
                <a:ext cx="2696124" cy="771247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 flipH="1" flipV="1">
                <a:off x="6536682" y="4025923"/>
                <a:ext cx="2193950" cy="700473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/>
            </p:nvCxnSpPr>
            <p:spPr>
              <a:xfrm>
                <a:off x="6243268" y="3879208"/>
                <a:ext cx="939895" cy="1660738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 flipV="1">
                <a:off x="4049706" y="4146540"/>
                <a:ext cx="1429104" cy="1023138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组合 1"/>
            <p:cNvGrpSpPr/>
            <p:nvPr/>
          </p:nvGrpSpPr>
          <p:grpSpPr>
            <a:xfrm>
              <a:off x="4990067" y="2683431"/>
              <a:ext cx="2211866" cy="2211864"/>
              <a:chOff x="2156549" y="2881916"/>
              <a:chExt cx="2249915" cy="2249913"/>
            </a:xfrm>
          </p:grpSpPr>
          <p:grpSp>
            <p:nvGrpSpPr>
              <p:cNvPr id="3" name="组合 2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5" name="椭圆 4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800"/>
                </a:p>
              </p:txBody>
            </p:sp>
            <p:sp>
              <p:nvSpPr>
                <p:cNvPr id="6" name="椭圆 5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800"/>
                </a:p>
              </p:txBody>
            </p:sp>
          </p:grpSp>
          <p:sp>
            <p:nvSpPr>
              <p:cNvPr id="4" name="文本框 3"/>
              <p:cNvSpPr txBox="1"/>
              <p:nvPr/>
            </p:nvSpPr>
            <p:spPr>
              <a:xfrm>
                <a:off x="2538232" y="3435236"/>
                <a:ext cx="1479113" cy="1143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36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36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36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1914520" y="2425739"/>
              <a:ext cx="1542496" cy="1542494"/>
              <a:chOff x="2156549" y="2881916"/>
              <a:chExt cx="2249915" cy="2249913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10" name="椭圆 9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" name="椭圆 10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9" name="文本框 8"/>
              <p:cNvSpPr txBox="1"/>
              <p:nvPr/>
            </p:nvSpPr>
            <p:spPr>
              <a:xfrm>
                <a:off x="2538232" y="3435236"/>
                <a:ext cx="1479113" cy="1071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4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4012168" y="1465878"/>
              <a:ext cx="1111636" cy="1111635"/>
              <a:chOff x="2156549" y="2881916"/>
              <a:chExt cx="2249915" cy="2249913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15" name="椭圆 14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/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/>
                </a:p>
              </p:txBody>
            </p:sp>
          </p:grpSp>
          <p:sp>
            <p:nvSpPr>
              <p:cNvPr id="14" name="文本框 13"/>
              <p:cNvSpPr txBox="1"/>
              <p:nvPr/>
            </p:nvSpPr>
            <p:spPr>
              <a:xfrm>
                <a:off x="2538233" y="3358123"/>
                <a:ext cx="1479113" cy="1308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3509583" y="4597456"/>
              <a:ext cx="1111636" cy="1111635"/>
              <a:chOff x="2156549" y="2881916"/>
              <a:chExt cx="2249915" cy="2249913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20" name="椭圆 19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/>
                </a:p>
              </p:txBody>
            </p:sp>
            <p:sp>
              <p:nvSpPr>
                <p:cNvPr id="21" name="椭圆 20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/>
                </a:p>
              </p:txBody>
            </p:sp>
          </p:grpSp>
          <p:sp>
            <p:nvSpPr>
              <p:cNvPr id="19" name="文本框 18"/>
              <p:cNvSpPr txBox="1"/>
              <p:nvPr/>
            </p:nvSpPr>
            <p:spPr>
              <a:xfrm>
                <a:off x="2538233" y="3409532"/>
                <a:ext cx="1479113" cy="1308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7227123" y="1445771"/>
              <a:ext cx="951677" cy="951676"/>
              <a:chOff x="2156549" y="2881916"/>
              <a:chExt cx="2249915" cy="2249913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25" name="椭圆 24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100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100"/>
                </a:p>
              </p:txBody>
            </p:sp>
          </p:grpSp>
          <p:sp>
            <p:nvSpPr>
              <p:cNvPr id="24" name="文本框 23"/>
              <p:cNvSpPr txBox="1"/>
              <p:nvPr/>
            </p:nvSpPr>
            <p:spPr>
              <a:xfrm>
                <a:off x="2538233" y="3375186"/>
                <a:ext cx="1479112" cy="123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14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14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8836551" y="2075846"/>
              <a:ext cx="1542496" cy="1542494"/>
              <a:chOff x="2156549" y="2881916"/>
              <a:chExt cx="2249915" cy="2249913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30" name="椭圆 29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" name="椭圆 30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9" name="文本框 28"/>
              <p:cNvSpPr txBox="1"/>
              <p:nvPr/>
            </p:nvSpPr>
            <p:spPr>
              <a:xfrm>
                <a:off x="2538232" y="3435236"/>
                <a:ext cx="1479113" cy="1071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4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8354598" y="4233559"/>
              <a:ext cx="1111636" cy="1111635"/>
              <a:chOff x="2156549" y="2881916"/>
              <a:chExt cx="2249915" cy="2249913"/>
            </a:xfrm>
          </p:grpSpPr>
          <p:grpSp>
            <p:nvGrpSpPr>
              <p:cNvPr id="33" name="组合 32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35" name="椭圆 34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/>
                </a:p>
              </p:txBody>
            </p:sp>
            <p:sp>
              <p:nvSpPr>
                <p:cNvPr id="36" name="椭圆 35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/>
                </a:p>
              </p:txBody>
            </p:sp>
          </p:grpSp>
          <p:sp>
            <p:nvSpPr>
              <p:cNvPr id="34" name="文本框 33"/>
              <p:cNvSpPr txBox="1"/>
              <p:nvPr/>
            </p:nvSpPr>
            <p:spPr>
              <a:xfrm>
                <a:off x="2538233" y="3409532"/>
                <a:ext cx="1479113" cy="1308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6716878" y="5156163"/>
              <a:ext cx="1111636" cy="1111635"/>
              <a:chOff x="2156549" y="2881916"/>
              <a:chExt cx="2249915" cy="2249913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40" name="椭圆 39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/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/>
                </a:p>
              </p:txBody>
            </p:sp>
          </p:grpSp>
          <p:sp>
            <p:nvSpPr>
              <p:cNvPr id="39" name="文本框 38"/>
              <p:cNvSpPr txBox="1"/>
              <p:nvPr/>
            </p:nvSpPr>
            <p:spPr>
              <a:xfrm>
                <a:off x="2538233" y="3383828"/>
                <a:ext cx="1479113" cy="1308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>
              <a:off x="2966953" y="1475287"/>
              <a:ext cx="922047" cy="736226"/>
              <a:chOff x="1079474" y="4833658"/>
              <a:chExt cx="922047" cy="736226"/>
            </a:xfrm>
          </p:grpSpPr>
          <p:sp>
            <p:nvSpPr>
              <p:cNvPr id="58" name="文本框 57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59" name="文本框 58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>
              <a:off x="1088375" y="3563188"/>
              <a:ext cx="922047" cy="736226"/>
              <a:chOff x="1079474" y="4833658"/>
              <a:chExt cx="922047" cy="736226"/>
            </a:xfrm>
          </p:grpSpPr>
          <p:sp>
            <p:nvSpPr>
              <p:cNvPr id="62" name="文本框 61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64" name="文本框 63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2388119" y="5036034"/>
              <a:ext cx="922047" cy="736226"/>
              <a:chOff x="1079474" y="4833658"/>
              <a:chExt cx="922047" cy="736226"/>
            </a:xfrm>
          </p:grpSpPr>
          <p:sp>
            <p:nvSpPr>
              <p:cNvPr id="66" name="文本框 65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68" name="文本框 67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5755628" y="5246630"/>
              <a:ext cx="922047" cy="736226"/>
              <a:chOff x="1079474" y="4833658"/>
              <a:chExt cx="922047" cy="736226"/>
            </a:xfrm>
          </p:grpSpPr>
          <p:sp>
            <p:nvSpPr>
              <p:cNvPr id="70" name="文本框 69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1" name="文本框 70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2" name="文本框 71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>
              <a:off x="9466234" y="5224187"/>
              <a:ext cx="922047" cy="736226"/>
              <a:chOff x="1079474" y="4833658"/>
              <a:chExt cx="922047" cy="736226"/>
            </a:xfrm>
          </p:grpSpPr>
          <p:sp>
            <p:nvSpPr>
              <p:cNvPr id="74" name="文本框 73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5" name="文本框 74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10152270" y="3421250"/>
              <a:ext cx="922047" cy="736226"/>
              <a:chOff x="1079474" y="4833658"/>
              <a:chExt cx="922047" cy="736226"/>
            </a:xfrm>
          </p:grpSpPr>
          <p:sp>
            <p:nvSpPr>
              <p:cNvPr id="78" name="文本框 77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9" name="文本框 78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80" name="文本框 79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81" name="组合 80"/>
            <p:cNvGrpSpPr/>
            <p:nvPr/>
          </p:nvGrpSpPr>
          <p:grpSpPr>
            <a:xfrm>
              <a:off x="8269422" y="1427989"/>
              <a:ext cx="922047" cy="736226"/>
              <a:chOff x="1079474" y="4833658"/>
              <a:chExt cx="922047" cy="736226"/>
            </a:xfrm>
          </p:grpSpPr>
          <p:sp>
            <p:nvSpPr>
              <p:cNvPr id="82" name="文本框 81"/>
              <p:cNvSpPr txBox="1"/>
              <p:nvPr/>
            </p:nvSpPr>
            <p:spPr>
              <a:xfrm>
                <a:off x="1079474" y="4833658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83" name="文本框 82"/>
              <p:cNvSpPr txBox="1"/>
              <p:nvPr/>
            </p:nvSpPr>
            <p:spPr>
              <a:xfrm>
                <a:off x="1079474" y="5070966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84" name="文本框 83"/>
              <p:cNvSpPr txBox="1"/>
              <p:nvPr/>
            </p:nvSpPr>
            <p:spPr>
              <a:xfrm>
                <a:off x="1079474" y="5308274"/>
                <a:ext cx="92204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l"/>
                </a:pPr>
                <a:r>
                  <a:rPr lang="zh-CN" altLang="en-US" sz="1100" dirty="0"/>
                  <a:t>部门名称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-3028" y="1"/>
            <a:ext cx="12195028" cy="6858000"/>
            <a:chOff x="-3028" y="1"/>
            <a:chExt cx="12195028" cy="6858000"/>
          </a:xfrm>
        </p:grpSpPr>
        <p:pic>
          <p:nvPicPr>
            <p:cNvPr id="33" name="图片 32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0" y="1"/>
              <a:ext cx="12192000" cy="6858000"/>
            </a:xfrm>
            <a:prstGeom prst="rect">
              <a:avLst/>
            </a:prstGeom>
          </p:spPr>
        </p:pic>
        <p:sp>
          <p:nvSpPr>
            <p:cNvPr id="34" name="文本框 33"/>
            <p:cNvSpPr txBox="1"/>
            <p:nvPr/>
          </p:nvSpPr>
          <p:spPr>
            <a:xfrm>
              <a:off x="865188" y="342337"/>
              <a:ext cx="5420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组织架构模板</a:t>
              </a:r>
            </a:p>
          </p:txBody>
        </p:sp>
        <p:sp>
          <p:nvSpPr>
            <p:cNvPr id="35" name="等腰三角形 34"/>
            <p:cNvSpPr/>
            <p:nvPr/>
          </p:nvSpPr>
          <p:spPr>
            <a:xfrm rot="5400000">
              <a:off x="-36677" y="375986"/>
              <a:ext cx="502920" cy="43562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835354" y="2748755"/>
            <a:ext cx="6519708" cy="2284412"/>
            <a:chOff x="2495551" y="2306638"/>
            <a:chExt cx="7199313" cy="2522537"/>
          </a:xfrm>
        </p:grpSpPr>
        <p:sp>
          <p:nvSpPr>
            <p:cNvPr id="8" name="AutoShape 73"/>
            <p:cNvSpPr>
              <a:spLocks noChangeArrowheads="1"/>
            </p:cNvSpPr>
            <p:nvPr/>
          </p:nvSpPr>
          <p:spPr bwMode="auto">
            <a:xfrm rot="1800000">
              <a:off x="2497139" y="2308225"/>
              <a:ext cx="7197725" cy="2520950"/>
            </a:xfrm>
            <a:custGeom>
              <a:avLst/>
              <a:gdLst>
                <a:gd name="T0" fmla="*/ 1199241519 w 21600"/>
                <a:gd name="T1" fmla="*/ 0 h 21600"/>
                <a:gd name="T2" fmla="*/ 351222361 w 21600"/>
                <a:gd name="T3" fmla="*/ 43084435 h 21600"/>
                <a:gd name="T4" fmla="*/ 0 w 21600"/>
                <a:gd name="T5" fmla="*/ 147110859 h 21600"/>
                <a:gd name="T6" fmla="*/ 351222361 w 21600"/>
                <a:gd name="T7" fmla="*/ 251137298 h 21600"/>
                <a:gd name="T8" fmla="*/ 1199241519 w 21600"/>
                <a:gd name="T9" fmla="*/ 294221719 h 21600"/>
                <a:gd name="T10" fmla="*/ 2047260844 w 21600"/>
                <a:gd name="T11" fmla="*/ 251137298 h 21600"/>
                <a:gd name="T12" fmla="*/ 2147483647 w 21600"/>
                <a:gd name="T13" fmla="*/ 147110859 h 21600"/>
                <a:gd name="T14" fmla="*/ 2047260844 w 21600"/>
                <a:gd name="T15" fmla="*/ 430844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45" y="10800"/>
                  </a:moveTo>
                  <a:cubicBezTo>
                    <a:pt x="1645" y="15856"/>
                    <a:pt x="5744" y="19955"/>
                    <a:pt x="10800" y="19955"/>
                  </a:cubicBezTo>
                  <a:cubicBezTo>
                    <a:pt x="15856" y="19955"/>
                    <a:pt x="19955" y="15856"/>
                    <a:pt x="19955" y="10800"/>
                  </a:cubicBezTo>
                  <a:cubicBezTo>
                    <a:pt x="19955" y="5744"/>
                    <a:pt x="15856" y="1645"/>
                    <a:pt x="10800" y="1645"/>
                  </a:cubicBezTo>
                  <a:cubicBezTo>
                    <a:pt x="5744" y="1645"/>
                    <a:pt x="1645" y="5744"/>
                    <a:pt x="1645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AutoShape 74"/>
            <p:cNvSpPr>
              <a:spLocks noChangeArrowheads="1"/>
            </p:cNvSpPr>
            <p:nvPr/>
          </p:nvSpPr>
          <p:spPr bwMode="auto">
            <a:xfrm rot="-1800000">
              <a:off x="2495551" y="2306638"/>
              <a:ext cx="7197725" cy="2520950"/>
            </a:xfrm>
            <a:custGeom>
              <a:avLst/>
              <a:gdLst>
                <a:gd name="T0" fmla="*/ 1199241519 w 21600"/>
                <a:gd name="T1" fmla="*/ 0 h 21600"/>
                <a:gd name="T2" fmla="*/ 351222361 w 21600"/>
                <a:gd name="T3" fmla="*/ 43084435 h 21600"/>
                <a:gd name="T4" fmla="*/ 0 w 21600"/>
                <a:gd name="T5" fmla="*/ 147110859 h 21600"/>
                <a:gd name="T6" fmla="*/ 351222361 w 21600"/>
                <a:gd name="T7" fmla="*/ 251137298 h 21600"/>
                <a:gd name="T8" fmla="*/ 1199241519 w 21600"/>
                <a:gd name="T9" fmla="*/ 294221719 h 21600"/>
                <a:gd name="T10" fmla="*/ 2047260844 w 21600"/>
                <a:gd name="T11" fmla="*/ 251137298 h 21600"/>
                <a:gd name="T12" fmla="*/ 2147483647 w 21600"/>
                <a:gd name="T13" fmla="*/ 147110859 h 21600"/>
                <a:gd name="T14" fmla="*/ 2047260844 w 21600"/>
                <a:gd name="T15" fmla="*/ 4308443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45" y="10800"/>
                  </a:moveTo>
                  <a:cubicBezTo>
                    <a:pt x="1645" y="15856"/>
                    <a:pt x="5744" y="19955"/>
                    <a:pt x="10800" y="19955"/>
                  </a:cubicBezTo>
                  <a:cubicBezTo>
                    <a:pt x="15856" y="19955"/>
                    <a:pt x="19955" y="15856"/>
                    <a:pt x="19955" y="10800"/>
                  </a:cubicBezTo>
                  <a:cubicBezTo>
                    <a:pt x="19955" y="5744"/>
                    <a:pt x="15856" y="1645"/>
                    <a:pt x="10800" y="1645"/>
                  </a:cubicBezTo>
                  <a:cubicBezTo>
                    <a:pt x="5744" y="1645"/>
                    <a:pt x="1645" y="5744"/>
                    <a:pt x="1645" y="1080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" name="椭圆 9"/>
          <p:cNvSpPr>
            <a:spLocks noChangeAspect="1"/>
          </p:cNvSpPr>
          <p:nvPr/>
        </p:nvSpPr>
        <p:spPr bwMode="auto">
          <a:xfrm>
            <a:off x="2826138" y="1652460"/>
            <a:ext cx="1184401" cy="1184401"/>
          </a:xfrm>
          <a:prstGeom prst="ellipse">
            <a:avLst/>
          </a:prstGeom>
          <a:blipFill dpi="0" rotWithShape="1">
            <a:blip r:embed="rId5" cstate="email"/>
            <a:srcRect/>
            <a:tile tx="0" ty="0" sx="10000" sy="10000" flip="none" algn="ctr"/>
          </a:blipFill>
          <a:ln w="38100">
            <a:solidFill>
              <a:schemeClr val="accent1"/>
            </a:solidFill>
          </a:ln>
          <a:effectLst/>
          <a:scene3d>
            <a:camera prst="orthographicFront"/>
            <a:lightRig rig="flat" dir="t"/>
          </a:scene3d>
          <a:sp3d extrusionH="254000" contourW="25400"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endParaRPr lang="zh-CN" alt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/>
        </p:nvSpPr>
        <p:spPr bwMode="auto">
          <a:xfrm>
            <a:off x="8147438" y="1652460"/>
            <a:ext cx="1184401" cy="1184401"/>
          </a:xfrm>
          <a:prstGeom prst="ellipse">
            <a:avLst/>
          </a:prstGeom>
          <a:blipFill dpi="0" rotWithShape="1">
            <a:blip r:embed="rId6" cstate="email"/>
            <a:srcRect/>
            <a:tile tx="0" ty="0" sx="12000" sy="12000" flip="none" algn="ctr"/>
          </a:blipFill>
          <a:ln w="38100">
            <a:solidFill>
              <a:schemeClr val="accent1"/>
            </a:solidFill>
          </a:ln>
          <a:effectLst/>
          <a:scene3d>
            <a:camera prst="orthographicFront"/>
            <a:lightRig rig="flat" dir="t"/>
          </a:scene3d>
          <a:sp3d extrusionH="254000" contourW="25400"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endParaRPr lang="zh-CN" alt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>
            <a:spLocks noChangeAspect="1"/>
          </p:cNvSpPr>
          <p:nvPr/>
        </p:nvSpPr>
        <p:spPr bwMode="auto">
          <a:xfrm>
            <a:off x="8147438" y="4853987"/>
            <a:ext cx="1184401" cy="1184401"/>
          </a:xfrm>
          <a:prstGeom prst="ellipse">
            <a:avLst/>
          </a:prstGeom>
          <a:blipFill dpi="0" rotWithShape="1">
            <a:blip r:embed="rId6" cstate="email"/>
            <a:srcRect/>
            <a:tile tx="0" ty="0" sx="12000" sy="12000" flip="none" algn="ctr"/>
          </a:blipFill>
          <a:ln w="38100">
            <a:solidFill>
              <a:schemeClr val="accent1"/>
            </a:solidFill>
          </a:ln>
          <a:effectLst/>
          <a:scene3d>
            <a:camera prst="orthographicFront"/>
            <a:lightRig rig="flat" dir="t"/>
          </a:scene3d>
          <a:sp3d extrusionH="254000" contourW="25400"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endParaRPr lang="zh-CN" alt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/>
        </p:nvSpPr>
        <p:spPr bwMode="auto">
          <a:xfrm>
            <a:off x="2826138" y="4853987"/>
            <a:ext cx="1184401" cy="1184401"/>
          </a:xfrm>
          <a:prstGeom prst="ellipse">
            <a:avLst/>
          </a:prstGeom>
          <a:blipFill dpi="0" rotWithShape="1">
            <a:blip r:embed="rId7" cstate="email"/>
            <a:srcRect/>
            <a:tile tx="0" ty="0" sx="12000" sy="12000" flip="none" algn="ctr"/>
          </a:blipFill>
          <a:ln w="38100">
            <a:solidFill>
              <a:schemeClr val="accent1"/>
            </a:solidFill>
          </a:ln>
          <a:effectLst/>
          <a:scene3d>
            <a:camera prst="orthographicFront"/>
            <a:lightRig rig="flat" dir="t"/>
          </a:scene3d>
          <a:sp3d extrusionH="254000" contourW="25400"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endParaRPr lang="zh-CN" alt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>
            <a:spLocks noChangeAspect="1"/>
          </p:cNvSpPr>
          <p:nvPr/>
        </p:nvSpPr>
        <p:spPr bwMode="auto">
          <a:xfrm>
            <a:off x="5502288" y="4493861"/>
            <a:ext cx="1184401" cy="1184401"/>
          </a:xfrm>
          <a:prstGeom prst="ellipse">
            <a:avLst/>
          </a:prstGeom>
          <a:blipFill dpi="0" rotWithShape="1">
            <a:blip r:embed="rId8" cstate="email"/>
            <a:srcRect/>
            <a:tile tx="0" ty="0" sx="12000" sy="12000" flip="none" algn="ctr"/>
          </a:blipFill>
          <a:ln w="38100">
            <a:solidFill>
              <a:schemeClr val="accent1"/>
            </a:solidFill>
          </a:ln>
          <a:effectLst/>
          <a:scene3d>
            <a:camera prst="orthographicFront"/>
            <a:lightRig rig="flat" dir="t"/>
          </a:scene3d>
          <a:sp3d extrusionH="254000" contourW="25400"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endParaRPr lang="zh-CN" alt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>
            <a:spLocks noChangeAspect="1"/>
          </p:cNvSpPr>
          <p:nvPr/>
        </p:nvSpPr>
        <p:spPr bwMode="auto">
          <a:xfrm>
            <a:off x="5502288" y="2000220"/>
            <a:ext cx="1184401" cy="1184401"/>
          </a:xfrm>
          <a:prstGeom prst="ellipse">
            <a:avLst/>
          </a:prstGeom>
          <a:blipFill dpi="0" rotWithShape="1">
            <a:blip r:embed="rId9" cstate="email"/>
            <a:srcRect/>
            <a:tile tx="0" ty="0" sx="12000" sy="12000" flip="none" algn="ctr"/>
          </a:blipFill>
          <a:ln w="38100">
            <a:solidFill>
              <a:schemeClr val="accent1"/>
            </a:solidFill>
          </a:ln>
          <a:effectLst/>
          <a:scene3d>
            <a:camera prst="orthographicFront"/>
            <a:lightRig rig="flat" dir="t"/>
          </a:scene3d>
          <a:sp3d extrusionH="254000" contourW="25400"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endParaRPr lang="zh-CN" alt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 bwMode="auto">
          <a:xfrm>
            <a:off x="7206423" y="3268190"/>
            <a:ext cx="1184401" cy="1184401"/>
          </a:xfrm>
          <a:prstGeom prst="ellipse">
            <a:avLst/>
          </a:prstGeom>
          <a:blipFill dpi="0" rotWithShape="1">
            <a:blip r:embed="rId10" cstate="email"/>
            <a:srcRect/>
            <a:tile tx="0" ty="0" sx="12000" sy="12000" flip="none" algn="ctr"/>
          </a:blipFill>
          <a:ln w="38100">
            <a:solidFill>
              <a:schemeClr val="accent1"/>
            </a:solidFill>
          </a:ln>
          <a:effectLst/>
          <a:scene3d>
            <a:camera prst="orthographicFront"/>
            <a:lightRig rig="flat" dir="t"/>
          </a:scene3d>
          <a:sp3d extrusionH="254000" contourW="25400"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endParaRPr lang="zh-CN" alt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>
            <a:spLocks noChangeAspect="1"/>
          </p:cNvSpPr>
          <p:nvPr/>
        </p:nvSpPr>
        <p:spPr bwMode="auto">
          <a:xfrm>
            <a:off x="3726623" y="3268190"/>
            <a:ext cx="1184401" cy="1184401"/>
          </a:xfrm>
          <a:prstGeom prst="ellipse">
            <a:avLst/>
          </a:prstGeom>
          <a:blipFill dpi="0" rotWithShape="1">
            <a:blip r:embed="rId11" cstate="email"/>
            <a:srcRect/>
            <a:tile tx="0" ty="0" sx="7000" sy="7000" flip="none" algn="ctr"/>
          </a:blipFill>
          <a:ln w="38100">
            <a:solidFill>
              <a:schemeClr val="accent1"/>
            </a:solidFill>
          </a:ln>
          <a:effectLst/>
          <a:scene3d>
            <a:camera prst="orthographicFront"/>
            <a:lightRig rig="flat" dir="t"/>
          </a:scene3d>
          <a:sp3d extrusionH="254000" contourW="25400"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ctr" hangingPunct="0">
              <a:buClr>
                <a:srgbClr val="FF0000"/>
              </a:buClr>
              <a:buSzPct val="70000"/>
            </a:pPr>
            <a:endParaRPr lang="zh-CN" alt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141759" y="2164416"/>
            <a:ext cx="16836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职务名称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141759" y="5246132"/>
            <a:ext cx="16836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职务名称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9296292" y="2164416"/>
            <a:ext cx="16836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职务名称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9296292" y="5246132"/>
            <a:ext cx="16836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职务名称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549461" y="3601789"/>
            <a:ext cx="16836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职务名称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884326" y="3601789"/>
            <a:ext cx="16836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职务名称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242514" y="1408111"/>
            <a:ext cx="16836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职务名称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242514" y="5838333"/>
            <a:ext cx="168366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职务名称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3028" y="1"/>
            <a:ext cx="12195028" cy="6858000"/>
            <a:chOff x="-3028" y="1"/>
            <a:chExt cx="12195028" cy="6858000"/>
          </a:xfrm>
        </p:grpSpPr>
        <p:pic>
          <p:nvPicPr>
            <p:cNvPr id="65" name="图片 64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0" y="1"/>
              <a:ext cx="12192000" cy="6858000"/>
            </a:xfrm>
            <a:prstGeom prst="rect">
              <a:avLst/>
            </a:prstGeom>
          </p:spPr>
        </p:pic>
        <p:sp>
          <p:nvSpPr>
            <p:cNvPr id="66" name="文本框 65"/>
            <p:cNvSpPr txBox="1"/>
            <p:nvPr/>
          </p:nvSpPr>
          <p:spPr>
            <a:xfrm>
              <a:off x="865188" y="342337"/>
              <a:ext cx="5420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组织架构模板</a:t>
              </a:r>
            </a:p>
          </p:txBody>
        </p:sp>
        <p:sp>
          <p:nvSpPr>
            <p:cNvPr id="14" name="等腰三角形 13"/>
            <p:cNvSpPr/>
            <p:nvPr/>
          </p:nvSpPr>
          <p:spPr>
            <a:xfrm rot="5400000">
              <a:off x="-36677" y="375986"/>
              <a:ext cx="502920" cy="43562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矩形 1"/>
          <p:cNvSpPr/>
          <p:nvPr/>
        </p:nvSpPr>
        <p:spPr>
          <a:xfrm rot="18914838">
            <a:off x="4795527" y="2656986"/>
            <a:ext cx="144000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3" name="矩形 2"/>
          <p:cNvSpPr/>
          <p:nvPr/>
        </p:nvSpPr>
        <p:spPr>
          <a:xfrm rot="11906377">
            <a:off x="5063224" y="3913621"/>
            <a:ext cx="144000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4" name="矩形 3"/>
          <p:cNvSpPr/>
          <p:nvPr/>
        </p:nvSpPr>
        <p:spPr>
          <a:xfrm rot="8485059">
            <a:off x="5375442" y="5252031"/>
            <a:ext cx="144000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5" name="矩形 4"/>
          <p:cNvSpPr/>
          <p:nvPr/>
        </p:nvSpPr>
        <p:spPr>
          <a:xfrm rot="3988834">
            <a:off x="4171104" y="4751988"/>
            <a:ext cx="1440000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6" name="矩形 5"/>
          <p:cNvSpPr/>
          <p:nvPr/>
        </p:nvSpPr>
        <p:spPr>
          <a:xfrm rot="8205281">
            <a:off x="3133924" y="4131621"/>
            <a:ext cx="932428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7" name="矩形 6"/>
          <p:cNvSpPr/>
          <p:nvPr/>
        </p:nvSpPr>
        <p:spPr>
          <a:xfrm rot="11844564">
            <a:off x="3215204" y="3157811"/>
            <a:ext cx="932428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8" name="矩形 7"/>
          <p:cNvSpPr/>
          <p:nvPr/>
        </p:nvSpPr>
        <p:spPr>
          <a:xfrm rot="14116530">
            <a:off x="7437000" y="5224511"/>
            <a:ext cx="932428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9" name="矩形 8"/>
          <p:cNvSpPr/>
          <p:nvPr/>
        </p:nvSpPr>
        <p:spPr>
          <a:xfrm rot="14763572">
            <a:off x="5923880" y="2820713"/>
            <a:ext cx="932428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0" name="矩形 9"/>
          <p:cNvSpPr/>
          <p:nvPr/>
        </p:nvSpPr>
        <p:spPr>
          <a:xfrm rot="19111680">
            <a:off x="7470619" y="2996927"/>
            <a:ext cx="932428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1" name="矩形 10"/>
          <p:cNvSpPr/>
          <p:nvPr/>
        </p:nvSpPr>
        <p:spPr>
          <a:xfrm rot="352746">
            <a:off x="7883169" y="4058270"/>
            <a:ext cx="932428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2" name="六边形 11"/>
          <p:cNvSpPr/>
          <p:nvPr/>
        </p:nvSpPr>
        <p:spPr>
          <a:xfrm>
            <a:off x="6108758" y="3158555"/>
            <a:ext cx="2012251" cy="1772698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13" name="六边形 12"/>
          <p:cNvSpPr/>
          <p:nvPr/>
        </p:nvSpPr>
        <p:spPr>
          <a:xfrm rot="1344085" flipH="1" flipV="1">
            <a:off x="3746381" y="2789861"/>
            <a:ext cx="1534670" cy="1351971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35" name="文本框 34"/>
          <p:cNvSpPr txBox="1"/>
          <p:nvPr/>
        </p:nvSpPr>
        <p:spPr>
          <a:xfrm>
            <a:off x="4204189" y="3108666"/>
            <a:ext cx="632334" cy="6416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</a:rPr>
              <a:t>职务</a:t>
            </a:r>
            <a:endParaRPr lang="en-US" altLang="zh-CN" sz="2000" b="1" dirty="0">
              <a:solidFill>
                <a:schemeClr val="bg1"/>
              </a:solidFill>
            </a:endParaRPr>
          </a:p>
          <a:p>
            <a:pPr algn="ctr"/>
            <a:r>
              <a:rPr lang="zh-CN" altLang="en-US" sz="2000" b="1" dirty="0">
                <a:solidFill>
                  <a:schemeClr val="bg1"/>
                </a:solidFill>
              </a:rPr>
              <a:t>名称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662133" y="3570942"/>
            <a:ext cx="902811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</a:rPr>
              <a:t>职务</a:t>
            </a:r>
            <a:endParaRPr lang="en-US" altLang="zh-CN" sz="2800" b="1" dirty="0">
              <a:solidFill>
                <a:schemeClr val="bg1"/>
              </a:solidFill>
            </a:endParaRPr>
          </a:p>
          <a:p>
            <a:pPr algn="ctr"/>
            <a:r>
              <a:rPr lang="zh-CN" altLang="en-US" sz="2800" b="1" dirty="0">
                <a:solidFill>
                  <a:schemeClr val="bg1"/>
                </a:solidFill>
              </a:rPr>
              <a:t>名称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9221573" y="1709212"/>
            <a:ext cx="922047" cy="736226"/>
            <a:chOff x="1079474" y="4833658"/>
            <a:chExt cx="922047" cy="736226"/>
          </a:xfrm>
        </p:grpSpPr>
        <p:sp>
          <p:nvSpPr>
            <p:cNvPr id="38" name="文本框 37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079474" y="5070966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079474" y="530827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0049866" y="3676791"/>
            <a:ext cx="922047" cy="736226"/>
            <a:chOff x="1079474" y="4833658"/>
            <a:chExt cx="922047" cy="736226"/>
          </a:xfrm>
        </p:grpSpPr>
        <p:sp>
          <p:nvSpPr>
            <p:cNvPr id="42" name="文本框 41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079474" y="5070966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079474" y="530827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9370566" y="5420362"/>
            <a:ext cx="922047" cy="736226"/>
            <a:chOff x="1079474" y="4833658"/>
            <a:chExt cx="922047" cy="736226"/>
          </a:xfrm>
        </p:grpSpPr>
        <p:sp>
          <p:nvSpPr>
            <p:cNvPr id="46" name="文本框 45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1079474" y="5070966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079474" y="530827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142908" y="5415314"/>
            <a:ext cx="922047" cy="736226"/>
            <a:chOff x="1079474" y="4833658"/>
            <a:chExt cx="922047" cy="736226"/>
          </a:xfrm>
        </p:grpSpPr>
        <p:sp>
          <p:nvSpPr>
            <p:cNvPr id="50" name="文本框 49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079474" y="5070966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079474" y="530827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411332" y="5197331"/>
            <a:ext cx="922047" cy="736226"/>
            <a:chOff x="1079474" y="4833658"/>
            <a:chExt cx="922047" cy="736226"/>
          </a:xfrm>
        </p:grpSpPr>
        <p:sp>
          <p:nvSpPr>
            <p:cNvPr id="54" name="文本框 53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079474" y="5070966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1079474" y="530827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236126" y="2632199"/>
            <a:ext cx="922047" cy="736226"/>
            <a:chOff x="1079474" y="4833658"/>
            <a:chExt cx="922047" cy="736226"/>
          </a:xfrm>
        </p:grpSpPr>
        <p:sp>
          <p:nvSpPr>
            <p:cNvPr id="58" name="文本框 57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1079474" y="5070966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079474" y="530827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4466579" y="1490811"/>
            <a:ext cx="922047" cy="736226"/>
            <a:chOff x="1079474" y="4833658"/>
            <a:chExt cx="922047" cy="736226"/>
          </a:xfrm>
        </p:grpSpPr>
        <p:sp>
          <p:nvSpPr>
            <p:cNvPr id="62" name="文本框 61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1079474" y="5070966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079474" y="530827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pic>
        <p:nvPicPr>
          <p:cNvPr id="72" name="图片占位符 71"/>
          <p:cNvPicPr>
            <a:picLocks noGrp="1" noChangeAspect="1"/>
          </p:cNvPicPr>
          <p:nvPr>
            <p:ph type="pic" sz="quarter" idx="10"/>
          </p:nvPr>
        </p:nvPicPr>
        <p:blipFill>
          <a:blip r:embed="rId5" cstate="email"/>
          <a:srcRect/>
          <a:stretch>
            <a:fillRect/>
          </a:stretch>
        </p:blipFill>
        <p:spPr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8" name="图片占位符 77"/>
          <p:cNvPicPr>
            <a:picLocks noGrp="1" noChangeAspect="1"/>
          </p:cNvPicPr>
          <p:nvPr>
            <p:ph type="pic" sz="quarter" idx="11"/>
          </p:nvPr>
        </p:nvPicPr>
        <p:blipFill>
          <a:blip r:embed="rId6" cstate="email"/>
          <a:srcRect/>
          <a:stretch>
            <a:fillRect/>
          </a:stretch>
        </p:blipFill>
        <p:spPr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7" name="图片占位符 76"/>
          <p:cNvPicPr>
            <a:picLocks noGrp="1" noChangeAspect="1"/>
          </p:cNvPicPr>
          <p:nvPr>
            <p:ph type="pic" sz="quarter" idx="12"/>
          </p:nvPr>
        </p:nvPicPr>
        <p:blipFill>
          <a:blip r:embed="rId7" cstate="email"/>
          <a:srcRect/>
          <a:stretch>
            <a:fillRect/>
          </a:stretch>
        </p:blipFill>
        <p:spPr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6" name="图片占位符 75"/>
          <p:cNvPicPr>
            <a:picLocks noGrp="1" noChangeAspect="1"/>
          </p:cNvPicPr>
          <p:nvPr>
            <p:ph type="pic" sz="quarter" idx="13"/>
          </p:nvPr>
        </p:nvPicPr>
        <p:blipFill>
          <a:blip r:embed="rId8" cstate="email"/>
          <a:srcRect/>
          <a:stretch>
            <a:fillRect/>
          </a:stretch>
        </p:blipFill>
        <p:spPr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5" name="图片占位符 74"/>
          <p:cNvPicPr>
            <a:picLocks noGrp="1" noChangeAspect="1"/>
          </p:cNvPicPr>
          <p:nvPr>
            <p:ph type="pic" sz="quarter" idx="14"/>
          </p:nvPr>
        </p:nvPicPr>
        <p:blipFill>
          <a:blip r:embed="rId9" cstate="email"/>
          <a:srcRect/>
          <a:stretch>
            <a:fillRect/>
          </a:stretch>
        </p:blipFill>
        <p:spPr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4" name="图片占位符 73"/>
          <p:cNvPicPr>
            <a:picLocks noGrp="1" noChangeAspect="1"/>
          </p:cNvPicPr>
          <p:nvPr>
            <p:ph type="pic" sz="quarter" idx="15"/>
          </p:nvPr>
        </p:nvPicPr>
        <p:blipFill>
          <a:blip r:embed="rId10" cstate="email"/>
          <a:srcRect/>
          <a:stretch>
            <a:fillRect/>
          </a:stretch>
        </p:blipFill>
        <p:spPr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73" name="图片占位符 72"/>
          <p:cNvPicPr>
            <a:picLocks noGrp="1" noChangeAspect="1"/>
          </p:cNvPicPr>
          <p:nvPr>
            <p:ph type="pic" sz="quarter" idx="16"/>
          </p:nvPr>
        </p:nvPicPr>
        <p:blipFill>
          <a:blip r:embed="rId11" cstate="email"/>
          <a:srcRect/>
          <a:stretch>
            <a:fillRect/>
          </a:stretch>
        </p:blipFill>
        <p:spPr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0"/>
            <a:ext cx="12192000" cy="6839726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3419577" y="2613438"/>
            <a:ext cx="5663730" cy="1568971"/>
            <a:chOff x="904977" y="2739168"/>
            <a:chExt cx="5663730" cy="1568971"/>
          </a:xfrm>
        </p:grpSpPr>
        <p:sp>
          <p:nvSpPr>
            <p:cNvPr id="29" name="文本框 28"/>
            <p:cNvSpPr txBox="1"/>
            <p:nvPr/>
          </p:nvSpPr>
          <p:spPr>
            <a:xfrm>
              <a:off x="904977" y="3104436"/>
              <a:ext cx="54207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6000" b="1" dirty="0">
                  <a:solidFill>
                    <a:schemeClr val="accent1"/>
                  </a:solidFill>
                </a:rPr>
                <a:t>感谢您的观看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904977" y="2739168"/>
              <a:ext cx="54207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400" dirty="0">
                  <a:solidFill>
                    <a:schemeClr val="accent1"/>
                  </a:solidFill>
                </a:rPr>
                <a:t>XXXX</a:t>
              </a:r>
              <a:r>
                <a:rPr lang="zh-CN" altLang="en-US" sz="2400" dirty="0">
                  <a:solidFill>
                    <a:schemeClr val="accent1"/>
                  </a:solidFill>
                </a:rPr>
                <a:t>科技有限公司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904977" y="4023702"/>
              <a:ext cx="5663730" cy="28443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accent1"/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组合 119"/>
          <p:cNvGrpSpPr/>
          <p:nvPr/>
        </p:nvGrpSpPr>
        <p:grpSpPr>
          <a:xfrm>
            <a:off x="-3028" y="1"/>
            <a:ext cx="12195028" cy="6858000"/>
            <a:chOff x="-3028" y="1"/>
            <a:chExt cx="12195028" cy="6858000"/>
          </a:xfrm>
        </p:grpSpPr>
        <p:pic>
          <p:nvPicPr>
            <p:cNvPr id="122" name="图片 121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0" y="1"/>
              <a:ext cx="12192000" cy="6858000"/>
            </a:xfrm>
            <a:prstGeom prst="rect">
              <a:avLst/>
            </a:prstGeom>
          </p:spPr>
        </p:pic>
        <p:sp>
          <p:nvSpPr>
            <p:cNvPr id="124" name="文本框 123"/>
            <p:cNvSpPr txBox="1"/>
            <p:nvPr/>
          </p:nvSpPr>
          <p:spPr>
            <a:xfrm>
              <a:off x="865188" y="342337"/>
              <a:ext cx="5420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组织架构模板</a:t>
              </a:r>
            </a:p>
          </p:txBody>
        </p:sp>
        <p:sp>
          <p:nvSpPr>
            <p:cNvPr id="126" name="等腰三角形 125"/>
            <p:cNvSpPr/>
            <p:nvPr/>
          </p:nvSpPr>
          <p:spPr>
            <a:xfrm rot="5400000">
              <a:off x="-36677" y="375986"/>
              <a:ext cx="502920" cy="43562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4363906" y="1832162"/>
            <a:ext cx="3491482" cy="747885"/>
            <a:chOff x="4363906" y="1832162"/>
            <a:chExt cx="3491482" cy="747885"/>
          </a:xfrm>
        </p:grpSpPr>
        <p:grpSp>
          <p:nvGrpSpPr>
            <p:cNvPr id="2" name="组合 1"/>
            <p:cNvGrpSpPr/>
            <p:nvPr/>
          </p:nvGrpSpPr>
          <p:grpSpPr>
            <a:xfrm>
              <a:off x="4363906" y="1832162"/>
              <a:ext cx="3491482" cy="747885"/>
              <a:chOff x="1271324" y="2212194"/>
              <a:chExt cx="2433344" cy="2535828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17" name="文本框 116"/>
            <p:cNvSpPr txBox="1"/>
            <p:nvPr/>
          </p:nvSpPr>
          <p:spPr>
            <a:xfrm>
              <a:off x="5372198" y="1999891"/>
              <a:ext cx="14670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董事局主席</a:t>
              </a:r>
            </a:p>
          </p:txBody>
        </p:sp>
      </p:grpSp>
      <p:grpSp>
        <p:nvGrpSpPr>
          <p:cNvPr id="148" name="组合 147"/>
          <p:cNvGrpSpPr/>
          <p:nvPr/>
        </p:nvGrpSpPr>
        <p:grpSpPr>
          <a:xfrm>
            <a:off x="884984" y="2580047"/>
            <a:ext cx="10419604" cy="3209769"/>
            <a:chOff x="884984" y="2580047"/>
            <a:chExt cx="10419604" cy="3209769"/>
          </a:xfrm>
        </p:grpSpPr>
        <p:grpSp>
          <p:nvGrpSpPr>
            <p:cNvPr id="5" name="组合 4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6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6884279" y="3101405"/>
              <a:ext cx="2637394" cy="564937"/>
              <a:chOff x="1271324" y="2212194"/>
              <a:chExt cx="2433344" cy="2535828"/>
            </a:xfrm>
          </p:grpSpPr>
          <p:sp>
            <p:nvSpPr>
              <p:cNvPr id="9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884984" y="4343352"/>
              <a:ext cx="1311026" cy="1446464"/>
              <a:chOff x="884984" y="3965491"/>
              <a:chExt cx="1311026" cy="1446464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884984" y="3965491"/>
                <a:ext cx="1311026" cy="1446464"/>
                <a:chOff x="1271325" y="2212194"/>
                <a:chExt cx="1599331" cy="8584720"/>
              </a:xfrm>
            </p:grpSpPr>
            <p:sp>
              <p:nvSpPr>
                <p:cNvPr id="13" name="椭圆 2"/>
                <p:cNvSpPr/>
                <p:nvPr/>
              </p:nvSpPr>
              <p:spPr>
                <a:xfrm>
                  <a:off x="1271325" y="2212194"/>
                  <a:ext cx="1599331" cy="2535828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" name="椭圆 3"/>
                <p:cNvSpPr/>
                <p:nvPr/>
              </p:nvSpPr>
              <p:spPr>
                <a:xfrm>
                  <a:off x="1310256" y="2380415"/>
                  <a:ext cx="1521469" cy="2199387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9" name="椭圆 3"/>
                <p:cNvSpPr/>
                <p:nvPr/>
              </p:nvSpPr>
              <p:spPr>
                <a:xfrm>
                  <a:off x="1310256" y="4579802"/>
                  <a:ext cx="1521469" cy="621711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7" name="文本框 26"/>
              <p:cNvSpPr txBox="1"/>
              <p:nvPr/>
            </p:nvSpPr>
            <p:spPr>
              <a:xfrm>
                <a:off x="1089092" y="4025237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dirty="0">
                    <a:solidFill>
                      <a:schemeClr val="bg1"/>
                    </a:solidFill>
                  </a:rPr>
                  <a:t>部门名称</a:t>
                </a: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1166036" y="4455797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1166036" y="4752850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1166036" y="5049903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2403080" y="4343352"/>
              <a:ext cx="1311026" cy="1446464"/>
              <a:chOff x="884984" y="3965491"/>
              <a:chExt cx="1311026" cy="1446464"/>
            </a:xfrm>
          </p:grpSpPr>
          <p:grpSp>
            <p:nvGrpSpPr>
              <p:cNvPr id="64" name="组合 63"/>
              <p:cNvGrpSpPr/>
              <p:nvPr/>
            </p:nvGrpSpPr>
            <p:grpSpPr>
              <a:xfrm>
                <a:off x="884984" y="3965491"/>
                <a:ext cx="1311026" cy="1446464"/>
                <a:chOff x="1271325" y="2212194"/>
                <a:chExt cx="1599331" cy="8584720"/>
              </a:xfrm>
            </p:grpSpPr>
            <p:sp>
              <p:nvSpPr>
                <p:cNvPr id="69" name="椭圆 2"/>
                <p:cNvSpPr/>
                <p:nvPr/>
              </p:nvSpPr>
              <p:spPr>
                <a:xfrm>
                  <a:off x="1271325" y="2212194"/>
                  <a:ext cx="1599331" cy="2535828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0" name="椭圆 3"/>
                <p:cNvSpPr/>
                <p:nvPr/>
              </p:nvSpPr>
              <p:spPr>
                <a:xfrm>
                  <a:off x="1310256" y="2380415"/>
                  <a:ext cx="1521469" cy="2199387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1" name="椭圆 3"/>
                <p:cNvSpPr/>
                <p:nvPr/>
              </p:nvSpPr>
              <p:spPr>
                <a:xfrm>
                  <a:off x="1310256" y="4579802"/>
                  <a:ext cx="1521469" cy="621711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65" name="文本框 64"/>
              <p:cNvSpPr txBox="1"/>
              <p:nvPr/>
            </p:nvSpPr>
            <p:spPr>
              <a:xfrm>
                <a:off x="1089092" y="4025237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dirty="0">
                    <a:solidFill>
                      <a:schemeClr val="bg1"/>
                    </a:solidFill>
                  </a:rPr>
                  <a:t>部门名称</a:t>
                </a:r>
              </a:p>
            </p:txBody>
          </p:sp>
          <p:sp>
            <p:nvSpPr>
              <p:cNvPr id="66" name="文本框 65"/>
              <p:cNvSpPr txBox="1"/>
              <p:nvPr/>
            </p:nvSpPr>
            <p:spPr>
              <a:xfrm>
                <a:off x="1166036" y="4455797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1166036" y="4752850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68" name="文本框 67"/>
              <p:cNvSpPr txBox="1"/>
              <p:nvPr/>
            </p:nvSpPr>
            <p:spPr>
              <a:xfrm>
                <a:off x="1166036" y="5049903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6957368" y="4343352"/>
              <a:ext cx="1311026" cy="1446464"/>
              <a:chOff x="884984" y="3965491"/>
              <a:chExt cx="1311026" cy="1446464"/>
            </a:xfrm>
          </p:grpSpPr>
          <p:grpSp>
            <p:nvGrpSpPr>
              <p:cNvPr id="73" name="组合 72"/>
              <p:cNvGrpSpPr/>
              <p:nvPr/>
            </p:nvGrpSpPr>
            <p:grpSpPr>
              <a:xfrm>
                <a:off x="884984" y="3965491"/>
                <a:ext cx="1311026" cy="1446464"/>
                <a:chOff x="1271325" y="2212194"/>
                <a:chExt cx="1599331" cy="8584720"/>
              </a:xfrm>
            </p:grpSpPr>
            <p:sp>
              <p:nvSpPr>
                <p:cNvPr id="78" name="椭圆 2"/>
                <p:cNvSpPr/>
                <p:nvPr/>
              </p:nvSpPr>
              <p:spPr>
                <a:xfrm>
                  <a:off x="1271325" y="2212194"/>
                  <a:ext cx="1599331" cy="2535828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椭圆 3"/>
                <p:cNvSpPr/>
                <p:nvPr/>
              </p:nvSpPr>
              <p:spPr>
                <a:xfrm>
                  <a:off x="1310256" y="2380415"/>
                  <a:ext cx="1521469" cy="2199387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0" name="椭圆 3"/>
                <p:cNvSpPr/>
                <p:nvPr/>
              </p:nvSpPr>
              <p:spPr>
                <a:xfrm>
                  <a:off x="1310256" y="4579802"/>
                  <a:ext cx="1521469" cy="621711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74" name="文本框 73"/>
              <p:cNvSpPr txBox="1"/>
              <p:nvPr/>
            </p:nvSpPr>
            <p:spPr>
              <a:xfrm>
                <a:off x="1089092" y="4025237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dirty="0">
                    <a:solidFill>
                      <a:schemeClr val="bg1"/>
                    </a:solidFill>
                  </a:rPr>
                  <a:t>部门名称</a:t>
                </a:r>
              </a:p>
            </p:txBody>
          </p:sp>
          <p:sp>
            <p:nvSpPr>
              <p:cNvPr id="75" name="文本框 74"/>
              <p:cNvSpPr txBox="1"/>
              <p:nvPr/>
            </p:nvSpPr>
            <p:spPr>
              <a:xfrm>
                <a:off x="1166036" y="4455797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1166036" y="4752850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77" name="文本框 76"/>
              <p:cNvSpPr txBox="1"/>
              <p:nvPr/>
            </p:nvSpPr>
            <p:spPr>
              <a:xfrm>
                <a:off x="1166036" y="5049903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81" name="组合 80"/>
            <p:cNvGrpSpPr/>
            <p:nvPr/>
          </p:nvGrpSpPr>
          <p:grpSpPr>
            <a:xfrm>
              <a:off x="3921176" y="4343352"/>
              <a:ext cx="1311026" cy="1446464"/>
              <a:chOff x="884984" y="3965491"/>
              <a:chExt cx="1311026" cy="1446464"/>
            </a:xfrm>
          </p:grpSpPr>
          <p:grpSp>
            <p:nvGrpSpPr>
              <p:cNvPr id="82" name="组合 81"/>
              <p:cNvGrpSpPr/>
              <p:nvPr/>
            </p:nvGrpSpPr>
            <p:grpSpPr>
              <a:xfrm>
                <a:off x="884984" y="3965491"/>
                <a:ext cx="1311026" cy="1446464"/>
                <a:chOff x="1271325" y="2212194"/>
                <a:chExt cx="1599331" cy="8584720"/>
              </a:xfrm>
            </p:grpSpPr>
            <p:sp>
              <p:nvSpPr>
                <p:cNvPr id="87" name="椭圆 2"/>
                <p:cNvSpPr/>
                <p:nvPr/>
              </p:nvSpPr>
              <p:spPr>
                <a:xfrm>
                  <a:off x="1271325" y="2212194"/>
                  <a:ext cx="1599331" cy="2535828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8" name="椭圆 3"/>
                <p:cNvSpPr/>
                <p:nvPr/>
              </p:nvSpPr>
              <p:spPr>
                <a:xfrm>
                  <a:off x="1310256" y="2380415"/>
                  <a:ext cx="1521469" cy="2199387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9" name="椭圆 3"/>
                <p:cNvSpPr/>
                <p:nvPr/>
              </p:nvSpPr>
              <p:spPr>
                <a:xfrm>
                  <a:off x="1310256" y="4579802"/>
                  <a:ext cx="1521469" cy="621711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83" name="文本框 82"/>
              <p:cNvSpPr txBox="1"/>
              <p:nvPr/>
            </p:nvSpPr>
            <p:spPr>
              <a:xfrm>
                <a:off x="1089092" y="4025237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dirty="0">
                    <a:solidFill>
                      <a:schemeClr val="bg1"/>
                    </a:solidFill>
                  </a:rPr>
                  <a:t>部门名称</a:t>
                </a:r>
              </a:p>
            </p:txBody>
          </p:sp>
          <p:sp>
            <p:nvSpPr>
              <p:cNvPr id="84" name="文本框 83"/>
              <p:cNvSpPr txBox="1"/>
              <p:nvPr/>
            </p:nvSpPr>
            <p:spPr>
              <a:xfrm>
                <a:off x="1166036" y="4455797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85" name="文本框 84"/>
              <p:cNvSpPr txBox="1"/>
              <p:nvPr/>
            </p:nvSpPr>
            <p:spPr>
              <a:xfrm>
                <a:off x="1166036" y="4752850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86" name="文本框 85"/>
              <p:cNvSpPr txBox="1"/>
              <p:nvPr/>
            </p:nvSpPr>
            <p:spPr>
              <a:xfrm>
                <a:off x="1166036" y="5049903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5439272" y="4343352"/>
              <a:ext cx="1311026" cy="1446464"/>
              <a:chOff x="884984" y="3965491"/>
              <a:chExt cx="1311026" cy="1446464"/>
            </a:xfrm>
          </p:grpSpPr>
          <p:grpSp>
            <p:nvGrpSpPr>
              <p:cNvPr id="91" name="组合 90"/>
              <p:cNvGrpSpPr/>
              <p:nvPr/>
            </p:nvGrpSpPr>
            <p:grpSpPr>
              <a:xfrm>
                <a:off x="884984" y="3965491"/>
                <a:ext cx="1311026" cy="1446464"/>
                <a:chOff x="1271325" y="2212194"/>
                <a:chExt cx="1599331" cy="8584720"/>
              </a:xfrm>
            </p:grpSpPr>
            <p:sp>
              <p:nvSpPr>
                <p:cNvPr id="96" name="椭圆 2"/>
                <p:cNvSpPr/>
                <p:nvPr/>
              </p:nvSpPr>
              <p:spPr>
                <a:xfrm>
                  <a:off x="1271325" y="2212194"/>
                  <a:ext cx="1599331" cy="2535828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7" name="椭圆 3"/>
                <p:cNvSpPr/>
                <p:nvPr/>
              </p:nvSpPr>
              <p:spPr>
                <a:xfrm>
                  <a:off x="1310256" y="2380415"/>
                  <a:ext cx="1521469" cy="2199387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椭圆 3"/>
                <p:cNvSpPr/>
                <p:nvPr/>
              </p:nvSpPr>
              <p:spPr>
                <a:xfrm>
                  <a:off x="1310256" y="4579802"/>
                  <a:ext cx="1521469" cy="621711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92" name="文本框 91"/>
              <p:cNvSpPr txBox="1"/>
              <p:nvPr/>
            </p:nvSpPr>
            <p:spPr>
              <a:xfrm>
                <a:off x="1089092" y="4025237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dirty="0">
                    <a:solidFill>
                      <a:schemeClr val="bg1"/>
                    </a:solidFill>
                  </a:rPr>
                  <a:t>部门名称</a:t>
                </a:r>
              </a:p>
            </p:txBody>
          </p:sp>
          <p:sp>
            <p:nvSpPr>
              <p:cNvPr id="93" name="文本框 92"/>
              <p:cNvSpPr txBox="1"/>
              <p:nvPr/>
            </p:nvSpPr>
            <p:spPr>
              <a:xfrm>
                <a:off x="1166036" y="4455797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94" name="文本框 93"/>
              <p:cNvSpPr txBox="1"/>
              <p:nvPr/>
            </p:nvSpPr>
            <p:spPr>
              <a:xfrm>
                <a:off x="1166036" y="4752850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95" name="文本框 94"/>
              <p:cNvSpPr txBox="1"/>
              <p:nvPr/>
            </p:nvSpPr>
            <p:spPr>
              <a:xfrm>
                <a:off x="1166036" y="5049903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99" name="组合 98"/>
            <p:cNvGrpSpPr/>
            <p:nvPr/>
          </p:nvGrpSpPr>
          <p:grpSpPr>
            <a:xfrm>
              <a:off x="8475464" y="4343352"/>
              <a:ext cx="1311026" cy="1446464"/>
              <a:chOff x="884984" y="3965491"/>
              <a:chExt cx="1311026" cy="1446464"/>
            </a:xfrm>
          </p:grpSpPr>
          <p:grpSp>
            <p:nvGrpSpPr>
              <p:cNvPr id="100" name="组合 99"/>
              <p:cNvGrpSpPr/>
              <p:nvPr/>
            </p:nvGrpSpPr>
            <p:grpSpPr>
              <a:xfrm>
                <a:off x="884984" y="3965491"/>
                <a:ext cx="1311026" cy="1446464"/>
                <a:chOff x="1271325" y="2212194"/>
                <a:chExt cx="1599331" cy="8584720"/>
              </a:xfrm>
            </p:grpSpPr>
            <p:sp>
              <p:nvSpPr>
                <p:cNvPr id="105" name="椭圆 2"/>
                <p:cNvSpPr/>
                <p:nvPr/>
              </p:nvSpPr>
              <p:spPr>
                <a:xfrm>
                  <a:off x="1271325" y="2212194"/>
                  <a:ext cx="1599331" cy="2535828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6" name="椭圆 3"/>
                <p:cNvSpPr/>
                <p:nvPr/>
              </p:nvSpPr>
              <p:spPr>
                <a:xfrm>
                  <a:off x="1310256" y="2380415"/>
                  <a:ext cx="1521469" cy="2199387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7" name="椭圆 3"/>
                <p:cNvSpPr/>
                <p:nvPr/>
              </p:nvSpPr>
              <p:spPr>
                <a:xfrm>
                  <a:off x="1310256" y="4579802"/>
                  <a:ext cx="1521469" cy="621711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01" name="文本框 100"/>
              <p:cNvSpPr txBox="1"/>
              <p:nvPr/>
            </p:nvSpPr>
            <p:spPr>
              <a:xfrm>
                <a:off x="1089092" y="4025237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dirty="0">
                    <a:solidFill>
                      <a:schemeClr val="bg1"/>
                    </a:solidFill>
                  </a:rPr>
                  <a:t>部门名称</a:t>
                </a:r>
              </a:p>
            </p:txBody>
          </p:sp>
          <p:sp>
            <p:nvSpPr>
              <p:cNvPr id="102" name="文本框 101"/>
              <p:cNvSpPr txBox="1"/>
              <p:nvPr/>
            </p:nvSpPr>
            <p:spPr>
              <a:xfrm>
                <a:off x="1166036" y="4455797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103" name="文本框 102"/>
              <p:cNvSpPr txBox="1"/>
              <p:nvPr/>
            </p:nvSpPr>
            <p:spPr>
              <a:xfrm>
                <a:off x="1166036" y="4752850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104" name="文本框 103"/>
              <p:cNvSpPr txBox="1"/>
              <p:nvPr/>
            </p:nvSpPr>
            <p:spPr>
              <a:xfrm>
                <a:off x="1166036" y="5049903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</p:grpSp>
        <p:grpSp>
          <p:nvGrpSpPr>
            <p:cNvPr id="108" name="组合 107"/>
            <p:cNvGrpSpPr/>
            <p:nvPr/>
          </p:nvGrpSpPr>
          <p:grpSpPr>
            <a:xfrm>
              <a:off x="9993562" y="4343352"/>
              <a:ext cx="1311026" cy="1446464"/>
              <a:chOff x="884984" y="3965491"/>
              <a:chExt cx="1311026" cy="1446464"/>
            </a:xfrm>
          </p:grpSpPr>
          <p:grpSp>
            <p:nvGrpSpPr>
              <p:cNvPr id="109" name="组合 108"/>
              <p:cNvGrpSpPr/>
              <p:nvPr/>
            </p:nvGrpSpPr>
            <p:grpSpPr>
              <a:xfrm>
                <a:off x="884984" y="3965491"/>
                <a:ext cx="1311026" cy="1446464"/>
                <a:chOff x="1271325" y="2212194"/>
                <a:chExt cx="1599331" cy="8584720"/>
              </a:xfrm>
            </p:grpSpPr>
            <p:sp>
              <p:nvSpPr>
                <p:cNvPr id="114" name="椭圆 2"/>
                <p:cNvSpPr/>
                <p:nvPr/>
              </p:nvSpPr>
              <p:spPr>
                <a:xfrm>
                  <a:off x="1271325" y="2212194"/>
                  <a:ext cx="1599331" cy="2535828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5" name="椭圆 3"/>
                <p:cNvSpPr/>
                <p:nvPr/>
              </p:nvSpPr>
              <p:spPr>
                <a:xfrm>
                  <a:off x="1310256" y="2380415"/>
                  <a:ext cx="1521469" cy="2199387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6" name="椭圆 3"/>
                <p:cNvSpPr/>
                <p:nvPr/>
              </p:nvSpPr>
              <p:spPr>
                <a:xfrm>
                  <a:off x="1310256" y="4579802"/>
                  <a:ext cx="1521469" cy="621711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0" name="文本框 109"/>
              <p:cNvSpPr txBox="1"/>
              <p:nvPr/>
            </p:nvSpPr>
            <p:spPr>
              <a:xfrm>
                <a:off x="1089092" y="4025237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400" dirty="0">
                    <a:solidFill>
                      <a:schemeClr val="bg1"/>
                    </a:solidFill>
                  </a:rPr>
                  <a:t>部门名称</a:t>
                </a:r>
              </a:p>
            </p:txBody>
          </p:sp>
          <p:sp>
            <p:nvSpPr>
              <p:cNvPr id="111" name="文本框 110"/>
              <p:cNvSpPr txBox="1"/>
              <p:nvPr/>
            </p:nvSpPr>
            <p:spPr>
              <a:xfrm>
                <a:off x="1166036" y="4455797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112" name="文本框 111"/>
              <p:cNvSpPr txBox="1"/>
              <p:nvPr/>
            </p:nvSpPr>
            <p:spPr>
              <a:xfrm>
                <a:off x="1166036" y="4752850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  <p:sp>
            <p:nvSpPr>
              <p:cNvPr id="113" name="文本框 112"/>
              <p:cNvSpPr txBox="1"/>
              <p:nvPr/>
            </p:nvSpPr>
            <p:spPr>
              <a:xfrm>
                <a:off x="1166036" y="5049903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100" dirty="0"/>
                  <a:t>部门名称</a:t>
                </a:r>
              </a:p>
            </p:txBody>
          </p:sp>
        </p:grpSp>
        <p:sp>
          <p:nvSpPr>
            <p:cNvPr id="118" name="文本框 117"/>
            <p:cNvSpPr txBox="1"/>
            <p:nvPr/>
          </p:nvSpPr>
          <p:spPr>
            <a:xfrm>
              <a:off x="3026303" y="3197466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战略决策委员会</a:t>
              </a:r>
            </a:p>
          </p:txBody>
        </p:sp>
        <p:sp>
          <p:nvSpPr>
            <p:cNvPr id="119" name="文本框 118"/>
            <p:cNvSpPr txBox="1"/>
            <p:nvPr/>
          </p:nvSpPr>
          <p:spPr>
            <a:xfrm>
              <a:off x="6956480" y="3197466"/>
              <a:ext cx="24929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战略管理执行委员会</a:t>
              </a:r>
            </a:p>
          </p:txBody>
        </p:sp>
        <p:cxnSp>
          <p:nvCxnSpPr>
            <p:cNvPr id="121" name="肘形连接符 120"/>
            <p:cNvCxnSpPr>
              <a:stCxn id="9" idx="2"/>
              <a:endCxn id="13" idx="0"/>
            </p:cNvCxnSpPr>
            <p:nvPr/>
          </p:nvCxnSpPr>
          <p:spPr>
            <a:xfrm rot="5400000">
              <a:off x="4533232" y="673608"/>
              <a:ext cx="677010" cy="6662479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肘形连接符 122"/>
            <p:cNvCxnSpPr>
              <a:stCxn id="9" idx="2"/>
              <a:endCxn id="69" idx="0"/>
            </p:cNvCxnSpPr>
            <p:nvPr/>
          </p:nvCxnSpPr>
          <p:spPr>
            <a:xfrm rot="5400000">
              <a:off x="5292280" y="1432656"/>
              <a:ext cx="677010" cy="5144383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肘形连接符 124"/>
            <p:cNvCxnSpPr>
              <a:stCxn id="9" idx="2"/>
              <a:endCxn id="87" idx="0"/>
            </p:cNvCxnSpPr>
            <p:nvPr/>
          </p:nvCxnSpPr>
          <p:spPr>
            <a:xfrm rot="5400000">
              <a:off x="6051328" y="2191704"/>
              <a:ext cx="677010" cy="3626287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肘形连接符 126"/>
            <p:cNvCxnSpPr>
              <a:stCxn id="9" idx="2"/>
              <a:endCxn id="96" idx="0"/>
            </p:cNvCxnSpPr>
            <p:nvPr/>
          </p:nvCxnSpPr>
          <p:spPr>
            <a:xfrm rot="5400000">
              <a:off x="6810376" y="2950752"/>
              <a:ext cx="677010" cy="2108191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肘形连接符 128"/>
            <p:cNvCxnSpPr>
              <a:stCxn id="9" idx="2"/>
              <a:endCxn id="78" idx="0"/>
            </p:cNvCxnSpPr>
            <p:nvPr/>
          </p:nvCxnSpPr>
          <p:spPr>
            <a:xfrm rot="5400000">
              <a:off x="7569424" y="3709800"/>
              <a:ext cx="677010" cy="590095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肘形连接符 130"/>
            <p:cNvCxnSpPr>
              <a:stCxn id="9" idx="2"/>
              <a:endCxn id="105" idx="0"/>
            </p:cNvCxnSpPr>
            <p:nvPr/>
          </p:nvCxnSpPr>
          <p:spPr>
            <a:xfrm rot="16200000" flipH="1">
              <a:off x="8328471" y="3540846"/>
              <a:ext cx="677010" cy="928001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肘形连接符 132"/>
            <p:cNvCxnSpPr>
              <a:stCxn id="9" idx="2"/>
              <a:endCxn id="114" idx="0"/>
            </p:cNvCxnSpPr>
            <p:nvPr/>
          </p:nvCxnSpPr>
          <p:spPr>
            <a:xfrm rot="16200000" flipH="1">
              <a:off x="9087520" y="2781797"/>
              <a:ext cx="677010" cy="2446099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肘形连接符 134"/>
            <p:cNvCxnSpPr>
              <a:stCxn id="3" idx="2"/>
              <a:endCxn id="6" idx="0"/>
            </p:cNvCxnSpPr>
            <p:nvPr/>
          </p:nvCxnSpPr>
          <p:spPr>
            <a:xfrm rot="5400000">
              <a:off x="4802304" y="1794062"/>
              <a:ext cx="521358" cy="2093328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肘形连接符 136"/>
            <p:cNvCxnSpPr>
              <a:stCxn id="3" idx="2"/>
              <a:endCxn id="9" idx="0"/>
            </p:cNvCxnSpPr>
            <p:nvPr/>
          </p:nvCxnSpPr>
          <p:spPr>
            <a:xfrm rot="16200000" flipH="1">
              <a:off x="6895632" y="1794061"/>
              <a:ext cx="521358" cy="2093329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组合 76"/>
          <p:cNvGrpSpPr/>
          <p:nvPr/>
        </p:nvGrpSpPr>
        <p:grpSpPr>
          <a:xfrm>
            <a:off x="-3028" y="1"/>
            <a:ext cx="12195028" cy="6858000"/>
            <a:chOff x="-3028" y="1"/>
            <a:chExt cx="12195028" cy="6858000"/>
          </a:xfrm>
        </p:grpSpPr>
        <p:pic>
          <p:nvPicPr>
            <p:cNvPr id="78" name="图片 77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0" y="1"/>
              <a:ext cx="12192000" cy="6858000"/>
            </a:xfrm>
            <a:prstGeom prst="rect">
              <a:avLst/>
            </a:prstGeom>
          </p:spPr>
        </p:pic>
        <p:sp>
          <p:nvSpPr>
            <p:cNvPr id="81" name="文本框 80"/>
            <p:cNvSpPr txBox="1"/>
            <p:nvPr/>
          </p:nvSpPr>
          <p:spPr>
            <a:xfrm>
              <a:off x="865188" y="342337"/>
              <a:ext cx="5420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组织架构模板</a:t>
              </a:r>
            </a:p>
          </p:txBody>
        </p:sp>
        <p:sp>
          <p:nvSpPr>
            <p:cNvPr id="88" name="等腰三角形 87"/>
            <p:cNvSpPr/>
            <p:nvPr/>
          </p:nvSpPr>
          <p:spPr>
            <a:xfrm rot="5400000">
              <a:off x="-36677" y="375986"/>
              <a:ext cx="502920" cy="43562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cxnSp>
        <p:nvCxnSpPr>
          <p:cNvPr id="49" name="直接连接符 48"/>
          <p:cNvCxnSpPr/>
          <p:nvPr/>
        </p:nvCxnSpPr>
        <p:spPr>
          <a:xfrm flipV="1">
            <a:off x="3950083" y="2152845"/>
            <a:ext cx="777305" cy="125195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 flipH="1" flipV="1">
            <a:off x="8297318" y="3893597"/>
            <a:ext cx="470164" cy="1360762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 flipH="1" flipV="1">
            <a:off x="10003827" y="2272920"/>
            <a:ext cx="496397" cy="137607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>
            <a:endCxn id="14" idx="2"/>
          </p:cNvCxnSpPr>
          <p:nvPr/>
        </p:nvCxnSpPr>
        <p:spPr>
          <a:xfrm flipV="1">
            <a:off x="5591629" y="4083829"/>
            <a:ext cx="503418" cy="117053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1775012" y="3776425"/>
            <a:ext cx="849203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946429" y="3101790"/>
            <a:ext cx="1336777" cy="1336775"/>
            <a:chOff x="2156549" y="2881916"/>
            <a:chExt cx="2249915" cy="2249913"/>
          </a:xfrm>
        </p:grpSpPr>
        <p:grpSp>
          <p:nvGrpSpPr>
            <p:cNvPr id="3" name="组合 2"/>
            <p:cNvGrpSpPr/>
            <p:nvPr/>
          </p:nvGrpSpPr>
          <p:grpSpPr>
            <a:xfrm>
              <a:off x="2156549" y="2881916"/>
              <a:ext cx="2249915" cy="2249913"/>
              <a:chOff x="1168839" y="2212194"/>
              <a:chExt cx="2535830" cy="2535828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2538231" y="3456961"/>
              <a:ext cx="1479112" cy="107781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职务</a:t>
              </a:r>
              <a:endParaRPr lang="en-US" altLang="zh-CN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名称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428868" y="3101790"/>
            <a:ext cx="1336777" cy="1336775"/>
            <a:chOff x="2156549" y="2881916"/>
            <a:chExt cx="2249915" cy="2249913"/>
          </a:xfrm>
        </p:grpSpPr>
        <p:grpSp>
          <p:nvGrpSpPr>
            <p:cNvPr id="13" name="组合 12"/>
            <p:cNvGrpSpPr/>
            <p:nvPr/>
          </p:nvGrpSpPr>
          <p:grpSpPr>
            <a:xfrm>
              <a:off x="2156549" y="2881916"/>
              <a:ext cx="2249915" cy="2249913"/>
              <a:chOff x="1168839" y="2212194"/>
              <a:chExt cx="2535830" cy="2535828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2538231" y="3456961"/>
              <a:ext cx="1479112" cy="107781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职务</a:t>
              </a:r>
              <a:endParaRPr lang="en-US" altLang="zh-CN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名称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911307" y="3101790"/>
            <a:ext cx="1336777" cy="1336775"/>
            <a:chOff x="2156549" y="2881916"/>
            <a:chExt cx="2249915" cy="2249913"/>
          </a:xfrm>
        </p:grpSpPr>
        <p:grpSp>
          <p:nvGrpSpPr>
            <p:cNvPr id="23" name="组合 22"/>
            <p:cNvGrpSpPr/>
            <p:nvPr/>
          </p:nvGrpSpPr>
          <p:grpSpPr>
            <a:xfrm>
              <a:off x="2156549" y="2881916"/>
              <a:ext cx="2249915" cy="2249913"/>
              <a:chOff x="1168839" y="2212194"/>
              <a:chExt cx="2535830" cy="2535828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2538231" y="3456961"/>
              <a:ext cx="1479112" cy="107781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职务</a:t>
              </a:r>
              <a:endParaRPr lang="en-US" altLang="zh-CN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名称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061209" y="1440721"/>
            <a:ext cx="1336777" cy="1336775"/>
            <a:chOff x="2156549" y="2881916"/>
            <a:chExt cx="2249915" cy="2249913"/>
          </a:xfrm>
        </p:grpSpPr>
        <p:grpSp>
          <p:nvGrpSpPr>
            <p:cNvPr id="28" name="组合 27"/>
            <p:cNvGrpSpPr/>
            <p:nvPr/>
          </p:nvGrpSpPr>
          <p:grpSpPr>
            <a:xfrm>
              <a:off x="2156549" y="2881916"/>
              <a:ext cx="2249915" cy="2249913"/>
              <a:chOff x="1168839" y="2212194"/>
              <a:chExt cx="2535830" cy="2535828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29" name="文本框 28"/>
            <p:cNvSpPr txBox="1"/>
            <p:nvPr/>
          </p:nvSpPr>
          <p:spPr>
            <a:xfrm>
              <a:off x="2538231" y="3456961"/>
              <a:ext cx="1479112" cy="107781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职务</a:t>
              </a:r>
              <a:endParaRPr lang="en-US" altLang="zh-CN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名称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052674" y="4846444"/>
            <a:ext cx="978090" cy="978089"/>
            <a:chOff x="2156549" y="2881916"/>
            <a:chExt cx="2249915" cy="2249913"/>
          </a:xfrm>
        </p:grpSpPr>
        <p:grpSp>
          <p:nvGrpSpPr>
            <p:cNvPr id="33" name="组合 32"/>
            <p:cNvGrpSpPr/>
            <p:nvPr/>
          </p:nvGrpSpPr>
          <p:grpSpPr>
            <a:xfrm>
              <a:off x="2156549" y="2881916"/>
              <a:ext cx="2249915" cy="2249913"/>
              <a:chOff x="1168839" y="2212194"/>
              <a:chExt cx="2535830" cy="2535828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34" name="文本框 33"/>
            <p:cNvSpPr txBox="1"/>
            <p:nvPr/>
          </p:nvSpPr>
          <p:spPr>
            <a:xfrm>
              <a:off x="2538231" y="3333233"/>
              <a:ext cx="1479112" cy="13451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</a:rPr>
                <a:t>职务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1600" b="1" dirty="0">
                  <a:solidFill>
                    <a:schemeClr val="bg1"/>
                  </a:solidFill>
                </a:rPr>
                <a:t>名称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327260" y="4849786"/>
            <a:ext cx="978090" cy="978089"/>
            <a:chOff x="2156549" y="2881916"/>
            <a:chExt cx="2249915" cy="2249913"/>
          </a:xfrm>
        </p:grpSpPr>
        <p:grpSp>
          <p:nvGrpSpPr>
            <p:cNvPr id="38" name="组合 37"/>
            <p:cNvGrpSpPr/>
            <p:nvPr/>
          </p:nvGrpSpPr>
          <p:grpSpPr>
            <a:xfrm>
              <a:off x="2156549" y="2881916"/>
              <a:ext cx="2249915" cy="2249913"/>
              <a:chOff x="1168839" y="2212194"/>
              <a:chExt cx="2535830" cy="2535828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39" name="文本框 38"/>
            <p:cNvSpPr txBox="1"/>
            <p:nvPr/>
          </p:nvSpPr>
          <p:spPr>
            <a:xfrm>
              <a:off x="2538231" y="3333233"/>
              <a:ext cx="1479112" cy="13451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</a:rPr>
                <a:t>职务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1600" b="1" dirty="0">
                  <a:solidFill>
                    <a:schemeClr val="bg1"/>
                  </a:solidFill>
                </a:rPr>
                <a:t>名称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9458120" y="1737986"/>
            <a:ext cx="978090" cy="978089"/>
            <a:chOff x="2156549" y="2881916"/>
            <a:chExt cx="2249915" cy="2249913"/>
          </a:xfrm>
        </p:grpSpPr>
        <p:grpSp>
          <p:nvGrpSpPr>
            <p:cNvPr id="43" name="组合 42"/>
            <p:cNvGrpSpPr/>
            <p:nvPr/>
          </p:nvGrpSpPr>
          <p:grpSpPr>
            <a:xfrm>
              <a:off x="2156549" y="2881916"/>
              <a:ext cx="2249915" cy="2249913"/>
              <a:chOff x="1168839" y="2212194"/>
              <a:chExt cx="2535830" cy="2535828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44" name="文本框 43"/>
            <p:cNvSpPr txBox="1"/>
            <p:nvPr/>
          </p:nvSpPr>
          <p:spPr>
            <a:xfrm>
              <a:off x="2538231" y="3333233"/>
              <a:ext cx="1479112" cy="13451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</a:rPr>
                <a:t>职务</a:t>
              </a:r>
              <a:endParaRPr lang="en-US" altLang="zh-CN" sz="1600" b="1" dirty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1600" b="1" dirty="0">
                  <a:solidFill>
                    <a:schemeClr val="bg1"/>
                  </a:solidFill>
                </a:rPr>
                <a:t>名称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5397986" y="1603914"/>
            <a:ext cx="922047" cy="855716"/>
            <a:chOff x="1079474" y="4833658"/>
            <a:chExt cx="922047" cy="855716"/>
          </a:xfrm>
        </p:grpSpPr>
        <p:sp>
          <p:nvSpPr>
            <p:cNvPr id="62" name="文本框 61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1079474" y="5130711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079474" y="542776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8320906" y="1756071"/>
            <a:ext cx="922047" cy="855716"/>
            <a:chOff x="1079474" y="4833658"/>
            <a:chExt cx="922047" cy="855716"/>
          </a:xfrm>
        </p:grpSpPr>
        <p:sp>
          <p:nvSpPr>
            <p:cNvPr id="66" name="文本框 65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1079474" y="5130711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1079474" y="542776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9454700" y="5038376"/>
            <a:ext cx="922047" cy="855716"/>
            <a:chOff x="1079474" y="4833658"/>
            <a:chExt cx="922047" cy="855716"/>
          </a:xfrm>
        </p:grpSpPr>
        <p:sp>
          <p:nvSpPr>
            <p:cNvPr id="70" name="文本框 69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1079474" y="5130711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1079474" y="542776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161322" y="5024973"/>
            <a:ext cx="922047" cy="855716"/>
            <a:chOff x="1079474" y="4833658"/>
            <a:chExt cx="922047" cy="855716"/>
          </a:xfrm>
        </p:grpSpPr>
        <p:sp>
          <p:nvSpPr>
            <p:cNvPr id="74" name="文本框 73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1079474" y="5130711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1079474" y="542776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sp>
        <p:nvSpPr>
          <p:cNvPr id="10" name="椭圆 9"/>
          <p:cNvSpPr/>
          <p:nvPr/>
        </p:nvSpPr>
        <p:spPr>
          <a:xfrm>
            <a:off x="2934120" y="2896618"/>
            <a:ext cx="1795478" cy="179547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0" name="椭圆 19"/>
          <p:cNvSpPr/>
          <p:nvPr/>
        </p:nvSpPr>
        <p:spPr>
          <a:xfrm>
            <a:off x="7416559" y="2896618"/>
            <a:ext cx="1795478" cy="179547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7" name="图片占位符 6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图片占位符 7"/>
          <p:cNvSpPr>
            <a:spLocks noGrp="1"/>
          </p:cNvSpPr>
          <p:nvPr>
            <p:ph type="pic" sz="quarter" idx="11"/>
          </p:nvPr>
        </p:nvSpPr>
        <p:spPr/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组合 74"/>
          <p:cNvGrpSpPr/>
          <p:nvPr/>
        </p:nvGrpSpPr>
        <p:grpSpPr>
          <a:xfrm>
            <a:off x="-3028" y="1"/>
            <a:ext cx="12195028" cy="6858000"/>
            <a:chOff x="-3028" y="1"/>
            <a:chExt cx="12195028" cy="6858000"/>
          </a:xfrm>
        </p:grpSpPr>
        <p:pic>
          <p:nvPicPr>
            <p:cNvPr id="76" name="图片 75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0" y="1"/>
              <a:ext cx="12192000" cy="6858000"/>
            </a:xfrm>
            <a:prstGeom prst="rect">
              <a:avLst/>
            </a:prstGeom>
          </p:spPr>
        </p:pic>
        <p:sp>
          <p:nvSpPr>
            <p:cNvPr id="77" name="文本框 76"/>
            <p:cNvSpPr txBox="1"/>
            <p:nvPr/>
          </p:nvSpPr>
          <p:spPr>
            <a:xfrm>
              <a:off x="865188" y="342337"/>
              <a:ext cx="5420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组织架构模板</a:t>
              </a:r>
            </a:p>
          </p:txBody>
        </p:sp>
        <p:sp>
          <p:nvSpPr>
            <p:cNvPr id="78" name="等腰三角形 77"/>
            <p:cNvSpPr/>
            <p:nvPr/>
          </p:nvSpPr>
          <p:spPr>
            <a:xfrm rot="5400000">
              <a:off x="-36677" y="375986"/>
              <a:ext cx="502920" cy="43562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1326604" y="2064177"/>
            <a:ext cx="9527308" cy="3476343"/>
            <a:chOff x="1326604" y="2064177"/>
            <a:chExt cx="9527308" cy="3476343"/>
          </a:xfrm>
        </p:grpSpPr>
        <p:grpSp>
          <p:nvGrpSpPr>
            <p:cNvPr id="9" name="组合 8"/>
            <p:cNvGrpSpPr/>
            <p:nvPr/>
          </p:nvGrpSpPr>
          <p:grpSpPr>
            <a:xfrm>
              <a:off x="1326604" y="2771825"/>
              <a:ext cx="2035078" cy="2035076"/>
              <a:chOff x="2156549" y="2881916"/>
              <a:chExt cx="2249915" cy="2249913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6" name="椭圆 5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" name="椭圆 6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8" name="文本框 7"/>
              <p:cNvSpPr txBox="1"/>
              <p:nvPr/>
            </p:nvSpPr>
            <p:spPr>
              <a:xfrm>
                <a:off x="2580241" y="3737083"/>
                <a:ext cx="1395098" cy="578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800" b="1" dirty="0">
                    <a:solidFill>
                      <a:schemeClr val="bg1"/>
                    </a:solidFill>
                  </a:rPr>
                  <a:t>总经理</a:t>
                </a: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839412" y="2771825"/>
              <a:ext cx="2035078" cy="2035076"/>
              <a:chOff x="2156549" y="2881916"/>
              <a:chExt cx="2249915" cy="2249913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13" name="椭圆 12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" name="椭圆 13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2" name="文本框 11"/>
              <p:cNvSpPr txBox="1"/>
              <p:nvPr/>
            </p:nvSpPr>
            <p:spPr>
              <a:xfrm>
                <a:off x="2381752" y="3737083"/>
                <a:ext cx="1792077" cy="578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800" b="1" dirty="0">
                    <a:solidFill>
                      <a:schemeClr val="bg1"/>
                    </a:solidFill>
                  </a:rPr>
                  <a:t>副总经理</a:t>
                </a:r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6352220" y="2064177"/>
              <a:ext cx="2429300" cy="3476343"/>
              <a:chOff x="6291619" y="2064177"/>
              <a:chExt cx="2429300" cy="3476343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6291619" y="2064177"/>
                <a:ext cx="2429300" cy="597139"/>
                <a:chOff x="4363906" y="1832162"/>
                <a:chExt cx="3491482" cy="747885"/>
              </a:xfrm>
            </p:grpSpPr>
            <p:grpSp>
              <p:nvGrpSpPr>
                <p:cNvPr id="18" name="组合 17"/>
                <p:cNvGrpSpPr/>
                <p:nvPr/>
              </p:nvGrpSpPr>
              <p:grpSpPr>
                <a:xfrm>
                  <a:off x="4363906" y="1832162"/>
                  <a:ext cx="3491482" cy="747885"/>
                  <a:chOff x="1271324" y="2212194"/>
                  <a:chExt cx="2433344" cy="2535828"/>
                </a:xfrm>
              </p:grpSpPr>
              <p:sp>
                <p:nvSpPr>
                  <p:cNvPr id="19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  <p:sp>
                <p:nvSpPr>
                  <p:cNvPr id="20" name="椭圆 3"/>
                  <p:cNvSpPr/>
                  <p:nvPr/>
                </p:nvSpPr>
                <p:spPr>
                  <a:xfrm>
                    <a:off x="1304038" y="2380414"/>
                    <a:ext cx="2367916" cy="2199389"/>
                  </a:xfrm>
                  <a:prstGeom prst="round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</p:grpSp>
            <p:sp>
              <p:nvSpPr>
                <p:cNvPr id="21" name="文本框 20"/>
                <p:cNvSpPr txBox="1"/>
                <p:nvPr/>
              </p:nvSpPr>
              <p:spPr>
                <a:xfrm>
                  <a:off x="5475385" y="1999891"/>
                  <a:ext cx="1260693" cy="4625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</a:rPr>
                    <a:t>设计部</a:t>
                  </a:r>
                </a:p>
              </p:txBody>
            </p:sp>
          </p:grpSp>
          <p:grpSp>
            <p:nvGrpSpPr>
              <p:cNvPr id="23" name="组合 22"/>
              <p:cNvGrpSpPr/>
              <p:nvPr/>
            </p:nvGrpSpPr>
            <p:grpSpPr>
              <a:xfrm>
                <a:off x="6291619" y="3023912"/>
                <a:ext cx="2429300" cy="597139"/>
                <a:chOff x="4363906" y="1832162"/>
                <a:chExt cx="3491482" cy="747885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4363906" y="1832162"/>
                  <a:ext cx="3491482" cy="747885"/>
                  <a:chOff x="1271324" y="2212194"/>
                  <a:chExt cx="2433344" cy="2535828"/>
                </a:xfrm>
              </p:grpSpPr>
              <p:sp>
                <p:nvSpPr>
                  <p:cNvPr id="26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  <p:sp>
                <p:nvSpPr>
                  <p:cNvPr id="27" name="椭圆 3"/>
                  <p:cNvSpPr/>
                  <p:nvPr/>
                </p:nvSpPr>
                <p:spPr>
                  <a:xfrm>
                    <a:off x="1304038" y="2380414"/>
                    <a:ext cx="2367916" cy="2199389"/>
                  </a:xfrm>
                  <a:prstGeom prst="round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</p:grpSp>
            <p:sp>
              <p:nvSpPr>
                <p:cNvPr id="25" name="文本框 24"/>
                <p:cNvSpPr txBox="1"/>
                <p:nvPr/>
              </p:nvSpPr>
              <p:spPr>
                <a:xfrm>
                  <a:off x="5475385" y="1999891"/>
                  <a:ext cx="1260693" cy="4625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</a:rPr>
                    <a:t>业务部</a:t>
                  </a:r>
                </a:p>
              </p:txBody>
            </p:sp>
          </p:grpSp>
          <p:grpSp>
            <p:nvGrpSpPr>
              <p:cNvPr id="28" name="组合 27"/>
              <p:cNvGrpSpPr/>
              <p:nvPr/>
            </p:nvGrpSpPr>
            <p:grpSpPr>
              <a:xfrm>
                <a:off x="6291619" y="3983647"/>
                <a:ext cx="2429300" cy="597139"/>
                <a:chOff x="4363906" y="1832162"/>
                <a:chExt cx="3491482" cy="747885"/>
              </a:xfrm>
            </p:grpSpPr>
            <p:grpSp>
              <p:nvGrpSpPr>
                <p:cNvPr id="29" name="组合 28"/>
                <p:cNvGrpSpPr/>
                <p:nvPr/>
              </p:nvGrpSpPr>
              <p:grpSpPr>
                <a:xfrm>
                  <a:off x="4363906" y="1832162"/>
                  <a:ext cx="3491482" cy="747885"/>
                  <a:chOff x="1271324" y="2212194"/>
                  <a:chExt cx="2433344" cy="2535828"/>
                </a:xfrm>
              </p:grpSpPr>
              <p:sp>
                <p:nvSpPr>
                  <p:cNvPr id="31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  <p:sp>
                <p:nvSpPr>
                  <p:cNvPr id="32" name="椭圆 3"/>
                  <p:cNvSpPr/>
                  <p:nvPr/>
                </p:nvSpPr>
                <p:spPr>
                  <a:xfrm>
                    <a:off x="1304038" y="2380414"/>
                    <a:ext cx="2367916" cy="2199389"/>
                  </a:xfrm>
                  <a:prstGeom prst="round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</p:grpSp>
            <p:sp>
              <p:nvSpPr>
                <p:cNvPr id="30" name="文本框 29"/>
                <p:cNvSpPr txBox="1"/>
                <p:nvPr/>
              </p:nvSpPr>
              <p:spPr>
                <a:xfrm>
                  <a:off x="5475385" y="1999891"/>
                  <a:ext cx="1260693" cy="4625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</a:rPr>
                    <a:t>工程部</a:t>
                  </a:r>
                </a:p>
              </p:txBody>
            </p:sp>
          </p:grpSp>
          <p:grpSp>
            <p:nvGrpSpPr>
              <p:cNvPr id="33" name="组合 32"/>
              <p:cNvGrpSpPr/>
              <p:nvPr/>
            </p:nvGrpSpPr>
            <p:grpSpPr>
              <a:xfrm>
                <a:off x="6291619" y="4943381"/>
                <a:ext cx="2429300" cy="597139"/>
                <a:chOff x="4363906" y="1832162"/>
                <a:chExt cx="3491482" cy="747885"/>
              </a:xfrm>
            </p:grpSpPr>
            <p:grpSp>
              <p:nvGrpSpPr>
                <p:cNvPr id="34" name="组合 33"/>
                <p:cNvGrpSpPr/>
                <p:nvPr/>
              </p:nvGrpSpPr>
              <p:grpSpPr>
                <a:xfrm>
                  <a:off x="4363906" y="1832162"/>
                  <a:ext cx="3491482" cy="747885"/>
                  <a:chOff x="1271324" y="2212194"/>
                  <a:chExt cx="2433344" cy="2535828"/>
                </a:xfrm>
              </p:grpSpPr>
              <p:sp>
                <p:nvSpPr>
                  <p:cNvPr id="36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  <p:sp>
                <p:nvSpPr>
                  <p:cNvPr id="37" name="椭圆 3"/>
                  <p:cNvSpPr/>
                  <p:nvPr/>
                </p:nvSpPr>
                <p:spPr>
                  <a:xfrm>
                    <a:off x="1304038" y="2380414"/>
                    <a:ext cx="2367916" cy="2199389"/>
                  </a:xfrm>
                  <a:prstGeom prst="round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600"/>
                  </a:p>
                </p:txBody>
              </p:sp>
            </p:grpSp>
            <p:sp>
              <p:nvSpPr>
                <p:cNvPr id="35" name="文本框 34"/>
                <p:cNvSpPr txBox="1"/>
                <p:nvPr/>
              </p:nvSpPr>
              <p:spPr>
                <a:xfrm>
                  <a:off x="5475385" y="1999891"/>
                  <a:ext cx="1260693" cy="46256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</a:rPr>
                    <a:t>财务部</a:t>
                  </a:r>
                </a:p>
              </p:txBody>
            </p:sp>
          </p:grpSp>
        </p:grpSp>
        <p:grpSp>
          <p:nvGrpSpPr>
            <p:cNvPr id="63" name="组合 62"/>
            <p:cNvGrpSpPr/>
            <p:nvPr/>
          </p:nvGrpSpPr>
          <p:grpSpPr>
            <a:xfrm>
              <a:off x="9259249" y="3089110"/>
              <a:ext cx="1594663" cy="2382816"/>
              <a:chOff x="9284181" y="3063525"/>
              <a:chExt cx="1594663" cy="2382816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9284181" y="3063525"/>
                <a:ext cx="1594663" cy="391979"/>
                <a:chOff x="4363906" y="1832162"/>
                <a:chExt cx="3491482" cy="747885"/>
              </a:xfrm>
            </p:grpSpPr>
            <p:grpSp>
              <p:nvGrpSpPr>
                <p:cNvPr id="39" name="组合 38"/>
                <p:cNvGrpSpPr/>
                <p:nvPr/>
              </p:nvGrpSpPr>
              <p:grpSpPr>
                <a:xfrm>
                  <a:off x="4363906" y="1832162"/>
                  <a:ext cx="3491482" cy="747885"/>
                  <a:chOff x="1271324" y="2212194"/>
                  <a:chExt cx="2433344" cy="2535828"/>
                </a:xfrm>
              </p:grpSpPr>
              <p:sp>
                <p:nvSpPr>
                  <p:cNvPr id="41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  <p:sp>
                <p:nvSpPr>
                  <p:cNvPr id="42" name="椭圆 3"/>
                  <p:cNvSpPr/>
                  <p:nvPr/>
                </p:nvSpPr>
                <p:spPr>
                  <a:xfrm>
                    <a:off x="1304038" y="2380414"/>
                    <a:ext cx="2367916" cy="2199389"/>
                  </a:xfrm>
                  <a:prstGeom prst="round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</p:grpSp>
            <p:sp>
              <p:nvSpPr>
                <p:cNvPr id="40" name="文本框 39"/>
                <p:cNvSpPr txBox="1"/>
                <p:nvPr/>
              </p:nvSpPr>
              <p:spPr>
                <a:xfrm>
                  <a:off x="5117391" y="1918103"/>
                  <a:ext cx="1976686" cy="5872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1400" b="1" dirty="0">
                      <a:solidFill>
                        <a:schemeClr val="bg1"/>
                      </a:solidFill>
                    </a:rPr>
                    <a:t>木工车间</a:t>
                  </a:r>
                </a:p>
              </p:txBody>
            </p:sp>
          </p:grpSp>
          <p:grpSp>
            <p:nvGrpSpPr>
              <p:cNvPr id="43" name="组合 42"/>
              <p:cNvGrpSpPr/>
              <p:nvPr/>
            </p:nvGrpSpPr>
            <p:grpSpPr>
              <a:xfrm>
                <a:off x="9284181" y="3561234"/>
                <a:ext cx="1594663" cy="391979"/>
                <a:chOff x="4363906" y="1832162"/>
                <a:chExt cx="3491482" cy="747885"/>
              </a:xfrm>
            </p:grpSpPr>
            <p:grpSp>
              <p:nvGrpSpPr>
                <p:cNvPr id="44" name="组合 43"/>
                <p:cNvGrpSpPr/>
                <p:nvPr/>
              </p:nvGrpSpPr>
              <p:grpSpPr>
                <a:xfrm>
                  <a:off x="4363906" y="1832162"/>
                  <a:ext cx="3491482" cy="747885"/>
                  <a:chOff x="1271324" y="2212194"/>
                  <a:chExt cx="2433344" cy="2535828"/>
                </a:xfrm>
              </p:grpSpPr>
              <p:sp>
                <p:nvSpPr>
                  <p:cNvPr id="46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  <p:sp>
                <p:nvSpPr>
                  <p:cNvPr id="47" name="椭圆 3"/>
                  <p:cNvSpPr/>
                  <p:nvPr/>
                </p:nvSpPr>
                <p:spPr>
                  <a:xfrm>
                    <a:off x="1304038" y="2380414"/>
                    <a:ext cx="2367916" cy="2199389"/>
                  </a:xfrm>
                  <a:prstGeom prst="round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</p:grpSp>
            <p:sp>
              <p:nvSpPr>
                <p:cNvPr id="45" name="文本框 44"/>
                <p:cNvSpPr txBox="1"/>
                <p:nvPr/>
              </p:nvSpPr>
              <p:spPr>
                <a:xfrm>
                  <a:off x="5117391" y="1918103"/>
                  <a:ext cx="1976686" cy="5872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1400" b="1" dirty="0">
                      <a:solidFill>
                        <a:schemeClr val="bg1"/>
                      </a:solidFill>
                    </a:rPr>
                    <a:t>电工车间</a:t>
                  </a:r>
                </a:p>
              </p:txBody>
            </p:sp>
          </p:grpSp>
          <p:grpSp>
            <p:nvGrpSpPr>
              <p:cNvPr id="48" name="组合 47"/>
              <p:cNvGrpSpPr/>
              <p:nvPr/>
            </p:nvGrpSpPr>
            <p:grpSpPr>
              <a:xfrm>
                <a:off x="9284181" y="4058943"/>
                <a:ext cx="1594663" cy="391979"/>
                <a:chOff x="4363906" y="1832162"/>
                <a:chExt cx="3491482" cy="747885"/>
              </a:xfrm>
            </p:grpSpPr>
            <p:grpSp>
              <p:nvGrpSpPr>
                <p:cNvPr id="49" name="组合 48"/>
                <p:cNvGrpSpPr/>
                <p:nvPr/>
              </p:nvGrpSpPr>
              <p:grpSpPr>
                <a:xfrm>
                  <a:off x="4363906" y="1832162"/>
                  <a:ext cx="3491482" cy="747885"/>
                  <a:chOff x="1271324" y="2212194"/>
                  <a:chExt cx="2433344" cy="2535828"/>
                </a:xfrm>
              </p:grpSpPr>
              <p:sp>
                <p:nvSpPr>
                  <p:cNvPr id="51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  <p:sp>
                <p:nvSpPr>
                  <p:cNvPr id="52" name="椭圆 3"/>
                  <p:cNvSpPr/>
                  <p:nvPr/>
                </p:nvSpPr>
                <p:spPr>
                  <a:xfrm>
                    <a:off x="1304038" y="2380414"/>
                    <a:ext cx="2367916" cy="2199389"/>
                  </a:xfrm>
                  <a:prstGeom prst="round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</p:grpSp>
            <p:sp>
              <p:nvSpPr>
                <p:cNvPr id="50" name="文本框 49"/>
                <p:cNvSpPr txBox="1"/>
                <p:nvPr/>
              </p:nvSpPr>
              <p:spPr>
                <a:xfrm>
                  <a:off x="5117391" y="1918103"/>
                  <a:ext cx="1976686" cy="5872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1400" b="1" dirty="0">
                      <a:solidFill>
                        <a:schemeClr val="bg1"/>
                      </a:solidFill>
                    </a:rPr>
                    <a:t>其他车间</a:t>
                  </a:r>
                </a:p>
              </p:txBody>
            </p:sp>
          </p:grpSp>
          <p:grpSp>
            <p:nvGrpSpPr>
              <p:cNvPr id="53" name="组合 52"/>
              <p:cNvGrpSpPr/>
              <p:nvPr/>
            </p:nvGrpSpPr>
            <p:grpSpPr>
              <a:xfrm>
                <a:off x="9284181" y="4556652"/>
                <a:ext cx="1594663" cy="391979"/>
                <a:chOff x="4363906" y="1832162"/>
                <a:chExt cx="3491482" cy="747885"/>
              </a:xfrm>
            </p:grpSpPr>
            <p:grpSp>
              <p:nvGrpSpPr>
                <p:cNvPr id="54" name="组合 53"/>
                <p:cNvGrpSpPr/>
                <p:nvPr/>
              </p:nvGrpSpPr>
              <p:grpSpPr>
                <a:xfrm>
                  <a:off x="4363906" y="1832162"/>
                  <a:ext cx="3491482" cy="747885"/>
                  <a:chOff x="1271324" y="2212194"/>
                  <a:chExt cx="2433344" cy="2535828"/>
                </a:xfrm>
              </p:grpSpPr>
              <p:sp>
                <p:nvSpPr>
                  <p:cNvPr id="56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  <p:sp>
                <p:nvSpPr>
                  <p:cNvPr id="57" name="椭圆 3"/>
                  <p:cNvSpPr/>
                  <p:nvPr/>
                </p:nvSpPr>
                <p:spPr>
                  <a:xfrm>
                    <a:off x="1304038" y="2380414"/>
                    <a:ext cx="2367916" cy="2199389"/>
                  </a:xfrm>
                  <a:prstGeom prst="round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</p:grpSp>
            <p:sp>
              <p:nvSpPr>
                <p:cNvPr id="55" name="文本框 54"/>
                <p:cNvSpPr txBox="1"/>
                <p:nvPr/>
              </p:nvSpPr>
              <p:spPr>
                <a:xfrm>
                  <a:off x="5117391" y="1918103"/>
                  <a:ext cx="1976686" cy="5872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1400" b="1" dirty="0">
                      <a:solidFill>
                        <a:schemeClr val="bg1"/>
                      </a:solidFill>
                    </a:rPr>
                    <a:t>其他车间</a:t>
                  </a:r>
                </a:p>
              </p:txBody>
            </p:sp>
          </p:grpSp>
          <p:grpSp>
            <p:nvGrpSpPr>
              <p:cNvPr id="58" name="组合 57"/>
              <p:cNvGrpSpPr/>
              <p:nvPr/>
            </p:nvGrpSpPr>
            <p:grpSpPr>
              <a:xfrm>
                <a:off x="9284181" y="5054362"/>
                <a:ext cx="1594663" cy="391979"/>
                <a:chOff x="4363906" y="1832162"/>
                <a:chExt cx="3491482" cy="747885"/>
              </a:xfrm>
            </p:grpSpPr>
            <p:grpSp>
              <p:nvGrpSpPr>
                <p:cNvPr id="59" name="组合 58"/>
                <p:cNvGrpSpPr/>
                <p:nvPr/>
              </p:nvGrpSpPr>
              <p:grpSpPr>
                <a:xfrm>
                  <a:off x="4363906" y="1832162"/>
                  <a:ext cx="3491482" cy="747885"/>
                  <a:chOff x="1271324" y="2212194"/>
                  <a:chExt cx="2433344" cy="2535828"/>
                </a:xfrm>
              </p:grpSpPr>
              <p:sp>
                <p:nvSpPr>
                  <p:cNvPr id="61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  <p:sp>
                <p:nvSpPr>
                  <p:cNvPr id="62" name="椭圆 3"/>
                  <p:cNvSpPr/>
                  <p:nvPr/>
                </p:nvSpPr>
                <p:spPr>
                  <a:xfrm>
                    <a:off x="1304038" y="2380414"/>
                    <a:ext cx="2367916" cy="2199389"/>
                  </a:xfrm>
                  <a:prstGeom prst="round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</p:grpSp>
            <p:sp>
              <p:nvSpPr>
                <p:cNvPr id="60" name="文本框 59"/>
                <p:cNvSpPr txBox="1"/>
                <p:nvPr/>
              </p:nvSpPr>
              <p:spPr>
                <a:xfrm>
                  <a:off x="5117391" y="1918103"/>
                  <a:ext cx="1976686" cy="5872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1400" b="1" dirty="0">
                      <a:solidFill>
                        <a:schemeClr val="bg1"/>
                      </a:solidFill>
                    </a:rPr>
                    <a:t>其他车间</a:t>
                  </a:r>
                </a:p>
              </p:txBody>
            </p:sp>
          </p:grpSp>
        </p:grpSp>
        <p:sp>
          <p:nvSpPr>
            <p:cNvPr id="65" name="任意多边形 64"/>
            <p:cNvSpPr/>
            <p:nvPr/>
          </p:nvSpPr>
          <p:spPr>
            <a:xfrm>
              <a:off x="3221761" y="3690741"/>
              <a:ext cx="738412" cy="197244"/>
            </a:xfrm>
            <a:custGeom>
              <a:avLst/>
              <a:gdLst>
                <a:gd name="connsiteX0" fmla="*/ 0 w 1092200"/>
                <a:gd name="connsiteY0" fmla="*/ 0 h 291747"/>
                <a:gd name="connsiteX1" fmla="*/ 60044 w 1092200"/>
                <a:gd name="connsiteY1" fmla="*/ 18319 h 291747"/>
                <a:gd name="connsiteX2" fmla="*/ 546100 w 1092200"/>
                <a:gd name="connsiteY2" fmla="*/ 69001 h 291747"/>
                <a:gd name="connsiteX3" fmla="*/ 1032157 w 1092200"/>
                <a:gd name="connsiteY3" fmla="*/ 18319 h 291747"/>
                <a:gd name="connsiteX4" fmla="*/ 1092200 w 1092200"/>
                <a:gd name="connsiteY4" fmla="*/ 0 h 291747"/>
                <a:gd name="connsiteX5" fmla="*/ 1092200 w 1092200"/>
                <a:gd name="connsiteY5" fmla="*/ 291747 h 291747"/>
                <a:gd name="connsiteX6" fmla="*/ 1032157 w 1092200"/>
                <a:gd name="connsiteY6" fmla="*/ 273428 h 291747"/>
                <a:gd name="connsiteX7" fmla="*/ 546100 w 1092200"/>
                <a:gd name="connsiteY7" fmla="*/ 222746 h 291747"/>
                <a:gd name="connsiteX8" fmla="*/ 60044 w 1092200"/>
                <a:gd name="connsiteY8" fmla="*/ 273428 h 291747"/>
                <a:gd name="connsiteX9" fmla="*/ 0 w 1092200"/>
                <a:gd name="connsiteY9" fmla="*/ 291747 h 29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2200" h="291747">
                  <a:moveTo>
                    <a:pt x="0" y="0"/>
                  </a:moveTo>
                  <a:lnTo>
                    <a:pt x="60044" y="18319"/>
                  </a:lnTo>
                  <a:cubicBezTo>
                    <a:pt x="184436" y="49633"/>
                    <a:pt x="356283" y="69001"/>
                    <a:pt x="546100" y="69001"/>
                  </a:cubicBezTo>
                  <a:cubicBezTo>
                    <a:pt x="735917" y="69001"/>
                    <a:pt x="907764" y="49633"/>
                    <a:pt x="1032157" y="18319"/>
                  </a:cubicBezTo>
                  <a:lnTo>
                    <a:pt x="1092200" y="0"/>
                  </a:lnTo>
                  <a:lnTo>
                    <a:pt x="1092200" y="291747"/>
                  </a:lnTo>
                  <a:lnTo>
                    <a:pt x="1032157" y="273428"/>
                  </a:lnTo>
                  <a:cubicBezTo>
                    <a:pt x="907764" y="242114"/>
                    <a:pt x="735917" y="222746"/>
                    <a:pt x="546100" y="222746"/>
                  </a:cubicBezTo>
                  <a:cubicBezTo>
                    <a:pt x="356283" y="222746"/>
                    <a:pt x="184436" y="242114"/>
                    <a:pt x="60044" y="273428"/>
                  </a:cubicBezTo>
                  <a:lnTo>
                    <a:pt x="0" y="29174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左大括号 65"/>
            <p:cNvSpPr/>
            <p:nvPr/>
          </p:nvSpPr>
          <p:spPr>
            <a:xfrm>
              <a:off x="6001699" y="2348463"/>
              <a:ext cx="304800" cy="2845912"/>
            </a:xfrm>
            <a:prstGeom prst="leftBrace">
              <a:avLst>
                <a:gd name="adj1" fmla="val 64583"/>
                <a:gd name="adj2" fmla="val 50000"/>
              </a:avLst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左大括号 66"/>
            <p:cNvSpPr/>
            <p:nvPr/>
          </p:nvSpPr>
          <p:spPr>
            <a:xfrm>
              <a:off x="8906936" y="3255134"/>
              <a:ext cx="304800" cy="2009091"/>
            </a:xfrm>
            <a:prstGeom prst="leftBrace">
              <a:avLst>
                <a:gd name="adj1" fmla="val 64583"/>
                <a:gd name="adj2" fmla="val 50000"/>
              </a:avLst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组合 111"/>
          <p:cNvGrpSpPr/>
          <p:nvPr/>
        </p:nvGrpSpPr>
        <p:grpSpPr>
          <a:xfrm>
            <a:off x="1282344" y="4476682"/>
            <a:ext cx="8173436" cy="1438772"/>
            <a:chOff x="1282344" y="4476682"/>
            <a:chExt cx="8173436" cy="1438772"/>
          </a:xfrm>
        </p:grpSpPr>
        <p:cxnSp>
          <p:nvCxnSpPr>
            <p:cNvPr id="102" name="肘形连接符 101"/>
            <p:cNvCxnSpPr/>
            <p:nvPr/>
          </p:nvCxnSpPr>
          <p:spPr>
            <a:xfrm rot="10800000">
              <a:off x="1282344" y="4476682"/>
              <a:ext cx="357708" cy="419430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肘形连接符 102"/>
            <p:cNvCxnSpPr>
              <a:stCxn id="50" idx="1"/>
            </p:cNvCxnSpPr>
            <p:nvPr/>
          </p:nvCxnSpPr>
          <p:spPr>
            <a:xfrm rot="10800000">
              <a:off x="1282345" y="4579430"/>
              <a:ext cx="368029" cy="845105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肘形连接符 104"/>
            <p:cNvCxnSpPr/>
            <p:nvPr/>
          </p:nvCxnSpPr>
          <p:spPr>
            <a:xfrm rot="10800000">
              <a:off x="1282345" y="5070349"/>
              <a:ext cx="368029" cy="845105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肘形连接符 105"/>
            <p:cNvCxnSpPr/>
            <p:nvPr/>
          </p:nvCxnSpPr>
          <p:spPr>
            <a:xfrm rot="10800000">
              <a:off x="3885421" y="4476682"/>
              <a:ext cx="357708" cy="419430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肘形连接符 106"/>
            <p:cNvCxnSpPr/>
            <p:nvPr/>
          </p:nvCxnSpPr>
          <p:spPr>
            <a:xfrm rot="10800000">
              <a:off x="3885422" y="4579430"/>
              <a:ext cx="368029" cy="845105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肘形连接符 107"/>
            <p:cNvCxnSpPr/>
            <p:nvPr/>
          </p:nvCxnSpPr>
          <p:spPr>
            <a:xfrm rot="10800000">
              <a:off x="6467178" y="4476682"/>
              <a:ext cx="357708" cy="419430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肘形连接符 109"/>
            <p:cNvCxnSpPr/>
            <p:nvPr/>
          </p:nvCxnSpPr>
          <p:spPr>
            <a:xfrm rot="10800000">
              <a:off x="9087750" y="4476682"/>
              <a:ext cx="357708" cy="419430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肘形连接符 110"/>
            <p:cNvCxnSpPr/>
            <p:nvPr/>
          </p:nvCxnSpPr>
          <p:spPr>
            <a:xfrm rot="10800000">
              <a:off x="9087751" y="4579430"/>
              <a:ext cx="368029" cy="845105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8"/>
          <p:cNvGrpSpPr/>
          <p:nvPr/>
        </p:nvGrpSpPr>
        <p:grpSpPr>
          <a:xfrm>
            <a:off x="4777303" y="1641094"/>
            <a:ext cx="2637394" cy="564937"/>
            <a:chOff x="2697622" y="3101405"/>
            <a:chExt cx="2637394" cy="564937"/>
          </a:xfrm>
        </p:grpSpPr>
        <p:grpSp>
          <p:nvGrpSpPr>
            <p:cNvPr id="5" name="组合 4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6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" name="文本框 7"/>
            <p:cNvSpPr txBox="1"/>
            <p:nvPr/>
          </p:nvSpPr>
          <p:spPr>
            <a:xfrm>
              <a:off x="3411024" y="3197466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</a:rPr>
                <a:t>职务名称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125926" y="2635705"/>
            <a:ext cx="5949837" cy="887757"/>
            <a:chOff x="3003094" y="2582791"/>
            <a:chExt cx="5949837" cy="887757"/>
          </a:xfrm>
        </p:grpSpPr>
        <p:grpSp>
          <p:nvGrpSpPr>
            <p:cNvPr id="10" name="组合 9"/>
            <p:cNvGrpSpPr/>
            <p:nvPr/>
          </p:nvGrpSpPr>
          <p:grpSpPr>
            <a:xfrm>
              <a:off x="3003094" y="2582791"/>
              <a:ext cx="2360476" cy="505620"/>
              <a:chOff x="2697622" y="3101405"/>
              <a:chExt cx="2637394" cy="564937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2697622" y="3101405"/>
                <a:ext cx="2637394" cy="564937"/>
                <a:chOff x="1271324" y="2212194"/>
                <a:chExt cx="2433344" cy="2535828"/>
              </a:xfrm>
            </p:grpSpPr>
            <p:sp>
              <p:nvSpPr>
                <p:cNvPr id="13" name="椭圆 2"/>
                <p:cNvSpPr/>
                <p:nvPr/>
              </p:nvSpPr>
              <p:spPr>
                <a:xfrm>
                  <a:off x="1271324" y="2212194"/>
                  <a:ext cx="2433344" cy="2535828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  <p:sp>
              <p:nvSpPr>
                <p:cNvPr id="14" name="椭圆 3"/>
                <p:cNvSpPr/>
                <p:nvPr/>
              </p:nvSpPr>
              <p:spPr>
                <a:xfrm>
                  <a:off x="1304038" y="2380414"/>
                  <a:ext cx="2367916" cy="2199389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</p:grpSp>
          <p:sp>
            <p:nvSpPr>
              <p:cNvPr id="12" name="文本框 11"/>
              <p:cNvSpPr txBox="1"/>
              <p:nvPr/>
            </p:nvSpPr>
            <p:spPr>
              <a:xfrm>
                <a:off x="3397328" y="3197466"/>
                <a:ext cx="1237980" cy="412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bg1"/>
                    </a:solidFill>
                  </a:rPr>
                  <a:t>职务名称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6592455" y="2964928"/>
              <a:ext cx="2360476" cy="505620"/>
              <a:chOff x="2697622" y="3101405"/>
              <a:chExt cx="2637394" cy="564937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2697622" y="3101405"/>
                <a:ext cx="2637394" cy="564937"/>
                <a:chOff x="1271324" y="2212194"/>
                <a:chExt cx="2433344" cy="2535828"/>
              </a:xfrm>
            </p:grpSpPr>
            <p:sp>
              <p:nvSpPr>
                <p:cNvPr id="18" name="椭圆 2"/>
                <p:cNvSpPr/>
                <p:nvPr/>
              </p:nvSpPr>
              <p:spPr>
                <a:xfrm>
                  <a:off x="1271324" y="2212194"/>
                  <a:ext cx="2433344" cy="2535828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  <p:sp>
              <p:nvSpPr>
                <p:cNvPr id="19" name="椭圆 3"/>
                <p:cNvSpPr/>
                <p:nvPr/>
              </p:nvSpPr>
              <p:spPr>
                <a:xfrm>
                  <a:off x="1304038" y="2380414"/>
                  <a:ext cx="2367916" cy="2199389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</p:grpSp>
          <p:sp>
            <p:nvSpPr>
              <p:cNvPr id="17" name="文本框 16"/>
              <p:cNvSpPr txBox="1"/>
              <p:nvPr/>
            </p:nvSpPr>
            <p:spPr>
              <a:xfrm>
                <a:off x="3397328" y="3197466"/>
                <a:ext cx="1237980" cy="412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>
                    <a:solidFill>
                      <a:schemeClr val="bg1"/>
                    </a:solidFill>
                  </a:rPr>
                  <a:t>职务名称</a:t>
                </a: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1013813" y="4021375"/>
            <a:ext cx="2360476" cy="505620"/>
            <a:chOff x="2697622" y="3101405"/>
            <a:chExt cx="2637394" cy="564937"/>
          </a:xfrm>
        </p:grpSpPr>
        <p:grpSp>
          <p:nvGrpSpPr>
            <p:cNvPr id="21" name="组合 20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23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24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3397328" y="3197466"/>
              <a:ext cx="1237980" cy="41266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</a:rPr>
                <a:t>职务名称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625085" y="4021375"/>
            <a:ext cx="2360476" cy="505620"/>
            <a:chOff x="2697622" y="3101405"/>
            <a:chExt cx="2637394" cy="564937"/>
          </a:xfrm>
        </p:grpSpPr>
        <p:grpSp>
          <p:nvGrpSpPr>
            <p:cNvPr id="26" name="组合 25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28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29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27" name="文本框 26"/>
            <p:cNvSpPr txBox="1"/>
            <p:nvPr/>
          </p:nvSpPr>
          <p:spPr>
            <a:xfrm>
              <a:off x="3397328" y="3197466"/>
              <a:ext cx="1237980" cy="41266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</a:rPr>
                <a:t>职务名称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236357" y="4021375"/>
            <a:ext cx="2360476" cy="505620"/>
            <a:chOff x="2697622" y="3101405"/>
            <a:chExt cx="2637394" cy="564937"/>
          </a:xfrm>
        </p:grpSpPr>
        <p:grpSp>
          <p:nvGrpSpPr>
            <p:cNvPr id="31" name="组合 30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33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34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32" name="文本框 31"/>
            <p:cNvSpPr txBox="1"/>
            <p:nvPr/>
          </p:nvSpPr>
          <p:spPr>
            <a:xfrm>
              <a:off x="3397328" y="3197466"/>
              <a:ext cx="1237980" cy="41266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</a:rPr>
                <a:t>职务名称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8847628" y="4021375"/>
            <a:ext cx="2360476" cy="505620"/>
            <a:chOff x="2697622" y="3101405"/>
            <a:chExt cx="2637394" cy="564937"/>
          </a:xfrm>
        </p:grpSpPr>
        <p:grpSp>
          <p:nvGrpSpPr>
            <p:cNvPr id="36" name="组合 35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38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  <p:sp>
            <p:nvSpPr>
              <p:cNvPr id="39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/>
              </a:p>
            </p:txBody>
          </p:sp>
        </p:grpSp>
        <p:sp>
          <p:nvSpPr>
            <p:cNvPr id="37" name="文本框 36"/>
            <p:cNvSpPr txBox="1"/>
            <p:nvPr/>
          </p:nvSpPr>
          <p:spPr>
            <a:xfrm>
              <a:off x="3397328" y="3197466"/>
              <a:ext cx="1237980" cy="41266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</a:rPr>
                <a:t>职务名称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626950" y="4709511"/>
            <a:ext cx="1742285" cy="373202"/>
            <a:chOff x="2697622" y="3101405"/>
            <a:chExt cx="2637394" cy="564937"/>
          </a:xfrm>
        </p:grpSpPr>
        <p:grpSp>
          <p:nvGrpSpPr>
            <p:cNvPr id="42" name="组合 41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44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45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43" name="文本框 42"/>
            <p:cNvSpPr txBox="1"/>
            <p:nvPr/>
          </p:nvSpPr>
          <p:spPr>
            <a:xfrm>
              <a:off x="3333001" y="3149405"/>
              <a:ext cx="1366635" cy="46589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</a:rPr>
                <a:t>职务名称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626950" y="5237933"/>
            <a:ext cx="1742285" cy="373202"/>
            <a:chOff x="2697622" y="3101405"/>
            <a:chExt cx="2637394" cy="564937"/>
          </a:xfrm>
        </p:grpSpPr>
        <p:grpSp>
          <p:nvGrpSpPr>
            <p:cNvPr id="47" name="组合 46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49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50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48" name="文本框 47"/>
            <p:cNvSpPr txBox="1"/>
            <p:nvPr/>
          </p:nvSpPr>
          <p:spPr>
            <a:xfrm>
              <a:off x="3333001" y="3149405"/>
              <a:ext cx="1366635" cy="46589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</a:rPr>
                <a:t>职务名称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1626950" y="5766356"/>
            <a:ext cx="1742285" cy="373202"/>
            <a:chOff x="2697622" y="3101405"/>
            <a:chExt cx="2637394" cy="564937"/>
          </a:xfrm>
        </p:grpSpPr>
        <p:grpSp>
          <p:nvGrpSpPr>
            <p:cNvPr id="52" name="组合 51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54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55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53" name="文本框 52"/>
            <p:cNvSpPr txBox="1"/>
            <p:nvPr/>
          </p:nvSpPr>
          <p:spPr>
            <a:xfrm>
              <a:off x="3333001" y="3149405"/>
              <a:ext cx="1366635" cy="46589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</a:rPr>
                <a:t>职务名称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211541" y="4709511"/>
            <a:ext cx="1742285" cy="373202"/>
            <a:chOff x="2697622" y="3101405"/>
            <a:chExt cx="2637394" cy="564937"/>
          </a:xfrm>
        </p:grpSpPr>
        <p:grpSp>
          <p:nvGrpSpPr>
            <p:cNvPr id="57" name="组合 56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59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60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58" name="文本框 57"/>
            <p:cNvSpPr txBox="1"/>
            <p:nvPr/>
          </p:nvSpPr>
          <p:spPr>
            <a:xfrm>
              <a:off x="3333001" y="3149405"/>
              <a:ext cx="1366635" cy="46589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</a:rPr>
                <a:t>职务名称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4211541" y="5237933"/>
            <a:ext cx="1742285" cy="373202"/>
            <a:chOff x="2697622" y="3101405"/>
            <a:chExt cx="2637394" cy="564937"/>
          </a:xfrm>
        </p:grpSpPr>
        <p:grpSp>
          <p:nvGrpSpPr>
            <p:cNvPr id="62" name="组合 61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64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65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63" name="文本框 62"/>
            <p:cNvSpPr txBox="1"/>
            <p:nvPr/>
          </p:nvSpPr>
          <p:spPr>
            <a:xfrm>
              <a:off x="3333001" y="3149405"/>
              <a:ext cx="1366635" cy="46589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</a:rPr>
                <a:t>职务名称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6822813" y="4709511"/>
            <a:ext cx="1742285" cy="373202"/>
            <a:chOff x="2697622" y="3101405"/>
            <a:chExt cx="2637394" cy="564937"/>
          </a:xfrm>
        </p:grpSpPr>
        <p:grpSp>
          <p:nvGrpSpPr>
            <p:cNvPr id="72" name="组合 71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74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75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73" name="文本框 72"/>
            <p:cNvSpPr txBox="1"/>
            <p:nvPr/>
          </p:nvSpPr>
          <p:spPr>
            <a:xfrm>
              <a:off x="3333001" y="3149405"/>
              <a:ext cx="1366635" cy="46589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</a:rPr>
                <a:t>职务名称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9434084" y="4709511"/>
            <a:ext cx="1742285" cy="373202"/>
            <a:chOff x="2697622" y="3101405"/>
            <a:chExt cx="2637394" cy="564937"/>
          </a:xfrm>
        </p:grpSpPr>
        <p:grpSp>
          <p:nvGrpSpPr>
            <p:cNvPr id="87" name="组合 86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89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90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88" name="文本框 87"/>
            <p:cNvSpPr txBox="1"/>
            <p:nvPr/>
          </p:nvSpPr>
          <p:spPr>
            <a:xfrm>
              <a:off x="3333001" y="3149405"/>
              <a:ext cx="1366635" cy="46589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</a:rPr>
                <a:t>职务名称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9434084" y="5237933"/>
            <a:ext cx="1742285" cy="373202"/>
            <a:chOff x="2697622" y="3101405"/>
            <a:chExt cx="2637394" cy="564937"/>
          </a:xfrm>
        </p:grpSpPr>
        <p:grpSp>
          <p:nvGrpSpPr>
            <p:cNvPr id="92" name="组合 91"/>
            <p:cNvGrpSpPr/>
            <p:nvPr/>
          </p:nvGrpSpPr>
          <p:grpSpPr>
            <a:xfrm>
              <a:off x="2697622" y="3101405"/>
              <a:ext cx="2637394" cy="564937"/>
              <a:chOff x="1271324" y="2212194"/>
              <a:chExt cx="2433344" cy="2535828"/>
            </a:xfrm>
          </p:grpSpPr>
          <p:sp>
            <p:nvSpPr>
              <p:cNvPr id="94" name="椭圆 2"/>
              <p:cNvSpPr/>
              <p:nvPr/>
            </p:nvSpPr>
            <p:spPr>
              <a:xfrm>
                <a:off x="1271324" y="2212194"/>
                <a:ext cx="2433344" cy="253582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  <p:sp>
            <p:nvSpPr>
              <p:cNvPr id="95" name="椭圆 3"/>
              <p:cNvSpPr/>
              <p:nvPr/>
            </p:nvSpPr>
            <p:spPr>
              <a:xfrm>
                <a:off x="1304038" y="2380414"/>
                <a:ext cx="2367916" cy="2199389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93" name="文本框 92"/>
            <p:cNvSpPr txBox="1"/>
            <p:nvPr/>
          </p:nvSpPr>
          <p:spPr>
            <a:xfrm>
              <a:off x="3333001" y="3149405"/>
              <a:ext cx="1366635" cy="46589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chemeClr val="bg1"/>
                  </a:solidFill>
                </a:rPr>
                <a:t>职务名称</a:t>
              </a:r>
            </a:p>
          </p:txBody>
        </p:sp>
      </p:grpSp>
      <p:cxnSp>
        <p:nvCxnSpPr>
          <p:cNvPr id="120" name="直接连接符 119"/>
          <p:cNvCxnSpPr/>
          <p:nvPr/>
        </p:nvCxnSpPr>
        <p:spPr>
          <a:xfrm>
            <a:off x="2194051" y="3789363"/>
            <a:ext cx="779951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/>
          <p:cNvCxnSpPr/>
          <p:nvPr/>
        </p:nvCxnSpPr>
        <p:spPr>
          <a:xfrm>
            <a:off x="6096000" y="2168554"/>
            <a:ext cx="0" cy="1620809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连接符 123"/>
          <p:cNvCxnSpPr/>
          <p:nvPr/>
        </p:nvCxnSpPr>
        <p:spPr>
          <a:xfrm flipH="1">
            <a:off x="2194051" y="3789363"/>
            <a:ext cx="1461" cy="222487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接连接符 127"/>
          <p:cNvCxnSpPr/>
          <p:nvPr/>
        </p:nvCxnSpPr>
        <p:spPr>
          <a:xfrm flipH="1">
            <a:off x="4775842" y="3789363"/>
            <a:ext cx="1461" cy="222487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连接符 128"/>
          <p:cNvCxnSpPr/>
          <p:nvPr/>
        </p:nvCxnSpPr>
        <p:spPr>
          <a:xfrm flipH="1">
            <a:off x="7428039" y="3789363"/>
            <a:ext cx="1461" cy="222487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连接符 129"/>
          <p:cNvCxnSpPr/>
          <p:nvPr/>
        </p:nvCxnSpPr>
        <p:spPr>
          <a:xfrm flipH="1">
            <a:off x="9993567" y="3789363"/>
            <a:ext cx="1461" cy="222487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/>
          <p:nvPr/>
        </p:nvCxnSpPr>
        <p:spPr>
          <a:xfrm>
            <a:off x="5505515" y="2906346"/>
            <a:ext cx="58115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>
            <a:off x="6096000" y="3268697"/>
            <a:ext cx="60529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组合 217"/>
          <p:cNvGrpSpPr/>
          <p:nvPr/>
        </p:nvGrpSpPr>
        <p:grpSpPr>
          <a:xfrm>
            <a:off x="-3028" y="1"/>
            <a:ext cx="12195028" cy="6858000"/>
            <a:chOff x="-3028" y="1"/>
            <a:chExt cx="12195028" cy="6858000"/>
          </a:xfrm>
        </p:grpSpPr>
        <p:pic>
          <p:nvPicPr>
            <p:cNvPr id="220" name="图片 219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0" y="1"/>
              <a:ext cx="12192000" cy="6858000"/>
            </a:xfrm>
            <a:prstGeom prst="rect">
              <a:avLst/>
            </a:prstGeom>
          </p:spPr>
        </p:pic>
        <p:sp>
          <p:nvSpPr>
            <p:cNvPr id="222" name="文本框 221"/>
            <p:cNvSpPr txBox="1"/>
            <p:nvPr/>
          </p:nvSpPr>
          <p:spPr>
            <a:xfrm>
              <a:off x="865188" y="342337"/>
              <a:ext cx="5420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组织架构模板</a:t>
              </a:r>
            </a:p>
          </p:txBody>
        </p:sp>
        <p:sp>
          <p:nvSpPr>
            <p:cNvPr id="223" name="等腰三角形 222"/>
            <p:cNvSpPr/>
            <p:nvPr/>
          </p:nvSpPr>
          <p:spPr>
            <a:xfrm rot="5400000">
              <a:off x="-36677" y="375986"/>
              <a:ext cx="502920" cy="43562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235" name="组合 234"/>
          <p:cNvGrpSpPr/>
          <p:nvPr/>
        </p:nvGrpSpPr>
        <p:grpSpPr>
          <a:xfrm>
            <a:off x="1660390" y="1581039"/>
            <a:ext cx="8871220" cy="4491375"/>
            <a:chOff x="1660390" y="1581039"/>
            <a:chExt cx="8871220" cy="4491375"/>
          </a:xfrm>
        </p:grpSpPr>
        <p:grpSp>
          <p:nvGrpSpPr>
            <p:cNvPr id="33" name="组合 32"/>
            <p:cNvGrpSpPr/>
            <p:nvPr/>
          </p:nvGrpSpPr>
          <p:grpSpPr>
            <a:xfrm>
              <a:off x="4696423" y="1581039"/>
              <a:ext cx="2799154" cy="599586"/>
              <a:chOff x="2697622" y="3101405"/>
              <a:chExt cx="2637394" cy="564937"/>
            </a:xfrm>
          </p:grpSpPr>
          <p:grpSp>
            <p:nvGrpSpPr>
              <p:cNvPr id="34" name="组合 33"/>
              <p:cNvGrpSpPr/>
              <p:nvPr/>
            </p:nvGrpSpPr>
            <p:grpSpPr>
              <a:xfrm>
                <a:off x="2697622" y="3101405"/>
                <a:ext cx="2637394" cy="564937"/>
                <a:chOff x="1271324" y="2212194"/>
                <a:chExt cx="2433344" cy="2535828"/>
              </a:xfrm>
            </p:grpSpPr>
            <p:sp>
              <p:nvSpPr>
                <p:cNvPr id="36" name="椭圆 2"/>
                <p:cNvSpPr/>
                <p:nvPr/>
              </p:nvSpPr>
              <p:spPr>
                <a:xfrm>
                  <a:off x="1271324" y="2212194"/>
                  <a:ext cx="2433344" cy="2535828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/>
                </a:p>
              </p:txBody>
            </p:sp>
            <p:sp>
              <p:nvSpPr>
                <p:cNvPr id="37" name="椭圆 3"/>
                <p:cNvSpPr/>
                <p:nvPr/>
              </p:nvSpPr>
              <p:spPr>
                <a:xfrm>
                  <a:off x="1304038" y="2380414"/>
                  <a:ext cx="2367916" cy="2199389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000"/>
                </a:p>
              </p:txBody>
            </p:sp>
          </p:grpSp>
          <p:sp>
            <p:nvSpPr>
              <p:cNvPr id="35" name="文本框 34"/>
              <p:cNvSpPr txBox="1"/>
              <p:nvPr/>
            </p:nvSpPr>
            <p:spPr>
              <a:xfrm>
                <a:off x="3111147" y="3156441"/>
                <a:ext cx="1810342" cy="434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职务名称</a:t>
                </a:r>
              </a:p>
            </p:txBody>
          </p:sp>
        </p:grpSp>
        <p:grpSp>
          <p:nvGrpSpPr>
            <p:cNvPr id="93" name="组合 92"/>
            <p:cNvGrpSpPr/>
            <p:nvPr/>
          </p:nvGrpSpPr>
          <p:grpSpPr>
            <a:xfrm>
              <a:off x="1660390" y="2706866"/>
              <a:ext cx="1542372" cy="3365548"/>
              <a:chOff x="1529329" y="2630666"/>
              <a:chExt cx="1542372" cy="3365548"/>
            </a:xfrm>
          </p:grpSpPr>
          <p:grpSp>
            <p:nvGrpSpPr>
              <p:cNvPr id="6" name="组合 5"/>
              <p:cNvGrpSpPr/>
              <p:nvPr/>
            </p:nvGrpSpPr>
            <p:grpSpPr>
              <a:xfrm>
                <a:off x="2018046" y="2630666"/>
                <a:ext cx="564937" cy="1763534"/>
                <a:chOff x="2137062" y="1874109"/>
                <a:chExt cx="564937" cy="1973994"/>
              </a:xfrm>
            </p:grpSpPr>
            <p:grpSp>
              <p:nvGrpSpPr>
                <p:cNvPr id="2" name="组合 1"/>
                <p:cNvGrpSpPr/>
                <p:nvPr/>
              </p:nvGrpSpPr>
              <p:grpSpPr>
                <a:xfrm rot="5400000">
                  <a:off x="1432534" y="2578637"/>
                  <a:ext cx="1973994" cy="564937"/>
                  <a:chOff x="1271324" y="2212194"/>
                  <a:chExt cx="2433344" cy="2535828"/>
                </a:xfrm>
              </p:grpSpPr>
              <p:sp>
                <p:nvSpPr>
                  <p:cNvPr id="3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4" name="椭圆 3"/>
                  <p:cNvSpPr/>
                  <p:nvPr/>
                </p:nvSpPr>
                <p:spPr>
                  <a:xfrm>
                    <a:off x="1311999" y="2380414"/>
                    <a:ext cx="2351993" cy="2199387"/>
                  </a:xfrm>
                  <a:prstGeom prst="round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5" name="文本框 4"/>
                <p:cNvSpPr txBox="1"/>
                <p:nvPr/>
              </p:nvSpPr>
              <p:spPr>
                <a:xfrm>
                  <a:off x="2174537" y="2199386"/>
                  <a:ext cx="489988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2000" b="1" dirty="0">
                      <a:solidFill>
                        <a:schemeClr val="bg1"/>
                      </a:solidFill>
                    </a:rPr>
                    <a:t>职务名称</a:t>
                  </a:r>
                </a:p>
              </p:txBody>
            </p:sp>
          </p:grpSp>
          <p:grpSp>
            <p:nvGrpSpPr>
              <p:cNvPr id="58" name="组合 57"/>
              <p:cNvGrpSpPr/>
              <p:nvPr/>
            </p:nvGrpSpPr>
            <p:grpSpPr>
              <a:xfrm>
                <a:off x="1529329" y="4795160"/>
                <a:ext cx="1542372" cy="1201054"/>
                <a:chOff x="1068450" y="4795160"/>
                <a:chExt cx="1542372" cy="1201054"/>
              </a:xfrm>
            </p:grpSpPr>
            <p:grpSp>
              <p:nvGrpSpPr>
                <p:cNvPr id="38" name="组合 37"/>
                <p:cNvGrpSpPr/>
                <p:nvPr/>
              </p:nvGrpSpPr>
              <p:grpSpPr>
                <a:xfrm>
                  <a:off x="1068450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39" name="组合 38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41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42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40" name="文本框 39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43" name="组合 42"/>
                <p:cNvGrpSpPr/>
                <p:nvPr/>
              </p:nvGrpSpPr>
              <p:grpSpPr>
                <a:xfrm>
                  <a:off x="1467998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44" name="组合 43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46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47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45" name="文本框 44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48" name="组合 47"/>
                <p:cNvGrpSpPr/>
                <p:nvPr/>
              </p:nvGrpSpPr>
              <p:grpSpPr>
                <a:xfrm>
                  <a:off x="1867546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49" name="组合 48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51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52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50" name="文本框 49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53" name="组合 52"/>
                <p:cNvGrpSpPr/>
                <p:nvPr/>
              </p:nvGrpSpPr>
              <p:grpSpPr>
                <a:xfrm>
                  <a:off x="2267093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54" name="组合 53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56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57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55" name="文本框 54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</p:grpSp>
          <p:cxnSp>
            <p:nvCxnSpPr>
              <p:cNvPr id="60" name="肘形连接符 59"/>
              <p:cNvCxnSpPr>
                <a:stCxn id="4" idx="3"/>
                <a:endCxn id="42" idx="1"/>
              </p:cNvCxnSpPr>
              <p:nvPr/>
            </p:nvCxnSpPr>
            <p:spPr>
              <a:xfrm rot="5400000">
                <a:off x="1775597" y="4290318"/>
                <a:ext cx="450516" cy="599321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肘形连接符 61"/>
              <p:cNvCxnSpPr>
                <a:stCxn id="4" idx="3"/>
                <a:endCxn id="47" idx="1"/>
              </p:cNvCxnSpPr>
              <p:nvPr/>
            </p:nvCxnSpPr>
            <p:spPr>
              <a:xfrm rot="5400000">
                <a:off x="1975371" y="4490092"/>
                <a:ext cx="450516" cy="199773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肘形连接符 64"/>
              <p:cNvCxnSpPr>
                <a:stCxn id="4" idx="3"/>
                <a:endCxn id="52" idx="1"/>
              </p:cNvCxnSpPr>
              <p:nvPr/>
            </p:nvCxnSpPr>
            <p:spPr>
              <a:xfrm rot="16200000" flipH="1">
                <a:off x="2175144" y="4490090"/>
                <a:ext cx="450516" cy="199775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肘形连接符 66"/>
              <p:cNvCxnSpPr>
                <a:stCxn id="4" idx="3"/>
                <a:endCxn id="57" idx="1"/>
              </p:cNvCxnSpPr>
              <p:nvPr/>
            </p:nvCxnSpPr>
            <p:spPr>
              <a:xfrm rot="16200000" flipH="1">
                <a:off x="2374918" y="4290317"/>
                <a:ext cx="450516" cy="599322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组合 93"/>
            <p:cNvGrpSpPr/>
            <p:nvPr/>
          </p:nvGrpSpPr>
          <p:grpSpPr>
            <a:xfrm>
              <a:off x="3492602" y="2706866"/>
              <a:ext cx="1542372" cy="3365548"/>
              <a:chOff x="1529329" y="2630666"/>
              <a:chExt cx="1542372" cy="3365548"/>
            </a:xfrm>
          </p:grpSpPr>
          <p:grpSp>
            <p:nvGrpSpPr>
              <p:cNvPr id="95" name="组合 94"/>
              <p:cNvGrpSpPr/>
              <p:nvPr/>
            </p:nvGrpSpPr>
            <p:grpSpPr>
              <a:xfrm>
                <a:off x="2018046" y="2630666"/>
                <a:ext cx="564937" cy="1763534"/>
                <a:chOff x="2137062" y="1874109"/>
                <a:chExt cx="564937" cy="1973994"/>
              </a:xfrm>
            </p:grpSpPr>
            <p:grpSp>
              <p:nvGrpSpPr>
                <p:cNvPr id="121" name="组合 120"/>
                <p:cNvGrpSpPr/>
                <p:nvPr/>
              </p:nvGrpSpPr>
              <p:grpSpPr>
                <a:xfrm rot="5400000">
                  <a:off x="1432534" y="2578637"/>
                  <a:ext cx="1973994" cy="564937"/>
                  <a:chOff x="1271324" y="2212194"/>
                  <a:chExt cx="2433344" cy="2535828"/>
                </a:xfrm>
              </p:grpSpPr>
              <p:sp>
                <p:nvSpPr>
                  <p:cNvPr id="123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24" name="椭圆 3"/>
                  <p:cNvSpPr/>
                  <p:nvPr/>
                </p:nvSpPr>
                <p:spPr>
                  <a:xfrm>
                    <a:off x="1311999" y="2380414"/>
                    <a:ext cx="2351993" cy="2199387"/>
                  </a:xfrm>
                  <a:prstGeom prst="round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122" name="文本框 121"/>
                <p:cNvSpPr txBox="1"/>
                <p:nvPr/>
              </p:nvSpPr>
              <p:spPr>
                <a:xfrm>
                  <a:off x="2174537" y="2199386"/>
                  <a:ext cx="489988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2000" b="1" dirty="0">
                      <a:solidFill>
                        <a:schemeClr val="bg1"/>
                      </a:solidFill>
                    </a:rPr>
                    <a:t>职务名称</a:t>
                  </a:r>
                </a:p>
              </p:txBody>
            </p:sp>
          </p:grpSp>
          <p:grpSp>
            <p:nvGrpSpPr>
              <p:cNvPr id="96" name="组合 95"/>
              <p:cNvGrpSpPr/>
              <p:nvPr/>
            </p:nvGrpSpPr>
            <p:grpSpPr>
              <a:xfrm>
                <a:off x="1529329" y="4795160"/>
                <a:ext cx="1542372" cy="1201054"/>
                <a:chOff x="1068450" y="4795160"/>
                <a:chExt cx="1542372" cy="1201054"/>
              </a:xfrm>
            </p:grpSpPr>
            <p:grpSp>
              <p:nvGrpSpPr>
                <p:cNvPr id="101" name="组合 100"/>
                <p:cNvGrpSpPr/>
                <p:nvPr/>
              </p:nvGrpSpPr>
              <p:grpSpPr>
                <a:xfrm>
                  <a:off x="1068450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117" name="组合 116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119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120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118" name="文本框 117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102" name="组合 101"/>
                <p:cNvGrpSpPr/>
                <p:nvPr/>
              </p:nvGrpSpPr>
              <p:grpSpPr>
                <a:xfrm>
                  <a:off x="1467998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113" name="组合 112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115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116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114" name="文本框 113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103" name="组合 102"/>
                <p:cNvGrpSpPr/>
                <p:nvPr/>
              </p:nvGrpSpPr>
              <p:grpSpPr>
                <a:xfrm>
                  <a:off x="1867546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109" name="组合 108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111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112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110" name="文本框 109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104" name="组合 103"/>
                <p:cNvGrpSpPr/>
                <p:nvPr/>
              </p:nvGrpSpPr>
              <p:grpSpPr>
                <a:xfrm>
                  <a:off x="2267093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105" name="组合 104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107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108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106" name="文本框 105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</p:grpSp>
          <p:cxnSp>
            <p:nvCxnSpPr>
              <p:cNvPr id="97" name="肘形连接符 96"/>
              <p:cNvCxnSpPr>
                <a:stCxn id="124" idx="3"/>
                <a:endCxn id="120" idx="1"/>
              </p:cNvCxnSpPr>
              <p:nvPr/>
            </p:nvCxnSpPr>
            <p:spPr>
              <a:xfrm rot="5400000">
                <a:off x="1775597" y="4290318"/>
                <a:ext cx="450516" cy="599321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肘形连接符 97"/>
              <p:cNvCxnSpPr>
                <a:stCxn id="124" idx="3"/>
                <a:endCxn id="116" idx="1"/>
              </p:cNvCxnSpPr>
              <p:nvPr/>
            </p:nvCxnSpPr>
            <p:spPr>
              <a:xfrm rot="5400000">
                <a:off x="1975371" y="4490092"/>
                <a:ext cx="450516" cy="199773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肘形连接符 98"/>
              <p:cNvCxnSpPr>
                <a:stCxn id="124" idx="3"/>
                <a:endCxn id="112" idx="1"/>
              </p:cNvCxnSpPr>
              <p:nvPr/>
            </p:nvCxnSpPr>
            <p:spPr>
              <a:xfrm rot="16200000" flipH="1">
                <a:off x="2175144" y="4490090"/>
                <a:ext cx="450516" cy="199775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肘形连接符 99"/>
              <p:cNvCxnSpPr>
                <a:stCxn id="124" idx="3"/>
                <a:endCxn id="108" idx="1"/>
              </p:cNvCxnSpPr>
              <p:nvPr/>
            </p:nvCxnSpPr>
            <p:spPr>
              <a:xfrm rot="16200000" flipH="1">
                <a:off x="2374918" y="4290317"/>
                <a:ext cx="450516" cy="599322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组合 124"/>
            <p:cNvGrpSpPr/>
            <p:nvPr/>
          </p:nvGrpSpPr>
          <p:grpSpPr>
            <a:xfrm>
              <a:off x="5324814" y="2706866"/>
              <a:ext cx="1542372" cy="3365548"/>
              <a:chOff x="1529329" y="2630666"/>
              <a:chExt cx="1542372" cy="3365548"/>
            </a:xfrm>
          </p:grpSpPr>
          <p:grpSp>
            <p:nvGrpSpPr>
              <p:cNvPr id="126" name="组合 125"/>
              <p:cNvGrpSpPr/>
              <p:nvPr/>
            </p:nvGrpSpPr>
            <p:grpSpPr>
              <a:xfrm>
                <a:off x="2018046" y="2630666"/>
                <a:ext cx="564937" cy="1763534"/>
                <a:chOff x="2137062" y="1874109"/>
                <a:chExt cx="564937" cy="1973994"/>
              </a:xfrm>
            </p:grpSpPr>
            <p:grpSp>
              <p:nvGrpSpPr>
                <p:cNvPr id="152" name="组合 151"/>
                <p:cNvGrpSpPr/>
                <p:nvPr/>
              </p:nvGrpSpPr>
              <p:grpSpPr>
                <a:xfrm rot="5400000">
                  <a:off x="1432534" y="2578637"/>
                  <a:ext cx="1973994" cy="564937"/>
                  <a:chOff x="1271324" y="2212194"/>
                  <a:chExt cx="2433344" cy="2535828"/>
                </a:xfrm>
              </p:grpSpPr>
              <p:sp>
                <p:nvSpPr>
                  <p:cNvPr id="154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55" name="椭圆 3"/>
                  <p:cNvSpPr/>
                  <p:nvPr/>
                </p:nvSpPr>
                <p:spPr>
                  <a:xfrm>
                    <a:off x="1311999" y="2380414"/>
                    <a:ext cx="2351993" cy="2199387"/>
                  </a:xfrm>
                  <a:prstGeom prst="round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153" name="文本框 152"/>
                <p:cNvSpPr txBox="1"/>
                <p:nvPr/>
              </p:nvSpPr>
              <p:spPr>
                <a:xfrm>
                  <a:off x="2174537" y="2199386"/>
                  <a:ext cx="489988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2000" b="1" dirty="0">
                      <a:solidFill>
                        <a:schemeClr val="bg1"/>
                      </a:solidFill>
                    </a:rPr>
                    <a:t>职务名称</a:t>
                  </a:r>
                </a:p>
              </p:txBody>
            </p:sp>
          </p:grpSp>
          <p:grpSp>
            <p:nvGrpSpPr>
              <p:cNvPr id="127" name="组合 126"/>
              <p:cNvGrpSpPr/>
              <p:nvPr/>
            </p:nvGrpSpPr>
            <p:grpSpPr>
              <a:xfrm>
                <a:off x="1529329" y="4795160"/>
                <a:ext cx="1542372" cy="1201054"/>
                <a:chOff x="1068450" y="4795160"/>
                <a:chExt cx="1542372" cy="1201054"/>
              </a:xfrm>
            </p:grpSpPr>
            <p:grpSp>
              <p:nvGrpSpPr>
                <p:cNvPr id="132" name="组合 131"/>
                <p:cNvGrpSpPr/>
                <p:nvPr/>
              </p:nvGrpSpPr>
              <p:grpSpPr>
                <a:xfrm>
                  <a:off x="1068450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148" name="组合 147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150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151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149" name="文本框 148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133" name="组合 132"/>
                <p:cNvGrpSpPr/>
                <p:nvPr/>
              </p:nvGrpSpPr>
              <p:grpSpPr>
                <a:xfrm>
                  <a:off x="1467998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144" name="组合 143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146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147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145" name="文本框 144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134" name="组合 133"/>
                <p:cNvGrpSpPr/>
                <p:nvPr/>
              </p:nvGrpSpPr>
              <p:grpSpPr>
                <a:xfrm>
                  <a:off x="1867546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140" name="组合 139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142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143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141" name="文本框 140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135" name="组合 134"/>
                <p:cNvGrpSpPr/>
                <p:nvPr/>
              </p:nvGrpSpPr>
              <p:grpSpPr>
                <a:xfrm>
                  <a:off x="2267093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136" name="组合 135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138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139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137" name="文本框 136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</p:grpSp>
          <p:cxnSp>
            <p:nvCxnSpPr>
              <p:cNvPr id="128" name="肘形连接符 127"/>
              <p:cNvCxnSpPr>
                <a:stCxn id="155" idx="3"/>
                <a:endCxn id="151" idx="1"/>
              </p:cNvCxnSpPr>
              <p:nvPr/>
            </p:nvCxnSpPr>
            <p:spPr>
              <a:xfrm rot="5400000">
                <a:off x="1775597" y="4290318"/>
                <a:ext cx="450516" cy="599321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肘形连接符 128"/>
              <p:cNvCxnSpPr>
                <a:stCxn id="155" idx="3"/>
                <a:endCxn id="147" idx="1"/>
              </p:cNvCxnSpPr>
              <p:nvPr/>
            </p:nvCxnSpPr>
            <p:spPr>
              <a:xfrm rot="5400000">
                <a:off x="1975371" y="4490092"/>
                <a:ext cx="450516" cy="199773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肘形连接符 129"/>
              <p:cNvCxnSpPr>
                <a:stCxn id="155" idx="3"/>
                <a:endCxn id="143" idx="1"/>
              </p:cNvCxnSpPr>
              <p:nvPr/>
            </p:nvCxnSpPr>
            <p:spPr>
              <a:xfrm rot="16200000" flipH="1">
                <a:off x="2175144" y="4490090"/>
                <a:ext cx="450516" cy="199775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肘形连接符 130"/>
              <p:cNvCxnSpPr>
                <a:stCxn id="155" idx="3"/>
                <a:endCxn id="139" idx="1"/>
              </p:cNvCxnSpPr>
              <p:nvPr/>
            </p:nvCxnSpPr>
            <p:spPr>
              <a:xfrm rot="16200000" flipH="1">
                <a:off x="2374918" y="4290317"/>
                <a:ext cx="450516" cy="599322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组合 155"/>
            <p:cNvGrpSpPr/>
            <p:nvPr/>
          </p:nvGrpSpPr>
          <p:grpSpPr>
            <a:xfrm>
              <a:off x="7157026" y="2706866"/>
              <a:ext cx="1542372" cy="3365548"/>
              <a:chOff x="1529329" y="2630666"/>
              <a:chExt cx="1542372" cy="3365548"/>
            </a:xfrm>
          </p:grpSpPr>
          <p:grpSp>
            <p:nvGrpSpPr>
              <p:cNvPr id="157" name="组合 156"/>
              <p:cNvGrpSpPr/>
              <p:nvPr/>
            </p:nvGrpSpPr>
            <p:grpSpPr>
              <a:xfrm>
                <a:off x="2018046" y="2630666"/>
                <a:ext cx="564937" cy="1763534"/>
                <a:chOff x="2137062" y="1874109"/>
                <a:chExt cx="564937" cy="1973994"/>
              </a:xfrm>
            </p:grpSpPr>
            <p:grpSp>
              <p:nvGrpSpPr>
                <p:cNvPr id="183" name="组合 182"/>
                <p:cNvGrpSpPr/>
                <p:nvPr/>
              </p:nvGrpSpPr>
              <p:grpSpPr>
                <a:xfrm rot="5400000">
                  <a:off x="1432534" y="2578637"/>
                  <a:ext cx="1973994" cy="564937"/>
                  <a:chOff x="1271324" y="2212194"/>
                  <a:chExt cx="2433344" cy="2535828"/>
                </a:xfrm>
              </p:grpSpPr>
              <p:sp>
                <p:nvSpPr>
                  <p:cNvPr id="185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86" name="椭圆 3"/>
                  <p:cNvSpPr/>
                  <p:nvPr/>
                </p:nvSpPr>
                <p:spPr>
                  <a:xfrm>
                    <a:off x="1311999" y="2380414"/>
                    <a:ext cx="2351993" cy="2199387"/>
                  </a:xfrm>
                  <a:prstGeom prst="round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184" name="文本框 183"/>
                <p:cNvSpPr txBox="1"/>
                <p:nvPr/>
              </p:nvSpPr>
              <p:spPr>
                <a:xfrm>
                  <a:off x="2174537" y="2199386"/>
                  <a:ext cx="489988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2000" b="1" dirty="0">
                      <a:solidFill>
                        <a:schemeClr val="bg1"/>
                      </a:solidFill>
                    </a:rPr>
                    <a:t>职务名称</a:t>
                  </a:r>
                </a:p>
              </p:txBody>
            </p:sp>
          </p:grpSp>
          <p:grpSp>
            <p:nvGrpSpPr>
              <p:cNvPr id="158" name="组合 157"/>
              <p:cNvGrpSpPr/>
              <p:nvPr/>
            </p:nvGrpSpPr>
            <p:grpSpPr>
              <a:xfrm>
                <a:off x="1529329" y="4795160"/>
                <a:ext cx="1542372" cy="1201054"/>
                <a:chOff x="1068450" y="4795160"/>
                <a:chExt cx="1542372" cy="1201054"/>
              </a:xfrm>
            </p:grpSpPr>
            <p:grpSp>
              <p:nvGrpSpPr>
                <p:cNvPr id="163" name="组合 162"/>
                <p:cNvGrpSpPr/>
                <p:nvPr/>
              </p:nvGrpSpPr>
              <p:grpSpPr>
                <a:xfrm>
                  <a:off x="1068450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179" name="组合 178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181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182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180" name="文本框 179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164" name="组合 163"/>
                <p:cNvGrpSpPr/>
                <p:nvPr/>
              </p:nvGrpSpPr>
              <p:grpSpPr>
                <a:xfrm>
                  <a:off x="1467998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175" name="组合 174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177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178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176" name="文本框 175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165" name="组合 164"/>
                <p:cNvGrpSpPr/>
                <p:nvPr/>
              </p:nvGrpSpPr>
              <p:grpSpPr>
                <a:xfrm>
                  <a:off x="1867546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171" name="组合 170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173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174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172" name="文本框 171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166" name="组合 165"/>
                <p:cNvGrpSpPr/>
                <p:nvPr/>
              </p:nvGrpSpPr>
              <p:grpSpPr>
                <a:xfrm>
                  <a:off x="2267093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167" name="组合 166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169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170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168" name="文本框 167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</p:grpSp>
          <p:cxnSp>
            <p:nvCxnSpPr>
              <p:cNvPr id="159" name="肘形连接符 158"/>
              <p:cNvCxnSpPr>
                <a:stCxn id="186" idx="3"/>
                <a:endCxn id="182" idx="1"/>
              </p:cNvCxnSpPr>
              <p:nvPr/>
            </p:nvCxnSpPr>
            <p:spPr>
              <a:xfrm rot="5400000">
                <a:off x="1775597" y="4290318"/>
                <a:ext cx="450516" cy="599321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肘形连接符 159"/>
              <p:cNvCxnSpPr>
                <a:stCxn id="186" idx="3"/>
                <a:endCxn id="178" idx="1"/>
              </p:cNvCxnSpPr>
              <p:nvPr/>
            </p:nvCxnSpPr>
            <p:spPr>
              <a:xfrm rot="5400000">
                <a:off x="1975371" y="4490092"/>
                <a:ext cx="450516" cy="199773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肘形连接符 160"/>
              <p:cNvCxnSpPr>
                <a:stCxn id="186" idx="3"/>
                <a:endCxn id="174" idx="1"/>
              </p:cNvCxnSpPr>
              <p:nvPr/>
            </p:nvCxnSpPr>
            <p:spPr>
              <a:xfrm rot="16200000" flipH="1">
                <a:off x="2175144" y="4490090"/>
                <a:ext cx="450516" cy="199775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肘形连接符 161"/>
              <p:cNvCxnSpPr>
                <a:stCxn id="186" idx="3"/>
                <a:endCxn id="170" idx="1"/>
              </p:cNvCxnSpPr>
              <p:nvPr/>
            </p:nvCxnSpPr>
            <p:spPr>
              <a:xfrm rot="16200000" flipH="1">
                <a:off x="2374918" y="4290317"/>
                <a:ext cx="450516" cy="599322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组合 186"/>
            <p:cNvGrpSpPr/>
            <p:nvPr/>
          </p:nvGrpSpPr>
          <p:grpSpPr>
            <a:xfrm>
              <a:off x="8989238" y="2706866"/>
              <a:ext cx="1542372" cy="3365548"/>
              <a:chOff x="1529329" y="2630666"/>
              <a:chExt cx="1542372" cy="3365548"/>
            </a:xfrm>
          </p:grpSpPr>
          <p:grpSp>
            <p:nvGrpSpPr>
              <p:cNvPr id="188" name="组合 187"/>
              <p:cNvGrpSpPr/>
              <p:nvPr/>
            </p:nvGrpSpPr>
            <p:grpSpPr>
              <a:xfrm>
                <a:off x="2018046" y="2630666"/>
                <a:ext cx="564937" cy="1763534"/>
                <a:chOff x="2137062" y="1874109"/>
                <a:chExt cx="564937" cy="1973994"/>
              </a:xfrm>
            </p:grpSpPr>
            <p:grpSp>
              <p:nvGrpSpPr>
                <p:cNvPr id="214" name="组合 213"/>
                <p:cNvGrpSpPr/>
                <p:nvPr/>
              </p:nvGrpSpPr>
              <p:grpSpPr>
                <a:xfrm rot="5400000">
                  <a:off x="1432534" y="2578637"/>
                  <a:ext cx="1973994" cy="564937"/>
                  <a:chOff x="1271324" y="2212194"/>
                  <a:chExt cx="2433344" cy="2535828"/>
                </a:xfrm>
              </p:grpSpPr>
              <p:sp>
                <p:nvSpPr>
                  <p:cNvPr id="216" name="椭圆 2"/>
                  <p:cNvSpPr/>
                  <p:nvPr/>
                </p:nvSpPr>
                <p:spPr>
                  <a:xfrm>
                    <a:off x="1271324" y="2212194"/>
                    <a:ext cx="2433344" cy="2535828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7" name="椭圆 3"/>
                  <p:cNvSpPr/>
                  <p:nvPr/>
                </p:nvSpPr>
                <p:spPr>
                  <a:xfrm>
                    <a:off x="1311999" y="2380414"/>
                    <a:ext cx="2351993" cy="2199387"/>
                  </a:xfrm>
                  <a:prstGeom prst="round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215" name="文本框 214"/>
                <p:cNvSpPr txBox="1"/>
                <p:nvPr/>
              </p:nvSpPr>
              <p:spPr>
                <a:xfrm>
                  <a:off x="2174537" y="2199386"/>
                  <a:ext cx="489988" cy="1323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/>
                <a:p>
                  <a:pPr algn="ctr"/>
                  <a:r>
                    <a:rPr lang="zh-CN" altLang="en-US" sz="2000" b="1" dirty="0">
                      <a:solidFill>
                        <a:schemeClr val="bg1"/>
                      </a:solidFill>
                    </a:rPr>
                    <a:t>职务名称</a:t>
                  </a:r>
                </a:p>
              </p:txBody>
            </p:sp>
          </p:grpSp>
          <p:grpSp>
            <p:nvGrpSpPr>
              <p:cNvPr id="189" name="组合 188"/>
              <p:cNvGrpSpPr/>
              <p:nvPr/>
            </p:nvGrpSpPr>
            <p:grpSpPr>
              <a:xfrm>
                <a:off x="1529329" y="4795160"/>
                <a:ext cx="1542372" cy="1201054"/>
                <a:chOff x="1068450" y="4795160"/>
                <a:chExt cx="1542372" cy="1201054"/>
              </a:xfrm>
            </p:grpSpPr>
            <p:grpSp>
              <p:nvGrpSpPr>
                <p:cNvPr id="194" name="组合 193"/>
                <p:cNvGrpSpPr/>
                <p:nvPr/>
              </p:nvGrpSpPr>
              <p:grpSpPr>
                <a:xfrm>
                  <a:off x="1068450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210" name="组合 209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212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213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211" name="文本框 210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195" name="组合 194"/>
                <p:cNvGrpSpPr/>
                <p:nvPr/>
              </p:nvGrpSpPr>
              <p:grpSpPr>
                <a:xfrm>
                  <a:off x="1467998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206" name="组合 205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208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209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207" name="文本框 206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196" name="组合 195"/>
                <p:cNvGrpSpPr/>
                <p:nvPr/>
              </p:nvGrpSpPr>
              <p:grpSpPr>
                <a:xfrm>
                  <a:off x="1867546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202" name="组合 201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204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205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203" name="文本框 202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  <p:grpSp>
              <p:nvGrpSpPr>
                <p:cNvPr id="197" name="组合 196"/>
                <p:cNvGrpSpPr/>
                <p:nvPr/>
              </p:nvGrpSpPr>
              <p:grpSpPr>
                <a:xfrm>
                  <a:off x="2267093" y="4795160"/>
                  <a:ext cx="343729" cy="1201054"/>
                  <a:chOff x="2137062" y="1874109"/>
                  <a:chExt cx="564937" cy="1973994"/>
                </a:xfrm>
              </p:grpSpPr>
              <p:grpSp>
                <p:nvGrpSpPr>
                  <p:cNvPr id="198" name="组合 197"/>
                  <p:cNvGrpSpPr/>
                  <p:nvPr/>
                </p:nvGrpSpPr>
                <p:grpSpPr>
                  <a:xfrm rot="5400000">
                    <a:off x="1432534" y="2578637"/>
                    <a:ext cx="1973994" cy="564937"/>
                    <a:chOff x="1271324" y="2212194"/>
                    <a:chExt cx="2433344" cy="2535828"/>
                  </a:xfrm>
                </p:grpSpPr>
                <p:sp>
                  <p:nvSpPr>
                    <p:cNvPr id="200" name="椭圆 2"/>
                    <p:cNvSpPr/>
                    <p:nvPr/>
                  </p:nvSpPr>
                  <p:spPr>
                    <a:xfrm>
                      <a:off x="1271324" y="2212194"/>
                      <a:ext cx="2433344" cy="2535828"/>
                    </a:xfrm>
                    <a:prstGeom prst="round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  <p:sp>
                  <p:nvSpPr>
                    <p:cNvPr id="201" name="椭圆 3"/>
                    <p:cNvSpPr/>
                    <p:nvPr/>
                  </p:nvSpPr>
                  <p:spPr>
                    <a:xfrm>
                      <a:off x="1311999" y="2380414"/>
                      <a:ext cx="2351993" cy="2199387"/>
                    </a:xfrm>
                    <a:prstGeom prst="roundRec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 sz="1200"/>
                    </a:p>
                  </p:txBody>
                </p:sp>
              </p:grpSp>
              <p:sp>
                <p:nvSpPr>
                  <p:cNvPr id="199" name="文本框 198"/>
                  <p:cNvSpPr txBox="1"/>
                  <p:nvPr/>
                </p:nvSpPr>
                <p:spPr>
                  <a:xfrm>
                    <a:off x="2174537" y="2099195"/>
                    <a:ext cx="489988" cy="15681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contourW="12700"/>
                  </a:bodyPr>
                  <a:lstStyle/>
                  <a:p>
                    <a:pPr algn="ctr"/>
                    <a:r>
                      <a:rPr lang="zh-CN" altLang="en-US" sz="1400" b="1" dirty="0">
                        <a:solidFill>
                          <a:schemeClr val="bg1"/>
                        </a:solidFill>
                      </a:rPr>
                      <a:t>职务名称</a:t>
                    </a:r>
                  </a:p>
                </p:txBody>
              </p:sp>
            </p:grpSp>
          </p:grpSp>
          <p:cxnSp>
            <p:nvCxnSpPr>
              <p:cNvPr id="190" name="肘形连接符 189"/>
              <p:cNvCxnSpPr>
                <a:stCxn id="217" idx="3"/>
                <a:endCxn id="213" idx="1"/>
              </p:cNvCxnSpPr>
              <p:nvPr/>
            </p:nvCxnSpPr>
            <p:spPr>
              <a:xfrm rot="5400000">
                <a:off x="1775597" y="4290318"/>
                <a:ext cx="450516" cy="599321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肘形连接符 190"/>
              <p:cNvCxnSpPr>
                <a:stCxn id="217" idx="3"/>
                <a:endCxn id="209" idx="1"/>
              </p:cNvCxnSpPr>
              <p:nvPr/>
            </p:nvCxnSpPr>
            <p:spPr>
              <a:xfrm rot="5400000">
                <a:off x="1975371" y="4490092"/>
                <a:ext cx="450516" cy="199773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肘形连接符 191"/>
              <p:cNvCxnSpPr>
                <a:stCxn id="217" idx="3"/>
                <a:endCxn id="205" idx="1"/>
              </p:cNvCxnSpPr>
              <p:nvPr/>
            </p:nvCxnSpPr>
            <p:spPr>
              <a:xfrm rot="16200000" flipH="1">
                <a:off x="2175144" y="4490090"/>
                <a:ext cx="450516" cy="199775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肘形连接符 192"/>
              <p:cNvCxnSpPr>
                <a:stCxn id="217" idx="3"/>
                <a:endCxn id="201" idx="1"/>
              </p:cNvCxnSpPr>
              <p:nvPr/>
            </p:nvCxnSpPr>
            <p:spPr>
              <a:xfrm rot="16200000" flipH="1">
                <a:off x="2374918" y="4290317"/>
                <a:ext cx="450516" cy="599322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4" name="组合 233"/>
            <p:cNvGrpSpPr/>
            <p:nvPr/>
          </p:nvGrpSpPr>
          <p:grpSpPr>
            <a:xfrm>
              <a:off x="2431576" y="2120164"/>
              <a:ext cx="7328848" cy="635229"/>
              <a:chOff x="2431576" y="2043964"/>
              <a:chExt cx="7328848" cy="635229"/>
            </a:xfrm>
          </p:grpSpPr>
          <p:cxnSp>
            <p:nvCxnSpPr>
              <p:cNvPr id="219" name="肘形连接符 218"/>
              <p:cNvCxnSpPr>
                <a:stCxn id="37" idx="2"/>
                <a:endCxn id="3" idx="1"/>
              </p:cNvCxnSpPr>
              <p:nvPr/>
            </p:nvCxnSpPr>
            <p:spPr>
              <a:xfrm rot="5400000">
                <a:off x="3980780" y="534496"/>
                <a:ext cx="566016" cy="3664424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肘形连接符 220"/>
              <p:cNvCxnSpPr>
                <a:stCxn id="37" idx="2"/>
                <a:endCxn id="123" idx="1"/>
              </p:cNvCxnSpPr>
              <p:nvPr/>
            </p:nvCxnSpPr>
            <p:spPr>
              <a:xfrm rot="5400000">
                <a:off x="4896886" y="1450602"/>
                <a:ext cx="566016" cy="1832212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肘形连接符 223"/>
              <p:cNvCxnSpPr>
                <a:stCxn id="37" idx="2"/>
                <a:endCxn id="154" idx="1"/>
              </p:cNvCxnSpPr>
              <p:nvPr/>
            </p:nvCxnSpPr>
            <p:spPr>
              <a:xfrm rot="5400000">
                <a:off x="5812992" y="2366708"/>
                <a:ext cx="566016" cy="12700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肘形连接符 228"/>
              <p:cNvCxnSpPr>
                <a:stCxn id="37" idx="2"/>
                <a:endCxn id="185" idx="1"/>
              </p:cNvCxnSpPr>
              <p:nvPr/>
            </p:nvCxnSpPr>
            <p:spPr>
              <a:xfrm rot="16200000" flipH="1">
                <a:off x="6729098" y="1450602"/>
                <a:ext cx="566016" cy="1832212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肘形连接符 230"/>
              <p:cNvCxnSpPr>
                <a:stCxn id="35" idx="2"/>
                <a:endCxn id="217" idx="1"/>
              </p:cNvCxnSpPr>
              <p:nvPr/>
            </p:nvCxnSpPr>
            <p:spPr>
              <a:xfrm rot="16200000" flipH="1">
                <a:off x="7610597" y="529366"/>
                <a:ext cx="635229" cy="3664425"/>
              </a:xfrm>
              <a:prstGeom prst="bentConnector3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-3028" y="1"/>
            <a:ext cx="12195028" cy="6858000"/>
            <a:chOff x="-3028" y="1"/>
            <a:chExt cx="12195028" cy="6858000"/>
          </a:xfrm>
        </p:grpSpPr>
        <p:pic>
          <p:nvPicPr>
            <p:cNvPr id="57" name="图片 56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0" y="1"/>
              <a:ext cx="12192000" cy="6858000"/>
            </a:xfrm>
            <a:prstGeom prst="rect">
              <a:avLst/>
            </a:prstGeom>
          </p:spPr>
        </p:pic>
        <p:sp>
          <p:nvSpPr>
            <p:cNvPr id="73" name="文本框 72"/>
            <p:cNvSpPr txBox="1"/>
            <p:nvPr/>
          </p:nvSpPr>
          <p:spPr>
            <a:xfrm>
              <a:off x="865188" y="342337"/>
              <a:ext cx="5420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组织架构模板</a:t>
              </a:r>
            </a:p>
          </p:txBody>
        </p:sp>
        <p:sp>
          <p:nvSpPr>
            <p:cNvPr id="74" name="等腰三角形 73"/>
            <p:cNvSpPr/>
            <p:nvPr/>
          </p:nvSpPr>
          <p:spPr>
            <a:xfrm rot="5400000">
              <a:off x="-36677" y="375986"/>
              <a:ext cx="502920" cy="43562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2156549" y="1520683"/>
            <a:ext cx="7746501" cy="4629924"/>
            <a:chOff x="2156549" y="1520683"/>
            <a:chExt cx="7746501" cy="4629924"/>
          </a:xfrm>
        </p:grpSpPr>
        <p:sp>
          <p:nvSpPr>
            <p:cNvPr id="102" name="任意多边形 101"/>
            <p:cNvSpPr/>
            <p:nvPr/>
          </p:nvSpPr>
          <p:spPr>
            <a:xfrm rot="6559720">
              <a:off x="5045456" y="4879920"/>
              <a:ext cx="738412" cy="197244"/>
            </a:xfrm>
            <a:custGeom>
              <a:avLst/>
              <a:gdLst>
                <a:gd name="connsiteX0" fmla="*/ 0 w 1092200"/>
                <a:gd name="connsiteY0" fmla="*/ 0 h 291747"/>
                <a:gd name="connsiteX1" fmla="*/ 60044 w 1092200"/>
                <a:gd name="connsiteY1" fmla="*/ 18319 h 291747"/>
                <a:gd name="connsiteX2" fmla="*/ 546100 w 1092200"/>
                <a:gd name="connsiteY2" fmla="*/ 69001 h 291747"/>
                <a:gd name="connsiteX3" fmla="*/ 1032157 w 1092200"/>
                <a:gd name="connsiteY3" fmla="*/ 18319 h 291747"/>
                <a:gd name="connsiteX4" fmla="*/ 1092200 w 1092200"/>
                <a:gd name="connsiteY4" fmla="*/ 0 h 291747"/>
                <a:gd name="connsiteX5" fmla="*/ 1092200 w 1092200"/>
                <a:gd name="connsiteY5" fmla="*/ 291747 h 291747"/>
                <a:gd name="connsiteX6" fmla="*/ 1032157 w 1092200"/>
                <a:gd name="connsiteY6" fmla="*/ 273428 h 291747"/>
                <a:gd name="connsiteX7" fmla="*/ 546100 w 1092200"/>
                <a:gd name="connsiteY7" fmla="*/ 222746 h 291747"/>
                <a:gd name="connsiteX8" fmla="*/ 60044 w 1092200"/>
                <a:gd name="connsiteY8" fmla="*/ 273428 h 291747"/>
                <a:gd name="connsiteX9" fmla="*/ 0 w 1092200"/>
                <a:gd name="connsiteY9" fmla="*/ 291747 h 29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2200" h="291747">
                  <a:moveTo>
                    <a:pt x="0" y="0"/>
                  </a:moveTo>
                  <a:lnTo>
                    <a:pt x="60044" y="18319"/>
                  </a:lnTo>
                  <a:cubicBezTo>
                    <a:pt x="184436" y="49633"/>
                    <a:pt x="356283" y="69001"/>
                    <a:pt x="546100" y="69001"/>
                  </a:cubicBezTo>
                  <a:cubicBezTo>
                    <a:pt x="735917" y="69001"/>
                    <a:pt x="907764" y="49633"/>
                    <a:pt x="1032157" y="18319"/>
                  </a:cubicBezTo>
                  <a:lnTo>
                    <a:pt x="1092200" y="0"/>
                  </a:lnTo>
                  <a:lnTo>
                    <a:pt x="1092200" y="291747"/>
                  </a:lnTo>
                  <a:lnTo>
                    <a:pt x="1032157" y="273428"/>
                  </a:lnTo>
                  <a:cubicBezTo>
                    <a:pt x="907764" y="242114"/>
                    <a:pt x="735917" y="222746"/>
                    <a:pt x="546100" y="222746"/>
                  </a:cubicBezTo>
                  <a:cubicBezTo>
                    <a:pt x="356283" y="222746"/>
                    <a:pt x="184436" y="242114"/>
                    <a:pt x="60044" y="273428"/>
                  </a:cubicBezTo>
                  <a:lnTo>
                    <a:pt x="0" y="2917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任意多边形 100"/>
            <p:cNvSpPr/>
            <p:nvPr/>
          </p:nvSpPr>
          <p:spPr>
            <a:xfrm rot="4531312">
              <a:off x="5742153" y="4877683"/>
              <a:ext cx="738412" cy="197244"/>
            </a:xfrm>
            <a:custGeom>
              <a:avLst/>
              <a:gdLst>
                <a:gd name="connsiteX0" fmla="*/ 0 w 1092200"/>
                <a:gd name="connsiteY0" fmla="*/ 0 h 291747"/>
                <a:gd name="connsiteX1" fmla="*/ 60044 w 1092200"/>
                <a:gd name="connsiteY1" fmla="*/ 18319 h 291747"/>
                <a:gd name="connsiteX2" fmla="*/ 546100 w 1092200"/>
                <a:gd name="connsiteY2" fmla="*/ 69001 h 291747"/>
                <a:gd name="connsiteX3" fmla="*/ 1032157 w 1092200"/>
                <a:gd name="connsiteY3" fmla="*/ 18319 h 291747"/>
                <a:gd name="connsiteX4" fmla="*/ 1092200 w 1092200"/>
                <a:gd name="connsiteY4" fmla="*/ 0 h 291747"/>
                <a:gd name="connsiteX5" fmla="*/ 1092200 w 1092200"/>
                <a:gd name="connsiteY5" fmla="*/ 291747 h 291747"/>
                <a:gd name="connsiteX6" fmla="*/ 1032157 w 1092200"/>
                <a:gd name="connsiteY6" fmla="*/ 273428 h 291747"/>
                <a:gd name="connsiteX7" fmla="*/ 546100 w 1092200"/>
                <a:gd name="connsiteY7" fmla="*/ 222746 h 291747"/>
                <a:gd name="connsiteX8" fmla="*/ 60044 w 1092200"/>
                <a:gd name="connsiteY8" fmla="*/ 273428 h 291747"/>
                <a:gd name="connsiteX9" fmla="*/ 0 w 1092200"/>
                <a:gd name="connsiteY9" fmla="*/ 291747 h 29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2200" h="291747">
                  <a:moveTo>
                    <a:pt x="0" y="0"/>
                  </a:moveTo>
                  <a:lnTo>
                    <a:pt x="60044" y="18319"/>
                  </a:lnTo>
                  <a:cubicBezTo>
                    <a:pt x="184436" y="49633"/>
                    <a:pt x="356283" y="69001"/>
                    <a:pt x="546100" y="69001"/>
                  </a:cubicBezTo>
                  <a:cubicBezTo>
                    <a:pt x="735917" y="69001"/>
                    <a:pt x="907764" y="49633"/>
                    <a:pt x="1032157" y="18319"/>
                  </a:cubicBezTo>
                  <a:lnTo>
                    <a:pt x="1092200" y="0"/>
                  </a:lnTo>
                  <a:lnTo>
                    <a:pt x="1092200" y="291747"/>
                  </a:lnTo>
                  <a:lnTo>
                    <a:pt x="1032157" y="273428"/>
                  </a:lnTo>
                  <a:cubicBezTo>
                    <a:pt x="907764" y="242114"/>
                    <a:pt x="735917" y="222746"/>
                    <a:pt x="546100" y="222746"/>
                  </a:cubicBezTo>
                  <a:cubicBezTo>
                    <a:pt x="356283" y="222746"/>
                    <a:pt x="184436" y="242114"/>
                    <a:pt x="60044" y="273428"/>
                  </a:cubicBezTo>
                  <a:lnTo>
                    <a:pt x="0" y="2917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任意多边形 99"/>
            <p:cNvSpPr/>
            <p:nvPr/>
          </p:nvSpPr>
          <p:spPr>
            <a:xfrm rot="1746061">
              <a:off x="6238332" y="4425273"/>
              <a:ext cx="738412" cy="197244"/>
            </a:xfrm>
            <a:custGeom>
              <a:avLst/>
              <a:gdLst>
                <a:gd name="connsiteX0" fmla="*/ 0 w 1092200"/>
                <a:gd name="connsiteY0" fmla="*/ 0 h 291747"/>
                <a:gd name="connsiteX1" fmla="*/ 60044 w 1092200"/>
                <a:gd name="connsiteY1" fmla="*/ 18319 h 291747"/>
                <a:gd name="connsiteX2" fmla="*/ 546100 w 1092200"/>
                <a:gd name="connsiteY2" fmla="*/ 69001 h 291747"/>
                <a:gd name="connsiteX3" fmla="*/ 1032157 w 1092200"/>
                <a:gd name="connsiteY3" fmla="*/ 18319 h 291747"/>
                <a:gd name="connsiteX4" fmla="*/ 1092200 w 1092200"/>
                <a:gd name="connsiteY4" fmla="*/ 0 h 291747"/>
                <a:gd name="connsiteX5" fmla="*/ 1092200 w 1092200"/>
                <a:gd name="connsiteY5" fmla="*/ 291747 h 291747"/>
                <a:gd name="connsiteX6" fmla="*/ 1032157 w 1092200"/>
                <a:gd name="connsiteY6" fmla="*/ 273428 h 291747"/>
                <a:gd name="connsiteX7" fmla="*/ 546100 w 1092200"/>
                <a:gd name="connsiteY7" fmla="*/ 222746 h 291747"/>
                <a:gd name="connsiteX8" fmla="*/ 60044 w 1092200"/>
                <a:gd name="connsiteY8" fmla="*/ 273428 h 291747"/>
                <a:gd name="connsiteX9" fmla="*/ 0 w 1092200"/>
                <a:gd name="connsiteY9" fmla="*/ 291747 h 29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2200" h="291747">
                  <a:moveTo>
                    <a:pt x="0" y="0"/>
                  </a:moveTo>
                  <a:lnTo>
                    <a:pt x="60044" y="18319"/>
                  </a:lnTo>
                  <a:cubicBezTo>
                    <a:pt x="184436" y="49633"/>
                    <a:pt x="356283" y="69001"/>
                    <a:pt x="546100" y="69001"/>
                  </a:cubicBezTo>
                  <a:cubicBezTo>
                    <a:pt x="735917" y="69001"/>
                    <a:pt x="907764" y="49633"/>
                    <a:pt x="1032157" y="18319"/>
                  </a:cubicBezTo>
                  <a:lnTo>
                    <a:pt x="1092200" y="0"/>
                  </a:lnTo>
                  <a:lnTo>
                    <a:pt x="1092200" y="291747"/>
                  </a:lnTo>
                  <a:lnTo>
                    <a:pt x="1032157" y="273428"/>
                  </a:lnTo>
                  <a:cubicBezTo>
                    <a:pt x="907764" y="242114"/>
                    <a:pt x="735917" y="222746"/>
                    <a:pt x="546100" y="222746"/>
                  </a:cubicBezTo>
                  <a:cubicBezTo>
                    <a:pt x="356283" y="222746"/>
                    <a:pt x="184436" y="242114"/>
                    <a:pt x="60044" y="273428"/>
                  </a:cubicBezTo>
                  <a:lnTo>
                    <a:pt x="0" y="2917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 98"/>
            <p:cNvSpPr/>
            <p:nvPr/>
          </p:nvSpPr>
          <p:spPr>
            <a:xfrm rot="20915840">
              <a:off x="6337071" y="3790668"/>
              <a:ext cx="738412" cy="197244"/>
            </a:xfrm>
            <a:custGeom>
              <a:avLst/>
              <a:gdLst>
                <a:gd name="connsiteX0" fmla="*/ 0 w 1092200"/>
                <a:gd name="connsiteY0" fmla="*/ 0 h 291747"/>
                <a:gd name="connsiteX1" fmla="*/ 60044 w 1092200"/>
                <a:gd name="connsiteY1" fmla="*/ 18319 h 291747"/>
                <a:gd name="connsiteX2" fmla="*/ 546100 w 1092200"/>
                <a:gd name="connsiteY2" fmla="*/ 69001 h 291747"/>
                <a:gd name="connsiteX3" fmla="*/ 1032157 w 1092200"/>
                <a:gd name="connsiteY3" fmla="*/ 18319 h 291747"/>
                <a:gd name="connsiteX4" fmla="*/ 1092200 w 1092200"/>
                <a:gd name="connsiteY4" fmla="*/ 0 h 291747"/>
                <a:gd name="connsiteX5" fmla="*/ 1092200 w 1092200"/>
                <a:gd name="connsiteY5" fmla="*/ 291747 h 291747"/>
                <a:gd name="connsiteX6" fmla="*/ 1032157 w 1092200"/>
                <a:gd name="connsiteY6" fmla="*/ 273428 h 291747"/>
                <a:gd name="connsiteX7" fmla="*/ 546100 w 1092200"/>
                <a:gd name="connsiteY7" fmla="*/ 222746 h 291747"/>
                <a:gd name="connsiteX8" fmla="*/ 60044 w 1092200"/>
                <a:gd name="connsiteY8" fmla="*/ 273428 h 291747"/>
                <a:gd name="connsiteX9" fmla="*/ 0 w 1092200"/>
                <a:gd name="connsiteY9" fmla="*/ 291747 h 29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2200" h="291747">
                  <a:moveTo>
                    <a:pt x="0" y="0"/>
                  </a:moveTo>
                  <a:lnTo>
                    <a:pt x="60044" y="18319"/>
                  </a:lnTo>
                  <a:cubicBezTo>
                    <a:pt x="184436" y="49633"/>
                    <a:pt x="356283" y="69001"/>
                    <a:pt x="546100" y="69001"/>
                  </a:cubicBezTo>
                  <a:cubicBezTo>
                    <a:pt x="735917" y="69001"/>
                    <a:pt x="907764" y="49633"/>
                    <a:pt x="1032157" y="18319"/>
                  </a:cubicBezTo>
                  <a:lnTo>
                    <a:pt x="1092200" y="0"/>
                  </a:lnTo>
                  <a:lnTo>
                    <a:pt x="1092200" y="291747"/>
                  </a:lnTo>
                  <a:lnTo>
                    <a:pt x="1032157" y="273428"/>
                  </a:lnTo>
                  <a:cubicBezTo>
                    <a:pt x="907764" y="242114"/>
                    <a:pt x="735917" y="222746"/>
                    <a:pt x="546100" y="222746"/>
                  </a:cubicBezTo>
                  <a:cubicBezTo>
                    <a:pt x="356283" y="222746"/>
                    <a:pt x="184436" y="242114"/>
                    <a:pt x="60044" y="273428"/>
                  </a:cubicBezTo>
                  <a:lnTo>
                    <a:pt x="0" y="2917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任意多边形 97"/>
            <p:cNvSpPr/>
            <p:nvPr/>
          </p:nvSpPr>
          <p:spPr>
            <a:xfrm rot="18742826">
              <a:off x="6082377" y="3164736"/>
              <a:ext cx="738412" cy="197244"/>
            </a:xfrm>
            <a:custGeom>
              <a:avLst/>
              <a:gdLst>
                <a:gd name="connsiteX0" fmla="*/ 0 w 1092200"/>
                <a:gd name="connsiteY0" fmla="*/ 0 h 291747"/>
                <a:gd name="connsiteX1" fmla="*/ 60044 w 1092200"/>
                <a:gd name="connsiteY1" fmla="*/ 18319 h 291747"/>
                <a:gd name="connsiteX2" fmla="*/ 546100 w 1092200"/>
                <a:gd name="connsiteY2" fmla="*/ 69001 h 291747"/>
                <a:gd name="connsiteX3" fmla="*/ 1032157 w 1092200"/>
                <a:gd name="connsiteY3" fmla="*/ 18319 h 291747"/>
                <a:gd name="connsiteX4" fmla="*/ 1092200 w 1092200"/>
                <a:gd name="connsiteY4" fmla="*/ 0 h 291747"/>
                <a:gd name="connsiteX5" fmla="*/ 1092200 w 1092200"/>
                <a:gd name="connsiteY5" fmla="*/ 291747 h 291747"/>
                <a:gd name="connsiteX6" fmla="*/ 1032157 w 1092200"/>
                <a:gd name="connsiteY6" fmla="*/ 273428 h 291747"/>
                <a:gd name="connsiteX7" fmla="*/ 546100 w 1092200"/>
                <a:gd name="connsiteY7" fmla="*/ 222746 h 291747"/>
                <a:gd name="connsiteX8" fmla="*/ 60044 w 1092200"/>
                <a:gd name="connsiteY8" fmla="*/ 273428 h 291747"/>
                <a:gd name="connsiteX9" fmla="*/ 0 w 1092200"/>
                <a:gd name="connsiteY9" fmla="*/ 291747 h 29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2200" h="291747">
                  <a:moveTo>
                    <a:pt x="0" y="0"/>
                  </a:moveTo>
                  <a:lnTo>
                    <a:pt x="60044" y="18319"/>
                  </a:lnTo>
                  <a:cubicBezTo>
                    <a:pt x="184436" y="49633"/>
                    <a:pt x="356283" y="69001"/>
                    <a:pt x="546100" y="69001"/>
                  </a:cubicBezTo>
                  <a:cubicBezTo>
                    <a:pt x="735917" y="69001"/>
                    <a:pt x="907764" y="49633"/>
                    <a:pt x="1032157" y="18319"/>
                  </a:cubicBezTo>
                  <a:lnTo>
                    <a:pt x="1092200" y="0"/>
                  </a:lnTo>
                  <a:lnTo>
                    <a:pt x="1092200" y="291747"/>
                  </a:lnTo>
                  <a:lnTo>
                    <a:pt x="1032157" y="273428"/>
                  </a:lnTo>
                  <a:cubicBezTo>
                    <a:pt x="907764" y="242114"/>
                    <a:pt x="735917" y="222746"/>
                    <a:pt x="546100" y="222746"/>
                  </a:cubicBezTo>
                  <a:cubicBezTo>
                    <a:pt x="356283" y="222746"/>
                    <a:pt x="184436" y="242114"/>
                    <a:pt x="60044" y="273428"/>
                  </a:cubicBezTo>
                  <a:lnTo>
                    <a:pt x="0" y="2917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 96"/>
            <p:cNvSpPr/>
            <p:nvPr/>
          </p:nvSpPr>
          <p:spPr>
            <a:xfrm rot="4217911">
              <a:off x="5072724" y="3017707"/>
              <a:ext cx="738412" cy="197244"/>
            </a:xfrm>
            <a:custGeom>
              <a:avLst/>
              <a:gdLst>
                <a:gd name="connsiteX0" fmla="*/ 0 w 1092200"/>
                <a:gd name="connsiteY0" fmla="*/ 0 h 291747"/>
                <a:gd name="connsiteX1" fmla="*/ 60044 w 1092200"/>
                <a:gd name="connsiteY1" fmla="*/ 18319 h 291747"/>
                <a:gd name="connsiteX2" fmla="*/ 546100 w 1092200"/>
                <a:gd name="connsiteY2" fmla="*/ 69001 h 291747"/>
                <a:gd name="connsiteX3" fmla="*/ 1032157 w 1092200"/>
                <a:gd name="connsiteY3" fmla="*/ 18319 h 291747"/>
                <a:gd name="connsiteX4" fmla="*/ 1092200 w 1092200"/>
                <a:gd name="connsiteY4" fmla="*/ 0 h 291747"/>
                <a:gd name="connsiteX5" fmla="*/ 1092200 w 1092200"/>
                <a:gd name="connsiteY5" fmla="*/ 291747 h 291747"/>
                <a:gd name="connsiteX6" fmla="*/ 1032157 w 1092200"/>
                <a:gd name="connsiteY6" fmla="*/ 273428 h 291747"/>
                <a:gd name="connsiteX7" fmla="*/ 546100 w 1092200"/>
                <a:gd name="connsiteY7" fmla="*/ 222746 h 291747"/>
                <a:gd name="connsiteX8" fmla="*/ 60044 w 1092200"/>
                <a:gd name="connsiteY8" fmla="*/ 273428 h 291747"/>
                <a:gd name="connsiteX9" fmla="*/ 0 w 1092200"/>
                <a:gd name="connsiteY9" fmla="*/ 291747 h 29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2200" h="291747">
                  <a:moveTo>
                    <a:pt x="0" y="0"/>
                  </a:moveTo>
                  <a:lnTo>
                    <a:pt x="60044" y="18319"/>
                  </a:lnTo>
                  <a:cubicBezTo>
                    <a:pt x="184436" y="49633"/>
                    <a:pt x="356283" y="69001"/>
                    <a:pt x="546100" y="69001"/>
                  </a:cubicBezTo>
                  <a:cubicBezTo>
                    <a:pt x="735917" y="69001"/>
                    <a:pt x="907764" y="49633"/>
                    <a:pt x="1032157" y="18319"/>
                  </a:cubicBezTo>
                  <a:lnTo>
                    <a:pt x="1092200" y="0"/>
                  </a:lnTo>
                  <a:lnTo>
                    <a:pt x="1092200" y="291747"/>
                  </a:lnTo>
                  <a:lnTo>
                    <a:pt x="1032157" y="273428"/>
                  </a:lnTo>
                  <a:cubicBezTo>
                    <a:pt x="907764" y="242114"/>
                    <a:pt x="735917" y="222746"/>
                    <a:pt x="546100" y="222746"/>
                  </a:cubicBezTo>
                  <a:cubicBezTo>
                    <a:pt x="356283" y="222746"/>
                    <a:pt x="184436" y="242114"/>
                    <a:pt x="60044" y="273428"/>
                  </a:cubicBezTo>
                  <a:lnTo>
                    <a:pt x="0" y="2917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 95"/>
            <p:cNvSpPr/>
            <p:nvPr/>
          </p:nvSpPr>
          <p:spPr>
            <a:xfrm>
              <a:off x="4298044" y="3943006"/>
              <a:ext cx="738412" cy="197244"/>
            </a:xfrm>
            <a:custGeom>
              <a:avLst/>
              <a:gdLst>
                <a:gd name="connsiteX0" fmla="*/ 0 w 1092200"/>
                <a:gd name="connsiteY0" fmla="*/ 0 h 291747"/>
                <a:gd name="connsiteX1" fmla="*/ 60044 w 1092200"/>
                <a:gd name="connsiteY1" fmla="*/ 18319 h 291747"/>
                <a:gd name="connsiteX2" fmla="*/ 546100 w 1092200"/>
                <a:gd name="connsiteY2" fmla="*/ 69001 h 291747"/>
                <a:gd name="connsiteX3" fmla="*/ 1032157 w 1092200"/>
                <a:gd name="connsiteY3" fmla="*/ 18319 h 291747"/>
                <a:gd name="connsiteX4" fmla="*/ 1092200 w 1092200"/>
                <a:gd name="connsiteY4" fmla="*/ 0 h 291747"/>
                <a:gd name="connsiteX5" fmla="*/ 1092200 w 1092200"/>
                <a:gd name="connsiteY5" fmla="*/ 291747 h 291747"/>
                <a:gd name="connsiteX6" fmla="*/ 1032157 w 1092200"/>
                <a:gd name="connsiteY6" fmla="*/ 273428 h 291747"/>
                <a:gd name="connsiteX7" fmla="*/ 546100 w 1092200"/>
                <a:gd name="connsiteY7" fmla="*/ 222746 h 291747"/>
                <a:gd name="connsiteX8" fmla="*/ 60044 w 1092200"/>
                <a:gd name="connsiteY8" fmla="*/ 273428 h 291747"/>
                <a:gd name="connsiteX9" fmla="*/ 0 w 1092200"/>
                <a:gd name="connsiteY9" fmla="*/ 291747 h 29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2200" h="291747">
                  <a:moveTo>
                    <a:pt x="0" y="0"/>
                  </a:moveTo>
                  <a:lnTo>
                    <a:pt x="60044" y="18319"/>
                  </a:lnTo>
                  <a:cubicBezTo>
                    <a:pt x="184436" y="49633"/>
                    <a:pt x="356283" y="69001"/>
                    <a:pt x="546100" y="69001"/>
                  </a:cubicBezTo>
                  <a:cubicBezTo>
                    <a:pt x="735917" y="69001"/>
                    <a:pt x="907764" y="49633"/>
                    <a:pt x="1032157" y="18319"/>
                  </a:cubicBezTo>
                  <a:lnTo>
                    <a:pt x="1092200" y="0"/>
                  </a:lnTo>
                  <a:lnTo>
                    <a:pt x="1092200" y="291747"/>
                  </a:lnTo>
                  <a:lnTo>
                    <a:pt x="1032157" y="273428"/>
                  </a:lnTo>
                  <a:cubicBezTo>
                    <a:pt x="907764" y="242114"/>
                    <a:pt x="735917" y="222746"/>
                    <a:pt x="546100" y="222746"/>
                  </a:cubicBezTo>
                  <a:cubicBezTo>
                    <a:pt x="356283" y="222746"/>
                    <a:pt x="184436" y="242114"/>
                    <a:pt x="60044" y="273428"/>
                  </a:cubicBezTo>
                  <a:lnTo>
                    <a:pt x="0" y="2917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6348331" y="2263700"/>
              <a:ext cx="966462" cy="966460"/>
              <a:chOff x="1168839" y="2212194"/>
              <a:chExt cx="2535830" cy="2535828"/>
            </a:xfrm>
          </p:grpSpPr>
          <p:sp>
            <p:nvSpPr>
              <p:cNvPr id="59" name="椭圆 58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>
              <a:off x="6929295" y="3277961"/>
              <a:ext cx="966462" cy="966460"/>
              <a:chOff x="1168839" y="2212194"/>
              <a:chExt cx="2535830" cy="2535828"/>
            </a:xfrm>
          </p:grpSpPr>
          <p:sp>
            <p:nvSpPr>
              <p:cNvPr id="62" name="椭圆 61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6725924" y="4431335"/>
              <a:ext cx="966462" cy="966460"/>
              <a:chOff x="1168839" y="2212194"/>
              <a:chExt cx="2535830" cy="2535828"/>
            </a:xfrm>
          </p:grpSpPr>
          <p:sp>
            <p:nvSpPr>
              <p:cNvPr id="65" name="椭圆 64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7" name="组合 66"/>
            <p:cNvGrpSpPr/>
            <p:nvPr/>
          </p:nvGrpSpPr>
          <p:grpSpPr>
            <a:xfrm>
              <a:off x="5828758" y="5184147"/>
              <a:ext cx="966462" cy="966460"/>
              <a:chOff x="1168839" y="2212194"/>
              <a:chExt cx="2535830" cy="2535828"/>
            </a:xfrm>
          </p:grpSpPr>
          <p:sp>
            <p:nvSpPr>
              <p:cNvPr id="68" name="椭圆 67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椭圆 68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4667250" y="5184147"/>
              <a:ext cx="966462" cy="966460"/>
              <a:chOff x="1168839" y="2212194"/>
              <a:chExt cx="2535830" cy="2535828"/>
            </a:xfrm>
          </p:grpSpPr>
          <p:sp>
            <p:nvSpPr>
              <p:cNvPr id="71" name="椭圆 70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2156549" y="2881916"/>
              <a:ext cx="2249915" cy="2249913"/>
              <a:chOff x="1168839" y="2212194"/>
              <a:chExt cx="2535830" cy="2535828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" name="椭圆 1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4930392" y="3235034"/>
              <a:ext cx="1613189" cy="1613188"/>
              <a:chOff x="1168839" y="2212194"/>
              <a:chExt cx="2535830" cy="2535828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4298723" y="1520683"/>
              <a:ext cx="1499489" cy="1499488"/>
              <a:chOff x="1168839" y="2212194"/>
              <a:chExt cx="2535830" cy="2535828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1290272" y="2333627"/>
                <a:ext cx="2292965" cy="22929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1" name="左大括号 90"/>
            <p:cNvSpPr/>
            <p:nvPr/>
          </p:nvSpPr>
          <p:spPr>
            <a:xfrm>
              <a:off x="8132528" y="2338235"/>
              <a:ext cx="304800" cy="2845912"/>
            </a:xfrm>
            <a:prstGeom prst="leftBrace">
              <a:avLst>
                <a:gd name="adj1" fmla="val 64583"/>
                <a:gd name="adj2" fmla="val 50000"/>
              </a:avLst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文本框 102"/>
            <p:cNvSpPr txBox="1"/>
            <p:nvPr/>
          </p:nvSpPr>
          <p:spPr>
            <a:xfrm>
              <a:off x="8532162" y="2380465"/>
              <a:ext cx="13708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客户服务部</a:t>
              </a:r>
            </a:p>
          </p:txBody>
        </p:sp>
        <p:sp>
          <p:nvSpPr>
            <p:cNvPr id="104" name="文本框 103"/>
            <p:cNvSpPr txBox="1"/>
            <p:nvPr/>
          </p:nvSpPr>
          <p:spPr>
            <a:xfrm>
              <a:off x="2646848" y="3737084"/>
              <a:ext cx="12618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bg1"/>
                  </a:solidFill>
                </a:rPr>
                <a:t>董事会</a:t>
              </a:r>
            </a:p>
          </p:txBody>
        </p:sp>
        <p:sp>
          <p:nvSpPr>
            <p:cNvPr id="105" name="文本框 104"/>
            <p:cNvSpPr txBox="1"/>
            <p:nvPr/>
          </p:nvSpPr>
          <p:spPr>
            <a:xfrm>
              <a:off x="4545766" y="2101150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</a:rPr>
                <a:t>副总经理</a:t>
              </a:r>
            </a:p>
          </p:txBody>
        </p:sp>
        <p:sp>
          <p:nvSpPr>
            <p:cNvPr id="106" name="文本框 105"/>
            <p:cNvSpPr txBox="1"/>
            <p:nvPr/>
          </p:nvSpPr>
          <p:spPr>
            <a:xfrm>
              <a:off x="5342297" y="3864939"/>
              <a:ext cx="8002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>
                  <a:solidFill>
                    <a:schemeClr val="bg1"/>
                  </a:solidFill>
                </a:rPr>
                <a:t>总经理</a:t>
              </a:r>
            </a:p>
          </p:txBody>
        </p:sp>
        <p:sp>
          <p:nvSpPr>
            <p:cNvPr id="107" name="文本框 106"/>
            <p:cNvSpPr txBox="1"/>
            <p:nvPr/>
          </p:nvSpPr>
          <p:spPr>
            <a:xfrm>
              <a:off x="6519373" y="2608167"/>
              <a:ext cx="6463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b="1" dirty="0">
                  <a:solidFill>
                    <a:schemeClr val="bg1"/>
                  </a:solidFill>
                </a:rPr>
                <a:t>财务部</a:t>
              </a: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7012416" y="3620133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b="1" dirty="0">
                  <a:solidFill>
                    <a:schemeClr val="bg1"/>
                  </a:solidFill>
                </a:rPr>
                <a:t>营销中心</a:t>
              </a: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6822693" y="4769268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b="1" dirty="0">
                  <a:solidFill>
                    <a:schemeClr val="bg1"/>
                  </a:solidFill>
                </a:rPr>
                <a:t>生产中心</a:t>
              </a:r>
            </a:p>
          </p:txBody>
        </p:sp>
        <p:sp>
          <p:nvSpPr>
            <p:cNvPr id="110" name="文本框 109"/>
            <p:cNvSpPr txBox="1"/>
            <p:nvPr/>
          </p:nvSpPr>
          <p:spPr>
            <a:xfrm>
              <a:off x="5988823" y="5528877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b="1" dirty="0">
                  <a:solidFill>
                    <a:schemeClr val="bg1"/>
                  </a:solidFill>
                </a:rPr>
                <a:t>企业</a:t>
              </a:r>
              <a:r>
                <a:rPr lang="en-US" altLang="zh-CN" sz="1200" b="1" dirty="0">
                  <a:solidFill>
                    <a:schemeClr val="bg1"/>
                  </a:solidFill>
                </a:rPr>
                <a:t>CI</a:t>
              </a:r>
              <a:endParaRPr lang="zh-CN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1" name="文本框 110"/>
            <p:cNvSpPr txBox="1"/>
            <p:nvPr/>
          </p:nvSpPr>
          <p:spPr>
            <a:xfrm>
              <a:off x="4827315" y="5431722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200" b="1" dirty="0">
                  <a:solidFill>
                    <a:schemeClr val="bg1"/>
                  </a:solidFill>
                </a:rPr>
                <a:t>战略</a:t>
              </a:r>
              <a:endParaRPr lang="en-US" altLang="zh-CN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1200" b="1" dirty="0">
                  <a:solidFill>
                    <a:schemeClr val="bg1"/>
                  </a:solidFill>
                </a:rPr>
                <a:t>研究部</a:t>
              </a:r>
            </a:p>
          </p:txBody>
        </p:sp>
        <p:sp>
          <p:nvSpPr>
            <p:cNvPr id="112" name="文本框 111"/>
            <p:cNvSpPr txBox="1"/>
            <p:nvPr/>
          </p:nvSpPr>
          <p:spPr>
            <a:xfrm>
              <a:off x="8532162" y="2787349"/>
              <a:ext cx="10118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市场部</a:t>
              </a:r>
            </a:p>
          </p:txBody>
        </p:sp>
        <p:sp>
          <p:nvSpPr>
            <p:cNvPr id="113" name="文本框 112"/>
            <p:cNvSpPr txBox="1"/>
            <p:nvPr/>
          </p:nvSpPr>
          <p:spPr>
            <a:xfrm>
              <a:off x="8532162" y="3194233"/>
              <a:ext cx="13708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市场拓展部</a:t>
              </a:r>
            </a:p>
          </p:txBody>
        </p:sp>
        <p:sp>
          <p:nvSpPr>
            <p:cNvPr id="114" name="文本框 113"/>
            <p:cNvSpPr txBox="1"/>
            <p:nvPr/>
          </p:nvSpPr>
          <p:spPr>
            <a:xfrm>
              <a:off x="8532162" y="3601117"/>
              <a:ext cx="10118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培训部</a:t>
              </a:r>
            </a:p>
          </p:txBody>
        </p:sp>
        <p:sp>
          <p:nvSpPr>
            <p:cNvPr id="115" name="文本框 114"/>
            <p:cNvSpPr txBox="1"/>
            <p:nvPr/>
          </p:nvSpPr>
          <p:spPr>
            <a:xfrm>
              <a:off x="8532162" y="4008001"/>
              <a:ext cx="13708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统计审核部</a:t>
              </a:r>
            </a:p>
          </p:txBody>
        </p:sp>
        <p:sp>
          <p:nvSpPr>
            <p:cNvPr id="116" name="文本框 115"/>
            <p:cNvSpPr txBox="1"/>
            <p:nvPr/>
          </p:nvSpPr>
          <p:spPr>
            <a:xfrm>
              <a:off x="8532162" y="4414885"/>
              <a:ext cx="13708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特许加盟部</a:t>
              </a:r>
            </a:p>
          </p:txBody>
        </p:sp>
        <p:sp>
          <p:nvSpPr>
            <p:cNvPr id="117" name="文本框 116"/>
            <p:cNvSpPr txBox="1"/>
            <p:nvPr/>
          </p:nvSpPr>
          <p:spPr>
            <a:xfrm>
              <a:off x="8532162" y="4821767"/>
              <a:ext cx="10118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CN" altLang="en-US" sz="1400" dirty="0"/>
                <a:t>运营部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/>
        </p:nvGrpSpPr>
        <p:grpSpPr>
          <a:xfrm>
            <a:off x="-3028" y="1"/>
            <a:ext cx="12195028" cy="6858000"/>
            <a:chOff x="-3028" y="1"/>
            <a:chExt cx="12195028" cy="6858000"/>
          </a:xfrm>
        </p:grpSpPr>
        <p:pic>
          <p:nvPicPr>
            <p:cNvPr id="80" name="图片 79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0" y="1"/>
              <a:ext cx="12192000" cy="6858000"/>
            </a:xfrm>
            <a:prstGeom prst="rect">
              <a:avLst/>
            </a:prstGeom>
          </p:spPr>
        </p:pic>
        <p:sp>
          <p:nvSpPr>
            <p:cNvPr id="81" name="文本框 80"/>
            <p:cNvSpPr txBox="1"/>
            <p:nvPr/>
          </p:nvSpPr>
          <p:spPr>
            <a:xfrm>
              <a:off x="865188" y="342337"/>
              <a:ext cx="5420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组织架构模板</a:t>
              </a:r>
            </a:p>
          </p:txBody>
        </p:sp>
        <p:sp>
          <p:nvSpPr>
            <p:cNvPr id="82" name="等腰三角形 81"/>
            <p:cNvSpPr/>
            <p:nvPr/>
          </p:nvSpPr>
          <p:spPr>
            <a:xfrm rot="5400000">
              <a:off x="-36677" y="375986"/>
              <a:ext cx="502920" cy="43562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40" name="任意多边形 39"/>
          <p:cNvSpPr/>
          <p:nvPr/>
        </p:nvSpPr>
        <p:spPr>
          <a:xfrm>
            <a:off x="2602664" y="3355678"/>
            <a:ext cx="6986675" cy="1401441"/>
          </a:xfrm>
          <a:custGeom>
            <a:avLst/>
            <a:gdLst>
              <a:gd name="connsiteX0" fmla="*/ 0 w 6986675"/>
              <a:gd name="connsiteY0" fmla="*/ 0 h 1401441"/>
              <a:gd name="connsiteX1" fmla="*/ 6986675 w 6986675"/>
              <a:gd name="connsiteY1" fmla="*/ 0 h 1401441"/>
              <a:gd name="connsiteX2" fmla="*/ 6895423 w 6986675"/>
              <a:gd name="connsiteY2" fmla="*/ 87001 h 1401441"/>
              <a:gd name="connsiteX3" fmla="*/ 3493337 w 6986675"/>
              <a:gd name="connsiteY3" fmla="*/ 1401441 h 1401441"/>
              <a:gd name="connsiteX4" fmla="*/ 91251 w 6986675"/>
              <a:gd name="connsiteY4" fmla="*/ 87001 h 1401441"/>
              <a:gd name="connsiteX0-1" fmla="*/ 0 w 6986675"/>
              <a:gd name="connsiteY0-2" fmla="*/ 11977 h 1413418"/>
              <a:gd name="connsiteX1-3" fmla="*/ 3566124 w 6986675"/>
              <a:gd name="connsiteY1-4" fmla="*/ 0 h 1413418"/>
              <a:gd name="connsiteX2-5" fmla="*/ 6986675 w 6986675"/>
              <a:gd name="connsiteY2-6" fmla="*/ 11977 h 1413418"/>
              <a:gd name="connsiteX3-7" fmla="*/ 6895423 w 6986675"/>
              <a:gd name="connsiteY3-8" fmla="*/ 98978 h 1413418"/>
              <a:gd name="connsiteX4-9" fmla="*/ 3493337 w 6986675"/>
              <a:gd name="connsiteY4-10" fmla="*/ 1413418 h 1413418"/>
              <a:gd name="connsiteX5" fmla="*/ 91251 w 6986675"/>
              <a:gd name="connsiteY5" fmla="*/ 98978 h 1413418"/>
              <a:gd name="connsiteX6" fmla="*/ 0 w 6986675"/>
              <a:gd name="connsiteY6" fmla="*/ 11977 h 1413418"/>
              <a:gd name="connsiteX0-11" fmla="*/ 3566124 w 6986675"/>
              <a:gd name="connsiteY0-12" fmla="*/ 0 h 1413418"/>
              <a:gd name="connsiteX1-13" fmla="*/ 6986675 w 6986675"/>
              <a:gd name="connsiteY1-14" fmla="*/ 11977 h 1413418"/>
              <a:gd name="connsiteX2-15" fmla="*/ 6895423 w 6986675"/>
              <a:gd name="connsiteY2-16" fmla="*/ 98978 h 1413418"/>
              <a:gd name="connsiteX3-17" fmla="*/ 3493337 w 6986675"/>
              <a:gd name="connsiteY3-18" fmla="*/ 1413418 h 1413418"/>
              <a:gd name="connsiteX4-19" fmla="*/ 91251 w 6986675"/>
              <a:gd name="connsiteY4-20" fmla="*/ 98978 h 1413418"/>
              <a:gd name="connsiteX5-21" fmla="*/ 0 w 6986675"/>
              <a:gd name="connsiteY5-22" fmla="*/ 11977 h 1413418"/>
              <a:gd name="connsiteX6-23" fmla="*/ 3657564 w 6986675"/>
              <a:gd name="connsiteY6-24" fmla="*/ 91440 h 1413418"/>
              <a:gd name="connsiteX0-25" fmla="*/ 3566124 w 6986675"/>
              <a:gd name="connsiteY0-26" fmla="*/ 0 h 1413418"/>
              <a:gd name="connsiteX1-27" fmla="*/ 6986675 w 6986675"/>
              <a:gd name="connsiteY1-28" fmla="*/ 11977 h 1413418"/>
              <a:gd name="connsiteX2-29" fmla="*/ 6895423 w 6986675"/>
              <a:gd name="connsiteY2-30" fmla="*/ 98978 h 1413418"/>
              <a:gd name="connsiteX3-31" fmla="*/ 3493337 w 6986675"/>
              <a:gd name="connsiteY3-32" fmla="*/ 1413418 h 1413418"/>
              <a:gd name="connsiteX4-33" fmla="*/ 91251 w 6986675"/>
              <a:gd name="connsiteY4-34" fmla="*/ 98978 h 1413418"/>
              <a:gd name="connsiteX5-35" fmla="*/ 0 w 6986675"/>
              <a:gd name="connsiteY5-36" fmla="*/ 11977 h 1413418"/>
              <a:gd name="connsiteX0-37" fmla="*/ 6986675 w 6986675"/>
              <a:gd name="connsiteY0-38" fmla="*/ 0 h 1401441"/>
              <a:gd name="connsiteX1-39" fmla="*/ 6895423 w 6986675"/>
              <a:gd name="connsiteY1-40" fmla="*/ 87001 h 1401441"/>
              <a:gd name="connsiteX2-41" fmla="*/ 3493337 w 6986675"/>
              <a:gd name="connsiteY2-42" fmla="*/ 1401441 h 1401441"/>
              <a:gd name="connsiteX3-43" fmla="*/ 91251 w 6986675"/>
              <a:gd name="connsiteY3-44" fmla="*/ 87001 h 1401441"/>
              <a:gd name="connsiteX4-45" fmla="*/ 0 w 6986675"/>
              <a:gd name="connsiteY4-46" fmla="*/ 0 h 14014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986675" h="1401441">
                <a:moveTo>
                  <a:pt x="6986675" y="0"/>
                </a:moveTo>
                <a:lnTo>
                  <a:pt x="6895423" y="87001"/>
                </a:lnTo>
                <a:cubicBezTo>
                  <a:pt x="5996870" y="903685"/>
                  <a:pt x="4803232" y="1401441"/>
                  <a:pt x="3493337" y="1401441"/>
                </a:cubicBezTo>
                <a:cubicBezTo>
                  <a:pt x="2183442" y="1401441"/>
                  <a:pt x="989804" y="903685"/>
                  <a:pt x="91251" y="87001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5174115" y="1727200"/>
            <a:ext cx="1843770" cy="1843768"/>
            <a:chOff x="2156549" y="2881916"/>
            <a:chExt cx="2249915" cy="2249913"/>
          </a:xfrm>
        </p:grpSpPr>
        <p:grpSp>
          <p:nvGrpSpPr>
            <p:cNvPr id="3" name="组合 2"/>
            <p:cNvGrpSpPr/>
            <p:nvPr/>
          </p:nvGrpSpPr>
          <p:grpSpPr>
            <a:xfrm>
              <a:off x="2156549" y="2881916"/>
              <a:ext cx="2249915" cy="2249913"/>
              <a:chOff x="1168839" y="2212194"/>
              <a:chExt cx="2535830" cy="2535828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1168839" y="2212194"/>
                <a:ext cx="2535830" cy="253582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1290272" y="2333626"/>
                <a:ext cx="2292965" cy="2292965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2538232" y="3347765"/>
              <a:ext cx="1479113" cy="131450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3200" b="1" dirty="0">
                  <a:solidFill>
                    <a:schemeClr val="bg1"/>
                  </a:solidFill>
                </a:rPr>
                <a:t>职务</a:t>
              </a:r>
              <a:endParaRPr lang="en-US" altLang="zh-CN" sz="3200" b="1" dirty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3200" b="1" dirty="0">
                  <a:solidFill>
                    <a:schemeClr val="bg1"/>
                  </a:solidFill>
                </a:rPr>
                <a:t>名称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1901104" y="2888341"/>
            <a:ext cx="8467351" cy="2441856"/>
            <a:chOff x="1901104" y="2888341"/>
            <a:chExt cx="8467351" cy="2441856"/>
          </a:xfrm>
        </p:grpSpPr>
        <p:grpSp>
          <p:nvGrpSpPr>
            <p:cNvPr id="7" name="组合 6"/>
            <p:cNvGrpSpPr/>
            <p:nvPr/>
          </p:nvGrpSpPr>
          <p:grpSpPr>
            <a:xfrm>
              <a:off x="1901104" y="2888341"/>
              <a:ext cx="1206093" cy="1206091"/>
              <a:chOff x="2156549" y="2881916"/>
              <a:chExt cx="2249915" cy="2249913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10" name="椭圆 9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  <p:sp>
              <p:nvSpPr>
                <p:cNvPr id="11" name="椭圆 10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</p:grpSp>
          <p:sp>
            <p:nvSpPr>
              <p:cNvPr id="9" name="文本框 8"/>
              <p:cNvSpPr txBox="1"/>
              <p:nvPr/>
            </p:nvSpPr>
            <p:spPr>
              <a:xfrm>
                <a:off x="2538232" y="3394258"/>
                <a:ext cx="1479113" cy="1121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0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9162362" y="2888341"/>
              <a:ext cx="1206093" cy="1206091"/>
              <a:chOff x="2156549" y="2881916"/>
              <a:chExt cx="2249915" cy="2249913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16" name="椭圆 15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</p:grpSp>
          <p:sp>
            <p:nvSpPr>
              <p:cNvPr id="15" name="文本框 14"/>
              <p:cNvSpPr txBox="1"/>
              <p:nvPr/>
            </p:nvSpPr>
            <p:spPr>
              <a:xfrm>
                <a:off x="2538232" y="3394258"/>
                <a:ext cx="1479113" cy="1121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0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7710112" y="3700798"/>
              <a:ext cx="1206093" cy="1206091"/>
              <a:chOff x="2156549" y="2881916"/>
              <a:chExt cx="2249915" cy="2249913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22" name="椭圆 21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</p:grpSp>
          <p:sp>
            <p:nvSpPr>
              <p:cNvPr id="21" name="文本框 20"/>
              <p:cNvSpPr txBox="1"/>
              <p:nvPr/>
            </p:nvSpPr>
            <p:spPr>
              <a:xfrm>
                <a:off x="2538232" y="3394258"/>
                <a:ext cx="1479113" cy="1121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0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3353356" y="3700798"/>
              <a:ext cx="1206093" cy="1206091"/>
              <a:chOff x="2156549" y="2881916"/>
              <a:chExt cx="2249915" cy="2249913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27" name="椭圆 26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  <p:sp>
              <p:nvSpPr>
                <p:cNvPr id="28" name="椭圆 27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</p:grpSp>
          <p:sp>
            <p:nvSpPr>
              <p:cNvPr id="26" name="文本框 25"/>
              <p:cNvSpPr txBox="1"/>
              <p:nvPr/>
            </p:nvSpPr>
            <p:spPr>
              <a:xfrm>
                <a:off x="2538232" y="3394258"/>
                <a:ext cx="1479113" cy="1121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0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4805608" y="4124106"/>
              <a:ext cx="1206093" cy="1206091"/>
              <a:chOff x="2156549" y="2881916"/>
              <a:chExt cx="2249915" cy="2249913"/>
            </a:xfrm>
          </p:grpSpPr>
          <p:grpSp>
            <p:nvGrpSpPr>
              <p:cNvPr id="30" name="组合 29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32" name="椭圆 31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  <p:sp>
              <p:nvSpPr>
                <p:cNvPr id="33" name="椭圆 32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</p:grpSp>
          <p:sp>
            <p:nvSpPr>
              <p:cNvPr id="31" name="文本框 30"/>
              <p:cNvSpPr txBox="1"/>
              <p:nvPr/>
            </p:nvSpPr>
            <p:spPr>
              <a:xfrm>
                <a:off x="2538232" y="3394258"/>
                <a:ext cx="1479113" cy="1121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0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6257860" y="4124106"/>
              <a:ext cx="1206093" cy="1206091"/>
              <a:chOff x="2156549" y="2881916"/>
              <a:chExt cx="2249915" cy="2249913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37" name="椭圆 36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  <p:sp>
              <p:nvSpPr>
                <p:cNvPr id="38" name="椭圆 37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600"/>
                </a:p>
              </p:txBody>
            </p:sp>
          </p:grpSp>
          <p:sp>
            <p:nvSpPr>
              <p:cNvPr id="36" name="文本框 35"/>
              <p:cNvSpPr txBox="1"/>
              <p:nvPr/>
            </p:nvSpPr>
            <p:spPr>
              <a:xfrm>
                <a:off x="2538232" y="3394258"/>
                <a:ext cx="1479113" cy="1121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0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2043127" y="4140344"/>
            <a:ext cx="922047" cy="855716"/>
            <a:chOff x="1079474" y="4833658"/>
            <a:chExt cx="922047" cy="855716"/>
          </a:xfrm>
        </p:grpSpPr>
        <p:sp>
          <p:nvSpPr>
            <p:cNvPr id="41" name="文本框 40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1079474" y="5130711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079474" y="542776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493386" y="4957689"/>
            <a:ext cx="922047" cy="855716"/>
            <a:chOff x="1079474" y="4833658"/>
            <a:chExt cx="922047" cy="855716"/>
          </a:xfrm>
        </p:grpSpPr>
        <p:sp>
          <p:nvSpPr>
            <p:cNvPr id="46" name="文本框 45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1079474" y="5130711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079474" y="542776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945638" y="5385547"/>
            <a:ext cx="922047" cy="855716"/>
            <a:chOff x="1079474" y="4833658"/>
            <a:chExt cx="922047" cy="855716"/>
          </a:xfrm>
        </p:grpSpPr>
        <p:sp>
          <p:nvSpPr>
            <p:cNvPr id="50" name="文本框 49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079474" y="5130711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079474" y="542776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6397890" y="5385547"/>
            <a:ext cx="922047" cy="855716"/>
            <a:chOff x="1079474" y="4833658"/>
            <a:chExt cx="922047" cy="855716"/>
          </a:xfrm>
        </p:grpSpPr>
        <p:sp>
          <p:nvSpPr>
            <p:cNvPr id="54" name="文本框 53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079474" y="5130711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1079474" y="542776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7857600" y="4957689"/>
            <a:ext cx="922047" cy="855716"/>
            <a:chOff x="1079474" y="4833658"/>
            <a:chExt cx="922047" cy="855716"/>
          </a:xfrm>
        </p:grpSpPr>
        <p:sp>
          <p:nvSpPr>
            <p:cNvPr id="58" name="文本框 57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1079474" y="5130711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079474" y="542776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9302392" y="4140344"/>
            <a:ext cx="922047" cy="855716"/>
            <a:chOff x="1079474" y="4833658"/>
            <a:chExt cx="922047" cy="855716"/>
          </a:xfrm>
        </p:grpSpPr>
        <p:sp>
          <p:nvSpPr>
            <p:cNvPr id="62" name="文本框 61"/>
            <p:cNvSpPr txBox="1"/>
            <p:nvPr/>
          </p:nvSpPr>
          <p:spPr>
            <a:xfrm>
              <a:off x="1079474" y="4833658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1079474" y="5130711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079474" y="5427764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 algn="ctr">
                <a:buFont typeface="Wingdings" panose="05000000000000000000" pitchFamily="2" charset="2"/>
                <a:buChar char="l"/>
              </a:pPr>
              <a:r>
                <a:rPr lang="zh-CN" altLang="en-US" sz="1100" dirty="0"/>
                <a:t>部门名称</a:t>
              </a:r>
            </a:p>
          </p:txBody>
        </p:sp>
      </p:grpSp>
      <p:sp>
        <p:nvSpPr>
          <p:cNvPr id="65" name="燕尾形箭头 64"/>
          <p:cNvSpPr/>
          <p:nvPr/>
        </p:nvSpPr>
        <p:spPr>
          <a:xfrm rot="6515632">
            <a:off x="5472137" y="3657524"/>
            <a:ext cx="415094" cy="374742"/>
          </a:xfrm>
          <a:prstGeom prst="notchedRightArrow">
            <a:avLst>
              <a:gd name="adj1" fmla="val 50000"/>
              <a:gd name="adj2" fmla="val 54124"/>
            </a:avLst>
          </a:prstGeom>
          <a:gradFill flip="none" rotWithShape="0">
            <a:gsLst>
              <a:gs pos="0">
                <a:schemeClr val="bg1">
                  <a:lumMod val="7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燕尾形箭头 66"/>
          <p:cNvSpPr/>
          <p:nvPr/>
        </p:nvSpPr>
        <p:spPr>
          <a:xfrm rot="15084368" flipH="1">
            <a:off x="6310620" y="3657524"/>
            <a:ext cx="415094" cy="374742"/>
          </a:xfrm>
          <a:prstGeom prst="notchedRightArrow">
            <a:avLst>
              <a:gd name="adj1" fmla="val 50000"/>
              <a:gd name="adj2" fmla="val 54124"/>
            </a:avLst>
          </a:prstGeom>
          <a:gradFill flip="none" rotWithShape="0">
            <a:gsLst>
              <a:gs pos="0">
                <a:schemeClr val="bg1">
                  <a:lumMod val="7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燕尾形箭头 68"/>
          <p:cNvSpPr/>
          <p:nvPr/>
        </p:nvSpPr>
        <p:spPr>
          <a:xfrm rot="13510455" flipH="1">
            <a:off x="7321927" y="3290067"/>
            <a:ext cx="415094" cy="374742"/>
          </a:xfrm>
          <a:prstGeom prst="notchedRightArrow">
            <a:avLst>
              <a:gd name="adj1" fmla="val 50000"/>
              <a:gd name="adj2" fmla="val 54124"/>
            </a:avLst>
          </a:prstGeom>
          <a:gradFill flip="none" rotWithShape="0">
            <a:gsLst>
              <a:gs pos="0">
                <a:schemeClr val="bg1">
                  <a:lumMod val="7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燕尾形箭头 69"/>
          <p:cNvSpPr/>
          <p:nvPr/>
        </p:nvSpPr>
        <p:spPr>
          <a:xfrm rot="8089545">
            <a:off x="4457802" y="3290066"/>
            <a:ext cx="415094" cy="374742"/>
          </a:xfrm>
          <a:prstGeom prst="notchedRightArrow">
            <a:avLst>
              <a:gd name="adj1" fmla="val 50000"/>
              <a:gd name="adj2" fmla="val 54124"/>
            </a:avLst>
          </a:prstGeom>
          <a:gradFill flip="none" rotWithShape="0">
            <a:gsLst>
              <a:gs pos="0">
                <a:schemeClr val="bg1">
                  <a:lumMod val="7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燕尾形箭头 70"/>
          <p:cNvSpPr/>
          <p:nvPr/>
        </p:nvSpPr>
        <p:spPr>
          <a:xfrm rot="9652766">
            <a:off x="3547462" y="2764043"/>
            <a:ext cx="415094" cy="374742"/>
          </a:xfrm>
          <a:prstGeom prst="notchedRightArrow">
            <a:avLst>
              <a:gd name="adj1" fmla="val 50000"/>
              <a:gd name="adj2" fmla="val 54124"/>
            </a:avLst>
          </a:prstGeom>
          <a:gradFill flip="none" rotWithShape="0">
            <a:gsLst>
              <a:gs pos="0">
                <a:schemeClr val="bg1">
                  <a:lumMod val="7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燕尾形箭头 71"/>
          <p:cNvSpPr/>
          <p:nvPr/>
        </p:nvSpPr>
        <p:spPr>
          <a:xfrm rot="11947234" flipH="1">
            <a:off x="8234976" y="2764044"/>
            <a:ext cx="415094" cy="374742"/>
          </a:xfrm>
          <a:prstGeom prst="notchedRightArrow">
            <a:avLst>
              <a:gd name="adj1" fmla="val 50000"/>
              <a:gd name="adj2" fmla="val 54124"/>
            </a:avLst>
          </a:prstGeom>
          <a:gradFill flip="none" rotWithShape="0">
            <a:gsLst>
              <a:gs pos="0">
                <a:schemeClr val="bg1">
                  <a:lumMod val="7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合 53"/>
          <p:cNvGrpSpPr/>
          <p:nvPr/>
        </p:nvGrpSpPr>
        <p:grpSpPr>
          <a:xfrm>
            <a:off x="-3028" y="1"/>
            <a:ext cx="12195028" cy="6858000"/>
            <a:chOff x="-3028" y="1"/>
            <a:chExt cx="12195028" cy="6858000"/>
          </a:xfrm>
        </p:grpSpPr>
        <p:pic>
          <p:nvPicPr>
            <p:cNvPr id="55" name="图片 54"/>
            <p:cNvPicPr>
              <a:picLocks noChangeAspect="1"/>
            </p:cNvPicPr>
            <p:nvPr/>
          </p:nvPicPr>
          <p:blipFill rotWithShape="1">
            <a:blip r:embed="rId4" cstate="email"/>
            <a:srcRect/>
            <a:stretch>
              <a:fillRect/>
            </a:stretch>
          </p:blipFill>
          <p:spPr>
            <a:xfrm>
              <a:off x="0" y="1"/>
              <a:ext cx="12192000" cy="6858000"/>
            </a:xfrm>
            <a:prstGeom prst="rect">
              <a:avLst/>
            </a:prstGeom>
          </p:spPr>
        </p:pic>
        <p:sp>
          <p:nvSpPr>
            <p:cNvPr id="56" name="文本框 55"/>
            <p:cNvSpPr txBox="1"/>
            <p:nvPr/>
          </p:nvSpPr>
          <p:spPr>
            <a:xfrm>
              <a:off x="865188" y="342337"/>
              <a:ext cx="54207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组织架构模板</a:t>
              </a:r>
            </a:p>
          </p:txBody>
        </p:sp>
        <p:sp>
          <p:nvSpPr>
            <p:cNvPr id="57" name="等腰三角形 56"/>
            <p:cNvSpPr/>
            <p:nvPr/>
          </p:nvSpPr>
          <p:spPr>
            <a:xfrm rot="5400000">
              <a:off x="-36677" y="375986"/>
              <a:ext cx="502920" cy="43562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145369" y="1433137"/>
            <a:ext cx="9908953" cy="4751886"/>
            <a:chOff x="1145369" y="1433137"/>
            <a:chExt cx="9908953" cy="4751886"/>
          </a:xfrm>
        </p:grpSpPr>
        <p:grpSp>
          <p:nvGrpSpPr>
            <p:cNvPr id="49" name="组合 48"/>
            <p:cNvGrpSpPr/>
            <p:nvPr/>
          </p:nvGrpSpPr>
          <p:grpSpPr>
            <a:xfrm flipV="1">
              <a:off x="1846124" y="4448972"/>
              <a:ext cx="8507444" cy="73462"/>
              <a:chOff x="1846124" y="3044827"/>
              <a:chExt cx="8507444" cy="73462"/>
            </a:xfrm>
          </p:grpSpPr>
          <p:cxnSp>
            <p:nvCxnSpPr>
              <p:cNvPr id="50" name="肘形连接符 49"/>
              <p:cNvCxnSpPr/>
              <p:nvPr/>
            </p:nvCxnSpPr>
            <p:spPr>
              <a:xfrm rot="16200000" flipH="1">
                <a:off x="6066289" y="-1168989"/>
                <a:ext cx="67113" cy="8507444"/>
              </a:xfrm>
              <a:prstGeom prst="bentConnector3">
                <a:avLst>
                  <a:gd name="adj1" fmla="val -1355800"/>
                </a:avLst>
              </a:prstGeom>
              <a:ln w="25400">
                <a:solidFill>
                  <a:schemeClr val="bg1">
                    <a:lumMod val="75000"/>
                  </a:schemeClr>
                </a:solidFill>
                <a:prstDash val="sysDash"/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肘形连接符 50"/>
              <p:cNvCxnSpPr/>
              <p:nvPr/>
            </p:nvCxnSpPr>
            <p:spPr>
              <a:xfrm rot="5400000" flipH="1" flipV="1">
                <a:off x="6099846" y="924316"/>
                <a:ext cx="12700" cy="4253722"/>
              </a:xfrm>
              <a:prstGeom prst="bentConnector3">
                <a:avLst>
                  <a:gd name="adj1" fmla="val 7185717"/>
                </a:avLst>
              </a:prstGeom>
              <a:ln w="25400">
                <a:solidFill>
                  <a:schemeClr val="bg1">
                    <a:lumMod val="75000"/>
                  </a:schemeClr>
                </a:solidFill>
                <a:prstDash val="sysDash"/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组合 47"/>
            <p:cNvGrpSpPr/>
            <p:nvPr/>
          </p:nvGrpSpPr>
          <p:grpSpPr>
            <a:xfrm>
              <a:off x="1846124" y="3101977"/>
              <a:ext cx="8507444" cy="73462"/>
              <a:chOff x="1846124" y="3044827"/>
              <a:chExt cx="8507444" cy="73462"/>
            </a:xfrm>
          </p:grpSpPr>
          <p:cxnSp>
            <p:nvCxnSpPr>
              <p:cNvPr id="40" name="肘形连接符 39"/>
              <p:cNvCxnSpPr/>
              <p:nvPr/>
            </p:nvCxnSpPr>
            <p:spPr>
              <a:xfrm rot="16200000" flipH="1">
                <a:off x="6066289" y="-1168989"/>
                <a:ext cx="67113" cy="8507444"/>
              </a:xfrm>
              <a:prstGeom prst="bentConnector3">
                <a:avLst>
                  <a:gd name="adj1" fmla="val -1355800"/>
                </a:avLst>
              </a:prstGeom>
              <a:ln w="25400">
                <a:solidFill>
                  <a:schemeClr val="bg1">
                    <a:lumMod val="75000"/>
                  </a:schemeClr>
                </a:solidFill>
                <a:prstDash val="sysDash"/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肘形连接符 42"/>
              <p:cNvCxnSpPr>
                <a:stCxn id="10" idx="0"/>
                <a:endCxn id="20" idx="0"/>
              </p:cNvCxnSpPr>
              <p:nvPr/>
            </p:nvCxnSpPr>
            <p:spPr>
              <a:xfrm rot="5400000" flipH="1" flipV="1">
                <a:off x="6099846" y="924316"/>
                <a:ext cx="12700" cy="4253722"/>
              </a:xfrm>
              <a:prstGeom prst="bentConnector3">
                <a:avLst>
                  <a:gd name="adj1" fmla="val 1800000"/>
                </a:avLst>
              </a:prstGeom>
              <a:ln w="25400">
                <a:solidFill>
                  <a:schemeClr val="bg1">
                    <a:lumMod val="75000"/>
                  </a:schemeClr>
                </a:solidFill>
                <a:prstDash val="sysDash"/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直接连接符 37"/>
            <p:cNvCxnSpPr/>
            <p:nvPr/>
          </p:nvCxnSpPr>
          <p:spPr>
            <a:xfrm>
              <a:off x="6097530" y="2405738"/>
              <a:ext cx="0" cy="248075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组合 1"/>
            <p:cNvGrpSpPr/>
            <p:nvPr/>
          </p:nvGrpSpPr>
          <p:grpSpPr>
            <a:xfrm>
              <a:off x="1145369" y="3108327"/>
              <a:ext cx="1401510" cy="1401506"/>
              <a:chOff x="2156549" y="2881916"/>
              <a:chExt cx="2249915" cy="2249913"/>
            </a:xfrm>
          </p:grpSpPr>
          <p:grpSp>
            <p:nvGrpSpPr>
              <p:cNvPr id="3" name="组合 2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5" name="椭圆 4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" name="椭圆 5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4" name="文本框 3"/>
              <p:cNvSpPr txBox="1"/>
              <p:nvPr/>
            </p:nvSpPr>
            <p:spPr>
              <a:xfrm>
                <a:off x="2538232" y="3347766"/>
                <a:ext cx="1479112" cy="1334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4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3272230" y="3108327"/>
              <a:ext cx="1401510" cy="1401506"/>
              <a:chOff x="2156549" y="2881916"/>
              <a:chExt cx="2249915" cy="2249913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10" name="椭圆 9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" name="椭圆 10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9" name="文本框 8"/>
              <p:cNvSpPr txBox="1"/>
              <p:nvPr/>
            </p:nvSpPr>
            <p:spPr>
              <a:xfrm>
                <a:off x="2538232" y="3347766"/>
                <a:ext cx="1479112" cy="1334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4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5399091" y="3108327"/>
              <a:ext cx="1401510" cy="1401506"/>
              <a:chOff x="2156549" y="2881916"/>
              <a:chExt cx="2249915" cy="2249913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15" name="椭圆 14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4" name="文本框 13"/>
              <p:cNvSpPr txBox="1"/>
              <p:nvPr/>
            </p:nvSpPr>
            <p:spPr>
              <a:xfrm>
                <a:off x="2538232" y="3347766"/>
                <a:ext cx="1479112" cy="1334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4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7525952" y="3108327"/>
              <a:ext cx="1401510" cy="1401506"/>
              <a:chOff x="2156549" y="2881916"/>
              <a:chExt cx="2249915" cy="2249913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20" name="椭圆 19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1" name="椭圆 20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9" name="文本框 18"/>
              <p:cNvSpPr txBox="1"/>
              <p:nvPr/>
            </p:nvSpPr>
            <p:spPr>
              <a:xfrm>
                <a:off x="2538232" y="3347766"/>
                <a:ext cx="1479112" cy="1334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4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9652812" y="3108327"/>
              <a:ext cx="1401510" cy="1401506"/>
              <a:chOff x="2156549" y="2881916"/>
              <a:chExt cx="2249915" cy="2249913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25" name="椭圆 24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4" name="文本框 23"/>
              <p:cNvSpPr txBox="1"/>
              <p:nvPr/>
            </p:nvSpPr>
            <p:spPr>
              <a:xfrm>
                <a:off x="2538232" y="3347766"/>
                <a:ext cx="1479112" cy="1334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4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5399091" y="1433137"/>
              <a:ext cx="1401510" cy="1401506"/>
              <a:chOff x="2156549" y="2881916"/>
              <a:chExt cx="2249915" cy="2249913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30" name="椭圆 29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" name="椭圆 30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9" name="文本框 28"/>
              <p:cNvSpPr txBox="1"/>
              <p:nvPr/>
            </p:nvSpPr>
            <p:spPr>
              <a:xfrm>
                <a:off x="2538232" y="3347766"/>
                <a:ext cx="1479112" cy="1334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4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5399091" y="4783517"/>
              <a:ext cx="1401510" cy="1401506"/>
              <a:chOff x="2156549" y="2881916"/>
              <a:chExt cx="2249915" cy="2249913"/>
            </a:xfrm>
          </p:grpSpPr>
          <p:grpSp>
            <p:nvGrpSpPr>
              <p:cNvPr id="33" name="组合 32"/>
              <p:cNvGrpSpPr/>
              <p:nvPr/>
            </p:nvGrpSpPr>
            <p:grpSpPr>
              <a:xfrm>
                <a:off x="2156549" y="2881916"/>
                <a:ext cx="2249915" cy="2249913"/>
                <a:chOff x="1168839" y="2212194"/>
                <a:chExt cx="2535830" cy="2535828"/>
              </a:xfrm>
            </p:grpSpPr>
            <p:sp>
              <p:nvSpPr>
                <p:cNvPr id="35" name="椭圆 34"/>
                <p:cNvSpPr/>
                <p:nvPr/>
              </p:nvSpPr>
              <p:spPr>
                <a:xfrm>
                  <a:off x="1168839" y="2212194"/>
                  <a:ext cx="2535830" cy="253582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椭圆 35"/>
                <p:cNvSpPr/>
                <p:nvPr/>
              </p:nvSpPr>
              <p:spPr>
                <a:xfrm>
                  <a:off x="1290272" y="2333626"/>
                  <a:ext cx="2292965" cy="2292965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4" name="文本框 33"/>
              <p:cNvSpPr txBox="1"/>
              <p:nvPr/>
            </p:nvSpPr>
            <p:spPr>
              <a:xfrm>
                <a:off x="2538232" y="3347766"/>
                <a:ext cx="1479112" cy="1334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职务</a:t>
                </a:r>
                <a:endParaRPr lang="en-US" altLang="zh-CN" sz="2400" b="1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zh-CN" altLang="en-US" sz="2400" b="1" dirty="0">
                    <a:solidFill>
                      <a:schemeClr val="bg1"/>
                    </a:solidFill>
                  </a:rPr>
                  <a:t>名称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蓝色渐变低多边形企业组织架构图PPT模板"/>
</p:tagLst>
</file>

<file path=ppt/theme/theme1.xml><?xml version="1.0" encoding="utf-8"?>
<a:theme xmlns:a="http://schemas.openxmlformats.org/drawingml/2006/main" name="包图主题2">
  <a:themeElements>
    <a:clrScheme name="自定义 99">
      <a:dk1>
        <a:srgbClr val="575555"/>
      </a:dk1>
      <a:lt1>
        <a:srgbClr val="FFFFFF"/>
      </a:lt1>
      <a:dk2>
        <a:srgbClr val="778495"/>
      </a:dk2>
      <a:lt2>
        <a:srgbClr val="F0F0F0"/>
      </a:lt2>
      <a:accent1>
        <a:srgbClr val="0096D6"/>
      </a:accent1>
      <a:accent2>
        <a:srgbClr val="6DB344"/>
      </a:accent2>
      <a:accent3>
        <a:srgbClr val="1F8BAE"/>
      </a:accent3>
      <a:accent4>
        <a:srgbClr val="008041"/>
      </a:accent4>
      <a:accent5>
        <a:srgbClr val="B7D333"/>
      </a:accent5>
      <a:accent6>
        <a:srgbClr val="3CBADC"/>
      </a:accent6>
      <a:hlink>
        <a:srgbClr val="0096D6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自定义 99">
    <a:dk1>
      <a:srgbClr val="575555"/>
    </a:dk1>
    <a:lt1>
      <a:srgbClr val="FFFFFF"/>
    </a:lt1>
    <a:dk2>
      <a:srgbClr val="778495"/>
    </a:dk2>
    <a:lt2>
      <a:srgbClr val="F0F0F0"/>
    </a:lt2>
    <a:accent1>
      <a:srgbClr val="0096D6"/>
    </a:accent1>
    <a:accent2>
      <a:srgbClr val="6DB344"/>
    </a:accent2>
    <a:accent3>
      <a:srgbClr val="1F8BAE"/>
    </a:accent3>
    <a:accent4>
      <a:srgbClr val="008041"/>
    </a:accent4>
    <a:accent5>
      <a:srgbClr val="B7D333"/>
    </a:accent5>
    <a:accent6>
      <a:srgbClr val="3CBADC"/>
    </a:accent6>
    <a:hlink>
      <a:srgbClr val="0096D6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626</Words>
  <Application>Microsoft Office PowerPoint</Application>
  <PresentationFormat>宽屏</PresentationFormat>
  <Paragraphs>353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等线</vt:lpstr>
      <vt:lpstr>方正综艺简体</vt:lpstr>
      <vt:lpstr>汉仪粗宋简</vt:lpstr>
      <vt:lpstr>微软雅黑</vt:lpstr>
      <vt:lpstr>Arial</vt:lpstr>
      <vt:lpstr>Calibri</vt:lpstr>
      <vt:lpstr>Century Gothic</vt:lpstr>
      <vt:lpstr>Wingdings</vt:lpstr>
      <vt:lpstr>包图主题2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</cp:revision>
  <dcterms:created xsi:type="dcterms:W3CDTF">2017-11-05T01:44:00Z</dcterms:created>
  <dcterms:modified xsi:type="dcterms:W3CDTF">2021-01-05T22:44:53Z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