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78" r:id="rId16"/>
    <p:sldId id="269" r:id="rId17"/>
    <p:sldId id="270" r:id="rId18"/>
    <p:sldId id="271" r:id="rId19"/>
    <p:sldId id="274" r:id="rId20"/>
    <p:sldId id="279" r:id="rId21"/>
    <p:sldId id="272" r:id="rId22"/>
    <p:sldId id="273" r:id="rId23"/>
    <p:sldId id="275" r:id="rId24"/>
    <p:sldId id="276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231A-7CED-462A-8204-3DB65D2607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B878-9350-4DD6-ADDD-E3AC1B7D8A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231A-7CED-462A-8204-3DB65D2607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B878-9350-4DD6-ADDD-E3AC1B7D8A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231A-7CED-462A-8204-3DB65D2607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B878-9350-4DD6-ADDD-E3AC1B7D8A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艺术系列&#10;&#10;已生成极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0305">
            <a:off x="8374318" y="2800516"/>
            <a:ext cx="5996948" cy="8114967"/>
          </a:xfrm>
          <a:prstGeom prst="rect">
            <a:avLst/>
          </a:prstGeom>
        </p:spPr>
      </p:pic>
      <p:pic>
        <p:nvPicPr>
          <p:cNvPr id="8" name="图片 7" descr="图片包含 户外艺术系列&#10;&#10;已生成极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9316">
            <a:off x="-3545653" y="-1077402"/>
            <a:ext cx="6547935" cy="8860553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1010999" y="448573"/>
            <a:ext cx="743573" cy="3049370"/>
            <a:chOff x="11010999" y="448573"/>
            <a:chExt cx="743573" cy="3049370"/>
          </a:xfrm>
        </p:grpSpPr>
        <p:sp>
          <p:nvSpPr>
            <p:cNvPr id="9" name="文本框 8"/>
            <p:cNvSpPr txBox="1"/>
            <p:nvPr userDrawn="1"/>
          </p:nvSpPr>
          <p:spPr>
            <a:xfrm>
              <a:off x="11089522" y="622683"/>
              <a:ext cx="615553" cy="27301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010999" y="448573"/>
              <a:ext cx="743573" cy="304937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艺术系列&#10;&#10;已生成极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0367" y="3163734"/>
            <a:ext cx="7285140" cy="9858126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1089522" y="622683"/>
            <a:ext cx="615553" cy="27301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1010999" y="448573"/>
            <a:ext cx="743573" cy="304937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231A-7CED-462A-8204-3DB65D2607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B878-9350-4DD6-ADDD-E3AC1B7D8A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231A-7CED-462A-8204-3DB65D2607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B878-9350-4DD6-ADDD-E3AC1B7D8A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231A-7CED-462A-8204-3DB65D2607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B878-9350-4DD6-ADDD-E3AC1B7D8A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231A-7CED-462A-8204-3DB65D2607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B878-9350-4DD6-ADDD-E3AC1B7D8A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231A-7CED-462A-8204-3DB65D2607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B878-9350-4DD6-ADDD-E3AC1B7D8A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231A-7CED-462A-8204-3DB65D2607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B878-9350-4DD6-ADDD-E3AC1B7D8A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6231A-7CED-462A-8204-3DB65D2607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CB878-9350-4DD6-ADDD-E3AC1B7D8A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1767">
            <a:off x="2590801" y="236697"/>
            <a:ext cx="6367364" cy="5612635"/>
          </a:xfrm>
          <a:prstGeom prst="rect">
            <a:avLst/>
          </a:prstGeom>
        </p:spPr>
      </p:pic>
      <p:pic>
        <p:nvPicPr>
          <p:cNvPr id="7" name="图片 6" descr="图片包含 动物, 户外, 哺乳动物, 骑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335">
            <a:off x="3819139" y="2717935"/>
            <a:ext cx="4656400" cy="5123709"/>
          </a:xfrm>
          <a:prstGeom prst="rect">
            <a:avLst/>
          </a:prstGeom>
        </p:spPr>
      </p:pic>
      <p:pic>
        <p:nvPicPr>
          <p:cNvPr id="14" name="图片 13" descr="图片包含 户外艺术系列&#10;&#10;已生成极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0305">
            <a:off x="8374318" y="2800516"/>
            <a:ext cx="5996948" cy="8114967"/>
          </a:xfrm>
          <a:prstGeom prst="rect">
            <a:avLst/>
          </a:prstGeom>
        </p:spPr>
      </p:pic>
      <p:pic>
        <p:nvPicPr>
          <p:cNvPr id="17" name="图片 16" descr="图片包含 户外艺术系列&#10;&#10;已生成极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9316">
            <a:off x="-3545653" y="-1077402"/>
            <a:ext cx="6547935" cy="8860553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569466" y="2322815"/>
            <a:ext cx="1340017" cy="1156767"/>
            <a:chOff x="7219783" y="767441"/>
            <a:chExt cx="1340017" cy="1156767"/>
          </a:xfrm>
        </p:grpSpPr>
        <p:pic>
          <p:nvPicPr>
            <p:cNvPr id="16" name="图片 15" descr="图片包含 美食&#10;&#10;已生成高可信度的说明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783" y="767441"/>
              <a:ext cx="1340017" cy="115676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515577" y="983619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聘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468471" y="463884"/>
            <a:ext cx="1292662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200" dirty="0">
                <a:ea typeface="微软雅黑 Light" panose="020B0502040204020203" pitchFamily="34" charset="-122"/>
              </a:rPr>
              <a:t>寻找</a:t>
            </a:r>
          </a:p>
        </p:txBody>
      </p:sp>
      <p:sp>
        <p:nvSpPr>
          <p:cNvPr id="21" name="矩形 20"/>
          <p:cNvSpPr/>
          <p:nvPr/>
        </p:nvSpPr>
        <p:spPr>
          <a:xfrm>
            <a:off x="4683435" y="1659818"/>
            <a:ext cx="923330" cy="19389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千里马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543265" y="1034006"/>
            <a:ext cx="0" cy="255687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游戏原声 - 剑侠情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36053" y="-78220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375" y="819150"/>
            <a:ext cx="9744075" cy="44767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4" name="图片 3" descr="图片包含 户外, 站立, 动物, 哺乳动物&#10;&#10;已生成极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1095374"/>
            <a:ext cx="2722220" cy="420052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04414" y="1102051"/>
            <a:ext cx="1379392" cy="3831899"/>
            <a:chOff x="4004414" y="1102051"/>
            <a:chExt cx="1379392" cy="3831899"/>
          </a:xfrm>
        </p:grpSpPr>
        <p:grpSp>
          <p:nvGrpSpPr>
            <p:cNvPr id="5" name="组合 4"/>
            <p:cNvGrpSpPr/>
            <p:nvPr/>
          </p:nvGrpSpPr>
          <p:grpSpPr>
            <a:xfrm>
              <a:off x="4004414" y="1102051"/>
              <a:ext cx="1379392" cy="1190757"/>
              <a:chOff x="7466415" y="822239"/>
              <a:chExt cx="1379392" cy="1190757"/>
            </a:xfrm>
          </p:grpSpPr>
          <p:pic>
            <p:nvPicPr>
              <p:cNvPr id="6" name="图片 5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3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6415" y="822239"/>
                <a:ext cx="1379392" cy="119075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7736512" y="965589"/>
                <a:ext cx="7489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壹</a:t>
                </a: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062367" y="2292808"/>
              <a:ext cx="1154162" cy="264114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51842" y="1125295"/>
            <a:ext cx="1368616" cy="3829880"/>
            <a:chOff x="5951842" y="1125295"/>
            <a:chExt cx="1368616" cy="3829880"/>
          </a:xfrm>
        </p:grpSpPr>
        <p:grpSp>
          <p:nvGrpSpPr>
            <p:cNvPr id="9" name="组合 8"/>
            <p:cNvGrpSpPr/>
            <p:nvPr/>
          </p:nvGrpSpPr>
          <p:grpSpPr>
            <a:xfrm>
              <a:off x="5951842" y="1125295"/>
              <a:ext cx="1368616" cy="1181455"/>
              <a:chOff x="7256865" y="848813"/>
              <a:chExt cx="1368616" cy="1181455"/>
            </a:xfrm>
          </p:grpSpPr>
          <p:pic>
            <p:nvPicPr>
              <p:cNvPr id="10" name="图片 9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6865" y="848813"/>
                <a:ext cx="1368616" cy="1181455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7496241" y="992162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贰</a:t>
                </a: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059069" y="2314033"/>
              <a:ext cx="1154162" cy="264114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06279" y="1115993"/>
            <a:ext cx="1379392" cy="3831899"/>
            <a:chOff x="8006279" y="1115993"/>
            <a:chExt cx="1379392" cy="3831899"/>
          </a:xfrm>
        </p:grpSpPr>
        <p:grpSp>
          <p:nvGrpSpPr>
            <p:cNvPr id="13" name="组合 12"/>
            <p:cNvGrpSpPr/>
            <p:nvPr/>
          </p:nvGrpSpPr>
          <p:grpSpPr>
            <a:xfrm>
              <a:off x="8006279" y="1115993"/>
              <a:ext cx="1379392" cy="1190757"/>
              <a:chOff x="7466415" y="822239"/>
              <a:chExt cx="1379392" cy="1190757"/>
            </a:xfrm>
          </p:grpSpPr>
          <p:pic>
            <p:nvPicPr>
              <p:cNvPr id="14" name="图片 13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3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6415" y="822239"/>
                <a:ext cx="1379392" cy="1190757"/>
              </a:xfrm>
              <a:prstGeom prst="rect">
                <a:avLst/>
              </a:prstGeom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7736512" y="965589"/>
                <a:ext cx="7489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叁</a:t>
                </a: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8064232" y="2306750"/>
              <a:ext cx="1154162" cy="264114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251403" y="848179"/>
            <a:ext cx="2449739" cy="4476750"/>
            <a:chOff x="1251403" y="848179"/>
            <a:chExt cx="2449739" cy="4476750"/>
          </a:xfrm>
        </p:grpSpPr>
        <p:sp>
          <p:nvSpPr>
            <p:cNvPr id="2" name="矩形 1"/>
            <p:cNvSpPr/>
            <p:nvPr/>
          </p:nvSpPr>
          <p:spPr>
            <a:xfrm>
              <a:off x="1251403" y="848179"/>
              <a:ext cx="2449739" cy="4476750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798242" y="1131080"/>
              <a:ext cx="1379392" cy="1190757"/>
              <a:chOff x="7466415" y="822239"/>
              <a:chExt cx="1379392" cy="1190757"/>
            </a:xfrm>
          </p:grpSpPr>
          <p:pic>
            <p:nvPicPr>
              <p:cNvPr id="7" name="图片 6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2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6415" y="822239"/>
                <a:ext cx="1379392" cy="1190757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7736512" y="965589"/>
                <a:ext cx="7489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壹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856195" y="2321837"/>
              <a:ext cx="1154162" cy="264114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74719" y="848179"/>
            <a:ext cx="2449739" cy="4476750"/>
            <a:chOff x="8174719" y="848179"/>
            <a:chExt cx="2449739" cy="4476750"/>
          </a:xfrm>
        </p:grpSpPr>
        <p:sp>
          <p:nvSpPr>
            <p:cNvPr id="4" name="矩形 3"/>
            <p:cNvSpPr/>
            <p:nvPr/>
          </p:nvSpPr>
          <p:spPr>
            <a:xfrm>
              <a:off x="8174719" y="848179"/>
              <a:ext cx="2449739" cy="4476750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8584" y="1140382"/>
              <a:ext cx="1368616" cy="1181455"/>
              <a:chOff x="7256865" y="848813"/>
              <a:chExt cx="1368616" cy="1181455"/>
            </a:xfrm>
          </p:grpSpPr>
          <p:pic>
            <p:nvPicPr>
              <p:cNvPr id="11" name="图片 10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6865" y="848813"/>
                <a:ext cx="1368616" cy="1181455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7496241" y="992162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贰</a:t>
                </a: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8845811" y="2329120"/>
              <a:ext cx="1154162" cy="264114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13061" y="848179"/>
            <a:ext cx="2449739" cy="4476750"/>
            <a:chOff x="4713061" y="848179"/>
            <a:chExt cx="2449739" cy="4476750"/>
          </a:xfrm>
        </p:grpSpPr>
        <p:sp>
          <p:nvSpPr>
            <p:cNvPr id="3" name="矩形 2"/>
            <p:cNvSpPr/>
            <p:nvPr/>
          </p:nvSpPr>
          <p:spPr>
            <a:xfrm>
              <a:off x="4713061" y="848179"/>
              <a:ext cx="2449739" cy="4476750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pic>
          <p:nvPicPr>
            <p:cNvPr id="5" name="图片 4" descr="图片包含 马, 站立, 户外, 动物&#10;&#10;已生成极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968" y="2516086"/>
              <a:ext cx="2091832" cy="2808843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5138434" y="1131080"/>
              <a:ext cx="1800493" cy="155406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动物, 户外, 哺乳动物, 骑&#10;&#10;已生成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911">
            <a:off x="3604398" y="2343336"/>
            <a:ext cx="4625201" cy="5089379"/>
          </a:xfrm>
          <a:prstGeom prst="rect">
            <a:avLst/>
          </a:prstGeom>
        </p:spPr>
      </p:pic>
      <p:sp>
        <p:nvSpPr>
          <p:cNvPr id="4" name="弧形 3"/>
          <p:cNvSpPr/>
          <p:nvPr/>
        </p:nvSpPr>
        <p:spPr>
          <a:xfrm>
            <a:off x="1479204" y="1411090"/>
            <a:ext cx="9392779" cy="6081615"/>
          </a:xfrm>
          <a:prstGeom prst="arc">
            <a:avLst>
              <a:gd name="adj1" fmla="val 11316086"/>
              <a:gd name="adj2" fmla="val 209594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67614" y="2030966"/>
            <a:ext cx="1379392" cy="1190757"/>
            <a:chOff x="7466415" y="822239"/>
            <a:chExt cx="1379392" cy="1190757"/>
          </a:xfrm>
        </p:grpSpPr>
        <p:pic>
          <p:nvPicPr>
            <p:cNvPr id="6" name="图片 5" descr="图片包含 美食&#10;&#10;已生成高可信度的说明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415" y="822239"/>
              <a:ext cx="1379392" cy="119075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627270" y="1102940"/>
              <a:ext cx="941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2014</a:t>
              </a:r>
              <a:endParaRPr lang="zh-CN" altLang="en-US" sz="28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64836" y="1197867"/>
            <a:ext cx="1368616" cy="1181455"/>
            <a:chOff x="7256865" y="848813"/>
            <a:chExt cx="1368616" cy="1181455"/>
          </a:xfrm>
        </p:grpSpPr>
        <p:pic>
          <p:nvPicPr>
            <p:cNvPr id="12" name="图片 11" descr="图片包含 美食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65" y="848813"/>
              <a:ext cx="1368616" cy="118145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418876" y="1134194"/>
              <a:ext cx="941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2015</a:t>
              </a:r>
              <a:endParaRPr lang="zh-CN" altLang="en-US" sz="28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34304" y="815711"/>
            <a:ext cx="1379392" cy="1190757"/>
            <a:chOff x="7466415" y="822239"/>
            <a:chExt cx="1379392" cy="1190757"/>
          </a:xfrm>
        </p:grpSpPr>
        <p:pic>
          <p:nvPicPr>
            <p:cNvPr id="15" name="图片 14" descr="图片包含 美食&#10;&#10;已生成高可信度的说明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415" y="822239"/>
              <a:ext cx="1379392" cy="119075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620241" y="1113016"/>
              <a:ext cx="941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2016</a:t>
              </a:r>
              <a:endParaRPr lang="zh-CN" altLang="en-US" sz="28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303621" y="2045207"/>
            <a:ext cx="1379392" cy="1190757"/>
            <a:chOff x="7466415" y="822239"/>
            <a:chExt cx="1379392" cy="1190757"/>
          </a:xfrm>
        </p:grpSpPr>
        <p:pic>
          <p:nvPicPr>
            <p:cNvPr id="21" name="图片 20" descr="图片包含 美食&#10;&#10;已生成高可信度的说明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415" y="822239"/>
              <a:ext cx="1379392" cy="119075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7637345" y="1088699"/>
              <a:ext cx="941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2018</a:t>
              </a:r>
              <a:endParaRPr lang="zh-CN" altLang="en-US" sz="28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11747" y="1070861"/>
            <a:ext cx="1368616" cy="1181455"/>
            <a:chOff x="7256865" y="848813"/>
            <a:chExt cx="1368616" cy="1181455"/>
          </a:xfrm>
        </p:grpSpPr>
        <p:pic>
          <p:nvPicPr>
            <p:cNvPr id="24" name="图片 23" descr="图片包含 美食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65" y="848813"/>
              <a:ext cx="1368616" cy="1181455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7405498" y="1139231"/>
              <a:ext cx="941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2017</a:t>
              </a:r>
              <a:endParaRPr lang="zh-CN" altLang="en-US" sz="28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828469" y="3227543"/>
            <a:ext cx="1154162" cy="15617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ea typeface="微软雅黑 Light" panose="020B0502040204020203" pitchFamily="34" charset="-122"/>
              </a:rPr>
              <a:t>请在此处添加详细描述文本语言描述尽量简洁生动。</a:t>
            </a:r>
          </a:p>
        </p:txBody>
      </p:sp>
      <p:sp>
        <p:nvSpPr>
          <p:cNvPr id="27" name="矩形 26"/>
          <p:cNvSpPr/>
          <p:nvPr/>
        </p:nvSpPr>
        <p:spPr>
          <a:xfrm>
            <a:off x="3520407" y="2519132"/>
            <a:ext cx="1154162" cy="15617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ea typeface="微软雅黑 Light" panose="020B0502040204020203" pitchFamily="34" charset="-122"/>
              </a:rPr>
              <a:t>请在此处添加详细描述文本语言描述尽量简洁生动。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460926" y="2056279"/>
            <a:ext cx="1154162" cy="15617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ea typeface="微软雅黑 Light" panose="020B0502040204020203" pitchFamily="34" charset="-122"/>
              </a:rPr>
              <a:t>请在此处添加详细描述文本语言描述尽量简洁生动。</a:t>
            </a:r>
          </a:p>
        </p:txBody>
      </p:sp>
      <p:sp>
        <p:nvSpPr>
          <p:cNvPr id="29" name="矩形 28"/>
          <p:cNvSpPr/>
          <p:nvPr/>
        </p:nvSpPr>
        <p:spPr>
          <a:xfrm>
            <a:off x="7284302" y="2311667"/>
            <a:ext cx="1154162" cy="15617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ea typeface="微软雅黑 Light" panose="020B0502040204020203" pitchFamily="34" charset="-122"/>
              </a:rPr>
              <a:t>请在此处添加详细描述文本语言描述尽量简洁生动。</a:t>
            </a:r>
          </a:p>
        </p:txBody>
      </p:sp>
      <p:sp>
        <p:nvSpPr>
          <p:cNvPr id="30" name="矩形 29"/>
          <p:cNvSpPr/>
          <p:nvPr/>
        </p:nvSpPr>
        <p:spPr>
          <a:xfrm>
            <a:off x="9368111" y="3299993"/>
            <a:ext cx="1154162" cy="15617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ea typeface="微软雅黑 Light" panose="020B0502040204020203" pitchFamily="34" charset="-122"/>
              </a:rPr>
              <a:t>请在此处添加详细描述文本语言描述尽量简洁生动。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9341" y="1625103"/>
            <a:ext cx="1655207" cy="1467740"/>
            <a:chOff x="1163478" y="2183807"/>
            <a:chExt cx="2206943" cy="19569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63478" y="2183807"/>
              <a:ext cx="2206943" cy="1956986"/>
            </a:xfrm>
            <a:prstGeom prst="rect">
              <a:avLst/>
            </a:prstGeom>
          </p:spPr>
        </p:pic>
        <p:sp>
          <p:nvSpPr>
            <p:cNvPr id="4" name="Freeform 56"/>
            <p:cNvSpPr>
              <a:spLocks noEditPoints="1"/>
            </p:cNvSpPr>
            <p:nvPr/>
          </p:nvSpPr>
          <p:spPr bwMode="auto">
            <a:xfrm>
              <a:off x="1880053" y="2773731"/>
              <a:ext cx="773792" cy="777138"/>
            </a:xfrm>
            <a:custGeom>
              <a:avLst/>
              <a:gdLst>
                <a:gd name="T0" fmla="*/ 49 w 98"/>
                <a:gd name="T1" fmla="*/ 0 h 98"/>
                <a:gd name="T2" fmla="*/ 83 w 98"/>
                <a:gd name="T3" fmla="*/ 15 h 98"/>
                <a:gd name="T4" fmla="*/ 98 w 98"/>
                <a:gd name="T5" fmla="*/ 49 h 98"/>
                <a:gd name="T6" fmla="*/ 83 w 98"/>
                <a:gd name="T7" fmla="*/ 83 h 98"/>
                <a:gd name="T8" fmla="*/ 49 w 98"/>
                <a:gd name="T9" fmla="*/ 98 h 98"/>
                <a:gd name="T10" fmla="*/ 15 w 98"/>
                <a:gd name="T11" fmla="*/ 83 h 98"/>
                <a:gd name="T12" fmla="*/ 0 w 98"/>
                <a:gd name="T13" fmla="*/ 49 h 98"/>
                <a:gd name="T14" fmla="*/ 15 w 98"/>
                <a:gd name="T15" fmla="*/ 15 h 98"/>
                <a:gd name="T16" fmla="*/ 49 w 98"/>
                <a:gd name="T17" fmla="*/ 0 h 98"/>
                <a:gd name="T18" fmla="*/ 55 w 98"/>
                <a:gd name="T19" fmla="*/ 47 h 98"/>
                <a:gd name="T20" fmla="*/ 54 w 98"/>
                <a:gd name="T21" fmla="*/ 45 h 98"/>
                <a:gd name="T22" fmla="*/ 69 w 98"/>
                <a:gd name="T23" fmla="*/ 24 h 98"/>
                <a:gd name="T24" fmla="*/ 65 w 98"/>
                <a:gd name="T25" fmla="*/ 22 h 98"/>
                <a:gd name="T26" fmla="*/ 50 w 98"/>
                <a:gd name="T27" fmla="*/ 43 h 98"/>
                <a:gd name="T28" fmla="*/ 46 w 98"/>
                <a:gd name="T29" fmla="*/ 44 h 98"/>
                <a:gd name="T30" fmla="*/ 42 w 98"/>
                <a:gd name="T31" fmla="*/ 53 h 98"/>
                <a:gd name="T32" fmla="*/ 51 w 98"/>
                <a:gd name="T33" fmla="*/ 57 h 98"/>
                <a:gd name="T34" fmla="*/ 53 w 98"/>
                <a:gd name="T35" fmla="*/ 56 h 98"/>
                <a:gd name="T36" fmla="*/ 70 w 98"/>
                <a:gd name="T37" fmla="*/ 61 h 98"/>
                <a:gd name="T38" fmla="*/ 71 w 98"/>
                <a:gd name="T39" fmla="*/ 57 h 98"/>
                <a:gd name="T40" fmla="*/ 56 w 98"/>
                <a:gd name="T41" fmla="*/ 50 h 98"/>
                <a:gd name="T42" fmla="*/ 55 w 98"/>
                <a:gd name="T43" fmla="*/ 47 h 98"/>
                <a:gd name="T44" fmla="*/ 74 w 98"/>
                <a:gd name="T45" fmla="*/ 24 h 98"/>
                <a:gd name="T46" fmla="*/ 49 w 98"/>
                <a:gd name="T47" fmla="*/ 14 h 98"/>
                <a:gd name="T48" fmla="*/ 24 w 98"/>
                <a:gd name="T49" fmla="*/ 24 h 98"/>
                <a:gd name="T50" fmla="*/ 13 w 98"/>
                <a:gd name="T51" fmla="*/ 49 h 98"/>
                <a:gd name="T52" fmla="*/ 24 w 98"/>
                <a:gd name="T53" fmla="*/ 74 h 98"/>
                <a:gd name="T54" fmla="*/ 49 w 98"/>
                <a:gd name="T55" fmla="*/ 85 h 98"/>
                <a:gd name="T56" fmla="*/ 74 w 98"/>
                <a:gd name="T57" fmla="*/ 74 h 98"/>
                <a:gd name="T58" fmla="*/ 84 w 98"/>
                <a:gd name="T59" fmla="*/ 49 h 98"/>
                <a:gd name="T60" fmla="*/ 74 w 98"/>
                <a:gd name="T6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98">
                  <a:moveTo>
                    <a:pt x="49" y="0"/>
                  </a:moveTo>
                  <a:cubicBezTo>
                    <a:pt x="62" y="0"/>
                    <a:pt x="75" y="6"/>
                    <a:pt x="83" y="15"/>
                  </a:cubicBezTo>
                  <a:cubicBezTo>
                    <a:pt x="92" y="23"/>
                    <a:pt x="98" y="36"/>
                    <a:pt x="98" y="49"/>
                  </a:cubicBezTo>
                  <a:cubicBezTo>
                    <a:pt x="98" y="62"/>
                    <a:pt x="92" y="75"/>
                    <a:pt x="83" y="83"/>
                  </a:cubicBezTo>
                  <a:cubicBezTo>
                    <a:pt x="75" y="92"/>
                    <a:pt x="62" y="98"/>
                    <a:pt x="49" y="98"/>
                  </a:cubicBezTo>
                  <a:cubicBezTo>
                    <a:pt x="36" y="98"/>
                    <a:pt x="23" y="92"/>
                    <a:pt x="15" y="83"/>
                  </a:cubicBezTo>
                  <a:cubicBezTo>
                    <a:pt x="6" y="75"/>
                    <a:pt x="0" y="62"/>
                    <a:pt x="0" y="49"/>
                  </a:cubicBezTo>
                  <a:cubicBezTo>
                    <a:pt x="0" y="36"/>
                    <a:pt x="6" y="23"/>
                    <a:pt x="15" y="15"/>
                  </a:cubicBezTo>
                  <a:cubicBezTo>
                    <a:pt x="23" y="6"/>
                    <a:pt x="36" y="0"/>
                    <a:pt x="49" y="0"/>
                  </a:cubicBezTo>
                  <a:close/>
                  <a:moveTo>
                    <a:pt x="55" y="47"/>
                  </a:moveTo>
                  <a:cubicBezTo>
                    <a:pt x="55" y="46"/>
                    <a:pt x="54" y="46"/>
                    <a:pt x="54" y="45"/>
                  </a:cubicBezTo>
                  <a:cubicBezTo>
                    <a:pt x="59" y="39"/>
                    <a:pt x="64" y="32"/>
                    <a:pt x="69" y="24"/>
                  </a:cubicBezTo>
                  <a:cubicBezTo>
                    <a:pt x="68" y="23"/>
                    <a:pt x="67" y="22"/>
                    <a:pt x="65" y="22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9" y="43"/>
                    <a:pt x="47" y="43"/>
                    <a:pt x="46" y="44"/>
                  </a:cubicBezTo>
                  <a:cubicBezTo>
                    <a:pt x="42" y="45"/>
                    <a:pt x="41" y="49"/>
                    <a:pt x="42" y="53"/>
                  </a:cubicBezTo>
                  <a:cubicBezTo>
                    <a:pt x="44" y="56"/>
                    <a:pt x="48" y="58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8" y="58"/>
                    <a:pt x="64" y="60"/>
                    <a:pt x="70" y="61"/>
                  </a:cubicBezTo>
                  <a:cubicBezTo>
                    <a:pt x="70" y="60"/>
                    <a:pt x="71" y="58"/>
                    <a:pt x="71" y="57"/>
                  </a:cubicBezTo>
                  <a:cubicBezTo>
                    <a:pt x="66" y="54"/>
                    <a:pt x="61" y="52"/>
                    <a:pt x="56" y="50"/>
                  </a:cubicBezTo>
                  <a:cubicBezTo>
                    <a:pt x="56" y="49"/>
                    <a:pt x="56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8" y="18"/>
                    <a:pt x="59" y="14"/>
                    <a:pt x="49" y="14"/>
                  </a:cubicBezTo>
                  <a:cubicBezTo>
                    <a:pt x="39" y="14"/>
                    <a:pt x="30" y="18"/>
                    <a:pt x="24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9"/>
                    <a:pt x="17" y="68"/>
                    <a:pt x="24" y="74"/>
                  </a:cubicBezTo>
                  <a:cubicBezTo>
                    <a:pt x="30" y="81"/>
                    <a:pt x="39" y="85"/>
                    <a:pt x="49" y="85"/>
                  </a:cubicBezTo>
                  <a:cubicBezTo>
                    <a:pt x="59" y="85"/>
                    <a:pt x="68" y="81"/>
                    <a:pt x="74" y="74"/>
                  </a:cubicBezTo>
                  <a:cubicBezTo>
                    <a:pt x="80" y="68"/>
                    <a:pt x="84" y="59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03200" sx="101000" sy="101000" algn="ctr" rotWithShape="0">
                <a:prstClr val="black"/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55618" y="3428750"/>
            <a:ext cx="1655207" cy="1467740"/>
            <a:chOff x="3585935" y="2183807"/>
            <a:chExt cx="2206943" cy="195698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85935" y="2183807"/>
              <a:ext cx="2206943" cy="1956986"/>
            </a:xfrm>
            <a:prstGeom prst="rect">
              <a:avLst/>
            </a:prstGeom>
          </p:spPr>
        </p:pic>
        <p:sp>
          <p:nvSpPr>
            <p:cNvPr id="7" name="Freeform 88"/>
            <p:cNvSpPr>
              <a:spLocks noEditPoints="1"/>
            </p:cNvSpPr>
            <p:nvPr/>
          </p:nvSpPr>
          <p:spPr bwMode="auto">
            <a:xfrm>
              <a:off x="4310717" y="2800412"/>
              <a:ext cx="757378" cy="726622"/>
            </a:xfrm>
            <a:custGeom>
              <a:avLst/>
              <a:gdLst>
                <a:gd name="T0" fmla="*/ 59 w 83"/>
                <a:gd name="T1" fmla="*/ 57 h 80"/>
                <a:gd name="T2" fmla="*/ 83 w 83"/>
                <a:gd name="T3" fmla="*/ 39 h 80"/>
                <a:gd name="T4" fmla="*/ 53 w 83"/>
                <a:gd name="T5" fmla="*/ 80 h 80"/>
                <a:gd name="T6" fmla="*/ 44 w 83"/>
                <a:gd name="T7" fmla="*/ 0 h 80"/>
                <a:gd name="T8" fmla="*/ 31 w 83"/>
                <a:gd name="T9" fmla="*/ 1 h 80"/>
                <a:gd name="T10" fmla="*/ 31 w 83"/>
                <a:gd name="T11" fmla="*/ 1 h 80"/>
                <a:gd name="T12" fmla="*/ 15 w 83"/>
                <a:gd name="T13" fmla="*/ 8 h 80"/>
                <a:gd name="T14" fmla="*/ 4 w 83"/>
                <a:gd name="T15" fmla="*/ 22 h 80"/>
                <a:gd name="T16" fmla="*/ 0 w 83"/>
                <a:gd name="T17" fmla="*/ 34 h 80"/>
                <a:gd name="T18" fmla="*/ 0 w 83"/>
                <a:gd name="T19" fmla="*/ 34 h 80"/>
                <a:gd name="T20" fmla="*/ 1 w 83"/>
                <a:gd name="T21" fmla="*/ 47 h 80"/>
                <a:gd name="T22" fmla="*/ 34 w 83"/>
                <a:gd name="T23" fmla="*/ 78 h 80"/>
                <a:gd name="T24" fmla="*/ 34 w 83"/>
                <a:gd name="T25" fmla="*/ 78 h 80"/>
                <a:gd name="T26" fmla="*/ 27 w 83"/>
                <a:gd name="T27" fmla="*/ 62 h 80"/>
                <a:gd name="T28" fmla="*/ 42 w 83"/>
                <a:gd name="T29" fmla="*/ 56 h 80"/>
                <a:gd name="T30" fmla="*/ 57 w 83"/>
                <a:gd name="T31" fmla="*/ 43 h 80"/>
                <a:gd name="T32" fmla="*/ 62 w 83"/>
                <a:gd name="T33" fmla="*/ 50 h 80"/>
                <a:gd name="T34" fmla="*/ 70 w 83"/>
                <a:gd name="T35" fmla="*/ 43 h 80"/>
                <a:gd name="T36" fmla="*/ 70 w 83"/>
                <a:gd name="T37" fmla="*/ 43 h 80"/>
                <a:gd name="T38" fmla="*/ 68 w 83"/>
                <a:gd name="T39" fmla="*/ 51 h 80"/>
                <a:gd name="T40" fmla="*/ 63 w 83"/>
                <a:gd name="T41" fmla="*/ 57 h 80"/>
                <a:gd name="T42" fmla="*/ 78 w 83"/>
                <a:gd name="T43" fmla="*/ 39 h 80"/>
                <a:gd name="T44" fmla="*/ 77 w 83"/>
                <a:gd name="T45" fmla="*/ 31 h 80"/>
                <a:gd name="T46" fmla="*/ 77 w 83"/>
                <a:gd name="T47" fmla="*/ 31 h 80"/>
                <a:gd name="T48" fmla="*/ 57 w 83"/>
                <a:gd name="T49" fmla="*/ 4 h 80"/>
                <a:gd name="T50" fmla="*/ 57 w 83"/>
                <a:gd name="T51" fmla="*/ 4 h 80"/>
                <a:gd name="T52" fmla="*/ 44 w 83"/>
                <a:gd name="T53" fmla="*/ 0 h 80"/>
                <a:gd name="T54" fmla="*/ 70 w 83"/>
                <a:gd name="T55" fmla="*/ 37 h 80"/>
                <a:gd name="T56" fmla="*/ 62 w 83"/>
                <a:gd name="T57" fmla="*/ 26 h 80"/>
                <a:gd name="T58" fmla="*/ 70 w 83"/>
                <a:gd name="T59" fmla="*/ 32 h 80"/>
                <a:gd name="T60" fmla="*/ 70 w 83"/>
                <a:gd name="T61" fmla="*/ 33 h 80"/>
                <a:gd name="T62" fmla="*/ 65 w 83"/>
                <a:gd name="T63" fmla="*/ 21 h 80"/>
                <a:gd name="T64" fmla="*/ 59 w 83"/>
                <a:gd name="T65" fmla="*/ 15 h 80"/>
                <a:gd name="T66" fmla="*/ 64 w 83"/>
                <a:gd name="T67" fmla="*/ 20 h 80"/>
                <a:gd name="T68" fmla="*/ 52 w 83"/>
                <a:gd name="T69" fmla="*/ 10 h 80"/>
                <a:gd name="T70" fmla="*/ 42 w 83"/>
                <a:gd name="T71" fmla="*/ 17 h 80"/>
                <a:gd name="T72" fmla="*/ 43 w 83"/>
                <a:gd name="T73" fmla="*/ 8 h 80"/>
                <a:gd name="T74" fmla="*/ 47 w 83"/>
                <a:gd name="T75" fmla="*/ 9 h 80"/>
                <a:gd name="T76" fmla="*/ 37 w 83"/>
                <a:gd name="T77" fmla="*/ 8 h 80"/>
                <a:gd name="T78" fmla="*/ 25 w 83"/>
                <a:gd name="T79" fmla="*/ 18 h 80"/>
                <a:gd name="T80" fmla="*/ 32 w 83"/>
                <a:gd name="T81" fmla="*/ 9 h 80"/>
                <a:gd name="T82" fmla="*/ 32 w 83"/>
                <a:gd name="T83" fmla="*/ 9 h 80"/>
                <a:gd name="T84" fmla="*/ 21 w 83"/>
                <a:gd name="T85" fmla="*/ 13 h 80"/>
                <a:gd name="T86" fmla="*/ 13 w 83"/>
                <a:gd name="T87" fmla="*/ 21 h 80"/>
                <a:gd name="T88" fmla="*/ 20 w 83"/>
                <a:gd name="T89" fmla="*/ 14 h 80"/>
                <a:gd name="T90" fmla="*/ 9 w 83"/>
                <a:gd name="T91" fmla="*/ 29 h 80"/>
                <a:gd name="T92" fmla="*/ 17 w 83"/>
                <a:gd name="T93" fmla="*/ 37 h 80"/>
                <a:gd name="T94" fmla="*/ 8 w 83"/>
                <a:gd name="T95" fmla="*/ 37 h 80"/>
                <a:gd name="T96" fmla="*/ 8 w 83"/>
                <a:gd name="T97" fmla="*/ 35 h 80"/>
                <a:gd name="T98" fmla="*/ 9 w 83"/>
                <a:gd name="T99" fmla="*/ 31 h 80"/>
                <a:gd name="T100" fmla="*/ 8 w 83"/>
                <a:gd name="T101" fmla="*/ 43 h 80"/>
                <a:gd name="T102" fmla="*/ 19 w 83"/>
                <a:gd name="T103" fmla="*/ 54 h 80"/>
                <a:gd name="T104" fmla="*/ 8 w 83"/>
                <a:gd name="T105" fmla="*/ 43 h 80"/>
                <a:gd name="T106" fmla="*/ 20 w 83"/>
                <a:gd name="T107" fmla="*/ 60 h 80"/>
                <a:gd name="T108" fmla="*/ 17 w 83"/>
                <a:gd name="T109" fmla="*/ 62 h 80"/>
                <a:gd name="T110" fmla="*/ 37 w 83"/>
                <a:gd name="T111" fmla="*/ 57 h 80"/>
                <a:gd name="T112" fmla="*/ 23 w 83"/>
                <a:gd name="T113" fmla="*/ 43 h 80"/>
                <a:gd name="T114" fmla="*/ 37 w 83"/>
                <a:gd name="T115" fmla="*/ 57 h 80"/>
                <a:gd name="T116" fmla="*/ 56 w 83"/>
                <a:gd name="T117" fmla="*/ 24 h 80"/>
                <a:gd name="T118" fmla="*/ 42 w 83"/>
                <a:gd name="T119" fmla="*/ 37 h 80"/>
                <a:gd name="T120" fmla="*/ 24 w 83"/>
                <a:gd name="T121" fmla="*/ 24 h 80"/>
                <a:gd name="T122" fmla="*/ 37 w 83"/>
                <a:gd name="T123" fmla="*/ 37 h 80"/>
                <a:gd name="T124" fmla="*/ 24 w 83"/>
                <a:gd name="T12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" h="80">
                  <a:moveTo>
                    <a:pt x="36" y="63"/>
                  </a:moveTo>
                  <a:cubicBezTo>
                    <a:pt x="59" y="57"/>
                    <a:pt x="59" y="57"/>
                    <a:pt x="59" y="57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70" y="63"/>
                    <a:pt x="82" y="56"/>
                    <a:pt x="83" y="39"/>
                  </a:cubicBezTo>
                  <a:cubicBezTo>
                    <a:pt x="83" y="59"/>
                    <a:pt x="72" y="75"/>
                    <a:pt x="54" y="75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36" y="63"/>
                    <a:pt x="36" y="63"/>
                    <a:pt x="36" y="63"/>
                  </a:cubicBezTo>
                  <a:close/>
                  <a:moveTo>
                    <a:pt x="44" y="0"/>
                  </a:moveTo>
                  <a:cubicBezTo>
                    <a:pt x="40" y="0"/>
                    <a:pt x="35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2"/>
                    <a:pt x="20" y="5"/>
                    <a:pt x="15" y="8"/>
                  </a:cubicBezTo>
                  <a:cubicBezTo>
                    <a:pt x="11" y="12"/>
                    <a:pt x="7" y="16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6"/>
                    <a:pt x="1" y="30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43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55"/>
                    <a:pt x="6" y="62"/>
                    <a:pt x="11" y="67"/>
                  </a:cubicBezTo>
                  <a:cubicBezTo>
                    <a:pt x="17" y="73"/>
                    <a:pt x="25" y="77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7" y="79"/>
                    <a:pt x="40" y="79"/>
                    <a:pt x="42" y="78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6"/>
                    <a:pt x="57" y="49"/>
                    <a:pt x="56" y="52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2" y="45"/>
                    <a:pt x="63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4"/>
                    <a:pt x="70" y="46"/>
                    <a:pt x="69" y="47"/>
                  </a:cubicBezTo>
                  <a:cubicBezTo>
                    <a:pt x="69" y="49"/>
                    <a:pt x="69" y="50"/>
                    <a:pt x="68" y="51"/>
                  </a:cubicBezTo>
                  <a:cubicBezTo>
                    <a:pt x="67" y="52"/>
                    <a:pt x="65" y="52"/>
                    <a:pt x="64" y="53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9" y="56"/>
                    <a:pt x="73" y="53"/>
                    <a:pt x="75" y="48"/>
                  </a:cubicBezTo>
                  <a:cubicBezTo>
                    <a:pt x="77" y="45"/>
                    <a:pt x="77" y="42"/>
                    <a:pt x="78" y="39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4"/>
                    <a:pt x="78" y="33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6" y="25"/>
                    <a:pt x="74" y="20"/>
                    <a:pt x="70" y="15"/>
                  </a:cubicBezTo>
                  <a:cubicBezTo>
                    <a:pt x="67" y="11"/>
                    <a:pt x="62" y="7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lose/>
                  <a:moveTo>
                    <a:pt x="70" y="37"/>
                  </a:moveTo>
                  <a:cubicBezTo>
                    <a:pt x="63" y="37"/>
                    <a:pt x="63" y="37"/>
                    <a:pt x="63" y="37"/>
                  </a:cubicBezTo>
                  <a:cubicBezTo>
                    <a:pt x="63" y="34"/>
                    <a:pt x="62" y="30"/>
                    <a:pt x="62" y="26"/>
                  </a:cubicBezTo>
                  <a:cubicBezTo>
                    <a:pt x="64" y="27"/>
                    <a:pt x="66" y="27"/>
                    <a:pt x="68" y="28"/>
                  </a:cubicBezTo>
                  <a:cubicBezTo>
                    <a:pt x="69" y="29"/>
                    <a:pt x="69" y="31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4"/>
                    <a:pt x="70" y="36"/>
                    <a:pt x="70" y="37"/>
                  </a:cubicBezTo>
                  <a:close/>
                  <a:moveTo>
                    <a:pt x="65" y="21"/>
                  </a:moveTo>
                  <a:cubicBezTo>
                    <a:pt x="63" y="21"/>
                    <a:pt x="62" y="20"/>
                    <a:pt x="61" y="20"/>
                  </a:cubicBezTo>
                  <a:cubicBezTo>
                    <a:pt x="60" y="18"/>
                    <a:pt x="60" y="17"/>
                    <a:pt x="59" y="15"/>
                  </a:cubicBezTo>
                  <a:cubicBezTo>
                    <a:pt x="60" y="16"/>
                    <a:pt x="61" y="16"/>
                    <a:pt x="61" y="17"/>
                  </a:cubicBezTo>
                  <a:cubicBezTo>
                    <a:pt x="62" y="18"/>
                    <a:pt x="63" y="19"/>
                    <a:pt x="64" y="20"/>
                  </a:cubicBezTo>
                  <a:cubicBezTo>
                    <a:pt x="64" y="20"/>
                    <a:pt x="65" y="21"/>
                    <a:pt x="65" y="21"/>
                  </a:cubicBezTo>
                  <a:close/>
                  <a:moveTo>
                    <a:pt x="52" y="10"/>
                  </a:moveTo>
                  <a:cubicBezTo>
                    <a:pt x="53" y="13"/>
                    <a:pt x="54" y="16"/>
                    <a:pt x="55" y="19"/>
                  </a:cubicBezTo>
                  <a:cubicBezTo>
                    <a:pt x="50" y="18"/>
                    <a:pt x="46" y="17"/>
                    <a:pt x="42" y="1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9"/>
                    <a:pt x="50" y="10"/>
                    <a:pt x="52" y="10"/>
                  </a:cubicBezTo>
                  <a:close/>
                  <a:moveTo>
                    <a:pt x="37" y="8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3" y="17"/>
                    <a:pt x="29" y="17"/>
                    <a:pt x="25" y="18"/>
                  </a:cubicBezTo>
                  <a:cubicBezTo>
                    <a:pt x="26" y="15"/>
                    <a:pt x="27" y="12"/>
                    <a:pt x="29" y="10"/>
                  </a:cubicBezTo>
                  <a:cubicBezTo>
                    <a:pt x="30" y="9"/>
                    <a:pt x="31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8"/>
                    <a:pt x="35" y="8"/>
                    <a:pt x="37" y="8"/>
                  </a:cubicBezTo>
                  <a:close/>
                  <a:moveTo>
                    <a:pt x="21" y="13"/>
                  </a:moveTo>
                  <a:cubicBezTo>
                    <a:pt x="21" y="15"/>
                    <a:pt x="20" y="17"/>
                    <a:pt x="19" y="19"/>
                  </a:cubicBezTo>
                  <a:cubicBezTo>
                    <a:pt x="17" y="20"/>
                    <a:pt x="15" y="20"/>
                    <a:pt x="13" y="21"/>
                  </a:cubicBezTo>
                  <a:cubicBezTo>
                    <a:pt x="14" y="20"/>
                    <a:pt x="16" y="18"/>
                    <a:pt x="17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4"/>
                    <a:pt x="21" y="13"/>
                  </a:cubicBezTo>
                  <a:close/>
                  <a:moveTo>
                    <a:pt x="9" y="29"/>
                  </a:moveTo>
                  <a:cubicBezTo>
                    <a:pt x="12" y="27"/>
                    <a:pt x="15" y="26"/>
                    <a:pt x="18" y="25"/>
                  </a:cubicBezTo>
                  <a:cubicBezTo>
                    <a:pt x="17" y="29"/>
                    <a:pt x="17" y="33"/>
                    <a:pt x="1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2"/>
                    <a:pt x="9" y="31"/>
                  </a:cubicBezTo>
                  <a:cubicBezTo>
                    <a:pt x="9" y="30"/>
                    <a:pt x="9" y="29"/>
                    <a:pt x="9" y="29"/>
                  </a:cubicBezTo>
                  <a:close/>
                  <a:moveTo>
                    <a:pt x="8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8" y="47"/>
                    <a:pt x="18" y="50"/>
                    <a:pt x="19" y="54"/>
                  </a:cubicBezTo>
                  <a:cubicBezTo>
                    <a:pt x="16" y="53"/>
                    <a:pt x="13" y="52"/>
                    <a:pt x="10" y="51"/>
                  </a:cubicBezTo>
                  <a:cubicBezTo>
                    <a:pt x="9" y="48"/>
                    <a:pt x="8" y="46"/>
                    <a:pt x="8" y="43"/>
                  </a:cubicBezTo>
                  <a:close/>
                  <a:moveTo>
                    <a:pt x="14" y="59"/>
                  </a:moveTo>
                  <a:cubicBezTo>
                    <a:pt x="16" y="59"/>
                    <a:pt x="18" y="60"/>
                    <a:pt x="20" y="60"/>
                  </a:cubicBezTo>
                  <a:cubicBezTo>
                    <a:pt x="21" y="62"/>
                    <a:pt x="21" y="64"/>
                    <a:pt x="22" y="66"/>
                  </a:cubicBezTo>
                  <a:cubicBezTo>
                    <a:pt x="20" y="64"/>
                    <a:pt x="18" y="63"/>
                    <a:pt x="17" y="62"/>
                  </a:cubicBezTo>
                  <a:cubicBezTo>
                    <a:pt x="16" y="61"/>
                    <a:pt x="15" y="60"/>
                    <a:pt x="14" y="59"/>
                  </a:cubicBezTo>
                  <a:close/>
                  <a:moveTo>
                    <a:pt x="37" y="57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7"/>
                    <a:pt x="24" y="51"/>
                    <a:pt x="25" y="56"/>
                  </a:cubicBezTo>
                  <a:cubicBezTo>
                    <a:pt x="29" y="57"/>
                    <a:pt x="33" y="57"/>
                    <a:pt x="37" y="57"/>
                  </a:cubicBezTo>
                  <a:close/>
                  <a:moveTo>
                    <a:pt x="42" y="22"/>
                  </a:moveTo>
                  <a:cubicBezTo>
                    <a:pt x="47" y="23"/>
                    <a:pt x="51" y="23"/>
                    <a:pt x="56" y="24"/>
                  </a:cubicBezTo>
                  <a:cubicBezTo>
                    <a:pt x="57" y="29"/>
                    <a:pt x="57" y="33"/>
                    <a:pt x="57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22"/>
                    <a:pt x="42" y="22"/>
                    <a:pt x="42" y="22"/>
                  </a:cubicBezTo>
                  <a:close/>
                  <a:moveTo>
                    <a:pt x="24" y="24"/>
                  </a:moveTo>
                  <a:cubicBezTo>
                    <a:pt x="28" y="23"/>
                    <a:pt x="32" y="22"/>
                    <a:pt x="37" y="22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3" y="28"/>
                    <a:pt x="2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03200" sx="101000" sy="101000" algn="ctr" rotWithShape="0">
                <a:prstClr val="black"/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28169" y="3428750"/>
            <a:ext cx="1655207" cy="1467740"/>
            <a:chOff x="9446169" y="2183807"/>
            <a:chExt cx="2206943" cy="195698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46169" y="2183807"/>
              <a:ext cx="2206943" cy="1956986"/>
            </a:xfrm>
            <a:prstGeom prst="rect">
              <a:avLst/>
            </a:prstGeom>
          </p:spPr>
        </p:pic>
        <p:sp>
          <p:nvSpPr>
            <p:cNvPr id="10" name="Freeform 90"/>
            <p:cNvSpPr>
              <a:spLocks noEditPoints="1"/>
            </p:cNvSpPr>
            <p:nvPr/>
          </p:nvSpPr>
          <p:spPr bwMode="auto">
            <a:xfrm>
              <a:off x="10238617" y="2979531"/>
              <a:ext cx="622046" cy="521562"/>
            </a:xfrm>
            <a:custGeom>
              <a:avLst/>
              <a:gdLst>
                <a:gd name="T0" fmla="*/ 4 w 55"/>
                <a:gd name="T1" fmla="*/ 0 h 46"/>
                <a:gd name="T2" fmla="*/ 24 w 55"/>
                <a:gd name="T3" fmla="*/ 0 h 46"/>
                <a:gd name="T4" fmla="*/ 29 w 55"/>
                <a:gd name="T5" fmla="*/ 5 h 46"/>
                <a:gd name="T6" fmla="*/ 41 w 55"/>
                <a:gd name="T7" fmla="*/ 5 h 46"/>
                <a:gd name="T8" fmla="*/ 45 w 55"/>
                <a:gd name="T9" fmla="*/ 8 h 46"/>
                <a:gd name="T10" fmla="*/ 10 w 55"/>
                <a:gd name="T11" fmla="*/ 8 h 46"/>
                <a:gd name="T12" fmla="*/ 3 w 55"/>
                <a:gd name="T13" fmla="*/ 14 h 46"/>
                <a:gd name="T14" fmla="*/ 0 w 55"/>
                <a:gd name="T15" fmla="*/ 34 h 46"/>
                <a:gd name="T16" fmla="*/ 0 w 55"/>
                <a:gd name="T17" fmla="*/ 5 h 46"/>
                <a:gd name="T18" fmla="*/ 4 w 55"/>
                <a:gd name="T19" fmla="*/ 0 h 46"/>
                <a:gd name="T20" fmla="*/ 14 w 55"/>
                <a:gd name="T21" fmla="*/ 13 h 46"/>
                <a:gd name="T22" fmla="*/ 7 w 55"/>
                <a:gd name="T23" fmla="*/ 19 h 46"/>
                <a:gd name="T24" fmla="*/ 2 w 55"/>
                <a:gd name="T25" fmla="*/ 46 h 46"/>
                <a:gd name="T26" fmla="*/ 50 w 55"/>
                <a:gd name="T27" fmla="*/ 46 h 46"/>
                <a:gd name="T28" fmla="*/ 55 w 55"/>
                <a:gd name="T29" fmla="*/ 19 h 46"/>
                <a:gd name="T30" fmla="*/ 50 w 55"/>
                <a:gd name="T31" fmla="*/ 13 h 46"/>
                <a:gd name="T32" fmla="*/ 14 w 55"/>
                <a:gd name="T33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46">
                  <a:moveTo>
                    <a:pt x="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8" y="2"/>
                    <a:pt x="29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5"/>
                    <a:pt x="45" y="6"/>
                    <a:pt x="45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7" y="8"/>
                    <a:pt x="4" y="11"/>
                    <a:pt x="3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4" y="13"/>
                  </a:moveTo>
                  <a:cubicBezTo>
                    <a:pt x="10" y="13"/>
                    <a:pt x="7" y="16"/>
                    <a:pt x="7" y="19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6"/>
                    <a:pt x="53" y="13"/>
                    <a:pt x="50" y="13"/>
                  </a:cubicBezTo>
                  <a:lnTo>
                    <a:pt x="1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03200" sx="101000" sy="101000" algn="ctr" rotWithShape="0">
                <a:prstClr val="black"/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41894" y="1625103"/>
            <a:ext cx="1655207" cy="1467740"/>
            <a:chOff x="6470805" y="2183807"/>
            <a:chExt cx="2206943" cy="195698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470805" y="2183807"/>
              <a:ext cx="2206943" cy="1956986"/>
            </a:xfrm>
            <a:prstGeom prst="rect">
              <a:avLst/>
            </a:prstGeom>
          </p:spPr>
        </p:pic>
        <p:sp>
          <p:nvSpPr>
            <p:cNvPr id="13" name="Freeform 277"/>
            <p:cNvSpPr>
              <a:spLocks noEditPoints="1"/>
            </p:cNvSpPr>
            <p:nvPr/>
          </p:nvSpPr>
          <p:spPr bwMode="auto">
            <a:xfrm>
              <a:off x="7192964" y="2800412"/>
              <a:ext cx="762624" cy="776240"/>
            </a:xfrm>
            <a:custGeom>
              <a:avLst/>
              <a:gdLst>
                <a:gd name="T0" fmla="*/ 26 w 71"/>
                <a:gd name="T1" fmla="*/ 11 h 72"/>
                <a:gd name="T2" fmla="*/ 11 w 71"/>
                <a:gd name="T3" fmla="*/ 17 h 72"/>
                <a:gd name="T4" fmla="*/ 16 w 71"/>
                <a:gd name="T5" fmla="*/ 32 h 72"/>
                <a:gd name="T6" fmla="*/ 32 w 71"/>
                <a:gd name="T7" fmla="*/ 26 h 72"/>
                <a:gd name="T8" fmla="*/ 31 w 71"/>
                <a:gd name="T9" fmla="*/ 7 h 72"/>
                <a:gd name="T10" fmla="*/ 36 w 71"/>
                <a:gd name="T11" fmla="*/ 7 h 72"/>
                <a:gd name="T12" fmla="*/ 37 w 71"/>
                <a:gd name="T13" fmla="*/ 14 h 72"/>
                <a:gd name="T14" fmla="*/ 38 w 71"/>
                <a:gd name="T15" fmla="*/ 17 h 72"/>
                <a:gd name="T16" fmla="*/ 42 w 71"/>
                <a:gd name="T17" fmla="*/ 22 h 72"/>
                <a:gd name="T18" fmla="*/ 38 w 71"/>
                <a:gd name="T19" fmla="*/ 26 h 72"/>
                <a:gd name="T20" fmla="*/ 39 w 71"/>
                <a:gd name="T21" fmla="*/ 32 h 72"/>
                <a:gd name="T22" fmla="*/ 33 w 71"/>
                <a:gd name="T23" fmla="*/ 34 h 72"/>
                <a:gd name="T24" fmla="*/ 31 w 71"/>
                <a:gd name="T25" fmla="*/ 40 h 72"/>
                <a:gd name="T26" fmla="*/ 27 w 71"/>
                <a:gd name="T27" fmla="*/ 38 h 72"/>
                <a:gd name="T28" fmla="*/ 26 w 71"/>
                <a:gd name="T29" fmla="*/ 42 h 72"/>
                <a:gd name="T30" fmla="*/ 20 w 71"/>
                <a:gd name="T31" fmla="*/ 39 h 72"/>
                <a:gd name="T32" fmla="*/ 15 w 71"/>
                <a:gd name="T33" fmla="*/ 41 h 72"/>
                <a:gd name="T34" fmla="*/ 11 w 71"/>
                <a:gd name="T35" fmla="*/ 36 h 72"/>
                <a:gd name="T36" fmla="*/ 6 w 71"/>
                <a:gd name="T37" fmla="*/ 35 h 72"/>
                <a:gd name="T38" fmla="*/ 5 w 71"/>
                <a:gd name="T39" fmla="*/ 29 h 72"/>
                <a:gd name="T40" fmla="*/ 4 w 71"/>
                <a:gd name="T41" fmla="*/ 26 h 72"/>
                <a:gd name="T42" fmla="*/ 0 w 71"/>
                <a:gd name="T43" fmla="*/ 21 h 72"/>
                <a:gd name="T44" fmla="*/ 4 w 71"/>
                <a:gd name="T45" fmla="*/ 17 h 72"/>
                <a:gd name="T46" fmla="*/ 3 w 71"/>
                <a:gd name="T47" fmla="*/ 10 h 72"/>
                <a:gd name="T48" fmla="*/ 9 w 71"/>
                <a:gd name="T49" fmla="*/ 9 h 72"/>
                <a:gd name="T50" fmla="*/ 11 w 71"/>
                <a:gd name="T51" fmla="*/ 3 h 72"/>
                <a:gd name="T52" fmla="*/ 15 w 71"/>
                <a:gd name="T53" fmla="*/ 5 h 72"/>
                <a:gd name="T54" fmla="*/ 17 w 71"/>
                <a:gd name="T55" fmla="*/ 1 h 72"/>
                <a:gd name="T56" fmla="*/ 22 w 71"/>
                <a:gd name="T57" fmla="*/ 4 h 72"/>
                <a:gd name="T58" fmla="*/ 27 w 71"/>
                <a:gd name="T59" fmla="*/ 2 h 72"/>
                <a:gd name="T60" fmla="*/ 31 w 71"/>
                <a:gd name="T61" fmla="*/ 7 h 72"/>
                <a:gd name="T62" fmla="*/ 54 w 71"/>
                <a:gd name="T63" fmla="*/ 41 h 72"/>
                <a:gd name="T64" fmla="*/ 39 w 71"/>
                <a:gd name="T65" fmla="*/ 46 h 72"/>
                <a:gd name="T66" fmla="*/ 45 w 71"/>
                <a:gd name="T67" fmla="*/ 62 h 72"/>
                <a:gd name="T68" fmla="*/ 60 w 71"/>
                <a:gd name="T69" fmla="*/ 56 h 72"/>
                <a:gd name="T70" fmla="*/ 59 w 71"/>
                <a:gd name="T71" fmla="*/ 37 h 72"/>
                <a:gd name="T72" fmla="*/ 65 w 71"/>
                <a:gd name="T73" fmla="*/ 37 h 72"/>
                <a:gd name="T74" fmla="*/ 65 w 71"/>
                <a:gd name="T75" fmla="*/ 44 h 72"/>
                <a:gd name="T76" fmla="*/ 66 w 71"/>
                <a:gd name="T77" fmla="*/ 47 h 72"/>
                <a:gd name="T78" fmla="*/ 70 w 71"/>
                <a:gd name="T79" fmla="*/ 52 h 72"/>
                <a:gd name="T80" fmla="*/ 66 w 71"/>
                <a:gd name="T81" fmla="*/ 56 h 72"/>
                <a:gd name="T82" fmla="*/ 67 w 71"/>
                <a:gd name="T83" fmla="*/ 62 h 72"/>
                <a:gd name="T84" fmla="*/ 62 w 71"/>
                <a:gd name="T85" fmla="*/ 63 h 72"/>
                <a:gd name="T86" fmla="*/ 59 w 71"/>
                <a:gd name="T87" fmla="*/ 69 h 72"/>
                <a:gd name="T88" fmla="*/ 56 w 71"/>
                <a:gd name="T89" fmla="*/ 67 h 72"/>
                <a:gd name="T90" fmla="*/ 54 w 71"/>
                <a:gd name="T91" fmla="*/ 71 h 72"/>
                <a:gd name="T92" fmla="*/ 48 w 71"/>
                <a:gd name="T93" fmla="*/ 69 h 72"/>
                <a:gd name="T94" fmla="*/ 43 w 71"/>
                <a:gd name="T95" fmla="*/ 71 h 72"/>
                <a:gd name="T96" fmla="*/ 40 w 71"/>
                <a:gd name="T97" fmla="*/ 66 h 72"/>
                <a:gd name="T98" fmla="*/ 34 w 71"/>
                <a:gd name="T99" fmla="*/ 65 h 72"/>
                <a:gd name="T100" fmla="*/ 34 w 71"/>
                <a:gd name="T101" fmla="*/ 59 h 72"/>
                <a:gd name="T102" fmla="*/ 33 w 71"/>
                <a:gd name="T103" fmla="*/ 56 h 72"/>
                <a:gd name="T104" fmla="*/ 29 w 71"/>
                <a:gd name="T105" fmla="*/ 51 h 72"/>
                <a:gd name="T106" fmla="*/ 33 w 71"/>
                <a:gd name="T107" fmla="*/ 47 h 72"/>
                <a:gd name="T108" fmla="*/ 32 w 71"/>
                <a:gd name="T109" fmla="*/ 40 h 72"/>
                <a:gd name="T110" fmla="*/ 37 w 71"/>
                <a:gd name="T111" fmla="*/ 39 h 72"/>
                <a:gd name="T112" fmla="*/ 40 w 71"/>
                <a:gd name="T113" fmla="*/ 33 h 72"/>
                <a:gd name="T114" fmla="*/ 43 w 71"/>
                <a:gd name="T115" fmla="*/ 35 h 72"/>
                <a:gd name="T116" fmla="*/ 45 w 71"/>
                <a:gd name="T117" fmla="*/ 31 h 72"/>
                <a:gd name="T118" fmla="*/ 51 w 71"/>
                <a:gd name="T119" fmla="*/ 34 h 72"/>
                <a:gd name="T120" fmla="*/ 56 w 71"/>
                <a:gd name="T121" fmla="*/ 31 h 72"/>
                <a:gd name="T122" fmla="*/ 59 w 71"/>
                <a:gd name="T123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72">
                  <a:moveTo>
                    <a:pt x="32" y="17"/>
                  </a:moveTo>
                  <a:cubicBezTo>
                    <a:pt x="31" y="14"/>
                    <a:pt x="29" y="12"/>
                    <a:pt x="26" y="11"/>
                  </a:cubicBezTo>
                  <a:cubicBezTo>
                    <a:pt x="23" y="10"/>
                    <a:pt x="20" y="9"/>
                    <a:pt x="17" y="11"/>
                  </a:cubicBezTo>
                  <a:cubicBezTo>
                    <a:pt x="14" y="12"/>
                    <a:pt x="12" y="14"/>
                    <a:pt x="11" y="17"/>
                  </a:cubicBezTo>
                  <a:cubicBezTo>
                    <a:pt x="9" y="19"/>
                    <a:pt x="9" y="23"/>
                    <a:pt x="10" y="25"/>
                  </a:cubicBezTo>
                  <a:cubicBezTo>
                    <a:pt x="11" y="28"/>
                    <a:pt x="13" y="30"/>
                    <a:pt x="16" y="32"/>
                  </a:cubicBezTo>
                  <a:cubicBezTo>
                    <a:pt x="19" y="33"/>
                    <a:pt x="22" y="33"/>
                    <a:pt x="25" y="32"/>
                  </a:cubicBezTo>
                  <a:cubicBezTo>
                    <a:pt x="28" y="31"/>
                    <a:pt x="30" y="29"/>
                    <a:pt x="32" y="26"/>
                  </a:cubicBezTo>
                  <a:cubicBezTo>
                    <a:pt x="33" y="23"/>
                    <a:pt x="33" y="20"/>
                    <a:pt x="32" y="17"/>
                  </a:cubicBezTo>
                  <a:close/>
                  <a:moveTo>
                    <a:pt x="31" y="7"/>
                  </a:moveTo>
                  <a:cubicBezTo>
                    <a:pt x="32" y="7"/>
                    <a:pt x="33" y="8"/>
                    <a:pt x="33" y="9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8" y="8"/>
                    <a:pt x="39" y="10"/>
                    <a:pt x="39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8" y="16"/>
                    <a:pt x="38" y="16"/>
                    <a:pt x="38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2" y="20"/>
                    <a:pt x="42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4"/>
                    <a:pt x="38" y="25"/>
                    <a:pt x="38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0" y="31"/>
                    <a:pt x="39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2"/>
                    <a:pt x="34" y="33"/>
                    <a:pt x="33" y="3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8"/>
                    <a:pt x="33" y="39"/>
                    <a:pt x="31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2" y="42"/>
                    <a:pt x="21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8" y="38"/>
                    <a:pt x="17" y="38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3" y="41"/>
                    <a:pt x="11" y="40"/>
                    <a:pt x="10" y="3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5"/>
                    <a:pt x="10" y="34"/>
                    <a:pt x="9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8"/>
                    <a:pt x="5" y="28"/>
                    <a:pt x="5" y="27"/>
                  </a:cubicBezTo>
                  <a:cubicBezTo>
                    <a:pt x="5" y="27"/>
                    <a:pt x="4" y="26"/>
                    <a:pt x="4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4"/>
                    <a:pt x="0" y="22"/>
                    <a:pt x="0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3"/>
                    <a:pt x="2" y="12"/>
                    <a:pt x="3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5" y="4"/>
                    <a:pt x="26" y="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1" y="7"/>
                    <a:pt x="31" y="7"/>
                    <a:pt x="31" y="7"/>
                  </a:cubicBezTo>
                  <a:close/>
                  <a:moveTo>
                    <a:pt x="60" y="47"/>
                  </a:moveTo>
                  <a:cubicBezTo>
                    <a:pt x="59" y="44"/>
                    <a:pt x="57" y="42"/>
                    <a:pt x="54" y="41"/>
                  </a:cubicBezTo>
                  <a:cubicBezTo>
                    <a:pt x="51" y="39"/>
                    <a:pt x="48" y="39"/>
                    <a:pt x="45" y="40"/>
                  </a:cubicBezTo>
                  <a:cubicBezTo>
                    <a:pt x="43" y="41"/>
                    <a:pt x="40" y="44"/>
                    <a:pt x="39" y="46"/>
                  </a:cubicBezTo>
                  <a:cubicBezTo>
                    <a:pt x="38" y="49"/>
                    <a:pt x="38" y="52"/>
                    <a:pt x="39" y="55"/>
                  </a:cubicBezTo>
                  <a:cubicBezTo>
                    <a:pt x="40" y="58"/>
                    <a:pt x="42" y="60"/>
                    <a:pt x="45" y="62"/>
                  </a:cubicBezTo>
                  <a:cubicBezTo>
                    <a:pt x="48" y="63"/>
                    <a:pt x="51" y="63"/>
                    <a:pt x="54" y="62"/>
                  </a:cubicBezTo>
                  <a:cubicBezTo>
                    <a:pt x="56" y="61"/>
                    <a:pt x="59" y="59"/>
                    <a:pt x="60" y="56"/>
                  </a:cubicBezTo>
                  <a:cubicBezTo>
                    <a:pt x="61" y="53"/>
                    <a:pt x="61" y="50"/>
                    <a:pt x="60" y="47"/>
                  </a:cubicBezTo>
                  <a:close/>
                  <a:moveTo>
                    <a:pt x="59" y="37"/>
                  </a:moveTo>
                  <a:cubicBezTo>
                    <a:pt x="60" y="37"/>
                    <a:pt x="61" y="38"/>
                    <a:pt x="62" y="3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6" y="38"/>
                    <a:pt x="67" y="40"/>
                    <a:pt x="68" y="41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6" y="45"/>
                    <a:pt x="66" y="45"/>
                  </a:cubicBezTo>
                  <a:cubicBezTo>
                    <a:pt x="66" y="46"/>
                    <a:pt x="66" y="46"/>
                    <a:pt x="66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8"/>
                    <a:pt x="71" y="50"/>
                    <a:pt x="70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3"/>
                    <a:pt x="67" y="55"/>
                    <a:pt x="66" y="56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9"/>
                    <a:pt x="68" y="61"/>
                    <a:pt x="67" y="62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2"/>
                    <a:pt x="63" y="63"/>
                    <a:pt x="62" y="63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8"/>
                    <a:pt x="61" y="69"/>
                    <a:pt x="59" y="69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6" y="67"/>
                    <a:pt x="56" y="67"/>
                  </a:cubicBezTo>
                  <a:cubicBezTo>
                    <a:pt x="55" y="68"/>
                    <a:pt x="55" y="68"/>
                    <a:pt x="54" y="68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2" y="72"/>
                    <a:pt x="51" y="72"/>
                    <a:pt x="49" y="72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7" y="68"/>
                    <a:pt x="46" y="68"/>
                    <a:pt x="45" y="68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1" y="71"/>
                    <a:pt x="40" y="70"/>
                    <a:pt x="39" y="69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5"/>
                    <a:pt x="38" y="64"/>
                    <a:pt x="37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2" y="63"/>
                    <a:pt x="31" y="6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3" y="58"/>
                    <a:pt x="33" y="57"/>
                  </a:cubicBezTo>
                  <a:cubicBezTo>
                    <a:pt x="33" y="57"/>
                    <a:pt x="33" y="56"/>
                    <a:pt x="33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4"/>
                    <a:pt x="28" y="52"/>
                    <a:pt x="29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2" y="48"/>
                    <a:pt x="33" y="47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1" y="42"/>
                    <a:pt x="32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4"/>
                    <a:pt x="38" y="33"/>
                    <a:pt x="40" y="33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3" y="35"/>
                    <a:pt x="43" y="35"/>
                  </a:cubicBezTo>
                  <a:cubicBezTo>
                    <a:pt x="44" y="35"/>
                    <a:pt x="45" y="34"/>
                    <a:pt x="45" y="3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7" y="30"/>
                    <a:pt x="48" y="30"/>
                    <a:pt x="50" y="30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3" y="34"/>
                    <a:pt x="54" y="3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8" y="32"/>
                    <a:pt x="59" y="32"/>
                    <a:pt x="60" y="33"/>
                  </a:cubicBezTo>
                  <a:lnTo>
                    <a:pt x="5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03200" sx="101000" sy="101000" algn="ctr" rotWithShape="0">
                <a:prstClr val="black"/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0862" flipV="1">
            <a:off x="1711854" y="2902026"/>
            <a:ext cx="1562822" cy="8786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0862" flipV="1">
            <a:off x="6149170" y="2902026"/>
            <a:ext cx="1562822" cy="8786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9138">
            <a:off x="3930512" y="2902026"/>
            <a:ext cx="1562822" cy="87865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572349" y="1819951"/>
            <a:ext cx="2000831" cy="974718"/>
            <a:chOff x="8705075" y="1633682"/>
            <a:chExt cx="2667775" cy="1299624"/>
          </a:xfrm>
        </p:grpSpPr>
        <p:sp>
          <p:nvSpPr>
            <p:cNvPr id="18" name="文本框 17"/>
            <p:cNvSpPr txBox="1"/>
            <p:nvPr/>
          </p:nvSpPr>
          <p:spPr>
            <a:xfrm>
              <a:off x="8705075" y="1633682"/>
              <a:ext cx="14773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800" dirty="0"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05075" y="2163865"/>
              <a:ext cx="26677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28446" y="1830574"/>
            <a:ext cx="2027558" cy="964093"/>
            <a:chOff x="8669439" y="1647848"/>
            <a:chExt cx="2703411" cy="1285457"/>
          </a:xfrm>
        </p:grpSpPr>
        <p:sp>
          <p:nvSpPr>
            <p:cNvPr id="21" name="文本框 20"/>
            <p:cNvSpPr txBox="1"/>
            <p:nvPr/>
          </p:nvSpPr>
          <p:spPr>
            <a:xfrm>
              <a:off x="8669439" y="1647848"/>
              <a:ext cx="147732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800" dirty="0"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705075" y="2163864"/>
              <a:ext cx="26677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4835" y="3721265"/>
            <a:ext cx="2000831" cy="947865"/>
            <a:chOff x="975057" y="4616858"/>
            <a:chExt cx="2667775" cy="1263820"/>
          </a:xfrm>
        </p:grpSpPr>
        <p:sp>
          <p:nvSpPr>
            <p:cNvPr id="24" name="文本框 23"/>
            <p:cNvSpPr txBox="1"/>
            <p:nvPr/>
          </p:nvSpPr>
          <p:spPr>
            <a:xfrm>
              <a:off x="2165504" y="4616858"/>
              <a:ext cx="14773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800" dirty="0"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75057" y="5111236"/>
              <a:ext cx="266777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36855" y="3737202"/>
            <a:ext cx="2003010" cy="931926"/>
            <a:chOff x="975057" y="4638109"/>
            <a:chExt cx="2670680" cy="1242568"/>
          </a:xfrm>
        </p:grpSpPr>
        <p:sp>
          <p:nvSpPr>
            <p:cNvPr id="27" name="文本框 26"/>
            <p:cNvSpPr txBox="1"/>
            <p:nvPr/>
          </p:nvSpPr>
          <p:spPr>
            <a:xfrm>
              <a:off x="2168409" y="4638109"/>
              <a:ext cx="14773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algn="r"/>
              <a:r>
                <a:rPr lang="zh-CN" altLang="en-US" sz="1800" dirty="0"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75057" y="5111236"/>
              <a:ext cx="26677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pic>
        <p:nvPicPr>
          <p:cNvPr id="29" name="图片 28" descr="图片包含 恐龙, 动物, 爬行动物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86" y="3762903"/>
            <a:ext cx="3703785" cy="247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029" y="610928"/>
            <a:ext cx="9079592" cy="201113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2" name="图片 1" descr="图片包含 动物, 户外, 哺乳动物, 骑&#10;&#10;已生成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1089" flipH="1">
            <a:off x="326163" y="127765"/>
            <a:ext cx="2705903" cy="297746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699614" y="1029831"/>
            <a:ext cx="1379392" cy="1190757"/>
            <a:chOff x="7466415" y="822239"/>
            <a:chExt cx="1379392" cy="1190757"/>
          </a:xfrm>
        </p:grpSpPr>
        <p:pic>
          <p:nvPicPr>
            <p:cNvPr id="5" name="图片 4" descr="图片包含 美食&#10;&#10;已生成高可信度的说明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415" y="822239"/>
              <a:ext cx="1379392" cy="119075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736512" y="96558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壹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80566" y="1042202"/>
            <a:ext cx="3739485" cy="11660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sp>
        <p:nvSpPr>
          <p:cNvPr id="8" name="矩形 7"/>
          <p:cNvSpPr/>
          <p:nvPr/>
        </p:nvSpPr>
        <p:spPr>
          <a:xfrm>
            <a:off x="1553029" y="3274299"/>
            <a:ext cx="9079592" cy="201113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19567" y="3669966"/>
            <a:ext cx="3739485" cy="11660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289907" y="3654528"/>
            <a:ext cx="1368616" cy="1181455"/>
            <a:chOff x="7256865" y="848813"/>
            <a:chExt cx="1368616" cy="1181455"/>
          </a:xfrm>
        </p:grpSpPr>
        <p:pic>
          <p:nvPicPr>
            <p:cNvPr id="11" name="图片 10" descr="图片包含 美食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65" y="848813"/>
              <a:ext cx="1368616" cy="118145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496241" y="992162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贰</a:t>
              </a:r>
            </a:p>
          </p:txBody>
        </p:sp>
      </p:grpSp>
      <p:pic>
        <p:nvPicPr>
          <p:cNvPr id="13" name="图片 12" descr="图片包含 动物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511">
            <a:off x="6566861" y="3962854"/>
            <a:ext cx="4578039" cy="2454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648205" y="3080817"/>
            <a:ext cx="10988260" cy="5528133"/>
            <a:chOff x="2648205" y="3080817"/>
            <a:chExt cx="10988260" cy="552813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2812" y="3080817"/>
              <a:ext cx="8373653" cy="5528133"/>
            </a:xfrm>
            <a:prstGeom prst="rect">
              <a:avLst/>
            </a:prstGeom>
          </p:spPr>
        </p:pic>
        <p:pic>
          <p:nvPicPr>
            <p:cNvPr id="5" name="图片 4" descr="图片包含 动物, 文字&#10;&#10;已生成极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05" y="3412503"/>
              <a:ext cx="4895212" cy="3606376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1767">
            <a:off x="2590801" y="236697"/>
            <a:ext cx="6367364" cy="561263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256864" y="715102"/>
            <a:ext cx="1689173" cy="1458175"/>
            <a:chOff x="7256864" y="715102"/>
            <a:chExt cx="1689173" cy="1458175"/>
          </a:xfrm>
        </p:grpSpPr>
        <p:pic>
          <p:nvPicPr>
            <p:cNvPr id="9" name="图片 8" descr="图片包含 美食&#10;&#10;已生成高可信度的说明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64" y="715102"/>
              <a:ext cx="1689173" cy="145817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701340" y="982520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叁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688728" y="1191756"/>
            <a:ext cx="2123658" cy="20549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19461" y="939198"/>
            <a:ext cx="4751365" cy="705763"/>
            <a:chOff x="5329807" y="1442138"/>
            <a:chExt cx="6335152" cy="941017"/>
          </a:xfrm>
        </p:grpSpPr>
        <p:grpSp>
          <p:nvGrpSpPr>
            <p:cNvPr id="3" name="组合 2"/>
            <p:cNvGrpSpPr/>
            <p:nvPr/>
          </p:nvGrpSpPr>
          <p:grpSpPr>
            <a:xfrm>
              <a:off x="5329807" y="1499288"/>
              <a:ext cx="792481" cy="716282"/>
              <a:chOff x="6648538" y="1291286"/>
              <a:chExt cx="992152" cy="896755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01" t="25328" r="25698" b="25072"/>
              <a:stretch>
                <a:fillRect/>
              </a:stretch>
            </p:blipFill>
            <p:spPr>
              <a:xfrm>
                <a:off x="6648538" y="1291286"/>
                <a:ext cx="992152" cy="8967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Freeform 25"/>
              <p:cNvSpPr>
                <a:spLocks noEditPoints="1"/>
              </p:cNvSpPr>
              <p:nvPr/>
            </p:nvSpPr>
            <p:spPr bwMode="auto">
              <a:xfrm>
                <a:off x="6880830" y="1519712"/>
                <a:ext cx="530530" cy="397376"/>
              </a:xfrm>
              <a:custGeom>
                <a:avLst/>
                <a:gdLst>
                  <a:gd name="T0" fmla="*/ 3 w 108"/>
                  <a:gd name="T1" fmla="*/ 54 h 81"/>
                  <a:gd name="T2" fmla="*/ 21 w 108"/>
                  <a:gd name="T3" fmla="*/ 47 h 81"/>
                  <a:gd name="T4" fmla="*/ 25 w 108"/>
                  <a:gd name="T5" fmla="*/ 44 h 81"/>
                  <a:gd name="T6" fmla="*/ 35 w 108"/>
                  <a:gd name="T7" fmla="*/ 62 h 81"/>
                  <a:gd name="T8" fmla="*/ 43 w 108"/>
                  <a:gd name="T9" fmla="*/ 44 h 81"/>
                  <a:gd name="T10" fmla="*/ 48 w 108"/>
                  <a:gd name="T11" fmla="*/ 47 h 81"/>
                  <a:gd name="T12" fmla="*/ 60 w 108"/>
                  <a:gd name="T13" fmla="*/ 52 h 81"/>
                  <a:gd name="T14" fmla="*/ 60 w 108"/>
                  <a:gd name="T15" fmla="*/ 51 h 81"/>
                  <a:gd name="T16" fmla="*/ 72 w 108"/>
                  <a:gd name="T17" fmla="*/ 47 h 81"/>
                  <a:gd name="T18" fmla="*/ 83 w 108"/>
                  <a:gd name="T19" fmla="*/ 61 h 81"/>
                  <a:gd name="T20" fmla="*/ 96 w 108"/>
                  <a:gd name="T21" fmla="*/ 47 h 81"/>
                  <a:gd name="T22" fmla="*/ 105 w 108"/>
                  <a:gd name="T23" fmla="*/ 49 h 81"/>
                  <a:gd name="T24" fmla="*/ 108 w 108"/>
                  <a:gd name="T25" fmla="*/ 72 h 81"/>
                  <a:gd name="T26" fmla="*/ 69 w 108"/>
                  <a:gd name="T27" fmla="*/ 72 h 81"/>
                  <a:gd name="T28" fmla="*/ 69 w 108"/>
                  <a:gd name="T29" fmla="*/ 81 h 81"/>
                  <a:gd name="T30" fmla="*/ 0 w 108"/>
                  <a:gd name="T31" fmla="*/ 81 h 81"/>
                  <a:gd name="T32" fmla="*/ 3 w 108"/>
                  <a:gd name="T33" fmla="*/ 54 h 81"/>
                  <a:gd name="T34" fmla="*/ 73 w 108"/>
                  <a:gd name="T35" fmla="*/ 27 h 81"/>
                  <a:gd name="T36" fmla="*/ 93 w 108"/>
                  <a:gd name="T37" fmla="*/ 25 h 81"/>
                  <a:gd name="T38" fmla="*/ 92 w 108"/>
                  <a:gd name="T39" fmla="*/ 37 h 81"/>
                  <a:gd name="T40" fmla="*/ 88 w 108"/>
                  <a:gd name="T41" fmla="*/ 42 h 81"/>
                  <a:gd name="T42" fmla="*/ 99 w 108"/>
                  <a:gd name="T43" fmla="*/ 42 h 81"/>
                  <a:gd name="T44" fmla="*/ 98 w 108"/>
                  <a:gd name="T45" fmla="*/ 32 h 81"/>
                  <a:gd name="T46" fmla="*/ 69 w 108"/>
                  <a:gd name="T47" fmla="*/ 32 h 81"/>
                  <a:gd name="T48" fmla="*/ 68 w 108"/>
                  <a:gd name="T49" fmla="*/ 42 h 81"/>
                  <a:gd name="T50" fmla="*/ 78 w 108"/>
                  <a:gd name="T51" fmla="*/ 42 h 81"/>
                  <a:gd name="T52" fmla="*/ 75 w 108"/>
                  <a:gd name="T53" fmla="*/ 37 h 81"/>
                  <a:gd name="T54" fmla="*/ 73 w 108"/>
                  <a:gd name="T55" fmla="*/ 27 h 81"/>
                  <a:gd name="T56" fmla="*/ 73 w 108"/>
                  <a:gd name="T57" fmla="*/ 27 h 81"/>
                  <a:gd name="T58" fmla="*/ 21 w 108"/>
                  <a:gd name="T59" fmla="*/ 31 h 81"/>
                  <a:gd name="T60" fmla="*/ 22 w 108"/>
                  <a:gd name="T61" fmla="*/ 16 h 81"/>
                  <a:gd name="T62" fmla="*/ 46 w 108"/>
                  <a:gd name="T63" fmla="*/ 16 h 81"/>
                  <a:gd name="T64" fmla="*/ 47 w 108"/>
                  <a:gd name="T65" fmla="*/ 31 h 81"/>
                  <a:gd name="T66" fmla="*/ 52 w 108"/>
                  <a:gd name="T67" fmla="*/ 25 h 81"/>
                  <a:gd name="T68" fmla="*/ 50 w 108"/>
                  <a:gd name="T69" fmla="*/ 8 h 81"/>
                  <a:gd name="T70" fmla="*/ 19 w 108"/>
                  <a:gd name="T71" fmla="*/ 7 h 81"/>
                  <a:gd name="T72" fmla="*/ 18 w 108"/>
                  <a:gd name="T73" fmla="*/ 28 h 81"/>
                  <a:gd name="T74" fmla="*/ 21 w 108"/>
                  <a:gd name="T75" fmla="*/ 3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81">
                    <a:moveTo>
                      <a:pt x="3" y="54"/>
                    </a:moveTo>
                    <a:cubicBezTo>
                      <a:pt x="9" y="52"/>
                      <a:pt x="15" y="49"/>
                      <a:pt x="21" y="47"/>
                    </a:cubicBezTo>
                    <a:cubicBezTo>
                      <a:pt x="22" y="46"/>
                      <a:pt x="24" y="45"/>
                      <a:pt x="25" y="44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5" y="45"/>
                      <a:pt x="46" y="46"/>
                      <a:pt x="48" y="47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5" y="49"/>
                      <a:pt x="69" y="47"/>
                      <a:pt x="72" y="47"/>
                    </a:cubicBezTo>
                    <a:cubicBezTo>
                      <a:pt x="74" y="53"/>
                      <a:pt x="78" y="57"/>
                      <a:pt x="83" y="61"/>
                    </a:cubicBezTo>
                    <a:cubicBezTo>
                      <a:pt x="89" y="57"/>
                      <a:pt x="93" y="52"/>
                      <a:pt x="96" y="47"/>
                    </a:cubicBezTo>
                    <a:cubicBezTo>
                      <a:pt x="98" y="47"/>
                      <a:pt x="102" y="48"/>
                      <a:pt x="105" y="49"/>
                    </a:cubicBezTo>
                    <a:cubicBezTo>
                      <a:pt x="108" y="54"/>
                      <a:pt x="108" y="65"/>
                      <a:pt x="108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0" y="75"/>
                      <a:pt x="70" y="78"/>
                      <a:pt x="69" y="81"/>
                    </a:cubicBezTo>
                    <a:cubicBezTo>
                      <a:pt x="46" y="81"/>
                      <a:pt x="23" y="81"/>
                      <a:pt x="0" y="81"/>
                    </a:cubicBezTo>
                    <a:cubicBezTo>
                      <a:pt x="0" y="68"/>
                      <a:pt x="0" y="59"/>
                      <a:pt x="3" y="54"/>
                    </a:cubicBezTo>
                    <a:close/>
                    <a:moveTo>
                      <a:pt x="73" y="27"/>
                    </a:moveTo>
                    <a:cubicBezTo>
                      <a:pt x="79" y="28"/>
                      <a:pt x="89" y="27"/>
                      <a:pt x="93" y="25"/>
                    </a:cubicBezTo>
                    <a:cubicBezTo>
                      <a:pt x="93" y="27"/>
                      <a:pt x="93" y="33"/>
                      <a:pt x="92" y="37"/>
                    </a:cubicBezTo>
                    <a:cubicBezTo>
                      <a:pt x="91" y="39"/>
                      <a:pt x="90" y="41"/>
                      <a:pt x="88" y="42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42"/>
                      <a:pt x="98" y="34"/>
                      <a:pt x="98" y="32"/>
                    </a:cubicBezTo>
                    <a:cubicBezTo>
                      <a:pt x="102" y="3"/>
                      <a:pt x="64" y="3"/>
                      <a:pt x="69" y="32"/>
                    </a:cubicBezTo>
                    <a:cubicBezTo>
                      <a:pt x="69" y="34"/>
                      <a:pt x="68" y="42"/>
                      <a:pt x="68" y="42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7" y="41"/>
                      <a:pt x="76" y="39"/>
                      <a:pt x="75" y="37"/>
                    </a:cubicBezTo>
                    <a:cubicBezTo>
                      <a:pt x="73" y="34"/>
                      <a:pt x="73" y="30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lose/>
                    <a:moveTo>
                      <a:pt x="21" y="31"/>
                    </a:moveTo>
                    <a:cubicBezTo>
                      <a:pt x="21" y="25"/>
                      <a:pt x="21" y="21"/>
                      <a:pt x="22" y="16"/>
                    </a:cubicBezTo>
                    <a:cubicBezTo>
                      <a:pt x="29" y="12"/>
                      <a:pt x="37" y="18"/>
                      <a:pt x="46" y="16"/>
                    </a:cubicBezTo>
                    <a:cubicBezTo>
                      <a:pt x="47" y="20"/>
                      <a:pt x="48" y="25"/>
                      <a:pt x="47" y="31"/>
                    </a:cubicBezTo>
                    <a:cubicBezTo>
                      <a:pt x="47" y="31"/>
                      <a:pt x="51" y="28"/>
                      <a:pt x="52" y="25"/>
                    </a:cubicBezTo>
                    <a:cubicBezTo>
                      <a:pt x="52" y="22"/>
                      <a:pt x="51" y="10"/>
                      <a:pt x="50" y="8"/>
                    </a:cubicBezTo>
                    <a:cubicBezTo>
                      <a:pt x="45" y="0"/>
                      <a:pt x="25" y="0"/>
                      <a:pt x="19" y="7"/>
                    </a:cubicBezTo>
                    <a:cubicBezTo>
                      <a:pt x="18" y="9"/>
                      <a:pt x="16" y="25"/>
                      <a:pt x="18" y="28"/>
                    </a:cubicBezTo>
                    <a:cubicBezTo>
                      <a:pt x="19" y="30"/>
                      <a:pt x="21" y="31"/>
                      <a:pt x="21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029777" y="1442138"/>
              <a:ext cx="5635182" cy="941017"/>
              <a:chOff x="6029777" y="1535249"/>
              <a:chExt cx="5635182" cy="941017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6029777" y="1535249"/>
                <a:ext cx="2092880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r>
                  <a:rPr lang="zh-CN" altLang="en-US" sz="1800" dirty="0">
                    <a:ea typeface="微软雅黑 Light" panose="020B0502040204020203" pitchFamily="34" charset="-122"/>
                  </a:rPr>
                  <a:t>输入文字内容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6073528" y="1922269"/>
                <a:ext cx="5591431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050078" y="3900913"/>
            <a:ext cx="4820748" cy="705763"/>
            <a:chOff x="5237296" y="5391093"/>
            <a:chExt cx="6427663" cy="941017"/>
          </a:xfrm>
        </p:grpSpPr>
        <p:grpSp>
          <p:nvGrpSpPr>
            <p:cNvPr id="10" name="组合 9"/>
            <p:cNvGrpSpPr/>
            <p:nvPr/>
          </p:nvGrpSpPr>
          <p:grpSpPr>
            <a:xfrm>
              <a:off x="5237296" y="5448243"/>
              <a:ext cx="792481" cy="716282"/>
              <a:chOff x="5237296" y="5541354"/>
              <a:chExt cx="792481" cy="716282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01" t="25328" r="25698" b="25072"/>
              <a:stretch>
                <a:fillRect/>
              </a:stretch>
            </p:blipFill>
            <p:spPr>
              <a:xfrm>
                <a:off x="5237296" y="5541354"/>
                <a:ext cx="792481" cy="7162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Freeform 326"/>
              <p:cNvSpPr>
                <a:spLocks noEditPoints="1"/>
              </p:cNvSpPr>
              <p:nvPr/>
            </p:nvSpPr>
            <p:spPr bwMode="auto">
              <a:xfrm>
                <a:off x="5439146" y="5760038"/>
                <a:ext cx="350680" cy="297964"/>
              </a:xfrm>
              <a:custGeom>
                <a:avLst/>
                <a:gdLst>
                  <a:gd name="T0" fmla="*/ 2 w 65"/>
                  <a:gd name="T1" fmla="*/ 0 h 55"/>
                  <a:gd name="T2" fmla="*/ 62 w 65"/>
                  <a:gd name="T3" fmla="*/ 0 h 55"/>
                  <a:gd name="T4" fmla="*/ 65 w 65"/>
                  <a:gd name="T5" fmla="*/ 0 h 55"/>
                  <a:gd name="T6" fmla="*/ 65 w 65"/>
                  <a:gd name="T7" fmla="*/ 3 h 55"/>
                  <a:gd name="T8" fmla="*/ 65 w 65"/>
                  <a:gd name="T9" fmla="*/ 37 h 55"/>
                  <a:gd name="T10" fmla="*/ 65 w 65"/>
                  <a:gd name="T11" fmla="*/ 40 h 55"/>
                  <a:gd name="T12" fmla="*/ 62 w 65"/>
                  <a:gd name="T13" fmla="*/ 40 h 55"/>
                  <a:gd name="T14" fmla="*/ 45 w 65"/>
                  <a:gd name="T15" fmla="*/ 40 h 55"/>
                  <a:gd name="T16" fmla="*/ 45 w 65"/>
                  <a:gd name="T17" fmla="*/ 51 h 55"/>
                  <a:gd name="T18" fmla="*/ 52 w 65"/>
                  <a:gd name="T19" fmla="*/ 51 h 55"/>
                  <a:gd name="T20" fmla="*/ 52 w 65"/>
                  <a:gd name="T21" fmla="*/ 55 h 55"/>
                  <a:gd name="T22" fmla="*/ 16 w 65"/>
                  <a:gd name="T23" fmla="*/ 55 h 55"/>
                  <a:gd name="T24" fmla="*/ 16 w 65"/>
                  <a:gd name="T25" fmla="*/ 51 h 55"/>
                  <a:gd name="T26" fmla="*/ 22 w 65"/>
                  <a:gd name="T27" fmla="*/ 51 h 55"/>
                  <a:gd name="T28" fmla="*/ 22 w 65"/>
                  <a:gd name="T29" fmla="*/ 40 h 55"/>
                  <a:gd name="T30" fmla="*/ 2 w 65"/>
                  <a:gd name="T31" fmla="*/ 40 h 55"/>
                  <a:gd name="T32" fmla="*/ 0 w 65"/>
                  <a:gd name="T33" fmla="*/ 40 h 55"/>
                  <a:gd name="T34" fmla="*/ 0 w 65"/>
                  <a:gd name="T35" fmla="*/ 37 h 55"/>
                  <a:gd name="T36" fmla="*/ 0 w 65"/>
                  <a:gd name="T37" fmla="*/ 3 h 55"/>
                  <a:gd name="T38" fmla="*/ 0 w 65"/>
                  <a:gd name="T39" fmla="*/ 0 h 55"/>
                  <a:gd name="T40" fmla="*/ 2 w 65"/>
                  <a:gd name="T41" fmla="*/ 0 h 55"/>
                  <a:gd name="T42" fmla="*/ 20 w 65"/>
                  <a:gd name="T43" fmla="*/ 16 h 55"/>
                  <a:gd name="T44" fmla="*/ 22 w 65"/>
                  <a:gd name="T45" fmla="*/ 18 h 55"/>
                  <a:gd name="T46" fmla="*/ 23 w 65"/>
                  <a:gd name="T47" fmla="*/ 18 h 55"/>
                  <a:gd name="T48" fmla="*/ 33 w 65"/>
                  <a:gd name="T49" fmla="*/ 13 h 55"/>
                  <a:gd name="T50" fmla="*/ 44 w 65"/>
                  <a:gd name="T51" fmla="*/ 18 h 55"/>
                  <a:gd name="T52" fmla="*/ 44 w 65"/>
                  <a:gd name="T53" fmla="*/ 18 h 55"/>
                  <a:gd name="T54" fmla="*/ 46 w 65"/>
                  <a:gd name="T55" fmla="*/ 16 h 55"/>
                  <a:gd name="T56" fmla="*/ 46 w 65"/>
                  <a:gd name="T57" fmla="*/ 15 h 55"/>
                  <a:gd name="T58" fmla="*/ 33 w 65"/>
                  <a:gd name="T59" fmla="*/ 9 h 55"/>
                  <a:gd name="T60" fmla="*/ 20 w 65"/>
                  <a:gd name="T61" fmla="*/ 15 h 55"/>
                  <a:gd name="T62" fmla="*/ 20 w 65"/>
                  <a:gd name="T63" fmla="*/ 16 h 55"/>
                  <a:gd name="T64" fmla="*/ 24 w 65"/>
                  <a:gd name="T65" fmla="*/ 21 h 55"/>
                  <a:gd name="T66" fmla="*/ 26 w 65"/>
                  <a:gd name="T67" fmla="*/ 24 h 55"/>
                  <a:gd name="T68" fmla="*/ 27 w 65"/>
                  <a:gd name="T69" fmla="*/ 23 h 55"/>
                  <a:gd name="T70" fmla="*/ 33 w 65"/>
                  <a:gd name="T71" fmla="*/ 21 h 55"/>
                  <a:gd name="T72" fmla="*/ 39 w 65"/>
                  <a:gd name="T73" fmla="*/ 23 h 55"/>
                  <a:gd name="T74" fmla="*/ 40 w 65"/>
                  <a:gd name="T75" fmla="*/ 24 h 55"/>
                  <a:gd name="T76" fmla="*/ 42 w 65"/>
                  <a:gd name="T77" fmla="*/ 21 h 55"/>
                  <a:gd name="T78" fmla="*/ 42 w 65"/>
                  <a:gd name="T79" fmla="*/ 21 h 55"/>
                  <a:gd name="T80" fmla="*/ 33 w 65"/>
                  <a:gd name="T81" fmla="*/ 17 h 55"/>
                  <a:gd name="T82" fmla="*/ 25 w 65"/>
                  <a:gd name="T83" fmla="*/ 21 h 55"/>
                  <a:gd name="T84" fmla="*/ 24 w 65"/>
                  <a:gd name="T85" fmla="*/ 21 h 55"/>
                  <a:gd name="T86" fmla="*/ 33 w 65"/>
                  <a:gd name="T87" fmla="*/ 24 h 55"/>
                  <a:gd name="T88" fmla="*/ 31 w 65"/>
                  <a:gd name="T89" fmla="*/ 27 h 55"/>
                  <a:gd name="T90" fmla="*/ 33 w 65"/>
                  <a:gd name="T91" fmla="*/ 30 h 55"/>
                  <a:gd name="T92" fmla="*/ 36 w 65"/>
                  <a:gd name="T93" fmla="*/ 27 h 55"/>
                  <a:gd name="T94" fmla="*/ 33 w 65"/>
                  <a:gd name="T95" fmla="*/ 24 h 55"/>
                  <a:gd name="T96" fmla="*/ 59 w 65"/>
                  <a:gd name="T97" fmla="*/ 6 h 55"/>
                  <a:gd name="T98" fmla="*/ 5 w 65"/>
                  <a:gd name="T99" fmla="*/ 6 h 55"/>
                  <a:gd name="T100" fmla="*/ 5 w 65"/>
                  <a:gd name="T101" fmla="*/ 34 h 55"/>
                  <a:gd name="T102" fmla="*/ 59 w 65"/>
                  <a:gd name="T103" fmla="*/ 34 h 55"/>
                  <a:gd name="T104" fmla="*/ 59 w 65"/>
                  <a:gd name="T10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" h="55">
                    <a:moveTo>
                      <a:pt x="2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  <a:moveTo>
                      <a:pt x="20" y="16"/>
                    </a:move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5" y="14"/>
                      <a:pt x="29" y="13"/>
                      <a:pt x="33" y="13"/>
                    </a:cubicBezTo>
                    <a:cubicBezTo>
                      <a:pt x="37" y="13"/>
                      <a:pt x="41" y="15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2" y="11"/>
                      <a:pt x="38" y="9"/>
                      <a:pt x="33" y="9"/>
                    </a:cubicBezTo>
                    <a:cubicBezTo>
                      <a:pt x="29" y="9"/>
                      <a:pt x="24" y="11"/>
                      <a:pt x="20" y="15"/>
                    </a:cubicBezTo>
                    <a:cubicBezTo>
                      <a:pt x="20" y="15"/>
                      <a:pt x="20" y="15"/>
                      <a:pt x="20" y="16"/>
                    </a:cubicBezTo>
                    <a:close/>
                    <a:moveTo>
                      <a:pt x="24" y="21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7" y="23"/>
                      <a:pt x="27" y="23"/>
                    </a:cubicBezTo>
                    <a:cubicBezTo>
                      <a:pt x="29" y="21"/>
                      <a:pt x="31" y="21"/>
                      <a:pt x="33" y="21"/>
                    </a:cubicBezTo>
                    <a:cubicBezTo>
                      <a:pt x="35" y="21"/>
                      <a:pt x="38" y="22"/>
                      <a:pt x="39" y="23"/>
                    </a:cubicBezTo>
                    <a:cubicBezTo>
                      <a:pt x="39" y="23"/>
                      <a:pt x="40" y="24"/>
                      <a:pt x="40" y="24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9" y="18"/>
                      <a:pt x="36" y="17"/>
                      <a:pt x="33" y="17"/>
                    </a:cubicBezTo>
                    <a:cubicBezTo>
                      <a:pt x="30" y="17"/>
                      <a:pt x="27" y="18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33" y="24"/>
                    </a:moveTo>
                    <a:cubicBezTo>
                      <a:pt x="32" y="24"/>
                      <a:pt x="31" y="25"/>
                      <a:pt x="31" y="27"/>
                    </a:cubicBezTo>
                    <a:cubicBezTo>
                      <a:pt x="31" y="28"/>
                      <a:pt x="32" y="30"/>
                      <a:pt x="33" y="30"/>
                    </a:cubicBezTo>
                    <a:cubicBezTo>
                      <a:pt x="35" y="30"/>
                      <a:pt x="36" y="28"/>
                      <a:pt x="36" y="27"/>
                    </a:cubicBezTo>
                    <a:cubicBezTo>
                      <a:pt x="36" y="25"/>
                      <a:pt x="35" y="24"/>
                      <a:pt x="33" y="24"/>
                    </a:cubicBezTo>
                    <a:close/>
                    <a:moveTo>
                      <a:pt x="59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9" y="34"/>
                      <a:pt x="59" y="34"/>
                      <a:pt x="59" y="34"/>
                    </a:cubicBezTo>
                    <a:lnTo>
                      <a:pt x="59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029777" y="5391093"/>
              <a:ext cx="5635182" cy="941017"/>
              <a:chOff x="6029777" y="1535249"/>
              <a:chExt cx="5635182" cy="941017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029777" y="1535249"/>
                <a:ext cx="2092880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r>
                  <a:rPr lang="zh-CN" altLang="en-US" sz="1800" dirty="0">
                    <a:ea typeface="微软雅黑 Light" panose="020B0502040204020203" pitchFamily="34" charset="-122"/>
                  </a:rPr>
                  <a:t>输入文字内容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073528" y="1922269"/>
                <a:ext cx="5591431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576437" y="2913675"/>
            <a:ext cx="4212968" cy="705763"/>
            <a:chOff x="5939109" y="4052031"/>
            <a:chExt cx="5617290" cy="941017"/>
          </a:xfrm>
        </p:grpSpPr>
        <p:grpSp>
          <p:nvGrpSpPr>
            <p:cNvPr id="17" name="组合 16"/>
            <p:cNvGrpSpPr/>
            <p:nvPr/>
          </p:nvGrpSpPr>
          <p:grpSpPr>
            <a:xfrm>
              <a:off x="5939109" y="4109181"/>
              <a:ext cx="792481" cy="716282"/>
              <a:chOff x="5939109" y="4231372"/>
              <a:chExt cx="792481" cy="716282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01" t="25328" r="25698" b="25072"/>
              <a:stretch>
                <a:fillRect/>
              </a:stretch>
            </p:blipFill>
            <p:spPr>
              <a:xfrm>
                <a:off x="5939109" y="4231372"/>
                <a:ext cx="792481" cy="7162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" name="Freeform 104"/>
              <p:cNvSpPr>
                <a:spLocks noEditPoints="1"/>
              </p:cNvSpPr>
              <p:nvPr/>
            </p:nvSpPr>
            <p:spPr bwMode="auto">
              <a:xfrm>
                <a:off x="6167027" y="4408303"/>
                <a:ext cx="299821" cy="362419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623032" y="4052031"/>
              <a:ext cx="4933367" cy="941017"/>
              <a:chOff x="5921219" y="1535249"/>
              <a:chExt cx="4933367" cy="941017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5921219" y="1535249"/>
                <a:ext cx="2092880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r>
                  <a:rPr lang="zh-CN" altLang="en-US" sz="1800" dirty="0">
                    <a:ea typeface="微软雅黑 Light" panose="020B0502040204020203" pitchFamily="34" charset="-122"/>
                  </a:rPr>
                  <a:t>输入文字内容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964970" y="1922269"/>
                <a:ext cx="4889616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576437" y="1926437"/>
            <a:ext cx="4212968" cy="705763"/>
            <a:chOff x="5939109" y="2648318"/>
            <a:chExt cx="5617290" cy="941017"/>
          </a:xfrm>
        </p:grpSpPr>
        <p:grpSp>
          <p:nvGrpSpPr>
            <p:cNvPr id="24" name="组合 23"/>
            <p:cNvGrpSpPr/>
            <p:nvPr/>
          </p:nvGrpSpPr>
          <p:grpSpPr>
            <a:xfrm>
              <a:off x="5939109" y="2705468"/>
              <a:ext cx="792481" cy="716282"/>
              <a:chOff x="5939110" y="2798579"/>
              <a:chExt cx="792481" cy="716282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01" t="25328" r="25698" b="25072"/>
              <a:stretch>
                <a:fillRect/>
              </a:stretch>
            </p:blipFill>
            <p:spPr>
              <a:xfrm>
                <a:off x="5939110" y="2798579"/>
                <a:ext cx="792481" cy="7162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Freeform 27"/>
              <p:cNvSpPr>
                <a:spLocks noEditPoints="1"/>
              </p:cNvSpPr>
              <p:nvPr/>
            </p:nvSpPr>
            <p:spPr bwMode="auto">
              <a:xfrm>
                <a:off x="6127051" y="2998233"/>
                <a:ext cx="308041" cy="320528"/>
              </a:xfrm>
              <a:custGeom>
                <a:avLst/>
                <a:gdLst>
                  <a:gd name="T0" fmla="*/ 81 w 94"/>
                  <a:gd name="T1" fmla="*/ 57 h 98"/>
                  <a:gd name="T2" fmla="*/ 81 w 94"/>
                  <a:gd name="T3" fmla="*/ 95 h 98"/>
                  <a:gd name="T4" fmla="*/ 81 w 94"/>
                  <a:gd name="T5" fmla="*/ 98 h 98"/>
                  <a:gd name="T6" fmla="*/ 78 w 94"/>
                  <a:gd name="T7" fmla="*/ 98 h 98"/>
                  <a:gd name="T8" fmla="*/ 67 w 94"/>
                  <a:gd name="T9" fmla="*/ 98 h 98"/>
                  <a:gd name="T10" fmla="*/ 67 w 94"/>
                  <a:gd name="T11" fmla="*/ 68 h 98"/>
                  <a:gd name="T12" fmla="*/ 62 w 94"/>
                  <a:gd name="T13" fmla="*/ 64 h 98"/>
                  <a:gd name="T14" fmla="*/ 49 w 94"/>
                  <a:gd name="T15" fmla="*/ 64 h 98"/>
                  <a:gd name="T16" fmla="*/ 45 w 94"/>
                  <a:gd name="T17" fmla="*/ 68 h 98"/>
                  <a:gd name="T18" fmla="*/ 45 w 94"/>
                  <a:gd name="T19" fmla="*/ 98 h 98"/>
                  <a:gd name="T20" fmla="*/ 15 w 94"/>
                  <a:gd name="T21" fmla="*/ 98 h 98"/>
                  <a:gd name="T22" fmla="*/ 12 w 94"/>
                  <a:gd name="T23" fmla="*/ 98 h 98"/>
                  <a:gd name="T24" fmla="*/ 12 w 94"/>
                  <a:gd name="T25" fmla="*/ 95 h 98"/>
                  <a:gd name="T26" fmla="*/ 12 w 94"/>
                  <a:gd name="T27" fmla="*/ 57 h 98"/>
                  <a:gd name="T28" fmla="*/ 3 w 94"/>
                  <a:gd name="T29" fmla="*/ 57 h 98"/>
                  <a:gd name="T30" fmla="*/ 0 w 94"/>
                  <a:gd name="T31" fmla="*/ 50 h 98"/>
                  <a:gd name="T32" fmla="*/ 44 w 94"/>
                  <a:gd name="T33" fmla="*/ 3 h 98"/>
                  <a:gd name="T34" fmla="*/ 47 w 94"/>
                  <a:gd name="T35" fmla="*/ 0 h 98"/>
                  <a:gd name="T36" fmla="*/ 50 w 94"/>
                  <a:gd name="T37" fmla="*/ 3 h 98"/>
                  <a:gd name="T38" fmla="*/ 94 w 94"/>
                  <a:gd name="T39" fmla="*/ 50 h 98"/>
                  <a:gd name="T40" fmla="*/ 90 w 94"/>
                  <a:gd name="T41" fmla="*/ 57 h 98"/>
                  <a:gd name="T42" fmla="*/ 81 w 94"/>
                  <a:gd name="T43" fmla="*/ 57 h 98"/>
                  <a:gd name="T44" fmla="*/ 74 w 94"/>
                  <a:gd name="T45" fmla="*/ 8 h 98"/>
                  <a:gd name="T46" fmla="*/ 77 w 94"/>
                  <a:gd name="T47" fmla="*/ 8 h 98"/>
                  <a:gd name="T48" fmla="*/ 77 w 94"/>
                  <a:gd name="T49" fmla="*/ 2 h 98"/>
                  <a:gd name="T50" fmla="*/ 61 w 94"/>
                  <a:gd name="T51" fmla="*/ 2 h 98"/>
                  <a:gd name="T52" fmla="*/ 61 w 94"/>
                  <a:gd name="T53" fmla="*/ 8 h 98"/>
                  <a:gd name="T54" fmla="*/ 64 w 94"/>
                  <a:gd name="T55" fmla="*/ 8 h 98"/>
                  <a:gd name="T56" fmla="*/ 64 w 94"/>
                  <a:gd name="T57" fmla="*/ 13 h 98"/>
                  <a:gd name="T58" fmla="*/ 74 w 94"/>
                  <a:gd name="T59" fmla="*/ 25 h 98"/>
                  <a:gd name="T60" fmla="*/ 74 w 94"/>
                  <a:gd name="T61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" h="98">
                    <a:moveTo>
                      <a:pt x="81" y="57"/>
                    </a:moveTo>
                    <a:cubicBezTo>
                      <a:pt x="81" y="95"/>
                      <a:pt x="81" y="95"/>
                      <a:pt x="81" y="95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67" y="66"/>
                      <a:pt x="65" y="64"/>
                      <a:pt x="62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7" y="64"/>
                      <a:pt x="45" y="66"/>
                      <a:pt x="45" y="6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15" y="98"/>
                      <a:pt x="15" y="98"/>
                      <a:pt x="15" y="98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1" y="57"/>
                      <a:pt x="81" y="57"/>
                      <a:pt x="81" y="57"/>
                    </a:cubicBezTo>
                    <a:close/>
                    <a:moveTo>
                      <a:pt x="74" y="8"/>
                    </a:moveTo>
                    <a:cubicBezTo>
                      <a:pt x="77" y="8"/>
                      <a:pt x="77" y="8"/>
                      <a:pt x="77" y="8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74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623032" y="2648318"/>
              <a:ext cx="4933367" cy="941017"/>
              <a:chOff x="5921219" y="1535249"/>
              <a:chExt cx="4933367" cy="941017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5921219" y="1535249"/>
                <a:ext cx="2092880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r>
                  <a:rPr lang="zh-CN" altLang="en-US" sz="1800" dirty="0">
                    <a:ea typeface="微软雅黑 Light" panose="020B0502040204020203" pitchFamily="34" charset="-122"/>
                  </a:rPr>
                  <a:t>输入文字内容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964970" y="1922269"/>
                <a:ext cx="4889616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pic>
        <p:nvPicPr>
          <p:cNvPr id="33" name="图片 32" descr="图片包含 动物, 天空, 马, 哺乳动物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2" y="64750"/>
            <a:ext cx="497576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8605"/>
            <a:ext cx="8084457" cy="533721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24089" y="2146558"/>
            <a:ext cx="3088368" cy="2384595"/>
            <a:chOff x="424089" y="2146558"/>
            <a:chExt cx="3088368" cy="2384595"/>
          </a:xfrm>
        </p:grpSpPr>
        <p:pic>
          <p:nvPicPr>
            <p:cNvPr id="4" name="图片 3" descr="图片包含 日落, 鸟, 天空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89" y="2146558"/>
              <a:ext cx="3088368" cy="69104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305925" y="227838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请输入你的题目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629090" y="2969430"/>
              <a:ext cx="1154162" cy="156172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请在此处添加详细描述文本语言描述尽量简洁生动。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12457" y="2146558"/>
            <a:ext cx="3088368" cy="2373510"/>
            <a:chOff x="3512457" y="2146558"/>
            <a:chExt cx="3088368" cy="2373510"/>
          </a:xfrm>
        </p:grpSpPr>
        <p:grpSp>
          <p:nvGrpSpPr>
            <p:cNvPr id="8" name="组合 7"/>
            <p:cNvGrpSpPr/>
            <p:nvPr/>
          </p:nvGrpSpPr>
          <p:grpSpPr>
            <a:xfrm>
              <a:off x="3512457" y="2146558"/>
              <a:ext cx="3088368" cy="691044"/>
              <a:chOff x="3512457" y="2146558"/>
              <a:chExt cx="3088368" cy="691044"/>
            </a:xfrm>
          </p:grpSpPr>
          <p:pic>
            <p:nvPicPr>
              <p:cNvPr id="5" name="图片 4" descr="图片包含 日落, 鸟, 天空&#10;&#10;已生成高可信度的说明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2457" y="2146558"/>
                <a:ext cx="3088368" cy="691044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4506325" y="2267301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请输入你的题目</a:t>
                </a: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4829490" y="2958345"/>
              <a:ext cx="1154162" cy="156172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请在此处添加详细描述文本语言描述尽量简洁生动。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282089" y="2117530"/>
            <a:ext cx="3088368" cy="2455115"/>
            <a:chOff x="7282089" y="2117530"/>
            <a:chExt cx="3088368" cy="2455115"/>
          </a:xfrm>
        </p:grpSpPr>
        <p:grpSp>
          <p:nvGrpSpPr>
            <p:cNvPr id="9" name="组合 8"/>
            <p:cNvGrpSpPr/>
            <p:nvPr/>
          </p:nvGrpSpPr>
          <p:grpSpPr>
            <a:xfrm>
              <a:off x="7282089" y="2117530"/>
              <a:ext cx="3088368" cy="691044"/>
              <a:chOff x="3512457" y="2146558"/>
              <a:chExt cx="3088368" cy="691044"/>
            </a:xfrm>
          </p:grpSpPr>
          <p:pic>
            <p:nvPicPr>
              <p:cNvPr id="10" name="图片 9" descr="图片包含 日落, 鸟, 天空&#10;&#10;已生成高可信度的说明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2457" y="2146558"/>
                <a:ext cx="3088368" cy="691044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4506325" y="2267301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请输入你的题目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8599122" y="3010922"/>
              <a:ext cx="1154162" cy="156172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65664" y="1489035"/>
            <a:ext cx="6286500" cy="556552"/>
            <a:chOff x="1409700" y="2819400"/>
            <a:chExt cx="8382000" cy="9525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600700" y="2819400"/>
              <a:ext cx="0" cy="47625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409700" y="3295650"/>
              <a:ext cx="8382000" cy="476250"/>
              <a:chOff x="1409700" y="3295650"/>
              <a:chExt cx="8382000" cy="476250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409700" y="3295650"/>
                <a:ext cx="0" cy="47625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1409700" y="3295650"/>
                <a:ext cx="8382000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3082049" y="3295650"/>
                <a:ext cx="0" cy="47625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754398" y="3295650"/>
                <a:ext cx="0" cy="47625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6426747" y="3295650"/>
                <a:ext cx="0" cy="47625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8099096" y="3295650"/>
                <a:ext cx="0" cy="47625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9771446" y="3295650"/>
                <a:ext cx="0" cy="47625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5055447" y="1973453"/>
            <a:ext cx="667113" cy="602967"/>
            <a:chOff x="4824710" y="3253254"/>
            <a:chExt cx="889484" cy="80395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1" t="25328" r="25698" b="25072"/>
            <a:stretch>
              <a:fillRect/>
            </a:stretch>
          </p:blipFill>
          <p:spPr>
            <a:xfrm>
              <a:off x="4824710" y="3253254"/>
              <a:ext cx="889484" cy="803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Freeform 51"/>
            <p:cNvSpPr>
              <a:spLocks noEditPoints="1"/>
            </p:cNvSpPr>
            <p:nvPr/>
          </p:nvSpPr>
          <p:spPr bwMode="auto">
            <a:xfrm>
              <a:off x="5041333" y="3513908"/>
              <a:ext cx="416730" cy="303474"/>
            </a:xfrm>
            <a:custGeom>
              <a:avLst/>
              <a:gdLst>
                <a:gd name="T0" fmla="*/ 56 w 376"/>
                <a:gd name="T1" fmla="*/ 29 h 274"/>
                <a:gd name="T2" fmla="*/ 318 w 376"/>
                <a:gd name="T3" fmla="*/ 29 h 274"/>
                <a:gd name="T4" fmla="*/ 318 w 376"/>
                <a:gd name="T5" fmla="*/ 187 h 274"/>
                <a:gd name="T6" fmla="*/ 56 w 376"/>
                <a:gd name="T7" fmla="*/ 187 h 274"/>
                <a:gd name="T8" fmla="*/ 56 w 376"/>
                <a:gd name="T9" fmla="*/ 29 h 274"/>
                <a:gd name="T10" fmla="*/ 86 w 376"/>
                <a:gd name="T11" fmla="*/ 146 h 274"/>
                <a:gd name="T12" fmla="*/ 86 w 376"/>
                <a:gd name="T13" fmla="*/ 155 h 274"/>
                <a:gd name="T14" fmla="*/ 256 w 376"/>
                <a:gd name="T15" fmla="*/ 155 h 274"/>
                <a:gd name="T16" fmla="*/ 256 w 376"/>
                <a:gd name="T17" fmla="*/ 146 h 274"/>
                <a:gd name="T18" fmla="*/ 86 w 376"/>
                <a:gd name="T19" fmla="*/ 146 h 274"/>
                <a:gd name="T20" fmla="*/ 86 w 376"/>
                <a:gd name="T21" fmla="*/ 125 h 274"/>
                <a:gd name="T22" fmla="*/ 86 w 376"/>
                <a:gd name="T23" fmla="*/ 134 h 274"/>
                <a:gd name="T24" fmla="*/ 256 w 376"/>
                <a:gd name="T25" fmla="*/ 134 h 274"/>
                <a:gd name="T26" fmla="*/ 256 w 376"/>
                <a:gd name="T27" fmla="*/ 125 h 274"/>
                <a:gd name="T28" fmla="*/ 86 w 376"/>
                <a:gd name="T29" fmla="*/ 125 h 274"/>
                <a:gd name="T30" fmla="*/ 86 w 376"/>
                <a:gd name="T31" fmla="*/ 100 h 274"/>
                <a:gd name="T32" fmla="*/ 86 w 376"/>
                <a:gd name="T33" fmla="*/ 108 h 274"/>
                <a:gd name="T34" fmla="*/ 304 w 376"/>
                <a:gd name="T35" fmla="*/ 108 h 274"/>
                <a:gd name="T36" fmla="*/ 304 w 376"/>
                <a:gd name="T37" fmla="*/ 100 h 274"/>
                <a:gd name="T38" fmla="*/ 86 w 376"/>
                <a:gd name="T39" fmla="*/ 100 h 274"/>
                <a:gd name="T40" fmla="*/ 86 w 376"/>
                <a:gd name="T41" fmla="*/ 76 h 274"/>
                <a:gd name="T42" fmla="*/ 86 w 376"/>
                <a:gd name="T43" fmla="*/ 85 h 274"/>
                <a:gd name="T44" fmla="*/ 304 w 376"/>
                <a:gd name="T45" fmla="*/ 85 h 274"/>
                <a:gd name="T46" fmla="*/ 304 w 376"/>
                <a:gd name="T47" fmla="*/ 76 h 274"/>
                <a:gd name="T48" fmla="*/ 86 w 376"/>
                <a:gd name="T49" fmla="*/ 76 h 274"/>
                <a:gd name="T50" fmla="*/ 86 w 376"/>
                <a:gd name="T51" fmla="*/ 52 h 274"/>
                <a:gd name="T52" fmla="*/ 86 w 376"/>
                <a:gd name="T53" fmla="*/ 61 h 274"/>
                <a:gd name="T54" fmla="*/ 304 w 376"/>
                <a:gd name="T55" fmla="*/ 61 h 274"/>
                <a:gd name="T56" fmla="*/ 304 w 376"/>
                <a:gd name="T57" fmla="*/ 52 h 274"/>
                <a:gd name="T58" fmla="*/ 86 w 376"/>
                <a:gd name="T59" fmla="*/ 52 h 274"/>
                <a:gd name="T60" fmla="*/ 167 w 376"/>
                <a:gd name="T61" fmla="*/ 230 h 274"/>
                <a:gd name="T62" fmla="*/ 207 w 376"/>
                <a:gd name="T63" fmla="*/ 230 h 274"/>
                <a:gd name="T64" fmla="*/ 221 w 376"/>
                <a:gd name="T65" fmla="*/ 253 h 274"/>
                <a:gd name="T66" fmla="*/ 155 w 376"/>
                <a:gd name="T67" fmla="*/ 253 h 274"/>
                <a:gd name="T68" fmla="*/ 167 w 376"/>
                <a:gd name="T69" fmla="*/ 230 h 274"/>
                <a:gd name="T70" fmla="*/ 57 w 376"/>
                <a:gd name="T71" fmla="*/ 0 h 274"/>
                <a:gd name="T72" fmla="*/ 30 w 376"/>
                <a:gd name="T73" fmla="*/ 27 h 274"/>
                <a:gd name="T74" fmla="*/ 30 w 376"/>
                <a:gd name="T75" fmla="*/ 183 h 274"/>
                <a:gd name="T76" fmla="*/ 50 w 376"/>
                <a:gd name="T77" fmla="*/ 210 h 274"/>
                <a:gd name="T78" fmla="*/ 50 w 376"/>
                <a:gd name="T79" fmla="*/ 210 h 274"/>
                <a:gd name="T80" fmla="*/ 0 w 376"/>
                <a:gd name="T81" fmla="*/ 249 h 274"/>
                <a:gd name="T82" fmla="*/ 0 w 376"/>
                <a:gd name="T83" fmla="*/ 274 h 274"/>
                <a:gd name="T84" fmla="*/ 376 w 376"/>
                <a:gd name="T85" fmla="*/ 274 h 274"/>
                <a:gd name="T86" fmla="*/ 376 w 376"/>
                <a:gd name="T87" fmla="*/ 249 h 274"/>
                <a:gd name="T88" fmla="*/ 322 w 376"/>
                <a:gd name="T89" fmla="*/ 210 h 274"/>
                <a:gd name="T90" fmla="*/ 344 w 376"/>
                <a:gd name="T91" fmla="*/ 183 h 274"/>
                <a:gd name="T92" fmla="*/ 344 w 376"/>
                <a:gd name="T93" fmla="*/ 27 h 274"/>
                <a:gd name="T94" fmla="*/ 316 w 376"/>
                <a:gd name="T95" fmla="*/ 0 h 274"/>
                <a:gd name="T96" fmla="*/ 57 w 376"/>
                <a:gd name="T9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6" h="274">
                  <a:moveTo>
                    <a:pt x="56" y="29"/>
                  </a:moveTo>
                  <a:cubicBezTo>
                    <a:pt x="318" y="29"/>
                    <a:pt x="318" y="29"/>
                    <a:pt x="318" y="29"/>
                  </a:cubicBezTo>
                  <a:cubicBezTo>
                    <a:pt x="318" y="187"/>
                    <a:pt x="318" y="187"/>
                    <a:pt x="318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29"/>
                    <a:pt x="56" y="29"/>
                    <a:pt x="56" y="29"/>
                  </a:cubicBezTo>
                  <a:close/>
                  <a:moveTo>
                    <a:pt x="86" y="146"/>
                  </a:moveTo>
                  <a:cubicBezTo>
                    <a:pt x="86" y="155"/>
                    <a:pt x="86" y="155"/>
                    <a:pt x="86" y="155"/>
                  </a:cubicBezTo>
                  <a:cubicBezTo>
                    <a:pt x="256" y="155"/>
                    <a:pt x="256" y="155"/>
                    <a:pt x="256" y="15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86" y="146"/>
                    <a:pt x="86" y="146"/>
                    <a:pt x="86" y="146"/>
                  </a:cubicBezTo>
                  <a:close/>
                  <a:moveTo>
                    <a:pt x="86" y="125"/>
                  </a:moveTo>
                  <a:cubicBezTo>
                    <a:pt x="86" y="134"/>
                    <a:pt x="86" y="134"/>
                    <a:pt x="86" y="134"/>
                  </a:cubicBezTo>
                  <a:cubicBezTo>
                    <a:pt x="256" y="134"/>
                    <a:pt x="256" y="134"/>
                    <a:pt x="256" y="134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86" y="125"/>
                    <a:pt x="86" y="125"/>
                    <a:pt x="86" y="125"/>
                  </a:cubicBezTo>
                  <a:close/>
                  <a:moveTo>
                    <a:pt x="86" y="100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304" y="108"/>
                    <a:pt x="304" y="108"/>
                    <a:pt x="304" y="108"/>
                  </a:cubicBezTo>
                  <a:cubicBezTo>
                    <a:pt x="304" y="100"/>
                    <a:pt x="304" y="100"/>
                    <a:pt x="304" y="100"/>
                  </a:cubicBezTo>
                  <a:cubicBezTo>
                    <a:pt x="86" y="100"/>
                    <a:pt x="86" y="100"/>
                    <a:pt x="86" y="100"/>
                  </a:cubicBezTo>
                  <a:close/>
                  <a:moveTo>
                    <a:pt x="86" y="76"/>
                  </a:moveTo>
                  <a:cubicBezTo>
                    <a:pt x="86" y="85"/>
                    <a:pt x="86" y="85"/>
                    <a:pt x="86" y="85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86" y="76"/>
                    <a:pt x="86" y="76"/>
                    <a:pt x="86" y="76"/>
                  </a:cubicBezTo>
                  <a:close/>
                  <a:moveTo>
                    <a:pt x="86" y="52"/>
                  </a:moveTo>
                  <a:cubicBezTo>
                    <a:pt x="86" y="61"/>
                    <a:pt x="86" y="61"/>
                    <a:pt x="86" y="61"/>
                  </a:cubicBezTo>
                  <a:cubicBezTo>
                    <a:pt x="304" y="61"/>
                    <a:pt x="304" y="61"/>
                    <a:pt x="304" y="6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86" y="52"/>
                    <a:pt x="86" y="52"/>
                    <a:pt x="86" y="52"/>
                  </a:cubicBezTo>
                  <a:close/>
                  <a:moveTo>
                    <a:pt x="167" y="230"/>
                  </a:moveTo>
                  <a:cubicBezTo>
                    <a:pt x="207" y="230"/>
                    <a:pt x="207" y="230"/>
                    <a:pt x="207" y="230"/>
                  </a:cubicBezTo>
                  <a:cubicBezTo>
                    <a:pt x="221" y="253"/>
                    <a:pt x="221" y="253"/>
                    <a:pt x="221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67" y="230"/>
                    <a:pt x="167" y="230"/>
                    <a:pt x="167" y="230"/>
                  </a:cubicBezTo>
                  <a:close/>
                  <a:moveTo>
                    <a:pt x="57" y="0"/>
                  </a:moveTo>
                  <a:cubicBezTo>
                    <a:pt x="42" y="0"/>
                    <a:pt x="30" y="12"/>
                    <a:pt x="30" y="27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96"/>
                    <a:pt x="38" y="207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376" y="274"/>
                    <a:pt x="376" y="274"/>
                    <a:pt x="376" y="274"/>
                  </a:cubicBezTo>
                  <a:cubicBezTo>
                    <a:pt x="376" y="249"/>
                    <a:pt x="376" y="249"/>
                    <a:pt x="376" y="249"/>
                  </a:cubicBezTo>
                  <a:cubicBezTo>
                    <a:pt x="322" y="210"/>
                    <a:pt x="322" y="210"/>
                    <a:pt x="322" y="210"/>
                  </a:cubicBezTo>
                  <a:cubicBezTo>
                    <a:pt x="335" y="208"/>
                    <a:pt x="344" y="196"/>
                    <a:pt x="344" y="183"/>
                  </a:cubicBezTo>
                  <a:cubicBezTo>
                    <a:pt x="344" y="27"/>
                    <a:pt x="344" y="27"/>
                    <a:pt x="344" y="27"/>
                  </a:cubicBezTo>
                  <a:cubicBezTo>
                    <a:pt x="344" y="12"/>
                    <a:pt x="332" y="0"/>
                    <a:pt x="316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18809" y="1973453"/>
            <a:ext cx="667113" cy="602967"/>
            <a:chOff x="6509193" y="3253254"/>
            <a:chExt cx="889484" cy="80395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1" t="25328" r="25698" b="25072"/>
            <a:stretch>
              <a:fillRect/>
            </a:stretch>
          </p:blipFill>
          <p:spPr>
            <a:xfrm>
              <a:off x="6509193" y="3253254"/>
              <a:ext cx="889484" cy="803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6743931" y="3506489"/>
              <a:ext cx="356232" cy="318312"/>
            </a:xfrm>
            <a:custGeom>
              <a:avLst/>
              <a:gdLst>
                <a:gd name="T0" fmla="*/ 29 w 282"/>
                <a:gd name="T1" fmla="*/ 50 h 252"/>
                <a:gd name="T2" fmla="*/ 0 w 282"/>
                <a:gd name="T3" fmla="*/ 81 h 252"/>
                <a:gd name="T4" fmla="*/ 0 w 282"/>
                <a:gd name="T5" fmla="*/ 177 h 252"/>
                <a:gd name="T6" fmla="*/ 30 w 282"/>
                <a:gd name="T7" fmla="*/ 208 h 252"/>
                <a:gd name="T8" fmla="*/ 41 w 282"/>
                <a:gd name="T9" fmla="*/ 208 h 252"/>
                <a:gd name="T10" fmla="*/ 41 w 282"/>
                <a:gd name="T11" fmla="*/ 252 h 252"/>
                <a:gd name="T12" fmla="*/ 73 w 282"/>
                <a:gd name="T13" fmla="*/ 208 h 252"/>
                <a:gd name="T14" fmla="*/ 193 w 282"/>
                <a:gd name="T15" fmla="*/ 208 h 252"/>
                <a:gd name="T16" fmla="*/ 204 w 282"/>
                <a:gd name="T17" fmla="*/ 206 h 252"/>
                <a:gd name="T18" fmla="*/ 190 w 282"/>
                <a:gd name="T19" fmla="*/ 187 h 252"/>
                <a:gd name="T20" fmla="*/ 81 w 282"/>
                <a:gd name="T21" fmla="*/ 187 h 252"/>
                <a:gd name="T22" fmla="*/ 44 w 282"/>
                <a:gd name="T23" fmla="*/ 171 h 252"/>
                <a:gd name="T24" fmla="*/ 29 w 282"/>
                <a:gd name="T25" fmla="*/ 135 h 252"/>
                <a:gd name="T26" fmla="*/ 29 w 282"/>
                <a:gd name="T27" fmla="*/ 50 h 252"/>
                <a:gd name="T28" fmla="*/ 81 w 282"/>
                <a:gd name="T29" fmla="*/ 0 h 252"/>
                <a:gd name="T30" fmla="*/ 244 w 282"/>
                <a:gd name="T31" fmla="*/ 0 h 252"/>
                <a:gd name="T32" fmla="*/ 271 w 282"/>
                <a:gd name="T33" fmla="*/ 11 h 252"/>
                <a:gd name="T34" fmla="*/ 282 w 282"/>
                <a:gd name="T35" fmla="*/ 38 h 252"/>
                <a:gd name="T36" fmla="*/ 282 w 282"/>
                <a:gd name="T37" fmla="*/ 135 h 252"/>
                <a:gd name="T38" fmla="*/ 271 w 282"/>
                <a:gd name="T39" fmla="*/ 162 h 252"/>
                <a:gd name="T40" fmla="*/ 244 w 282"/>
                <a:gd name="T41" fmla="*/ 173 h 252"/>
                <a:gd name="T42" fmla="*/ 241 w 282"/>
                <a:gd name="T43" fmla="*/ 173 h 252"/>
                <a:gd name="T44" fmla="*/ 241 w 282"/>
                <a:gd name="T45" fmla="*/ 210 h 252"/>
                <a:gd name="T46" fmla="*/ 234 w 282"/>
                <a:gd name="T47" fmla="*/ 217 h 252"/>
                <a:gd name="T48" fmla="*/ 227 w 282"/>
                <a:gd name="T49" fmla="*/ 214 h 252"/>
                <a:gd name="T50" fmla="*/ 197 w 282"/>
                <a:gd name="T51" fmla="*/ 173 h 252"/>
                <a:gd name="T52" fmla="*/ 81 w 282"/>
                <a:gd name="T53" fmla="*/ 173 h 252"/>
                <a:gd name="T54" fmla="*/ 54 w 282"/>
                <a:gd name="T55" fmla="*/ 162 h 252"/>
                <a:gd name="T56" fmla="*/ 43 w 282"/>
                <a:gd name="T57" fmla="*/ 135 h 252"/>
                <a:gd name="T58" fmla="*/ 43 w 282"/>
                <a:gd name="T59" fmla="*/ 38 h 252"/>
                <a:gd name="T60" fmla="*/ 54 w 282"/>
                <a:gd name="T61" fmla="*/ 11 h 252"/>
                <a:gd name="T62" fmla="*/ 81 w 282"/>
                <a:gd name="T63" fmla="*/ 0 h 252"/>
                <a:gd name="T64" fmla="*/ 244 w 282"/>
                <a:gd name="T65" fmla="*/ 15 h 252"/>
                <a:gd name="T66" fmla="*/ 260 w 282"/>
                <a:gd name="T67" fmla="*/ 22 h 252"/>
                <a:gd name="T68" fmla="*/ 267 w 282"/>
                <a:gd name="T69" fmla="*/ 38 h 252"/>
                <a:gd name="T70" fmla="*/ 267 w 282"/>
                <a:gd name="T71" fmla="*/ 135 h 252"/>
                <a:gd name="T72" fmla="*/ 260 w 282"/>
                <a:gd name="T73" fmla="*/ 151 h 252"/>
                <a:gd name="T74" fmla="*/ 244 w 282"/>
                <a:gd name="T75" fmla="*/ 158 h 252"/>
                <a:gd name="T76" fmla="*/ 234 w 282"/>
                <a:gd name="T77" fmla="*/ 158 h 252"/>
                <a:gd name="T78" fmla="*/ 226 w 282"/>
                <a:gd name="T79" fmla="*/ 166 h 252"/>
                <a:gd name="T80" fmla="*/ 226 w 282"/>
                <a:gd name="T81" fmla="*/ 186 h 252"/>
                <a:gd name="T82" fmla="*/ 207 w 282"/>
                <a:gd name="T83" fmla="*/ 161 h 252"/>
                <a:gd name="T84" fmla="*/ 201 w 282"/>
                <a:gd name="T85" fmla="*/ 158 h 252"/>
                <a:gd name="T86" fmla="*/ 201 w 282"/>
                <a:gd name="T87" fmla="*/ 158 h 252"/>
                <a:gd name="T88" fmla="*/ 81 w 282"/>
                <a:gd name="T89" fmla="*/ 158 h 252"/>
                <a:gd name="T90" fmla="*/ 65 w 282"/>
                <a:gd name="T91" fmla="*/ 151 h 252"/>
                <a:gd name="T92" fmla="*/ 58 w 282"/>
                <a:gd name="T93" fmla="*/ 135 h 252"/>
                <a:gd name="T94" fmla="*/ 58 w 282"/>
                <a:gd name="T95" fmla="*/ 38 h 252"/>
                <a:gd name="T96" fmla="*/ 65 w 282"/>
                <a:gd name="T97" fmla="*/ 22 h 252"/>
                <a:gd name="T98" fmla="*/ 81 w 282"/>
                <a:gd name="T99" fmla="*/ 15 h 252"/>
                <a:gd name="T100" fmla="*/ 244 w 282"/>
                <a:gd name="T101" fmla="*/ 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2" h="252">
                  <a:moveTo>
                    <a:pt x="29" y="50"/>
                  </a:moveTo>
                  <a:cubicBezTo>
                    <a:pt x="13" y="51"/>
                    <a:pt x="0" y="64"/>
                    <a:pt x="0" y="81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94"/>
                    <a:pt x="14" y="208"/>
                    <a:pt x="30" y="208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1" y="252"/>
                    <a:pt x="41" y="252"/>
                    <a:pt x="41" y="252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193" y="208"/>
                    <a:pt x="193" y="208"/>
                    <a:pt x="193" y="208"/>
                  </a:cubicBezTo>
                  <a:cubicBezTo>
                    <a:pt x="197" y="208"/>
                    <a:pt x="201" y="207"/>
                    <a:pt x="204" y="206"/>
                  </a:cubicBezTo>
                  <a:cubicBezTo>
                    <a:pt x="190" y="187"/>
                    <a:pt x="190" y="187"/>
                    <a:pt x="190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67" y="187"/>
                    <a:pt x="54" y="181"/>
                    <a:pt x="44" y="171"/>
                  </a:cubicBezTo>
                  <a:cubicBezTo>
                    <a:pt x="35" y="162"/>
                    <a:pt x="29" y="149"/>
                    <a:pt x="29" y="135"/>
                  </a:cubicBezTo>
                  <a:cubicBezTo>
                    <a:pt x="29" y="50"/>
                    <a:pt x="29" y="50"/>
                    <a:pt x="29" y="50"/>
                  </a:cubicBezTo>
                  <a:close/>
                  <a:moveTo>
                    <a:pt x="81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54" y="0"/>
                    <a:pt x="264" y="4"/>
                    <a:pt x="271" y="11"/>
                  </a:cubicBezTo>
                  <a:cubicBezTo>
                    <a:pt x="278" y="18"/>
                    <a:pt x="282" y="28"/>
                    <a:pt x="282" y="38"/>
                  </a:cubicBezTo>
                  <a:cubicBezTo>
                    <a:pt x="282" y="135"/>
                    <a:pt x="282" y="135"/>
                    <a:pt x="282" y="135"/>
                  </a:cubicBezTo>
                  <a:cubicBezTo>
                    <a:pt x="282" y="145"/>
                    <a:pt x="278" y="155"/>
                    <a:pt x="271" y="162"/>
                  </a:cubicBezTo>
                  <a:cubicBezTo>
                    <a:pt x="264" y="169"/>
                    <a:pt x="254" y="173"/>
                    <a:pt x="244" y="173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210"/>
                    <a:pt x="241" y="210"/>
                    <a:pt x="241" y="210"/>
                  </a:cubicBezTo>
                  <a:cubicBezTo>
                    <a:pt x="241" y="214"/>
                    <a:pt x="238" y="217"/>
                    <a:pt x="234" y="217"/>
                  </a:cubicBezTo>
                  <a:cubicBezTo>
                    <a:pt x="231" y="217"/>
                    <a:pt x="228" y="216"/>
                    <a:pt x="227" y="214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81" y="173"/>
                    <a:pt x="81" y="173"/>
                    <a:pt x="81" y="173"/>
                  </a:cubicBezTo>
                  <a:cubicBezTo>
                    <a:pt x="70" y="173"/>
                    <a:pt x="61" y="169"/>
                    <a:pt x="54" y="162"/>
                  </a:cubicBezTo>
                  <a:cubicBezTo>
                    <a:pt x="47" y="155"/>
                    <a:pt x="43" y="145"/>
                    <a:pt x="43" y="135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28"/>
                    <a:pt x="47" y="18"/>
                    <a:pt x="54" y="11"/>
                  </a:cubicBezTo>
                  <a:cubicBezTo>
                    <a:pt x="61" y="4"/>
                    <a:pt x="70" y="0"/>
                    <a:pt x="81" y="0"/>
                  </a:cubicBezTo>
                  <a:close/>
                  <a:moveTo>
                    <a:pt x="244" y="15"/>
                  </a:moveTo>
                  <a:cubicBezTo>
                    <a:pt x="250" y="15"/>
                    <a:pt x="256" y="18"/>
                    <a:pt x="260" y="22"/>
                  </a:cubicBezTo>
                  <a:cubicBezTo>
                    <a:pt x="264" y="26"/>
                    <a:pt x="267" y="32"/>
                    <a:pt x="267" y="38"/>
                  </a:cubicBezTo>
                  <a:cubicBezTo>
                    <a:pt x="267" y="135"/>
                    <a:pt x="267" y="135"/>
                    <a:pt x="267" y="135"/>
                  </a:cubicBezTo>
                  <a:cubicBezTo>
                    <a:pt x="267" y="141"/>
                    <a:pt x="264" y="147"/>
                    <a:pt x="260" y="151"/>
                  </a:cubicBezTo>
                  <a:cubicBezTo>
                    <a:pt x="256" y="155"/>
                    <a:pt x="250" y="158"/>
                    <a:pt x="244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29" y="158"/>
                    <a:pt x="226" y="161"/>
                    <a:pt x="226" y="166"/>
                  </a:cubicBezTo>
                  <a:cubicBezTo>
                    <a:pt x="226" y="186"/>
                    <a:pt x="226" y="186"/>
                    <a:pt x="226" y="186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205" y="159"/>
                    <a:pt x="203" y="158"/>
                    <a:pt x="201" y="158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75" y="158"/>
                    <a:pt x="69" y="155"/>
                    <a:pt x="65" y="151"/>
                  </a:cubicBezTo>
                  <a:cubicBezTo>
                    <a:pt x="61" y="147"/>
                    <a:pt x="58" y="141"/>
                    <a:pt x="58" y="1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6"/>
                    <a:pt x="65" y="22"/>
                  </a:cubicBezTo>
                  <a:cubicBezTo>
                    <a:pt x="69" y="18"/>
                    <a:pt x="75" y="15"/>
                    <a:pt x="81" y="15"/>
                  </a:cubicBezTo>
                  <a:lnTo>
                    <a:pt x="24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28722" y="1973453"/>
            <a:ext cx="667113" cy="602967"/>
            <a:chOff x="1455744" y="3253254"/>
            <a:chExt cx="889484" cy="80395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1" t="25328" r="25698" b="25072"/>
            <a:stretch>
              <a:fillRect/>
            </a:stretch>
          </p:blipFill>
          <p:spPr>
            <a:xfrm>
              <a:off x="1455744" y="3253254"/>
              <a:ext cx="889484" cy="803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758687" y="3492068"/>
              <a:ext cx="283598" cy="347154"/>
            </a:xfrm>
            <a:custGeom>
              <a:avLst/>
              <a:gdLst>
                <a:gd name="T0" fmla="*/ 160 w 224"/>
                <a:gd name="T1" fmla="*/ 265 h 275"/>
                <a:gd name="T2" fmla="*/ 171 w 224"/>
                <a:gd name="T3" fmla="*/ 258 h 275"/>
                <a:gd name="T4" fmla="*/ 147 w 224"/>
                <a:gd name="T5" fmla="*/ 225 h 275"/>
                <a:gd name="T6" fmla="*/ 126 w 224"/>
                <a:gd name="T7" fmla="*/ 190 h 275"/>
                <a:gd name="T8" fmla="*/ 109 w 224"/>
                <a:gd name="T9" fmla="*/ 199 h 275"/>
                <a:gd name="T10" fmla="*/ 54 w 224"/>
                <a:gd name="T11" fmla="*/ 100 h 275"/>
                <a:gd name="T12" fmla="*/ 71 w 224"/>
                <a:gd name="T13" fmla="*/ 91 h 275"/>
                <a:gd name="T14" fmla="*/ 53 w 224"/>
                <a:gd name="T15" fmla="*/ 55 h 275"/>
                <a:gd name="T16" fmla="*/ 38 w 224"/>
                <a:gd name="T17" fmla="*/ 16 h 275"/>
                <a:gd name="T18" fmla="*/ 27 w 224"/>
                <a:gd name="T19" fmla="*/ 22 h 275"/>
                <a:gd name="T20" fmla="*/ 2 w 224"/>
                <a:gd name="T21" fmla="*/ 62 h 275"/>
                <a:gd name="T22" fmla="*/ 3 w 224"/>
                <a:gd name="T23" fmla="*/ 63 h 275"/>
                <a:gd name="T24" fmla="*/ 3 w 224"/>
                <a:gd name="T25" fmla="*/ 63 h 275"/>
                <a:gd name="T26" fmla="*/ 5 w 224"/>
                <a:gd name="T27" fmla="*/ 75 h 275"/>
                <a:gd name="T28" fmla="*/ 5 w 224"/>
                <a:gd name="T29" fmla="*/ 75 h 275"/>
                <a:gd name="T30" fmla="*/ 5 w 224"/>
                <a:gd name="T31" fmla="*/ 75 h 275"/>
                <a:gd name="T32" fmla="*/ 103 w 224"/>
                <a:gd name="T33" fmla="*/ 253 h 275"/>
                <a:gd name="T34" fmla="*/ 104 w 224"/>
                <a:gd name="T35" fmla="*/ 254 h 275"/>
                <a:gd name="T36" fmla="*/ 113 w 224"/>
                <a:gd name="T37" fmla="*/ 263 h 275"/>
                <a:gd name="T38" fmla="*/ 160 w 224"/>
                <a:gd name="T39" fmla="*/ 265 h 275"/>
                <a:gd name="T40" fmla="*/ 195 w 224"/>
                <a:gd name="T41" fmla="*/ 5 h 275"/>
                <a:gd name="T42" fmla="*/ 179 w 224"/>
                <a:gd name="T43" fmla="*/ 4 h 275"/>
                <a:gd name="T44" fmla="*/ 178 w 224"/>
                <a:gd name="T45" fmla="*/ 21 h 275"/>
                <a:gd name="T46" fmla="*/ 201 w 224"/>
                <a:gd name="T47" fmla="*/ 87 h 275"/>
                <a:gd name="T48" fmla="*/ 177 w 224"/>
                <a:gd name="T49" fmla="*/ 154 h 275"/>
                <a:gd name="T50" fmla="*/ 177 w 224"/>
                <a:gd name="T51" fmla="*/ 170 h 275"/>
                <a:gd name="T52" fmla="*/ 194 w 224"/>
                <a:gd name="T53" fmla="*/ 170 h 275"/>
                <a:gd name="T54" fmla="*/ 224 w 224"/>
                <a:gd name="T55" fmla="*/ 87 h 275"/>
                <a:gd name="T56" fmla="*/ 195 w 224"/>
                <a:gd name="T57" fmla="*/ 5 h 275"/>
                <a:gd name="T58" fmla="*/ 166 w 224"/>
                <a:gd name="T59" fmla="*/ 51 h 275"/>
                <a:gd name="T60" fmla="*/ 176 w 224"/>
                <a:gd name="T61" fmla="*/ 90 h 275"/>
                <a:gd name="T62" fmla="*/ 164 w 224"/>
                <a:gd name="T63" fmla="*/ 129 h 275"/>
                <a:gd name="T64" fmla="*/ 148 w 224"/>
                <a:gd name="T65" fmla="*/ 133 h 275"/>
                <a:gd name="T66" fmla="*/ 144 w 224"/>
                <a:gd name="T67" fmla="*/ 117 h 275"/>
                <a:gd name="T68" fmla="*/ 153 w 224"/>
                <a:gd name="T69" fmla="*/ 90 h 275"/>
                <a:gd name="T70" fmla="*/ 146 w 224"/>
                <a:gd name="T71" fmla="*/ 61 h 275"/>
                <a:gd name="T72" fmla="*/ 151 w 224"/>
                <a:gd name="T73" fmla="*/ 46 h 275"/>
                <a:gd name="T74" fmla="*/ 166 w 224"/>
                <a:gd name="T75" fmla="*/ 51 h 275"/>
                <a:gd name="T76" fmla="*/ 181 w 224"/>
                <a:gd name="T77" fmla="*/ 253 h 275"/>
                <a:gd name="T78" fmla="*/ 156 w 224"/>
                <a:gd name="T79" fmla="*/ 219 h 275"/>
                <a:gd name="T80" fmla="*/ 135 w 224"/>
                <a:gd name="T81" fmla="*/ 185 h 275"/>
                <a:gd name="T82" fmla="*/ 148 w 224"/>
                <a:gd name="T83" fmla="*/ 178 h 275"/>
                <a:gd name="T84" fmla="*/ 193 w 224"/>
                <a:gd name="T85" fmla="*/ 247 h 275"/>
                <a:gd name="T86" fmla="*/ 181 w 224"/>
                <a:gd name="T87" fmla="*/ 253 h 275"/>
                <a:gd name="T88" fmla="*/ 80 w 224"/>
                <a:gd name="T89" fmla="*/ 85 h 275"/>
                <a:gd name="T90" fmla="*/ 63 w 224"/>
                <a:gd name="T91" fmla="*/ 51 h 275"/>
                <a:gd name="T92" fmla="*/ 47 w 224"/>
                <a:gd name="T93" fmla="*/ 11 h 275"/>
                <a:gd name="T94" fmla="*/ 58 w 224"/>
                <a:gd name="T95" fmla="*/ 5 h 275"/>
                <a:gd name="T96" fmla="*/ 91 w 224"/>
                <a:gd name="T97" fmla="*/ 79 h 275"/>
                <a:gd name="T98" fmla="*/ 80 w 224"/>
                <a:gd name="T99" fmla="*/ 8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92084" y="1973453"/>
            <a:ext cx="667113" cy="602967"/>
            <a:chOff x="3140227" y="3253254"/>
            <a:chExt cx="889484" cy="80395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1" t="25328" r="25698" b="25072"/>
            <a:stretch>
              <a:fillRect/>
            </a:stretch>
          </p:blipFill>
          <p:spPr>
            <a:xfrm>
              <a:off x="3140227" y="3253254"/>
              <a:ext cx="889484" cy="803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3386415" y="3486727"/>
              <a:ext cx="381868" cy="357836"/>
            </a:xfrm>
            <a:custGeom>
              <a:avLst/>
              <a:gdLst>
                <a:gd name="T0" fmla="*/ 65 w 302"/>
                <a:gd name="T1" fmla="*/ 57 h 283"/>
                <a:gd name="T2" fmla="*/ 52 w 302"/>
                <a:gd name="T3" fmla="*/ 65 h 283"/>
                <a:gd name="T4" fmla="*/ 48 w 302"/>
                <a:gd name="T5" fmla="*/ 69 h 283"/>
                <a:gd name="T6" fmla="*/ 61 w 302"/>
                <a:gd name="T7" fmla="*/ 73 h 283"/>
                <a:gd name="T8" fmla="*/ 60 w 302"/>
                <a:gd name="T9" fmla="*/ 83 h 283"/>
                <a:gd name="T10" fmla="*/ 17 w 302"/>
                <a:gd name="T11" fmla="*/ 249 h 283"/>
                <a:gd name="T12" fmla="*/ 131 w 302"/>
                <a:gd name="T13" fmla="*/ 180 h 283"/>
                <a:gd name="T14" fmla="*/ 148 w 302"/>
                <a:gd name="T15" fmla="*/ 263 h 283"/>
                <a:gd name="T16" fmla="*/ 20 w 302"/>
                <a:gd name="T17" fmla="*/ 283 h 283"/>
                <a:gd name="T18" fmla="*/ 0 w 302"/>
                <a:gd name="T19" fmla="*/ 76 h 283"/>
                <a:gd name="T20" fmla="*/ 186 w 302"/>
                <a:gd name="T21" fmla="*/ 0 h 283"/>
                <a:gd name="T22" fmla="*/ 71 w 302"/>
                <a:gd name="T23" fmla="*/ 82 h 283"/>
                <a:gd name="T24" fmla="*/ 99 w 302"/>
                <a:gd name="T25" fmla="*/ 137 h 283"/>
                <a:gd name="T26" fmla="*/ 86 w 302"/>
                <a:gd name="T27" fmla="*/ 174 h 283"/>
                <a:gd name="T28" fmla="*/ 97 w 302"/>
                <a:gd name="T29" fmla="*/ 184 h 283"/>
                <a:gd name="T30" fmla="*/ 166 w 302"/>
                <a:gd name="T31" fmla="*/ 163 h 283"/>
                <a:gd name="T32" fmla="*/ 267 w 302"/>
                <a:gd name="T33" fmla="*/ 141 h 283"/>
                <a:gd name="T34" fmla="*/ 267 w 302"/>
                <a:gd name="T35" fmla="*/ 23 h 283"/>
                <a:gd name="T36" fmla="*/ 259 w 302"/>
                <a:gd name="T37" fmla="*/ 36 h 283"/>
                <a:gd name="T38" fmla="*/ 114 w 302"/>
                <a:gd name="T39" fmla="*/ 36 h 283"/>
                <a:gd name="T40" fmla="*/ 93 w 302"/>
                <a:gd name="T41" fmla="*/ 106 h 283"/>
                <a:gd name="T42" fmla="*/ 116 w 302"/>
                <a:gd name="T43" fmla="*/ 136 h 283"/>
                <a:gd name="T44" fmla="*/ 144 w 302"/>
                <a:gd name="T45" fmla="*/ 145 h 283"/>
                <a:gd name="T46" fmla="*/ 150 w 302"/>
                <a:gd name="T47" fmla="*/ 145 h 283"/>
                <a:gd name="T48" fmla="*/ 186 w 302"/>
                <a:gd name="T49" fmla="*/ 149 h 283"/>
                <a:gd name="T50" fmla="*/ 287 w 302"/>
                <a:gd name="T51" fmla="*/ 82 h 283"/>
                <a:gd name="T52" fmla="*/ 119 w 302"/>
                <a:gd name="T53" fmla="*/ 259 h 283"/>
                <a:gd name="T54" fmla="*/ 95 w 302"/>
                <a:gd name="T55" fmla="*/ 271 h 283"/>
                <a:gd name="T56" fmla="*/ 125 w 302"/>
                <a:gd name="T57" fmla="*/ 265 h 283"/>
                <a:gd name="T58" fmla="*/ 119 w 302"/>
                <a:gd name="T59" fmla="*/ 259 h 283"/>
                <a:gd name="T60" fmla="*/ 25 w 302"/>
                <a:gd name="T61" fmla="*/ 265 h 283"/>
                <a:gd name="T62" fmla="*/ 31 w 302"/>
                <a:gd name="T63" fmla="*/ 271 h 283"/>
                <a:gd name="T64" fmla="*/ 55 w 302"/>
                <a:gd name="T65" fmla="*/ 259 h 283"/>
                <a:gd name="T66" fmla="*/ 67 w 302"/>
                <a:gd name="T67" fmla="*/ 254 h 283"/>
                <a:gd name="T68" fmla="*/ 62 w 302"/>
                <a:gd name="T69" fmla="*/ 273 h 283"/>
                <a:gd name="T70" fmla="*/ 82 w 302"/>
                <a:gd name="T71" fmla="*/ 278 h 283"/>
                <a:gd name="T72" fmla="*/ 88 w 302"/>
                <a:gd name="T73" fmla="*/ 259 h 283"/>
                <a:gd name="T74" fmla="*/ 67 w 302"/>
                <a:gd name="T75" fmla="*/ 25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2" h="283">
                  <a:moveTo>
                    <a:pt x="20" y="57"/>
                  </a:moveTo>
                  <a:cubicBezTo>
                    <a:pt x="65" y="57"/>
                    <a:pt x="65" y="57"/>
                    <a:pt x="65" y="57"/>
                  </a:cubicBezTo>
                  <a:cubicBezTo>
                    <a:pt x="64" y="60"/>
                    <a:pt x="63" y="62"/>
                    <a:pt x="62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0" y="65"/>
                    <a:pt x="48" y="67"/>
                    <a:pt x="48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71"/>
                    <a:pt x="50" y="73"/>
                    <a:pt x="52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6"/>
                    <a:pt x="60" y="79"/>
                    <a:pt x="60" y="82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7" y="249"/>
                    <a:pt x="17" y="249"/>
                    <a:pt x="17" y="249"/>
                  </a:cubicBezTo>
                  <a:cubicBezTo>
                    <a:pt x="131" y="249"/>
                    <a:pt x="131" y="249"/>
                    <a:pt x="131" y="249"/>
                  </a:cubicBezTo>
                  <a:cubicBezTo>
                    <a:pt x="131" y="180"/>
                    <a:pt x="131" y="180"/>
                    <a:pt x="131" y="180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74"/>
                    <a:pt x="139" y="283"/>
                    <a:pt x="128" y="283"/>
                  </a:cubicBezTo>
                  <a:cubicBezTo>
                    <a:pt x="20" y="283"/>
                    <a:pt x="20" y="283"/>
                    <a:pt x="20" y="283"/>
                  </a:cubicBezTo>
                  <a:cubicBezTo>
                    <a:pt x="9" y="283"/>
                    <a:pt x="0" y="274"/>
                    <a:pt x="0" y="26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9" y="57"/>
                    <a:pt x="20" y="57"/>
                  </a:cubicBezTo>
                  <a:close/>
                  <a:moveTo>
                    <a:pt x="186" y="0"/>
                  </a:moveTo>
                  <a:cubicBezTo>
                    <a:pt x="155" y="0"/>
                    <a:pt x="126" y="9"/>
                    <a:pt x="106" y="23"/>
                  </a:cubicBezTo>
                  <a:cubicBezTo>
                    <a:pt x="84" y="38"/>
                    <a:pt x="71" y="59"/>
                    <a:pt x="71" y="82"/>
                  </a:cubicBezTo>
                  <a:cubicBezTo>
                    <a:pt x="71" y="93"/>
                    <a:pt x="74" y="104"/>
                    <a:pt x="79" y="114"/>
                  </a:cubicBezTo>
                  <a:cubicBezTo>
                    <a:pt x="84" y="122"/>
                    <a:pt x="91" y="130"/>
                    <a:pt x="99" y="13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86" y="176"/>
                    <a:pt x="86" y="178"/>
                    <a:pt x="87" y="180"/>
                  </a:cubicBezTo>
                  <a:cubicBezTo>
                    <a:pt x="88" y="184"/>
                    <a:pt x="93" y="186"/>
                    <a:pt x="97" y="184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54" y="162"/>
                    <a:pt x="160" y="163"/>
                    <a:pt x="166" y="163"/>
                  </a:cubicBezTo>
                  <a:cubicBezTo>
                    <a:pt x="173" y="164"/>
                    <a:pt x="180" y="165"/>
                    <a:pt x="186" y="165"/>
                  </a:cubicBezTo>
                  <a:cubicBezTo>
                    <a:pt x="218" y="165"/>
                    <a:pt x="246" y="156"/>
                    <a:pt x="267" y="141"/>
                  </a:cubicBezTo>
                  <a:cubicBezTo>
                    <a:pt x="289" y="126"/>
                    <a:pt x="302" y="106"/>
                    <a:pt x="302" y="82"/>
                  </a:cubicBezTo>
                  <a:cubicBezTo>
                    <a:pt x="302" y="59"/>
                    <a:pt x="289" y="38"/>
                    <a:pt x="267" y="23"/>
                  </a:cubicBezTo>
                  <a:cubicBezTo>
                    <a:pt x="246" y="9"/>
                    <a:pt x="218" y="0"/>
                    <a:pt x="186" y="0"/>
                  </a:cubicBezTo>
                  <a:close/>
                  <a:moveTo>
                    <a:pt x="259" y="36"/>
                  </a:moveTo>
                  <a:cubicBezTo>
                    <a:pt x="240" y="23"/>
                    <a:pt x="215" y="15"/>
                    <a:pt x="186" y="15"/>
                  </a:cubicBezTo>
                  <a:cubicBezTo>
                    <a:pt x="158" y="15"/>
                    <a:pt x="133" y="23"/>
                    <a:pt x="114" y="36"/>
                  </a:cubicBezTo>
                  <a:cubicBezTo>
                    <a:pt x="97" y="48"/>
                    <a:pt x="86" y="64"/>
                    <a:pt x="86" y="82"/>
                  </a:cubicBezTo>
                  <a:cubicBezTo>
                    <a:pt x="86" y="91"/>
                    <a:pt x="88" y="99"/>
                    <a:pt x="93" y="106"/>
                  </a:cubicBezTo>
                  <a:cubicBezTo>
                    <a:pt x="97" y="114"/>
                    <a:pt x="104" y="121"/>
                    <a:pt x="112" y="127"/>
                  </a:cubicBezTo>
                  <a:cubicBezTo>
                    <a:pt x="115" y="129"/>
                    <a:pt x="117" y="133"/>
                    <a:pt x="116" y="136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46" y="144"/>
                    <a:pt x="148" y="144"/>
                    <a:pt x="150" y="145"/>
                  </a:cubicBezTo>
                  <a:cubicBezTo>
                    <a:pt x="155" y="146"/>
                    <a:pt x="161" y="147"/>
                    <a:pt x="168" y="148"/>
                  </a:cubicBezTo>
                  <a:cubicBezTo>
                    <a:pt x="174" y="149"/>
                    <a:pt x="180" y="149"/>
                    <a:pt x="186" y="149"/>
                  </a:cubicBezTo>
                  <a:cubicBezTo>
                    <a:pt x="215" y="149"/>
                    <a:pt x="240" y="141"/>
                    <a:pt x="259" y="129"/>
                  </a:cubicBezTo>
                  <a:cubicBezTo>
                    <a:pt x="276" y="117"/>
                    <a:pt x="287" y="100"/>
                    <a:pt x="287" y="82"/>
                  </a:cubicBezTo>
                  <a:cubicBezTo>
                    <a:pt x="287" y="64"/>
                    <a:pt x="276" y="48"/>
                    <a:pt x="259" y="36"/>
                  </a:cubicBezTo>
                  <a:close/>
                  <a:moveTo>
                    <a:pt x="119" y="259"/>
                  </a:moveTo>
                  <a:cubicBezTo>
                    <a:pt x="95" y="259"/>
                    <a:pt x="95" y="259"/>
                    <a:pt x="95" y="259"/>
                  </a:cubicBezTo>
                  <a:cubicBezTo>
                    <a:pt x="95" y="271"/>
                    <a:pt x="95" y="271"/>
                    <a:pt x="95" y="271"/>
                  </a:cubicBezTo>
                  <a:cubicBezTo>
                    <a:pt x="119" y="271"/>
                    <a:pt x="119" y="271"/>
                    <a:pt x="119" y="271"/>
                  </a:cubicBezTo>
                  <a:cubicBezTo>
                    <a:pt x="122" y="271"/>
                    <a:pt x="125" y="268"/>
                    <a:pt x="125" y="265"/>
                  </a:cubicBezTo>
                  <a:cubicBezTo>
                    <a:pt x="125" y="265"/>
                    <a:pt x="125" y="265"/>
                    <a:pt x="125" y="265"/>
                  </a:cubicBezTo>
                  <a:cubicBezTo>
                    <a:pt x="125" y="262"/>
                    <a:pt x="122" y="259"/>
                    <a:pt x="119" y="259"/>
                  </a:cubicBezTo>
                  <a:close/>
                  <a:moveTo>
                    <a:pt x="31" y="259"/>
                  </a:moveTo>
                  <a:cubicBezTo>
                    <a:pt x="28" y="259"/>
                    <a:pt x="25" y="262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8"/>
                    <a:pt x="28" y="271"/>
                    <a:pt x="31" y="271"/>
                  </a:cubicBezTo>
                  <a:cubicBezTo>
                    <a:pt x="55" y="271"/>
                    <a:pt x="55" y="271"/>
                    <a:pt x="55" y="271"/>
                  </a:cubicBezTo>
                  <a:cubicBezTo>
                    <a:pt x="55" y="259"/>
                    <a:pt x="55" y="259"/>
                    <a:pt x="55" y="259"/>
                  </a:cubicBezTo>
                  <a:cubicBezTo>
                    <a:pt x="31" y="259"/>
                    <a:pt x="31" y="259"/>
                    <a:pt x="31" y="259"/>
                  </a:cubicBezTo>
                  <a:close/>
                  <a:moveTo>
                    <a:pt x="67" y="254"/>
                  </a:moveTo>
                  <a:cubicBezTo>
                    <a:pt x="64" y="254"/>
                    <a:pt x="62" y="256"/>
                    <a:pt x="62" y="259"/>
                  </a:cubicBezTo>
                  <a:cubicBezTo>
                    <a:pt x="62" y="273"/>
                    <a:pt x="62" y="273"/>
                    <a:pt x="62" y="273"/>
                  </a:cubicBezTo>
                  <a:cubicBezTo>
                    <a:pt x="62" y="276"/>
                    <a:pt x="64" y="278"/>
                    <a:pt x="67" y="278"/>
                  </a:cubicBezTo>
                  <a:cubicBezTo>
                    <a:pt x="82" y="278"/>
                    <a:pt x="82" y="278"/>
                    <a:pt x="82" y="278"/>
                  </a:cubicBezTo>
                  <a:cubicBezTo>
                    <a:pt x="85" y="278"/>
                    <a:pt x="88" y="276"/>
                    <a:pt x="88" y="273"/>
                  </a:cubicBezTo>
                  <a:cubicBezTo>
                    <a:pt x="88" y="259"/>
                    <a:pt x="88" y="259"/>
                    <a:pt x="88" y="259"/>
                  </a:cubicBezTo>
                  <a:cubicBezTo>
                    <a:pt x="88" y="256"/>
                    <a:pt x="85" y="254"/>
                    <a:pt x="82" y="254"/>
                  </a:cubicBezTo>
                  <a:lnTo>
                    <a:pt x="67" y="2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82171" y="1973453"/>
            <a:ext cx="667113" cy="602967"/>
            <a:chOff x="8193676" y="3253254"/>
            <a:chExt cx="889484" cy="80395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1" t="25328" r="25698" b="25072"/>
            <a:stretch>
              <a:fillRect/>
            </a:stretch>
          </p:blipFill>
          <p:spPr>
            <a:xfrm>
              <a:off x="8193676" y="3253254"/>
              <a:ext cx="889484" cy="803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8470396" y="3469659"/>
              <a:ext cx="248000" cy="391972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845532" y="1973453"/>
            <a:ext cx="667113" cy="602967"/>
            <a:chOff x="9878157" y="3253254"/>
            <a:chExt cx="889484" cy="803956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1" t="25328" r="25698" b="25072"/>
            <a:stretch>
              <a:fillRect/>
            </a:stretch>
          </p:blipFill>
          <p:spPr>
            <a:xfrm>
              <a:off x="9878157" y="3253254"/>
              <a:ext cx="889484" cy="803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10117343" y="3502522"/>
              <a:ext cx="411112" cy="305420"/>
            </a:xfrm>
            <a:custGeom>
              <a:avLst/>
              <a:gdLst>
                <a:gd name="T0" fmla="*/ 44 w 209"/>
                <a:gd name="T1" fmla="*/ 99 h 155"/>
                <a:gd name="T2" fmla="*/ 24 w 209"/>
                <a:gd name="T3" fmla="*/ 87 h 155"/>
                <a:gd name="T4" fmla="*/ 28 w 209"/>
                <a:gd name="T5" fmla="*/ 4 h 155"/>
                <a:gd name="T6" fmla="*/ 179 w 209"/>
                <a:gd name="T7" fmla="*/ 4 h 155"/>
                <a:gd name="T8" fmla="*/ 182 w 209"/>
                <a:gd name="T9" fmla="*/ 87 h 155"/>
                <a:gd name="T10" fmla="*/ 161 w 209"/>
                <a:gd name="T11" fmla="*/ 99 h 155"/>
                <a:gd name="T12" fmla="*/ 209 w 209"/>
                <a:gd name="T13" fmla="*/ 141 h 155"/>
                <a:gd name="T14" fmla="*/ 7 w 209"/>
                <a:gd name="T15" fmla="*/ 155 h 155"/>
                <a:gd name="T16" fmla="*/ 63 w 209"/>
                <a:gd name="T17" fmla="*/ 102 h 155"/>
                <a:gd name="T18" fmla="*/ 63 w 209"/>
                <a:gd name="T19" fmla="*/ 99 h 155"/>
                <a:gd name="T20" fmla="*/ 36 w 209"/>
                <a:gd name="T21" fmla="*/ 12 h 155"/>
                <a:gd name="T22" fmla="*/ 36 w 209"/>
                <a:gd name="T23" fmla="*/ 12 h 155"/>
                <a:gd name="T24" fmla="*/ 36 w 209"/>
                <a:gd name="T25" fmla="*/ 87 h 155"/>
                <a:gd name="T26" fmla="*/ 170 w 209"/>
                <a:gd name="T27" fmla="*/ 87 h 155"/>
                <a:gd name="T28" fmla="*/ 170 w 209"/>
                <a:gd name="T29" fmla="*/ 12 h 155"/>
                <a:gd name="T30" fmla="*/ 27 w 209"/>
                <a:gd name="T31" fmla="*/ 133 h 155"/>
                <a:gd name="T32" fmla="*/ 31 w 209"/>
                <a:gd name="T33" fmla="*/ 126 h 155"/>
                <a:gd name="T34" fmla="*/ 61 w 209"/>
                <a:gd name="T35" fmla="*/ 115 h 155"/>
                <a:gd name="T36" fmla="*/ 157 w 209"/>
                <a:gd name="T37" fmla="*/ 110 h 155"/>
                <a:gd name="T38" fmla="*/ 170 w 209"/>
                <a:gd name="T39" fmla="*/ 110 h 155"/>
                <a:gd name="T40" fmla="*/ 140 w 209"/>
                <a:gd name="T41" fmla="*/ 115 h 155"/>
                <a:gd name="T42" fmla="*/ 139 w 209"/>
                <a:gd name="T43" fmla="*/ 110 h 155"/>
                <a:gd name="T44" fmla="*/ 136 w 209"/>
                <a:gd name="T45" fmla="*/ 115 h 155"/>
                <a:gd name="T46" fmla="*/ 103 w 209"/>
                <a:gd name="T47" fmla="*/ 110 h 155"/>
                <a:gd name="T48" fmla="*/ 117 w 209"/>
                <a:gd name="T49" fmla="*/ 110 h 155"/>
                <a:gd name="T50" fmla="*/ 84 w 209"/>
                <a:gd name="T51" fmla="*/ 115 h 155"/>
                <a:gd name="T52" fmla="*/ 85 w 209"/>
                <a:gd name="T53" fmla="*/ 110 h 155"/>
                <a:gd name="T54" fmla="*/ 80 w 209"/>
                <a:gd name="T55" fmla="*/ 115 h 155"/>
                <a:gd name="T56" fmla="*/ 152 w 209"/>
                <a:gd name="T57" fmla="*/ 117 h 155"/>
                <a:gd name="T58" fmla="*/ 175 w 209"/>
                <a:gd name="T59" fmla="*/ 117 h 155"/>
                <a:gd name="T60" fmla="*/ 134 w 209"/>
                <a:gd name="T61" fmla="*/ 123 h 155"/>
                <a:gd name="T62" fmla="*/ 132 w 209"/>
                <a:gd name="T63" fmla="*/ 117 h 155"/>
                <a:gd name="T64" fmla="*/ 129 w 209"/>
                <a:gd name="T65" fmla="*/ 123 h 155"/>
                <a:gd name="T66" fmla="*/ 94 w 209"/>
                <a:gd name="T67" fmla="*/ 117 h 155"/>
                <a:gd name="T68" fmla="*/ 109 w 209"/>
                <a:gd name="T69" fmla="*/ 117 h 155"/>
                <a:gd name="T70" fmla="*/ 73 w 209"/>
                <a:gd name="T71" fmla="*/ 123 h 155"/>
                <a:gd name="T72" fmla="*/ 75 w 209"/>
                <a:gd name="T73" fmla="*/ 117 h 155"/>
                <a:gd name="T74" fmla="*/ 68 w 209"/>
                <a:gd name="T75" fmla="*/ 123 h 155"/>
                <a:gd name="T76" fmla="*/ 37 w 209"/>
                <a:gd name="T77" fmla="*/ 117 h 155"/>
                <a:gd name="T78" fmla="*/ 51 w 209"/>
                <a:gd name="T79" fmla="*/ 117 h 155"/>
                <a:gd name="T80" fmla="*/ 163 w 209"/>
                <a:gd name="T81" fmla="*/ 133 h 155"/>
                <a:gd name="T82" fmla="*/ 160 w 209"/>
                <a:gd name="T83" fmla="*/ 126 h 155"/>
                <a:gd name="T84" fmla="*/ 158 w 209"/>
                <a:gd name="T85" fmla="*/ 133 h 155"/>
                <a:gd name="T86" fmla="*/ 119 w 209"/>
                <a:gd name="T87" fmla="*/ 126 h 155"/>
                <a:gd name="T88" fmla="*/ 135 w 209"/>
                <a:gd name="T89" fmla="*/ 126 h 155"/>
                <a:gd name="T90" fmla="*/ 98 w 209"/>
                <a:gd name="T91" fmla="*/ 133 h 155"/>
                <a:gd name="T92" fmla="*/ 98 w 209"/>
                <a:gd name="T93" fmla="*/ 126 h 155"/>
                <a:gd name="T94" fmla="*/ 92 w 209"/>
                <a:gd name="T95" fmla="*/ 133 h 155"/>
                <a:gd name="T96" fmla="*/ 57 w 209"/>
                <a:gd name="T97" fmla="*/ 126 h 155"/>
                <a:gd name="T98" fmla="*/ 73 w 209"/>
                <a:gd name="T99" fmla="*/ 12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9" h="155">
                  <a:moveTo>
                    <a:pt x="27" y="102"/>
                  </a:moveTo>
                  <a:cubicBezTo>
                    <a:pt x="44" y="102"/>
                    <a:pt x="44" y="102"/>
                    <a:pt x="44" y="102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3" y="99"/>
                    <a:pt x="30" y="98"/>
                    <a:pt x="28" y="96"/>
                  </a:cubicBezTo>
                  <a:cubicBezTo>
                    <a:pt x="25" y="93"/>
                    <a:pt x="24" y="90"/>
                    <a:pt x="24" y="8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9"/>
                    <a:pt x="25" y="6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1"/>
                    <a:pt x="33" y="0"/>
                    <a:pt x="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3" y="0"/>
                    <a:pt x="177" y="1"/>
                    <a:pt x="179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81" y="6"/>
                    <a:pt x="182" y="9"/>
                    <a:pt x="182" y="12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90"/>
                    <a:pt x="181" y="93"/>
                    <a:pt x="179" y="96"/>
                  </a:cubicBezTo>
                  <a:cubicBezTo>
                    <a:pt x="177" y="98"/>
                    <a:pt x="173" y="99"/>
                    <a:pt x="170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7" y="102"/>
                    <a:pt x="27" y="102"/>
                    <a:pt x="27" y="102"/>
                  </a:cubicBezTo>
                  <a:close/>
                  <a:moveTo>
                    <a:pt x="63" y="102"/>
                  </a:moveTo>
                  <a:cubicBezTo>
                    <a:pt x="143" y="102"/>
                    <a:pt x="143" y="102"/>
                    <a:pt x="143" y="102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170" y="1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lose/>
                  <a:moveTo>
                    <a:pt x="31" y="126"/>
                  </a:moveTo>
                  <a:cubicBezTo>
                    <a:pt x="30" y="128"/>
                    <a:pt x="28" y="131"/>
                    <a:pt x="27" y="133"/>
                  </a:cubicBezTo>
                  <a:cubicBezTo>
                    <a:pt x="34" y="133"/>
                    <a:pt x="41" y="133"/>
                    <a:pt x="48" y="133"/>
                  </a:cubicBezTo>
                  <a:cubicBezTo>
                    <a:pt x="49" y="131"/>
                    <a:pt x="50" y="128"/>
                    <a:pt x="51" y="126"/>
                  </a:cubicBezTo>
                  <a:cubicBezTo>
                    <a:pt x="44" y="126"/>
                    <a:pt x="38" y="126"/>
                    <a:pt x="31" y="126"/>
                  </a:cubicBezTo>
                  <a:close/>
                  <a:moveTo>
                    <a:pt x="41" y="110"/>
                  </a:moveTo>
                  <a:cubicBezTo>
                    <a:pt x="40" y="111"/>
                    <a:pt x="39" y="113"/>
                    <a:pt x="38" y="115"/>
                  </a:cubicBezTo>
                  <a:cubicBezTo>
                    <a:pt x="46" y="115"/>
                    <a:pt x="53" y="115"/>
                    <a:pt x="61" y="115"/>
                  </a:cubicBezTo>
                  <a:cubicBezTo>
                    <a:pt x="62" y="113"/>
                    <a:pt x="62" y="111"/>
                    <a:pt x="63" y="110"/>
                  </a:cubicBezTo>
                  <a:cubicBezTo>
                    <a:pt x="56" y="110"/>
                    <a:pt x="49" y="110"/>
                    <a:pt x="41" y="110"/>
                  </a:cubicBezTo>
                  <a:close/>
                  <a:moveTo>
                    <a:pt x="157" y="110"/>
                  </a:moveTo>
                  <a:cubicBezTo>
                    <a:pt x="157" y="111"/>
                    <a:pt x="158" y="113"/>
                    <a:pt x="159" y="115"/>
                  </a:cubicBezTo>
                  <a:cubicBezTo>
                    <a:pt x="164" y="115"/>
                    <a:pt x="169" y="115"/>
                    <a:pt x="173" y="115"/>
                  </a:cubicBezTo>
                  <a:cubicBezTo>
                    <a:pt x="172" y="113"/>
                    <a:pt x="171" y="111"/>
                    <a:pt x="170" y="110"/>
                  </a:cubicBezTo>
                  <a:cubicBezTo>
                    <a:pt x="166" y="110"/>
                    <a:pt x="161" y="110"/>
                    <a:pt x="157" y="110"/>
                  </a:cubicBezTo>
                  <a:close/>
                  <a:moveTo>
                    <a:pt x="139" y="110"/>
                  </a:moveTo>
                  <a:cubicBezTo>
                    <a:pt x="139" y="111"/>
                    <a:pt x="140" y="113"/>
                    <a:pt x="140" y="115"/>
                  </a:cubicBezTo>
                  <a:cubicBezTo>
                    <a:pt x="145" y="115"/>
                    <a:pt x="150" y="115"/>
                    <a:pt x="155" y="115"/>
                  </a:cubicBezTo>
                  <a:cubicBezTo>
                    <a:pt x="154" y="113"/>
                    <a:pt x="153" y="111"/>
                    <a:pt x="152" y="110"/>
                  </a:cubicBezTo>
                  <a:cubicBezTo>
                    <a:pt x="148" y="110"/>
                    <a:pt x="143" y="110"/>
                    <a:pt x="139" y="110"/>
                  </a:cubicBezTo>
                  <a:close/>
                  <a:moveTo>
                    <a:pt x="121" y="110"/>
                  </a:moveTo>
                  <a:cubicBezTo>
                    <a:pt x="121" y="111"/>
                    <a:pt x="121" y="113"/>
                    <a:pt x="122" y="115"/>
                  </a:cubicBezTo>
                  <a:cubicBezTo>
                    <a:pt x="126" y="115"/>
                    <a:pt x="131" y="115"/>
                    <a:pt x="136" y="115"/>
                  </a:cubicBezTo>
                  <a:cubicBezTo>
                    <a:pt x="135" y="113"/>
                    <a:pt x="135" y="111"/>
                    <a:pt x="134" y="110"/>
                  </a:cubicBezTo>
                  <a:cubicBezTo>
                    <a:pt x="130" y="110"/>
                    <a:pt x="125" y="110"/>
                    <a:pt x="121" y="110"/>
                  </a:cubicBezTo>
                  <a:close/>
                  <a:moveTo>
                    <a:pt x="103" y="110"/>
                  </a:moveTo>
                  <a:cubicBezTo>
                    <a:pt x="103" y="111"/>
                    <a:pt x="103" y="113"/>
                    <a:pt x="103" y="115"/>
                  </a:cubicBezTo>
                  <a:cubicBezTo>
                    <a:pt x="108" y="115"/>
                    <a:pt x="113" y="115"/>
                    <a:pt x="117" y="115"/>
                  </a:cubicBezTo>
                  <a:cubicBezTo>
                    <a:pt x="117" y="113"/>
                    <a:pt x="117" y="111"/>
                    <a:pt x="117" y="110"/>
                  </a:cubicBezTo>
                  <a:cubicBezTo>
                    <a:pt x="112" y="110"/>
                    <a:pt x="108" y="110"/>
                    <a:pt x="103" y="110"/>
                  </a:cubicBezTo>
                  <a:close/>
                  <a:moveTo>
                    <a:pt x="85" y="110"/>
                  </a:moveTo>
                  <a:cubicBezTo>
                    <a:pt x="85" y="111"/>
                    <a:pt x="85" y="113"/>
                    <a:pt x="84" y="115"/>
                  </a:cubicBezTo>
                  <a:cubicBezTo>
                    <a:pt x="89" y="115"/>
                    <a:pt x="94" y="115"/>
                    <a:pt x="98" y="115"/>
                  </a:cubicBezTo>
                  <a:cubicBezTo>
                    <a:pt x="99" y="113"/>
                    <a:pt x="99" y="111"/>
                    <a:pt x="99" y="110"/>
                  </a:cubicBezTo>
                  <a:cubicBezTo>
                    <a:pt x="94" y="110"/>
                    <a:pt x="90" y="110"/>
                    <a:pt x="85" y="110"/>
                  </a:cubicBezTo>
                  <a:close/>
                  <a:moveTo>
                    <a:pt x="67" y="110"/>
                  </a:moveTo>
                  <a:cubicBezTo>
                    <a:pt x="67" y="111"/>
                    <a:pt x="66" y="113"/>
                    <a:pt x="66" y="115"/>
                  </a:cubicBezTo>
                  <a:cubicBezTo>
                    <a:pt x="70" y="115"/>
                    <a:pt x="75" y="115"/>
                    <a:pt x="80" y="115"/>
                  </a:cubicBezTo>
                  <a:cubicBezTo>
                    <a:pt x="80" y="113"/>
                    <a:pt x="81" y="111"/>
                    <a:pt x="81" y="110"/>
                  </a:cubicBezTo>
                  <a:cubicBezTo>
                    <a:pt x="77" y="110"/>
                    <a:pt x="72" y="110"/>
                    <a:pt x="67" y="110"/>
                  </a:cubicBezTo>
                  <a:close/>
                  <a:moveTo>
                    <a:pt x="152" y="117"/>
                  </a:moveTo>
                  <a:cubicBezTo>
                    <a:pt x="153" y="119"/>
                    <a:pt x="153" y="121"/>
                    <a:pt x="154" y="123"/>
                  </a:cubicBezTo>
                  <a:cubicBezTo>
                    <a:pt x="162" y="123"/>
                    <a:pt x="170" y="123"/>
                    <a:pt x="178" y="123"/>
                  </a:cubicBezTo>
                  <a:cubicBezTo>
                    <a:pt x="177" y="121"/>
                    <a:pt x="176" y="119"/>
                    <a:pt x="175" y="117"/>
                  </a:cubicBezTo>
                  <a:cubicBezTo>
                    <a:pt x="167" y="117"/>
                    <a:pt x="160" y="117"/>
                    <a:pt x="152" y="117"/>
                  </a:cubicBezTo>
                  <a:close/>
                  <a:moveTo>
                    <a:pt x="132" y="117"/>
                  </a:moveTo>
                  <a:cubicBezTo>
                    <a:pt x="133" y="119"/>
                    <a:pt x="133" y="121"/>
                    <a:pt x="134" y="123"/>
                  </a:cubicBezTo>
                  <a:cubicBezTo>
                    <a:pt x="139" y="123"/>
                    <a:pt x="144" y="123"/>
                    <a:pt x="149" y="123"/>
                  </a:cubicBezTo>
                  <a:cubicBezTo>
                    <a:pt x="148" y="121"/>
                    <a:pt x="148" y="119"/>
                    <a:pt x="147" y="117"/>
                  </a:cubicBezTo>
                  <a:cubicBezTo>
                    <a:pt x="142" y="117"/>
                    <a:pt x="137" y="117"/>
                    <a:pt x="132" y="117"/>
                  </a:cubicBezTo>
                  <a:close/>
                  <a:moveTo>
                    <a:pt x="113" y="117"/>
                  </a:moveTo>
                  <a:cubicBezTo>
                    <a:pt x="113" y="119"/>
                    <a:pt x="114" y="121"/>
                    <a:pt x="114" y="123"/>
                  </a:cubicBezTo>
                  <a:cubicBezTo>
                    <a:pt x="119" y="123"/>
                    <a:pt x="124" y="123"/>
                    <a:pt x="129" y="123"/>
                  </a:cubicBezTo>
                  <a:cubicBezTo>
                    <a:pt x="129" y="121"/>
                    <a:pt x="128" y="119"/>
                    <a:pt x="128" y="117"/>
                  </a:cubicBezTo>
                  <a:cubicBezTo>
                    <a:pt x="123" y="117"/>
                    <a:pt x="118" y="117"/>
                    <a:pt x="113" y="117"/>
                  </a:cubicBezTo>
                  <a:close/>
                  <a:moveTo>
                    <a:pt x="94" y="117"/>
                  </a:moveTo>
                  <a:cubicBezTo>
                    <a:pt x="94" y="119"/>
                    <a:pt x="94" y="121"/>
                    <a:pt x="93" y="123"/>
                  </a:cubicBezTo>
                  <a:cubicBezTo>
                    <a:pt x="99" y="123"/>
                    <a:pt x="104" y="123"/>
                    <a:pt x="109" y="123"/>
                  </a:cubicBezTo>
                  <a:cubicBezTo>
                    <a:pt x="109" y="121"/>
                    <a:pt x="109" y="119"/>
                    <a:pt x="109" y="117"/>
                  </a:cubicBezTo>
                  <a:cubicBezTo>
                    <a:pt x="104" y="117"/>
                    <a:pt x="99" y="117"/>
                    <a:pt x="94" y="117"/>
                  </a:cubicBezTo>
                  <a:close/>
                  <a:moveTo>
                    <a:pt x="75" y="117"/>
                  </a:moveTo>
                  <a:cubicBezTo>
                    <a:pt x="74" y="119"/>
                    <a:pt x="74" y="121"/>
                    <a:pt x="73" y="123"/>
                  </a:cubicBezTo>
                  <a:cubicBezTo>
                    <a:pt x="79" y="123"/>
                    <a:pt x="84" y="123"/>
                    <a:pt x="89" y="123"/>
                  </a:cubicBezTo>
                  <a:cubicBezTo>
                    <a:pt x="89" y="121"/>
                    <a:pt x="89" y="119"/>
                    <a:pt x="90" y="117"/>
                  </a:cubicBezTo>
                  <a:cubicBezTo>
                    <a:pt x="85" y="117"/>
                    <a:pt x="80" y="117"/>
                    <a:pt x="75" y="117"/>
                  </a:cubicBezTo>
                  <a:close/>
                  <a:moveTo>
                    <a:pt x="56" y="117"/>
                  </a:moveTo>
                  <a:cubicBezTo>
                    <a:pt x="55" y="119"/>
                    <a:pt x="54" y="121"/>
                    <a:pt x="53" y="123"/>
                  </a:cubicBezTo>
                  <a:cubicBezTo>
                    <a:pt x="58" y="123"/>
                    <a:pt x="63" y="123"/>
                    <a:pt x="68" y="123"/>
                  </a:cubicBezTo>
                  <a:cubicBezTo>
                    <a:pt x="69" y="121"/>
                    <a:pt x="70" y="119"/>
                    <a:pt x="70" y="117"/>
                  </a:cubicBezTo>
                  <a:cubicBezTo>
                    <a:pt x="65" y="117"/>
                    <a:pt x="60" y="117"/>
                    <a:pt x="56" y="117"/>
                  </a:cubicBezTo>
                  <a:close/>
                  <a:moveTo>
                    <a:pt x="37" y="117"/>
                  </a:moveTo>
                  <a:cubicBezTo>
                    <a:pt x="35" y="119"/>
                    <a:pt x="34" y="121"/>
                    <a:pt x="33" y="123"/>
                  </a:cubicBezTo>
                  <a:cubicBezTo>
                    <a:pt x="38" y="123"/>
                    <a:pt x="43" y="123"/>
                    <a:pt x="48" y="123"/>
                  </a:cubicBezTo>
                  <a:cubicBezTo>
                    <a:pt x="49" y="121"/>
                    <a:pt x="50" y="119"/>
                    <a:pt x="51" y="117"/>
                  </a:cubicBezTo>
                  <a:cubicBezTo>
                    <a:pt x="46" y="117"/>
                    <a:pt x="41" y="117"/>
                    <a:pt x="37" y="117"/>
                  </a:cubicBezTo>
                  <a:close/>
                  <a:moveTo>
                    <a:pt x="160" y="126"/>
                  </a:moveTo>
                  <a:cubicBezTo>
                    <a:pt x="161" y="128"/>
                    <a:pt x="162" y="131"/>
                    <a:pt x="163" y="133"/>
                  </a:cubicBezTo>
                  <a:cubicBezTo>
                    <a:pt x="170" y="133"/>
                    <a:pt x="177" y="133"/>
                    <a:pt x="184" y="133"/>
                  </a:cubicBezTo>
                  <a:cubicBezTo>
                    <a:pt x="183" y="131"/>
                    <a:pt x="182" y="128"/>
                    <a:pt x="180" y="126"/>
                  </a:cubicBezTo>
                  <a:cubicBezTo>
                    <a:pt x="174" y="126"/>
                    <a:pt x="167" y="126"/>
                    <a:pt x="160" y="126"/>
                  </a:cubicBezTo>
                  <a:close/>
                  <a:moveTo>
                    <a:pt x="139" y="126"/>
                  </a:moveTo>
                  <a:cubicBezTo>
                    <a:pt x="140" y="128"/>
                    <a:pt x="141" y="131"/>
                    <a:pt x="141" y="133"/>
                  </a:cubicBezTo>
                  <a:cubicBezTo>
                    <a:pt x="147" y="133"/>
                    <a:pt x="152" y="133"/>
                    <a:pt x="158" y="133"/>
                  </a:cubicBezTo>
                  <a:cubicBezTo>
                    <a:pt x="157" y="131"/>
                    <a:pt x="156" y="128"/>
                    <a:pt x="155" y="126"/>
                  </a:cubicBezTo>
                  <a:cubicBezTo>
                    <a:pt x="150" y="126"/>
                    <a:pt x="145" y="126"/>
                    <a:pt x="139" y="126"/>
                  </a:cubicBezTo>
                  <a:close/>
                  <a:moveTo>
                    <a:pt x="119" y="126"/>
                  </a:moveTo>
                  <a:cubicBezTo>
                    <a:pt x="119" y="128"/>
                    <a:pt x="119" y="131"/>
                    <a:pt x="119" y="133"/>
                  </a:cubicBezTo>
                  <a:cubicBezTo>
                    <a:pt x="125" y="133"/>
                    <a:pt x="131" y="133"/>
                    <a:pt x="136" y="133"/>
                  </a:cubicBezTo>
                  <a:cubicBezTo>
                    <a:pt x="136" y="131"/>
                    <a:pt x="135" y="128"/>
                    <a:pt x="135" y="126"/>
                  </a:cubicBezTo>
                  <a:cubicBezTo>
                    <a:pt x="129" y="126"/>
                    <a:pt x="124" y="126"/>
                    <a:pt x="119" y="126"/>
                  </a:cubicBezTo>
                  <a:close/>
                  <a:moveTo>
                    <a:pt x="98" y="126"/>
                  </a:moveTo>
                  <a:cubicBezTo>
                    <a:pt x="98" y="128"/>
                    <a:pt x="98" y="131"/>
                    <a:pt x="98" y="133"/>
                  </a:cubicBezTo>
                  <a:cubicBezTo>
                    <a:pt x="103" y="133"/>
                    <a:pt x="109" y="133"/>
                    <a:pt x="115" y="133"/>
                  </a:cubicBezTo>
                  <a:cubicBezTo>
                    <a:pt x="114" y="131"/>
                    <a:pt x="114" y="128"/>
                    <a:pt x="114" y="126"/>
                  </a:cubicBezTo>
                  <a:cubicBezTo>
                    <a:pt x="109" y="126"/>
                    <a:pt x="103" y="126"/>
                    <a:pt x="98" y="126"/>
                  </a:cubicBezTo>
                  <a:close/>
                  <a:moveTo>
                    <a:pt x="77" y="126"/>
                  </a:moveTo>
                  <a:cubicBezTo>
                    <a:pt x="77" y="128"/>
                    <a:pt x="76" y="131"/>
                    <a:pt x="76" y="133"/>
                  </a:cubicBezTo>
                  <a:cubicBezTo>
                    <a:pt x="81" y="133"/>
                    <a:pt x="87" y="133"/>
                    <a:pt x="92" y="133"/>
                  </a:cubicBezTo>
                  <a:cubicBezTo>
                    <a:pt x="93" y="131"/>
                    <a:pt x="93" y="128"/>
                    <a:pt x="93" y="126"/>
                  </a:cubicBezTo>
                  <a:cubicBezTo>
                    <a:pt x="88" y="126"/>
                    <a:pt x="83" y="126"/>
                    <a:pt x="77" y="126"/>
                  </a:cubicBezTo>
                  <a:close/>
                  <a:moveTo>
                    <a:pt x="57" y="126"/>
                  </a:moveTo>
                  <a:cubicBezTo>
                    <a:pt x="56" y="128"/>
                    <a:pt x="55" y="131"/>
                    <a:pt x="54" y="133"/>
                  </a:cubicBezTo>
                  <a:cubicBezTo>
                    <a:pt x="60" y="133"/>
                    <a:pt x="65" y="133"/>
                    <a:pt x="71" y="133"/>
                  </a:cubicBezTo>
                  <a:cubicBezTo>
                    <a:pt x="71" y="131"/>
                    <a:pt x="72" y="128"/>
                    <a:pt x="73" y="126"/>
                  </a:cubicBezTo>
                  <a:cubicBezTo>
                    <a:pt x="67" y="126"/>
                    <a:pt x="62" y="126"/>
                    <a:pt x="57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558924" y="625533"/>
            <a:ext cx="954107" cy="912429"/>
            <a:chOff x="6763610" y="1409305"/>
            <a:chExt cx="954107" cy="91242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1" t="25328" r="25698" b="25072"/>
            <a:stretch>
              <a:fillRect/>
            </a:stretch>
          </p:blipFill>
          <p:spPr>
            <a:xfrm>
              <a:off x="6927246" y="1718767"/>
              <a:ext cx="667113" cy="6029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" name="组合 31"/>
            <p:cNvGrpSpPr/>
            <p:nvPr/>
          </p:nvGrpSpPr>
          <p:grpSpPr>
            <a:xfrm>
              <a:off x="6763610" y="1409305"/>
              <a:ext cx="954107" cy="740343"/>
              <a:chOff x="5496011" y="1209872"/>
              <a:chExt cx="1272143" cy="987124"/>
            </a:xfrm>
          </p:grpSpPr>
          <p:sp>
            <p:nvSpPr>
              <p:cNvPr id="33" name="Freeform 135"/>
              <p:cNvSpPr>
                <a:spLocks noEditPoints="1"/>
              </p:cNvSpPr>
              <p:nvPr/>
            </p:nvSpPr>
            <p:spPr bwMode="auto">
              <a:xfrm>
                <a:off x="5948384" y="1903081"/>
                <a:ext cx="367396" cy="293915"/>
              </a:xfrm>
              <a:custGeom>
                <a:avLst/>
                <a:gdLst>
                  <a:gd name="T0" fmla="*/ 197 w 207"/>
                  <a:gd name="T1" fmla="*/ 0 h 166"/>
                  <a:gd name="T2" fmla="*/ 9 w 207"/>
                  <a:gd name="T3" fmla="*/ 0 h 166"/>
                  <a:gd name="T4" fmla="*/ 0 w 207"/>
                  <a:gd name="T5" fmla="*/ 10 h 166"/>
                  <a:gd name="T6" fmla="*/ 0 w 207"/>
                  <a:gd name="T7" fmla="*/ 126 h 166"/>
                  <a:gd name="T8" fmla="*/ 9 w 207"/>
                  <a:gd name="T9" fmla="*/ 135 h 166"/>
                  <a:gd name="T10" fmla="*/ 80 w 207"/>
                  <a:gd name="T11" fmla="*/ 135 h 166"/>
                  <a:gd name="T12" fmla="*/ 80 w 207"/>
                  <a:gd name="T13" fmla="*/ 157 h 166"/>
                  <a:gd name="T14" fmla="*/ 60 w 207"/>
                  <a:gd name="T15" fmla="*/ 157 h 166"/>
                  <a:gd name="T16" fmla="*/ 60 w 207"/>
                  <a:gd name="T17" fmla="*/ 166 h 166"/>
                  <a:gd name="T18" fmla="*/ 147 w 207"/>
                  <a:gd name="T19" fmla="*/ 166 h 166"/>
                  <a:gd name="T20" fmla="*/ 147 w 207"/>
                  <a:gd name="T21" fmla="*/ 157 h 166"/>
                  <a:gd name="T22" fmla="*/ 126 w 207"/>
                  <a:gd name="T23" fmla="*/ 157 h 166"/>
                  <a:gd name="T24" fmla="*/ 126 w 207"/>
                  <a:gd name="T25" fmla="*/ 135 h 166"/>
                  <a:gd name="T26" fmla="*/ 197 w 207"/>
                  <a:gd name="T27" fmla="*/ 135 h 166"/>
                  <a:gd name="T28" fmla="*/ 207 w 207"/>
                  <a:gd name="T29" fmla="*/ 126 h 166"/>
                  <a:gd name="T30" fmla="*/ 207 w 207"/>
                  <a:gd name="T31" fmla="*/ 10 h 166"/>
                  <a:gd name="T32" fmla="*/ 197 w 207"/>
                  <a:gd name="T33" fmla="*/ 0 h 166"/>
                  <a:gd name="T34" fmla="*/ 199 w 207"/>
                  <a:gd name="T35" fmla="*/ 126 h 166"/>
                  <a:gd name="T36" fmla="*/ 197 w 207"/>
                  <a:gd name="T37" fmla="*/ 127 h 166"/>
                  <a:gd name="T38" fmla="*/ 9 w 207"/>
                  <a:gd name="T39" fmla="*/ 127 h 166"/>
                  <a:gd name="T40" fmla="*/ 8 w 207"/>
                  <a:gd name="T41" fmla="*/ 126 h 166"/>
                  <a:gd name="T42" fmla="*/ 8 w 207"/>
                  <a:gd name="T43" fmla="*/ 10 h 166"/>
                  <a:gd name="T44" fmla="*/ 9 w 207"/>
                  <a:gd name="T45" fmla="*/ 8 h 166"/>
                  <a:gd name="T46" fmla="*/ 197 w 207"/>
                  <a:gd name="T47" fmla="*/ 8 h 166"/>
                  <a:gd name="T48" fmla="*/ 199 w 207"/>
                  <a:gd name="T49" fmla="*/ 10 h 166"/>
                  <a:gd name="T50" fmla="*/ 199 w 207"/>
                  <a:gd name="T51" fmla="*/ 12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7" h="166">
                    <a:moveTo>
                      <a:pt x="1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1"/>
                      <a:pt x="4" y="135"/>
                      <a:pt x="9" y="135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80" y="157"/>
                      <a:pt x="80" y="157"/>
                      <a:pt x="80" y="157"/>
                    </a:cubicBezTo>
                    <a:cubicBezTo>
                      <a:pt x="60" y="157"/>
                      <a:pt x="60" y="157"/>
                      <a:pt x="60" y="157"/>
                    </a:cubicBezTo>
                    <a:cubicBezTo>
                      <a:pt x="60" y="166"/>
                      <a:pt x="60" y="166"/>
                      <a:pt x="60" y="166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26" y="157"/>
                      <a:pt x="126" y="157"/>
                      <a:pt x="126" y="157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97" y="135"/>
                      <a:pt x="197" y="135"/>
                      <a:pt x="197" y="135"/>
                    </a:cubicBezTo>
                    <a:cubicBezTo>
                      <a:pt x="202" y="135"/>
                      <a:pt x="207" y="131"/>
                      <a:pt x="207" y="126"/>
                    </a:cubicBezTo>
                    <a:cubicBezTo>
                      <a:pt x="207" y="10"/>
                      <a:pt x="207" y="10"/>
                      <a:pt x="207" y="10"/>
                    </a:cubicBezTo>
                    <a:cubicBezTo>
                      <a:pt x="207" y="4"/>
                      <a:pt x="202" y="0"/>
                      <a:pt x="197" y="0"/>
                    </a:cubicBezTo>
                    <a:close/>
                    <a:moveTo>
                      <a:pt x="199" y="126"/>
                    </a:moveTo>
                    <a:cubicBezTo>
                      <a:pt x="199" y="126"/>
                      <a:pt x="198" y="127"/>
                      <a:pt x="197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8" y="127"/>
                      <a:pt x="8" y="126"/>
                      <a:pt x="8" y="12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197" y="8"/>
                      <a:pt x="197" y="8"/>
                      <a:pt x="197" y="8"/>
                    </a:cubicBezTo>
                    <a:cubicBezTo>
                      <a:pt x="198" y="8"/>
                      <a:pt x="199" y="9"/>
                      <a:pt x="199" y="10"/>
                    </a:cubicBezTo>
                    <a:lnTo>
                      <a:pt x="199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496011" y="1209872"/>
                <a:ext cx="12721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0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r>
                  <a:rPr lang="zh-CN" altLang="en-US" sz="1500" dirty="0">
                    <a:ea typeface="微软雅黑 Light" panose="020B0502040204020203" pitchFamily="34" charset="-122"/>
                  </a:rPr>
                  <a:t>文本内容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2377404" y="2656120"/>
            <a:ext cx="877163" cy="574869"/>
            <a:chOff x="1253986" y="3945327"/>
            <a:chExt cx="1169551" cy="766491"/>
          </a:xfrm>
        </p:grpSpPr>
        <p:sp>
          <p:nvSpPr>
            <p:cNvPr id="36" name="文本框 35"/>
            <p:cNvSpPr txBox="1"/>
            <p:nvPr/>
          </p:nvSpPr>
          <p:spPr>
            <a:xfrm>
              <a:off x="1556398" y="4219376"/>
              <a:ext cx="697200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</a:rPr>
                <a:t>25%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53986" y="3945327"/>
              <a:ext cx="116955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350" dirty="0">
                  <a:ea typeface="微软雅黑 Light" panose="020B0502040204020203" pitchFamily="34" charset="-122"/>
                </a:rPr>
                <a:t>文本内容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18230" y="2656120"/>
            <a:ext cx="704040" cy="574869"/>
            <a:chOff x="3041753" y="3945327"/>
            <a:chExt cx="938720" cy="766491"/>
          </a:xfrm>
        </p:grpSpPr>
        <p:sp>
          <p:nvSpPr>
            <p:cNvPr id="39" name="文本框 38"/>
            <p:cNvSpPr txBox="1"/>
            <p:nvPr/>
          </p:nvSpPr>
          <p:spPr>
            <a:xfrm>
              <a:off x="3220198" y="4219376"/>
              <a:ext cx="64376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</a:rPr>
                <a:t>16%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041753" y="3945327"/>
              <a:ext cx="938720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015" dirty="0">
                  <a:ea typeface="微软雅黑 Light" panose="020B0502040204020203" pitchFamily="34" charset="-122"/>
                </a:rPr>
                <a:t>文本内容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989589" y="2656120"/>
            <a:ext cx="704040" cy="574869"/>
            <a:chOff x="4736897" y="3945327"/>
            <a:chExt cx="938720" cy="766491"/>
          </a:xfrm>
        </p:grpSpPr>
        <p:sp>
          <p:nvSpPr>
            <p:cNvPr id="42" name="文本框 41"/>
            <p:cNvSpPr txBox="1"/>
            <p:nvPr/>
          </p:nvSpPr>
          <p:spPr>
            <a:xfrm>
              <a:off x="4901365" y="4219376"/>
              <a:ext cx="70147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</a:rPr>
                <a:t>32%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736897" y="3945327"/>
              <a:ext cx="938720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015" dirty="0">
                  <a:ea typeface="微软雅黑 Light" panose="020B0502040204020203" pitchFamily="34" charset="-122"/>
                </a:rPr>
                <a:t>文本内容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43848" y="2656120"/>
            <a:ext cx="704040" cy="574869"/>
            <a:chOff x="6409248" y="3945327"/>
            <a:chExt cx="938721" cy="766491"/>
          </a:xfrm>
        </p:grpSpPr>
        <p:sp>
          <p:nvSpPr>
            <p:cNvPr id="45" name="文本框 44"/>
            <p:cNvSpPr txBox="1"/>
            <p:nvPr/>
          </p:nvSpPr>
          <p:spPr>
            <a:xfrm>
              <a:off x="6573980" y="4219376"/>
              <a:ext cx="69933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</a:rPr>
                <a:t>46%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409248" y="3945327"/>
              <a:ext cx="93872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015" dirty="0">
                  <a:ea typeface="微软雅黑 Light" panose="020B0502040204020203" pitchFamily="34" charset="-122"/>
                </a:rPr>
                <a:t>文本内容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559589" y="2656120"/>
            <a:ext cx="704040" cy="574869"/>
            <a:chOff x="8163562" y="3945327"/>
            <a:chExt cx="938720" cy="766491"/>
          </a:xfrm>
        </p:grpSpPr>
        <p:sp>
          <p:nvSpPr>
            <p:cNvPr id="48" name="文本框 47"/>
            <p:cNvSpPr txBox="1"/>
            <p:nvPr/>
          </p:nvSpPr>
          <p:spPr>
            <a:xfrm>
              <a:off x="8284046" y="4219376"/>
              <a:ext cx="575372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</a:rPr>
                <a:t>11%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63562" y="3945327"/>
              <a:ext cx="938720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015" dirty="0">
                  <a:ea typeface="微软雅黑 Light" panose="020B0502040204020203" pitchFamily="34" charset="-122"/>
                </a:rPr>
                <a:t>文本内容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800141" y="2656120"/>
            <a:ext cx="704040" cy="574869"/>
            <a:chOff x="9817640" y="3945327"/>
            <a:chExt cx="938721" cy="766491"/>
          </a:xfrm>
        </p:grpSpPr>
        <p:sp>
          <p:nvSpPr>
            <p:cNvPr id="51" name="文本框 50"/>
            <p:cNvSpPr txBox="1"/>
            <p:nvPr/>
          </p:nvSpPr>
          <p:spPr>
            <a:xfrm>
              <a:off x="9976968" y="4219376"/>
              <a:ext cx="705750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</a:rPr>
                <a:t>20%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9817640" y="3945327"/>
              <a:ext cx="93872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015" dirty="0">
                  <a:ea typeface="微软雅黑 Light" panose="020B0502040204020203" pitchFamily="34" charset="-122"/>
                </a:rPr>
                <a:t>文本内容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411617" y="3540269"/>
            <a:ext cx="7814384" cy="855647"/>
            <a:chOff x="986197" y="4790379"/>
            <a:chExt cx="10419178" cy="1140861"/>
          </a:xfrm>
        </p:grpSpPr>
        <p:sp>
          <p:nvSpPr>
            <p:cNvPr id="54" name="文本框 53"/>
            <p:cNvSpPr txBox="1"/>
            <p:nvPr/>
          </p:nvSpPr>
          <p:spPr>
            <a:xfrm>
              <a:off x="1950193" y="4790379"/>
              <a:ext cx="24630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endParaRPr lang="zh-CN" altLang="en-US" sz="1015" dirty="0">
                <a:ea typeface="微软雅黑 Light" panose="020B0502040204020203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986197" y="4967901"/>
              <a:ext cx="10419178" cy="963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cxnSp>
        <p:nvCxnSpPr>
          <p:cNvPr id="56" name="直接连接符 55"/>
          <p:cNvCxnSpPr/>
          <p:nvPr/>
        </p:nvCxnSpPr>
        <p:spPr>
          <a:xfrm>
            <a:off x="2944220" y="3318542"/>
            <a:ext cx="64662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动物, 天空, 马, 哺乳动物&#10;&#10;已生成极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20" y="893193"/>
            <a:ext cx="4211875" cy="5805150"/>
          </a:xfrm>
          <a:prstGeom prst="rect">
            <a:avLst/>
          </a:prstGeom>
        </p:spPr>
      </p:pic>
      <p:pic>
        <p:nvPicPr>
          <p:cNvPr id="3" name="图片 2" descr="图片包含 户外艺术系列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7"/>
          <a:stretch>
            <a:fillRect/>
          </a:stretch>
        </p:blipFill>
        <p:spPr>
          <a:xfrm rot="5400000">
            <a:off x="-1427037" y="3883853"/>
            <a:ext cx="9057929" cy="888175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225738" y="1939938"/>
            <a:ext cx="4924425" cy="172064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户外艺术系列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0305">
            <a:off x="8647694" y="2046369"/>
            <a:ext cx="5996948" cy="8114967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0" y="2978188"/>
            <a:ext cx="9849665" cy="3879812"/>
            <a:chOff x="0" y="2978188"/>
            <a:chExt cx="9849665" cy="387981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78188"/>
              <a:ext cx="5876885" cy="3879812"/>
            </a:xfrm>
            <a:prstGeom prst="rect">
              <a:avLst/>
            </a:prstGeom>
          </p:spPr>
        </p:pic>
        <p:pic>
          <p:nvPicPr>
            <p:cNvPr id="8" name="图片 7" descr="图片包含 恐龙, 动物, 爬行动物&#10;&#10;已生成极高可信度的说明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915" y="2978188"/>
              <a:ext cx="5619750" cy="375285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1010999" y="448573"/>
            <a:ext cx="743573" cy="2266327"/>
            <a:chOff x="11010999" y="448573"/>
            <a:chExt cx="743573" cy="2266327"/>
          </a:xfrm>
        </p:grpSpPr>
        <p:sp>
          <p:nvSpPr>
            <p:cNvPr id="14" name="文本框 13"/>
            <p:cNvSpPr txBox="1"/>
            <p:nvPr/>
          </p:nvSpPr>
          <p:spPr>
            <a:xfrm>
              <a:off x="11015908" y="767752"/>
              <a:ext cx="738664" cy="15872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3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目录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010999" y="448573"/>
              <a:ext cx="743573" cy="226632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05421" y="1500996"/>
            <a:ext cx="1529347" cy="1320206"/>
            <a:chOff x="905421" y="1500996"/>
            <a:chExt cx="1529347" cy="1320206"/>
          </a:xfrm>
        </p:grpSpPr>
        <p:pic>
          <p:nvPicPr>
            <p:cNvPr id="9" name="图片 8" descr="图片包含 美食&#10;&#10;已生成高可信度的说明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21" y="1500996"/>
              <a:ext cx="1529347" cy="132020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057941" y="1857222"/>
              <a:ext cx="11152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请输入你的题目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231083" y="2239592"/>
            <a:ext cx="1529347" cy="1320206"/>
            <a:chOff x="3231083" y="2239592"/>
            <a:chExt cx="1529347" cy="1320206"/>
          </a:xfrm>
        </p:grpSpPr>
        <p:pic>
          <p:nvPicPr>
            <p:cNvPr id="12" name="图片 11" descr="图片包含 美食&#10;&#10;已生成高可信度的说明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083" y="2239592"/>
              <a:ext cx="1529347" cy="1320206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3391658" y="2607308"/>
              <a:ext cx="11152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请输入你的题目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44327" y="2028918"/>
            <a:ext cx="1529347" cy="1320206"/>
            <a:chOff x="5587870" y="2028918"/>
            <a:chExt cx="1529347" cy="1320206"/>
          </a:xfrm>
        </p:grpSpPr>
        <p:pic>
          <p:nvPicPr>
            <p:cNvPr id="11" name="图片 10" descr="图片包含 美食&#10;&#10;已生成高可信度的说明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870" y="2028918"/>
              <a:ext cx="1529347" cy="132020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5732237" y="2412376"/>
              <a:ext cx="11152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请输入你的题目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45138" y="1368815"/>
            <a:ext cx="1529347" cy="1320206"/>
            <a:chOff x="8588681" y="1368815"/>
            <a:chExt cx="1529347" cy="1320206"/>
          </a:xfrm>
        </p:grpSpPr>
        <p:pic>
          <p:nvPicPr>
            <p:cNvPr id="13" name="图片 12" descr="图片包含 美食&#10;&#10;已生成高可信度的说明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681" y="1368815"/>
              <a:ext cx="1529347" cy="1320206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8764865" y="1739530"/>
              <a:ext cx="11152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648205" y="3080817"/>
            <a:ext cx="10988260" cy="5528133"/>
            <a:chOff x="2648205" y="3080817"/>
            <a:chExt cx="10988260" cy="552813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2812" y="3080817"/>
              <a:ext cx="8373653" cy="5528133"/>
            </a:xfrm>
            <a:prstGeom prst="rect">
              <a:avLst/>
            </a:prstGeom>
          </p:spPr>
        </p:pic>
        <p:pic>
          <p:nvPicPr>
            <p:cNvPr id="5" name="图片 4" descr="图片包含 动物, 文字&#10;&#10;已生成极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05" y="3412503"/>
              <a:ext cx="4895212" cy="3606376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1767">
            <a:off x="2590801" y="236697"/>
            <a:ext cx="6367364" cy="561263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256864" y="715102"/>
            <a:ext cx="1689173" cy="1458175"/>
            <a:chOff x="7256864" y="715102"/>
            <a:chExt cx="1689173" cy="1458175"/>
          </a:xfrm>
        </p:grpSpPr>
        <p:pic>
          <p:nvPicPr>
            <p:cNvPr id="9" name="图片 8" descr="图片包含 美食&#10;&#10;已生成高可信度的说明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64" y="715102"/>
              <a:ext cx="1689173" cy="145817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701340" y="982520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肆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688728" y="1191756"/>
            <a:ext cx="2123658" cy="20549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28437" y="936998"/>
            <a:ext cx="2055796" cy="3509496"/>
            <a:chOff x="3756025" y="1563688"/>
            <a:chExt cx="2741061" cy="4679328"/>
          </a:xfrm>
        </p:grpSpPr>
        <p:pic>
          <p:nvPicPr>
            <p:cNvPr id="3" name="图片 9"/>
            <p:cNvPicPr>
              <a:picLocks noChangeAspect="1" noChangeArrowheads="1"/>
            </p:cNvPicPr>
            <p:nvPr/>
          </p:nvPicPr>
          <p:blipFill>
            <a:blip r:embed="rId2">
              <a:lum contrast="-20000"/>
            </a:blip>
            <a:srcRect/>
            <a:stretch>
              <a:fillRect/>
            </a:stretch>
          </p:blipFill>
          <p:spPr bwMode="auto">
            <a:xfrm>
              <a:off x="3957638" y="3073400"/>
              <a:ext cx="11588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0"/>
            <p:cNvPicPr>
              <a:picLocks noChangeAspect="1" noChangeArrowheads="1"/>
            </p:cNvPicPr>
            <p:nvPr/>
          </p:nvPicPr>
          <p:blipFill>
            <a:blip r:embed="rId2">
              <a:lum bright="40000"/>
            </a:blip>
            <a:srcRect/>
            <a:stretch>
              <a:fillRect/>
            </a:stretch>
          </p:blipFill>
          <p:spPr bwMode="auto">
            <a:xfrm>
              <a:off x="3881438" y="1704975"/>
              <a:ext cx="1160462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空心弧 2"/>
            <p:cNvSpPr/>
            <p:nvPr/>
          </p:nvSpPr>
          <p:spPr bwMode="auto">
            <a:xfrm rot="5400000">
              <a:off x="3756025" y="1563688"/>
              <a:ext cx="1393825" cy="1393825"/>
            </a:xfrm>
            <a:custGeom>
              <a:avLst/>
              <a:gdLst>
                <a:gd name="T0" fmla="*/ 628567 w 1858963"/>
                <a:gd name="T1" fmla="*/ 1808905 h 1858963"/>
                <a:gd name="T2" fmla="*/ 22184 w 1858963"/>
                <a:gd name="T3" fmla="*/ 727619 h 1858963"/>
                <a:gd name="T4" fmla="*/ 1029817 w 1858963"/>
                <a:gd name="T5" fmla="*/ 5430 h 1858963"/>
                <a:gd name="T6" fmla="*/ 1858961 w 1858963"/>
                <a:gd name="T7" fmla="*/ 927060 h 1858963"/>
                <a:gd name="T8" fmla="*/ 1858960 w 1858963"/>
                <a:gd name="T9" fmla="*/ 927061 h 1858963"/>
                <a:gd name="T10" fmla="*/ 1029816 w 1858963"/>
                <a:gd name="T11" fmla="*/ 5431 h 1858963"/>
                <a:gd name="T12" fmla="*/ 22183 w 1858963"/>
                <a:gd name="T13" fmla="*/ 727620 h 1858963"/>
                <a:gd name="T14" fmla="*/ 628566 w 1858963"/>
                <a:gd name="T15" fmla="*/ 1808906 h 1858963"/>
                <a:gd name="T16" fmla="*/ 628567 w 1858963"/>
                <a:gd name="T17" fmla="*/ 1808905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628567" y="1808905"/>
                  </a:moveTo>
                  <a:cubicBezTo>
                    <a:pt x="180492" y="1655586"/>
                    <a:pt x="-80667" y="1189895"/>
                    <a:pt x="22184" y="727619"/>
                  </a:cubicBezTo>
                  <a:cubicBezTo>
                    <a:pt x="125034" y="265343"/>
                    <a:pt x="559005" y="-45692"/>
                    <a:pt x="1029817" y="5430"/>
                  </a:cubicBezTo>
                  <a:cubicBezTo>
                    <a:pt x="1500629" y="56552"/>
                    <a:pt x="1857727" y="453482"/>
                    <a:pt x="1858961" y="927060"/>
                  </a:cubicBezTo>
                  <a:lnTo>
                    <a:pt x="1858960" y="927061"/>
                  </a:lnTo>
                  <a:cubicBezTo>
                    <a:pt x="1857727" y="453483"/>
                    <a:pt x="1500629" y="56553"/>
                    <a:pt x="1029816" y="5431"/>
                  </a:cubicBezTo>
                  <a:cubicBezTo>
                    <a:pt x="559004" y="-45691"/>
                    <a:pt x="125034" y="265344"/>
                    <a:pt x="22183" y="727620"/>
                  </a:cubicBezTo>
                  <a:cubicBezTo>
                    <a:pt x="-80667" y="1189896"/>
                    <a:pt x="180492" y="1655588"/>
                    <a:pt x="628566" y="1808906"/>
                  </a:cubicBezTo>
                  <a:lnTo>
                    <a:pt x="628567" y="180890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015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" name="空心弧 47"/>
            <p:cNvSpPr/>
            <p:nvPr/>
          </p:nvSpPr>
          <p:spPr bwMode="auto">
            <a:xfrm rot="16200000" flipH="1">
              <a:off x="3779838" y="2957513"/>
              <a:ext cx="1393825" cy="1393825"/>
            </a:xfrm>
            <a:custGeom>
              <a:avLst/>
              <a:gdLst>
                <a:gd name="T0" fmla="*/ 0 w 1858963"/>
                <a:gd name="T1" fmla="*/ 929482 h 1858963"/>
                <a:gd name="T2" fmla="*/ 798445 w 1858963"/>
                <a:gd name="T3" fmla="*/ 9283 h 1858963"/>
                <a:gd name="T4" fmla="*/ 1822017 w 1858963"/>
                <a:gd name="T5" fmla="*/ 670026 h 1858963"/>
                <a:gd name="T6" fmla="*/ 1312175 w 1858963"/>
                <a:gd name="T7" fmla="*/ 1776526 h 1858963"/>
                <a:gd name="T8" fmla="*/ 1312174 w 1858963"/>
                <a:gd name="T9" fmla="*/ 1776525 h 1858963"/>
                <a:gd name="T10" fmla="*/ 1822016 w 1858963"/>
                <a:gd name="T11" fmla="*/ 670025 h 1858963"/>
                <a:gd name="T12" fmla="*/ 798444 w 1858963"/>
                <a:gd name="T13" fmla="*/ 9282 h 1858963"/>
                <a:gd name="T14" fmla="*/ -1 w 1858963"/>
                <a:gd name="T15" fmla="*/ 929481 h 1858963"/>
                <a:gd name="T16" fmla="*/ 0 w 1858963"/>
                <a:gd name="T17" fmla="*/ 929482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0" y="929482"/>
                  </a:moveTo>
                  <a:cubicBezTo>
                    <a:pt x="0" y="466767"/>
                    <a:pt x="340351" y="74516"/>
                    <a:pt x="798445" y="9283"/>
                  </a:cubicBezTo>
                  <a:cubicBezTo>
                    <a:pt x="1256539" y="-55950"/>
                    <a:pt x="1692854" y="225703"/>
                    <a:pt x="1822017" y="670026"/>
                  </a:cubicBezTo>
                  <a:cubicBezTo>
                    <a:pt x="1951180" y="1114348"/>
                    <a:pt x="1733850" y="1586013"/>
                    <a:pt x="1312175" y="1776526"/>
                  </a:cubicBezTo>
                  <a:lnTo>
                    <a:pt x="1312174" y="1776525"/>
                  </a:lnTo>
                  <a:cubicBezTo>
                    <a:pt x="1733849" y="1586013"/>
                    <a:pt x="1951179" y="1114348"/>
                    <a:pt x="1822016" y="670025"/>
                  </a:cubicBezTo>
                  <a:cubicBezTo>
                    <a:pt x="1692853" y="225703"/>
                    <a:pt x="1256538" y="-55951"/>
                    <a:pt x="798444" y="9282"/>
                  </a:cubicBezTo>
                  <a:cubicBezTo>
                    <a:pt x="340350" y="74515"/>
                    <a:pt x="-1" y="466766"/>
                    <a:pt x="-1" y="929481"/>
                  </a:cubicBezTo>
                  <a:lnTo>
                    <a:pt x="0" y="9294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015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" name="Freeform 67"/>
            <p:cNvSpPr>
              <a:spLocks noChangeAspect="1" noEditPoints="1"/>
            </p:cNvSpPr>
            <p:nvPr/>
          </p:nvSpPr>
          <p:spPr bwMode="auto">
            <a:xfrm>
              <a:off x="4179888" y="3346450"/>
              <a:ext cx="609600" cy="593725"/>
            </a:xfrm>
            <a:custGeom>
              <a:avLst/>
              <a:gdLst>
                <a:gd name="T0" fmla="*/ 30 w 67"/>
                <a:gd name="T1" fmla="*/ 44 h 65"/>
                <a:gd name="T2" fmla="*/ 18 w 67"/>
                <a:gd name="T3" fmla="*/ 56 h 65"/>
                <a:gd name="T4" fmla="*/ 14 w 67"/>
                <a:gd name="T5" fmla="*/ 56 h 65"/>
                <a:gd name="T6" fmla="*/ 14 w 67"/>
                <a:gd name="T7" fmla="*/ 56 h 65"/>
                <a:gd name="T8" fmla="*/ 13 w 67"/>
                <a:gd name="T9" fmla="*/ 51 h 65"/>
                <a:gd name="T10" fmla="*/ 26 w 67"/>
                <a:gd name="T11" fmla="*/ 39 h 65"/>
                <a:gd name="T12" fmla="*/ 22 w 67"/>
                <a:gd name="T13" fmla="*/ 34 h 65"/>
                <a:gd name="T14" fmla="*/ 9 w 67"/>
                <a:gd name="T15" fmla="*/ 47 h 65"/>
                <a:gd name="T16" fmla="*/ 6 w 67"/>
                <a:gd name="T17" fmla="*/ 48 h 65"/>
                <a:gd name="T18" fmla="*/ 8 w 67"/>
                <a:gd name="T19" fmla="*/ 61 h 65"/>
                <a:gd name="T20" fmla="*/ 8 w 67"/>
                <a:gd name="T21" fmla="*/ 61 h 65"/>
                <a:gd name="T22" fmla="*/ 21 w 67"/>
                <a:gd name="T23" fmla="*/ 62 h 65"/>
                <a:gd name="T24" fmla="*/ 22 w 67"/>
                <a:gd name="T25" fmla="*/ 60 h 65"/>
                <a:gd name="T26" fmla="*/ 34 w 67"/>
                <a:gd name="T27" fmla="*/ 48 h 65"/>
                <a:gd name="T28" fmla="*/ 30 w 67"/>
                <a:gd name="T29" fmla="*/ 44 h 65"/>
                <a:gd name="T30" fmla="*/ 28 w 67"/>
                <a:gd name="T31" fmla="*/ 22 h 65"/>
                <a:gd name="T32" fmla="*/ 58 w 67"/>
                <a:gd name="T33" fmla="*/ 50 h 65"/>
                <a:gd name="T34" fmla="*/ 58 w 67"/>
                <a:gd name="T35" fmla="*/ 61 h 65"/>
                <a:gd name="T36" fmla="*/ 58 w 67"/>
                <a:gd name="T37" fmla="*/ 61 h 65"/>
                <a:gd name="T38" fmla="*/ 48 w 67"/>
                <a:gd name="T39" fmla="*/ 61 h 65"/>
                <a:gd name="T40" fmla="*/ 21 w 67"/>
                <a:gd name="T41" fmla="*/ 29 h 65"/>
                <a:gd name="T42" fmla="*/ 11 w 67"/>
                <a:gd name="T43" fmla="*/ 31 h 65"/>
                <a:gd name="T44" fmla="*/ 0 w 67"/>
                <a:gd name="T45" fmla="*/ 16 h 65"/>
                <a:gd name="T46" fmla="*/ 3 w 67"/>
                <a:gd name="T47" fmla="*/ 13 h 65"/>
                <a:gd name="T48" fmla="*/ 11 w 67"/>
                <a:gd name="T49" fmla="*/ 21 h 65"/>
                <a:gd name="T50" fmla="*/ 17 w 67"/>
                <a:gd name="T51" fmla="*/ 18 h 65"/>
                <a:gd name="T52" fmla="*/ 20 w 67"/>
                <a:gd name="T53" fmla="*/ 12 h 65"/>
                <a:gd name="T54" fmla="*/ 13 w 67"/>
                <a:gd name="T55" fmla="*/ 3 h 65"/>
                <a:gd name="T56" fmla="*/ 15 w 67"/>
                <a:gd name="T57" fmla="*/ 0 h 65"/>
                <a:gd name="T58" fmla="*/ 30 w 67"/>
                <a:gd name="T59" fmla="*/ 12 h 65"/>
                <a:gd name="T60" fmla="*/ 28 w 67"/>
                <a:gd name="T61" fmla="*/ 22 h 65"/>
                <a:gd name="T62" fmla="*/ 60 w 67"/>
                <a:gd name="T63" fmla="*/ 3 h 65"/>
                <a:gd name="T64" fmla="*/ 51 w 67"/>
                <a:gd name="T65" fmla="*/ 8 h 65"/>
                <a:gd name="T66" fmla="*/ 52 w 67"/>
                <a:gd name="T67" fmla="*/ 12 h 65"/>
                <a:gd name="T68" fmla="*/ 38 w 67"/>
                <a:gd name="T69" fmla="*/ 27 h 65"/>
                <a:gd name="T70" fmla="*/ 42 w 67"/>
                <a:gd name="T71" fmla="*/ 31 h 65"/>
                <a:gd name="T72" fmla="*/ 57 w 67"/>
                <a:gd name="T73" fmla="*/ 17 h 65"/>
                <a:gd name="T74" fmla="*/ 61 w 67"/>
                <a:gd name="T75" fmla="*/ 18 h 65"/>
                <a:gd name="T76" fmla="*/ 67 w 67"/>
                <a:gd name="T77" fmla="*/ 9 h 65"/>
                <a:gd name="T78" fmla="*/ 63 w 67"/>
                <a:gd name="T79" fmla="*/ 6 h 65"/>
                <a:gd name="T80" fmla="*/ 60 w 67"/>
                <a:gd name="T81" fmla="*/ 3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65"/>
                <a:gd name="T125" fmla="*/ 67 w 67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65">
                  <a:moveTo>
                    <a:pt x="30" y="44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5" y="57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8"/>
                    <a:pt x="7" y="48"/>
                    <a:pt x="6" y="48"/>
                  </a:cubicBezTo>
                  <a:cubicBezTo>
                    <a:pt x="3" y="51"/>
                    <a:pt x="4" y="57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5"/>
                    <a:pt x="18" y="65"/>
                    <a:pt x="21" y="62"/>
                  </a:cubicBezTo>
                  <a:cubicBezTo>
                    <a:pt x="21" y="61"/>
                    <a:pt x="21" y="60"/>
                    <a:pt x="22" y="6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8" y="22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61" y="53"/>
                    <a:pt x="61" y="58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6" y="63"/>
                    <a:pt x="51" y="64"/>
                    <a:pt x="48" y="6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5" y="32"/>
                    <a:pt x="1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6"/>
                    <a:pt x="30" y="19"/>
                    <a:pt x="28" y="22"/>
                  </a:cubicBezTo>
                  <a:close/>
                  <a:moveTo>
                    <a:pt x="60" y="3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015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Freeform 58"/>
            <p:cNvSpPr>
              <a:spLocks noChangeAspect="1" noEditPoints="1"/>
            </p:cNvSpPr>
            <p:nvPr/>
          </p:nvSpPr>
          <p:spPr bwMode="auto">
            <a:xfrm>
              <a:off x="4029075" y="1982788"/>
              <a:ext cx="739775" cy="593725"/>
            </a:xfrm>
            <a:custGeom>
              <a:avLst/>
              <a:gdLst>
                <a:gd name="T0" fmla="*/ 72 w 81"/>
                <a:gd name="T1" fmla="*/ 5 h 65"/>
                <a:gd name="T2" fmla="*/ 81 w 81"/>
                <a:gd name="T3" fmla="*/ 41 h 65"/>
                <a:gd name="T4" fmla="*/ 34 w 81"/>
                <a:gd name="T5" fmla="*/ 50 h 65"/>
                <a:gd name="T6" fmla="*/ 34 w 81"/>
                <a:gd name="T7" fmla="*/ 5 h 65"/>
                <a:gd name="T8" fmla="*/ 10 w 81"/>
                <a:gd name="T9" fmla="*/ 60 h 65"/>
                <a:gd name="T10" fmla="*/ 23 w 81"/>
                <a:gd name="T11" fmla="*/ 60 h 65"/>
                <a:gd name="T12" fmla="*/ 22 w 81"/>
                <a:gd name="T13" fmla="*/ 56 h 65"/>
                <a:gd name="T14" fmla="*/ 22 w 81"/>
                <a:gd name="T15" fmla="*/ 53 h 65"/>
                <a:gd name="T16" fmla="*/ 15 w 81"/>
                <a:gd name="T17" fmla="*/ 49 h 65"/>
                <a:gd name="T18" fmla="*/ 19 w 81"/>
                <a:gd name="T19" fmla="*/ 0 h 65"/>
                <a:gd name="T20" fmla="*/ 31 w 81"/>
                <a:gd name="T21" fmla="*/ 4 h 65"/>
                <a:gd name="T22" fmla="*/ 27 w 81"/>
                <a:gd name="T23" fmla="*/ 53 h 65"/>
                <a:gd name="T24" fmla="*/ 25 w 81"/>
                <a:gd name="T25" fmla="*/ 55 h 65"/>
                <a:gd name="T26" fmla="*/ 17 w 81"/>
                <a:gd name="T27" fmla="*/ 65 h 65"/>
                <a:gd name="T28" fmla="*/ 10 w 81"/>
                <a:gd name="T29" fmla="*/ 35 h 65"/>
                <a:gd name="T30" fmla="*/ 41 w 81"/>
                <a:gd name="T31" fmla="*/ 12 h 65"/>
                <a:gd name="T32" fmla="*/ 68 w 81"/>
                <a:gd name="T33" fmla="*/ 20 h 65"/>
                <a:gd name="T34" fmla="*/ 41 w 81"/>
                <a:gd name="T35" fmla="*/ 12 h 65"/>
                <a:gd name="T36" fmla="*/ 70 w 81"/>
                <a:gd name="T37" fmla="*/ 42 h 65"/>
                <a:gd name="T38" fmla="*/ 76 w 81"/>
                <a:gd name="T39" fmla="*/ 35 h 65"/>
                <a:gd name="T40" fmla="*/ 72 w 81"/>
                <a:gd name="T41" fmla="*/ 30 h 65"/>
                <a:gd name="T42" fmla="*/ 75 w 81"/>
                <a:gd name="T43" fmla="*/ 32 h 65"/>
                <a:gd name="T44" fmla="*/ 72 w 81"/>
                <a:gd name="T45" fmla="*/ 30 h 65"/>
                <a:gd name="T46" fmla="*/ 72 w 81"/>
                <a:gd name="T47" fmla="*/ 26 h 65"/>
                <a:gd name="T48" fmla="*/ 75 w 81"/>
                <a:gd name="T49" fmla="*/ 25 h 65"/>
                <a:gd name="T50" fmla="*/ 72 w 81"/>
                <a:gd name="T51" fmla="*/ 19 h 65"/>
                <a:gd name="T52" fmla="*/ 75 w 81"/>
                <a:gd name="T53" fmla="*/ 21 h 65"/>
                <a:gd name="T54" fmla="*/ 72 w 81"/>
                <a:gd name="T55" fmla="*/ 19 h 65"/>
                <a:gd name="T56" fmla="*/ 72 w 81"/>
                <a:gd name="T57" fmla="*/ 15 h 65"/>
                <a:gd name="T58" fmla="*/ 75 w 81"/>
                <a:gd name="T59" fmla="*/ 14 h 65"/>
                <a:gd name="T60" fmla="*/ 63 w 81"/>
                <a:gd name="T61" fmla="*/ 38 h 65"/>
                <a:gd name="T62" fmla="*/ 67 w 81"/>
                <a:gd name="T63" fmla="*/ 40 h 65"/>
                <a:gd name="T64" fmla="*/ 63 w 81"/>
                <a:gd name="T65" fmla="*/ 38 h 65"/>
                <a:gd name="T66" fmla="*/ 63 w 81"/>
                <a:gd name="T67" fmla="*/ 33 h 65"/>
                <a:gd name="T68" fmla="*/ 67 w 81"/>
                <a:gd name="T69" fmla="*/ 31 h 65"/>
                <a:gd name="T70" fmla="*/ 63 w 81"/>
                <a:gd name="T71" fmla="*/ 24 h 65"/>
                <a:gd name="T72" fmla="*/ 67 w 81"/>
                <a:gd name="T73" fmla="*/ 26 h 65"/>
                <a:gd name="T74" fmla="*/ 63 w 81"/>
                <a:gd name="T75" fmla="*/ 24 h 65"/>
                <a:gd name="T76" fmla="*/ 56 w 81"/>
                <a:gd name="T77" fmla="*/ 39 h 65"/>
                <a:gd name="T78" fmla="*/ 61 w 81"/>
                <a:gd name="T79" fmla="*/ 39 h 65"/>
                <a:gd name="T80" fmla="*/ 51 w 81"/>
                <a:gd name="T81" fmla="*/ 37 h 65"/>
                <a:gd name="T82" fmla="*/ 51 w 81"/>
                <a:gd name="T83" fmla="*/ 41 h 65"/>
                <a:gd name="T84" fmla="*/ 51 w 81"/>
                <a:gd name="T85" fmla="*/ 37 h 65"/>
                <a:gd name="T86" fmla="*/ 42 w 81"/>
                <a:gd name="T87" fmla="*/ 39 h 65"/>
                <a:gd name="T88" fmla="*/ 46 w 81"/>
                <a:gd name="T89" fmla="*/ 39 h 65"/>
                <a:gd name="T90" fmla="*/ 58 w 81"/>
                <a:gd name="T91" fmla="*/ 30 h 65"/>
                <a:gd name="T92" fmla="*/ 58 w 81"/>
                <a:gd name="T93" fmla="*/ 34 h 65"/>
                <a:gd name="T94" fmla="*/ 58 w 81"/>
                <a:gd name="T95" fmla="*/ 30 h 65"/>
                <a:gd name="T96" fmla="*/ 49 w 81"/>
                <a:gd name="T97" fmla="*/ 32 h 65"/>
                <a:gd name="T98" fmla="*/ 53 w 81"/>
                <a:gd name="T99" fmla="*/ 32 h 65"/>
                <a:gd name="T100" fmla="*/ 44 w 81"/>
                <a:gd name="T101" fmla="*/ 30 h 65"/>
                <a:gd name="T102" fmla="*/ 44 w 81"/>
                <a:gd name="T103" fmla="*/ 34 h 65"/>
                <a:gd name="T104" fmla="*/ 44 w 81"/>
                <a:gd name="T105" fmla="*/ 30 h 65"/>
                <a:gd name="T106" fmla="*/ 56 w 81"/>
                <a:gd name="T107" fmla="*/ 25 h 65"/>
                <a:gd name="T108" fmla="*/ 61 w 81"/>
                <a:gd name="T109" fmla="*/ 25 h 65"/>
                <a:gd name="T110" fmla="*/ 51 w 81"/>
                <a:gd name="T111" fmla="*/ 23 h 65"/>
                <a:gd name="T112" fmla="*/ 51 w 81"/>
                <a:gd name="T113" fmla="*/ 27 h 65"/>
                <a:gd name="T114" fmla="*/ 51 w 81"/>
                <a:gd name="T115" fmla="*/ 23 h 65"/>
                <a:gd name="T116" fmla="*/ 42 w 81"/>
                <a:gd name="T117" fmla="*/ 25 h 65"/>
                <a:gd name="T118" fmla="*/ 46 w 81"/>
                <a:gd name="T119" fmla="*/ 25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"/>
                <a:gd name="T181" fmla="*/ 0 h 65"/>
                <a:gd name="T182" fmla="*/ 81 w 81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" h="65">
                  <a:moveTo>
                    <a:pt x="34" y="5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7" y="5"/>
                    <a:pt x="81" y="9"/>
                    <a:pt x="81" y="1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6"/>
                    <a:pt x="77" y="50"/>
                    <a:pt x="72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13" y="37"/>
                  </a:moveTo>
                  <a:cubicBezTo>
                    <a:pt x="4" y="50"/>
                    <a:pt x="6" y="57"/>
                    <a:pt x="10" y="60"/>
                  </a:cubicBezTo>
                  <a:cubicBezTo>
                    <a:pt x="12" y="61"/>
                    <a:pt x="15" y="62"/>
                    <a:pt x="17" y="62"/>
                  </a:cubicBezTo>
                  <a:cubicBezTo>
                    <a:pt x="19" y="62"/>
                    <a:pt x="22" y="61"/>
                    <a:pt x="23" y="60"/>
                  </a:cubicBezTo>
                  <a:cubicBezTo>
                    <a:pt x="23" y="59"/>
                    <a:pt x="23" y="58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1"/>
                    <a:pt x="29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8" y="57"/>
                    <a:pt x="27" y="60"/>
                    <a:pt x="25" y="62"/>
                  </a:cubicBezTo>
                  <a:cubicBezTo>
                    <a:pt x="24" y="64"/>
                    <a:pt x="21" y="65"/>
                    <a:pt x="17" y="65"/>
                  </a:cubicBezTo>
                  <a:cubicBezTo>
                    <a:pt x="14" y="65"/>
                    <a:pt x="11" y="65"/>
                    <a:pt x="8" y="63"/>
                  </a:cubicBezTo>
                  <a:cubicBezTo>
                    <a:pt x="2" y="59"/>
                    <a:pt x="0" y="51"/>
                    <a:pt x="10" y="35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41" y="12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70" y="35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5"/>
                    <a:pt x="70" y="35"/>
                    <a:pt x="70" y="35"/>
                  </a:cubicBezTo>
                  <a:close/>
                  <a:moveTo>
                    <a:pt x="72" y="3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  <a:moveTo>
                    <a:pt x="72" y="25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19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4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63" y="38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63" y="31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3" y="24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3" y="24"/>
                    <a:pt x="63" y="24"/>
                    <a:pt x="63" y="24"/>
                  </a:cubicBezTo>
                  <a:close/>
                  <a:moveTo>
                    <a:pt x="58" y="37"/>
                  </a:moveTo>
                  <a:cubicBezTo>
                    <a:pt x="57" y="37"/>
                    <a:pt x="56" y="38"/>
                    <a:pt x="56" y="39"/>
                  </a:cubicBezTo>
                  <a:cubicBezTo>
                    <a:pt x="56" y="40"/>
                    <a:pt x="57" y="41"/>
                    <a:pt x="58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8"/>
                    <a:pt x="60" y="37"/>
                    <a:pt x="58" y="37"/>
                  </a:cubicBezTo>
                  <a:close/>
                  <a:moveTo>
                    <a:pt x="51" y="37"/>
                  </a:moveTo>
                  <a:cubicBezTo>
                    <a:pt x="50" y="37"/>
                    <a:pt x="49" y="38"/>
                    <a:pt x="49" y="39"/>
                  </a:cubicBezTo>
                  <a:cubicBezTo>
                    <a:pt x="49" y="40"/>
                    <a:pt x="50" y="41"/>
                    <a:pt x="51" y="41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lose/>
                  <a:moveTo>
                    <a:pt x="44" y="37"/>
                  </a:moveTo>
                  <a:cubicBezTo>
                    <a:pt x="43" y="37"/>
                    <a:pt x="42" y="38"/>
                    <a:pt x="42" y="39"/>
                  </a:cubicBezTo>
                  <a:cubicBezTo>
                    <a:pt x="42" y="40"/>
                    <a:pt x="43" y="41"/>
                    <a:pt x="44" y="41"/>
                  </a:cubicBezTo>
                  <a:cubicBezTo>
                    <a:pt x="45" y="41"/>
                    <a:pt x="46" y="40"/>
                    <a:pt x="46" y="39"/>
                  </a:cubicBezTo>
                  <a:cubicBezTo>
                    <a:pt x="46" y="38"/>
                    <a:pt x="45" y="37"/>
                    <a:pt x="44" y="37"/>
                  </a:cubicBezTo>
                  <a:close/>
                  <a:moveTo>
                    <a:pt x="58" y="30"/>
                  </a:moveTo>
                  <a:cubicBezTo>
                    <a:pt x="57" y="30"/>
                    <a:pt x="56" y="31"/>
                    <a:pt x="56" y="32"/>
                  </a:cubicBezTo>
                  <a:cubicBezTo>
                    <a:pt x="56" y="33"/>
                    <a:pt x="57" y="34"/>
                    <a:pt x="58" y="34"/>
                  </a:cubicBezTo>
                  <a:cubicBezTo>
                    <a:pt x="60" y="34"/>
                    <a:pt x="61" y="33"/>
                    <a:pt x="61" y="32"/>
                  </a:cubicBezTo>
                  <a:cubicBezTo>
                    <a:pt x="61" y="31"/>
                    <a:pt x="60" y="30"/>
                    <a:pt x="58" y="30"/>
                  </a:cubicBezTo>
                  <a:close/>
                  <a:moveTo>
                    <a:pt x="51" y="30"/>
                  </a:moveTo>
                  <a:cubicBezTo>
                    <a:pt x="50" y="30"/>
                    <a:pt x="49" y="31"/>
                    <a:pt x="49" y="32"/>
                  </a:cubicBezTo>
                  <a:cubicBezTo>
                    <a:pt x="49" y="33"/>
                    <a:pt x="50" y="34"/>
                    <a:pt x="51" y="34"/>
                  </a:cubicBezTo>
                  <a:cubicBezTo>
                    <a:pt x="52" y="34"/>
                    <a:pt x="53" y="33"/>
                    <a:pt x="53" y="32"/>
                  </a:cubicBezTo>
                  <a:cubicBezTo>
                    <a:pt x="53" y="31"/>
                    <a:pt x="52" y="30"/>
                    <a:pt x="51" y="30"/>
                  </a:cubicBezTo>
                  <a:close/>
                  <a:moveTo>
                    <a:pt x="44" y="30"/>
                  </a:moveTo>
                  <a:cubicBezTo>
                    <a:pt x="43" y="30"/>
                    <a:pt x="42" y="31"/>
                    <a:pt x="42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4"/>
                    <a:pt x="46" y="33"/>
                    <a:pt x="46" y="32"/>
                  </a:cubicBezTo>
                  <a:cubicBezTo>
                    <a:pt x="46" y="31"/>
                    <a:pt x="45" y="30"/>
                    <a:pt x="44" y="30"/>
                  </a:cubicBezTo>
                  <a:close/>
                  <a:moveTo>
                    <a:pt x="58" y="23"/>
                  </a:moveTo>
                  <a:cubicBezTo>
                    <a:pt x="57" y="23"/>
                    <a:pt x="56" y="24"/>
                    <a:pt x="56" y="25"/>
                  </a:cubicBezTo>
                  <a:cubicBezTo>
                    <a:pt x="56" y="26"/>
                    <a:pt x="57" y="27"/>
                    <a:pt x="58" y="27"/>
                  </a:cubicBezTo>
                  <a:cubicBezTo>
                    <a:pt x="60" y="27"/>
                    <a:pt x="61" y="26"/>
                    <a:pt x="61" y="25"/>
                  </a:cubicBezTo>
                  <a:cubicBezTo>
                    <a:pt x="61" y="24"/>
                    <a:pt x="60" y="23"/>
                    <a:pt x="58" y="23"/>
                  </a:cubicBezTo>
                  <a:close/>
                  <a:moveTo>
                    <a:pt x="51" y="23"/>
                  </a:moveTo>
                  <a:cubicBezTo>
                    <a:pt x="50" y="23"/>
                    <a:pt x="49" y="24"/>
                    <a:pt x="49" y="25"/>
                  </a:cubicBezTo>
                  <a:cubicBezTo>
                    <a:pt x="49" y="26"/>
                    <a:pt x="50" y="27"/>
                    <a:pt x="51" y="27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3" y="24"/>
                    <a:pt x="52" y="23"/>
                    <a:pt x="51" y="23"/>
                  </a:cubicBezTo>
                  <a:close/>
                  <a:moveTo>
                    <a:pt x="44" y="23"/>
                  </a:moveTo>
                  <a:cubicBezTo>
                    <a:pt x="43" y="23"/>
                    <a:pt x="42" y="24"/>
                    <a:pt x="42" y="25"/>
                  </a:cubicBezTo>
                  <a:cubicBezTo>
                    <a:pt x="42" y="26"/>
                    <a:pt x="43" y="27"/>
                    <a:pt x="44" y="27"/>
                  </a:cubicBezTo>
                  <a:cubicBezTo>
                    <a:pt x="45" y="27"/>
                    <a:pt x="46" y="26"/>
                    <a:pt x="46" y="25"/>
                  </a:cubicBezTo>
                  <a:cubicBezTo>
                    <a:pt x="46" y="24"/>
                    <a:pt x="45" y="23"/>
                    <a:pt x="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015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9" name="图片 9"/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</a:blip>
            <a:srcRect/>
            <a:stretch>
              <a:fillRect/>
            </a:stretch>
          </p:blipFill>
          <p:spPr bwMode="auto">
            <a:xfrm>
              <a:off x="5281061" y="4965078"/>
              <a:ext cx="11588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0"/>
            <p:cNvPicPr>
              <a:picLocks noChangeAspect="1" noChangeArrowheads="1"/>
            </p:cNvPicPr>
            <p:nvPr/>
          </p:nvPicPr>
          <p:blipFill>
            <a:blip r:embed="rId2">
              <a:lum bright="40000"/>
            </a:blip>
            <a:srcRect/>
            <a:stretch>
              <a:fillRect/>
            </a:stretch>
          </p:blipFill>
          <p:spPr bwMode="auto">
            <a:xfrm>
              <a:off x="5204861" y="3596653"/>
              <a:ext cx="1160462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空心弧 2"/>
            <p:cNvSpPr/>
            <p:nvPr/>
          </p:nvSpPr>
          <p:spPr bwMode="auto">
            <a:xfrm rot="5400000">
              <a:off x="5079448" y="3455366"/>
              <a:ext cx="1393825" cy="1393825"/>
            </a:xfrm>
            <a:custGeom>
              <a:avLst/>
              <a:gdLst>
                <a:gd name="T0" fmla="*/ 628567 w 1858963"/>
                <a:gd name="T1" fmla="*/ 1808905 h 1858963"/>
                <a:gd name="T2" fmla="*/ 22184 w 1858963"/>
                <a:gd name="T3" fmla="*/ 727619 h 1858963"/>
                <a:gd name="T4" fmla="*/ 1029817 w 1858963"/>
                <a:gd name="T5" fmla="*/ 5430 h 1858963"/>
                <a:gd name="T6" fmla="*/ 1858961 w 1858963"/>
                <a:gd name="T7" fmla="*/ 927060 h 1858963"/>
                <a:gd name="T8" fmla="*/ 1858960 w 1858963"/>
                <a:gd name="T9" fmla="*/ 927061 h 1858963"/>
                <a:gd name="T10" fmla="*/ 1029816 w 1858963"/>
                <a:gd name="T11" fmla="*/ 5431 h 1858963"/>
                <a:gd name="T12" fmla="*/ 22183 w 1858963"/>
                <a:gd name="T13" fmla="*/ 727620 h 1858963"/>
                <a:gd name="T14" fmla="*/ 628566 w 1858963"/>
                <a:gd name="T15" fmla="*/ 1808906 h 1858963"/>
                <a:gd name="T16" fmla="*/ 628567 w 1858963"/>
                <a:gd name="T17" fmla="*/ 1808905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628567" y="1808905"/>
                  </a:moveTo>
                  <a:cubicBezTo>
                    <a:pt x="180492" y="1655586"/>
                    <a:pt x="-80667" y="1189895"/>
                    <a:pt x="22184" y="727619"/>
                  </a:cubicBezTo>
                  <a:cubicBezTo>
                    <a:pt x="125034" y="265343"/>
                    <a:pt x="559005" y="-45692"/>
                    <a:pt x="1029817" y="5430"/>
                  </a:cubicBezTo>
                  <a:cubicBezTo>
                    <a:pt x="1500629" y="56552"/>
                    <a:pt x="1857727" y="453482"/>
                    <a:pt x="1858961" y="927060"/>
                  </a:cubicBezTo>
                  <a:lnTo>
                    <a:pt x="1858960" y="927061"/>
                  </a:lnTo>
                  <a:cubicBezTo>
                    <a:pt x="1857727" y="453483"/>
                    <a:pt x="1500629" y="56553"/>
                    <a:pt x="1029816" y="5431"/>
                  </a:cubicBezTo>
                  <a:cubicBezTo>
                    <a:pt x="559004" y="-45691"/>
                    <a:pt x="125034" y="265344"/>
                    <a:pt x="22183" y="727620"/>
                  </a:cubicBezTo>
                  <a:cubicBezTo>
                    <a:pt x="-80667" y="1189896"/>
                    <a:pt x="180492" y="1655588"/>
                    <a:pt x="628566" y="1808906"/>
                  </a:cubicBezTo>
                  <a:lnTo>
                    <a:pt x="628567" y="180890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015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空心弧 47"/>
            <p:cNvSpPr/>
            <p:nvPr/>
          </p:nvSpPr>
          <p:spPr bwMode="auto">
            <a:xfrm rot="16200000" flipH="1">
              <a:off x="5103261" y="4849191"/>
              <a:ext cx="1393825" cy="1393825"/>
            </a:xfrm>
            <a:custGeom>
              <a:avLst/>
              <a:gdLst>
                <a:gd name="T0" fmla="*/ 0 w 1858963"/>
                <a:gd name="T1" fmla="*/ 929482 h 1858963"/>
                <a:gd name="T2" fmla="*/ 798445 w 1858963"/>
                <a:gd name="T3" fmla="*/ 9283 h 1858963"/>
                <a:gd name="T4" fmla="*/ 1822017 w 1858963"/>
                <a:gd name="T5" fmla="*/ 670026 h 1858963"/>
                <a:gd name="T6" fmla="*/ 1312175 w 1858963"/>
                <a:gd name="T7" fmla="*/ 1776526 h 1858963"/>
                <a:gd name="T8" fmla="*/ 1312174 w 1858963"/>
                <a:gd name="T9" fmla="*/ 1776525 h 1858963"/>
                <a:gd name="T10" fmla="*/ 1822016 w 1858963"/>
                <a:gd name="T11" fmla="*/ 670025 h 1858963"/>
                <a:gd name="T12" fmla="*/ 798444 w 1858963"/>
                <a:gd name="T13" fmla="*/ 9282 h 1858963"/>
                <a:gd name="T14" fmla="*/ -1 w 1858963"/>
                <a:gd name="T15" fmla="*/ 929481 h 1858963"/>
                <a:gd name="T16" fmla="*/ 0 w 1858963"/>
                <a:gd name="T17" fmla="*/ 929482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0" y="929482"/>
                  </a:moveTo>
                  <a:cubicBezTo>
                    <a:pt x="0" y="466767"/>
                    <a:pt x="340351" y="74516"/>
                    <a:pt x="798445" y="9283"/>
                  </a:cubicBezTo>
                  <a:cubicBezTo>
                    <a:pt x="1256539" y="-55950"/>
                    <a:pt x="1692854" y="225703"/>
                    <a:pt x="1822017" y="670026"/>
                  </a:cubicBezTo>
                  <a:cubicBezTo>
                    <a:pt x="1951180" y="1114348"/>
                    <a:pt x="1733850" y="1586013"/>
                    <a:pt x="1312175" y="1776526"/>
                  </a:cubicBezTo>
                  <a:lnTo>
                    <a:pt x="1312174" y="1776525"/>
                  </a:lnTo>
                  <a:cubicBezTo>
                    <a:pt x="1733849" y="1586013"/>
                    <a:pt x="1951179" y="1114348"/>
                    <a:pt x="1822016" y="670025"/>
                  </a:cubicBezTo>
                  <a:cubicBezTo>
                    <a:pt x="1692853" y="225703"/>
                    <a:pt x="1256538" y="-55951"/>
                    <a:pt x="798444" y="9282"/>
                  </a:cubicBezTo>
                  <a:cubicBezTo>
                    <a:pt x="340350" y="74515"/>
                    <a:pt x="-1" y="466766"/>
                    <a:pt x="-1" y="929481"/>
                  </a:cubicBezTo>
                  <a:lnTo>
                    <a:pt x="0" y="9294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015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Freeform 67"/>
            <p:cNvSpPr>
              <a:spLocks noChangeAspect="1" noEditPoints="1"/>
            </p:cNvSpPr>
            <p:nvPr/>
          </p:nvSpPr>
          <p:spPr bwMode="auto">
            <a:xfrm>
              <a:off x="5503311" y="5238128"/>
              <a:ext cx="609600" cy="593725"/>
            </a:xfrm>
            <a:custGeom>
              <a:avLst/>
              <a:gdLst>
                <a:gd name="T0" fmla="*/ 30 w 67"/>
                <a:gd name="T1" fmla="*/ 44 h 65"/>
                <a:gd name="T2" fmla="*/ 18 w 67"/>
                <a:gd name="T3" fmla="*/ 56 h 65"/>
                <a:gd name="T4" fmla="*/ 14 w 67"/>
                <a:gd name="T5" fmla="*/ 56 h 65"/>
                <a:gd name="T6" fmla="*/ 14 w 67"/>
                <a:gd name="T7" fmla="*/ 56 h 65"/>
                <a:gd name="T8" fmla="*/ 13 w 67"/>
                <a:gd name="T9" fmla="*/ 51 h 65"/>
                <a:gd name="T10" fmla="*/ 26 w 67"/>
                <a:gd name="T11" fmla="*/ 39 h 65"/>
                <a:gd name="T12" fmla="*/ 22 w 67"/>
                <a:gd name="T13" fmla="*/ 34 h 65"/>
                <a:gd name="T14" fmla="*/ 9 w 67"/>
                <a:gd name="T15" fmla="*/ 47 h 65"/>
                <a:gd name="T16" fmla="*/ 6 w 67"/>
                <a:gd name="T17" fmla="*/ 48 h 65"/>
                <a:gd name="T18" fmla="*/ 8 w 67"/>
                <a:gd name="T19" fmla="*/ 61 h 65"/>
                <a:gd name="T20" fmla="*/ 8 w 67"/>
                <a:gd name="T21" fmla="*/ 61 h 65"/>
                <a:gd name="T22" fmla="*/ 21 w 67"/>
                <a:gd name="T23" fmla="*/ 62 h 65"/>
                <a:gd name="T24" fmla="*/ 22 w 67"/>
                <a:gd name="T25" fmla="*/ 60 h 65"/>
                <a:gd name="T26" fmla="*/ 34 w 67"/>
                <a:gd name="T27" fmla="*/ 48 h 65"/>
                <a:gd name="T28" fmla="*/ 30 w 67"/>
                <a:gd name="T29" fmla="*/ 44 h 65"/>
                <a:gd name="T30" fmla="*/ 28 w 67"/>
                <a:gd name="T31" fmla="*/ 22 h 65"/>
                <a:gd name="T32" fmla="*/ 58 w 67"/>
                <a:gd name="T33" fmla="*/ 50 h 65"/>
                <a:gd name="T34" fmla="*/ 58 w 67"/>
                <a:gd name="T35" fmla="*/ 61 h 65"/>
                <a:gd name="T36" fmla="*/ 58 w 67"/>
                <a:gd name="T37" fmla="*/ 61 h 65"/>
                <a:gd name="T38" fmla="*/ 48 w 67"/>
                <a:gd name="T39" fmla="*/ 61 h 65"/>
                <a:gd name="T40" fmla="*/ 21 w 67"/>
                <a:gd name="T41" fmla="*/ 29 h 65"/>
                <a:gd name="T42" fmla="*/ 11 w 67"/>
                <a:gd name="T43" fmla="*/ 31 h 65"/>
                <a:gd name="T44" fmla="*/ 0 w 67"/>
                <a:gd name="T45" fmla="*/ 16 h 65"/>
                <a:gd name="T46" fmla="*/ 3 w 67"/>
                <a:gd name="T47" fmla="*/ 13 h 65"/>
                <a:gd name="T48" fmla="*/ 11 w 67"/>
                <a:gd name="T49" fmla="*/ 21 h 65"/>
                <a:gd name="T50" fmla="*/ 17 w 67"/>
                <a:gd name="T51" fmla="*/ 18 h 65"/>
                <a:gd name="T52" fmla="*/ 20 w 67"/>
                <a:gd name="T53" fmla="*/ 12 h 65"/>
                <a:gd name="T54" fmla="*/ 13 w 67"/>
                <a:gd name="T55" fmla="*/ 3 h 65"/>
                <a:gd name="T56" fmla="*/ 15 w 67"/>
                <a:gd name="T57" fmla="*/ 0 h 65"/>
                <a:gd name="T58" fmla="*/ 30 w 67"/>
                <a:gd name="T59" fmla="*/ 12 h 65"/>
                <a:gd name="T60" fmla="*/ 28 w 67"/>
                <a:gd name="T61" fmla="*/ 22 h 65"/>
                <a:gd name="T62" fmla="*/ 60 w 67"/>
                <a:gd name="T63" fmla="*/ 3 h 65"/>
                <a:gd name="T64" fmla="*/ 51 w 67"/>
                <a:gd name="T65" fmla="*/ 8 h 65"/>
                <a:gd name="T66" fmla="*/ 52 w 67"/>
                <a:gd name="T67" fmla="*/ 12 h 65"/>
                <a:gd name="T68" fmla="*/ 38 w 67"/>
                <a:gd name="T69" fmla="*/ 27 h 65"/>
                <a:gd name="T70" fmla="*/ 42 w 67"/>
                <a:gd name="T71" fmla="*/ 31 h 65"/>
                <a:gd name="T72" fmla="*/ 57 w 67"/>
                <a:gd name="T73" fmla="*/ 17 h 65"/>
                <a:gd name="T74" fmla="*/ 61 w 67"/>
                <a:gd name="T75" fmla="*/ 18 h 65"/>
                <a:gd name="T76" fmla="*/ 67 w 67"/>
                <a:gd name="T77" fmla="*/ 9 h 65"/>
                <a:gd name="T78" fmla="*/ 63 w 67"/>
                <a:gd name="T79" fmla="*/ 6 h 65"/>
                <a:gd name="T80" fmla="*/ 60 w 67"/>
                <a:gd name="T81" fmla="*/ 3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65"/>
                <a:gd name="T125" fmla="*/ 67 w 67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65">
                  <a:moveTo>
                    <a:pt x="30" y="44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5" y="57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8"/>
                    <a:pt x="7" y="48"/>
                    <a:pt x="6" y="48"/>
                  </a:cubicBezTo>
                  <a:cubicBezTo>
                    <a:pt x="3" y="51"/>
                    <a:pt x="4" y="57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5"/>
                    <a:pt x="18" y="65"/>
                    <a:pt x="21" y="62"/>
                  </a:cubicBezTo>
                  <a:cubicBezTo>
                    <a:pt x="21" y="61"/>
                    <a:pt x="21" y="60"/>
                    <a:pt x="22" y="6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8" y="22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61" y="53"/>
                    <a:pt x="61" y="58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6" y="63"/>
                    <a:pt x="51" y="64"/>
                    <a:pt x="48" y="6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5" y="32"/>
                    <a:pt x="1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6"/>
                    <a:pt x="30" y="19"/>
                    <a:pt x="28" y="22"/>
                  </a:cubicBezTo>
                  <a:close/>
                  <a:moveTo>
                    <a:pt x="60" y="3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015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Freeform 58"/>
            <p:cNvSpPr>
              <a:spLocks noChangeAspect="1" noEditPoints="1"/>
            </p:cNvSpPr>
            <p:nvPr/>
          </p:nvSpPr>
          <p:spPr bwMode="auto">
            <a:xfrm>
              <a:off x="5352498" y="3874466"/>
              <a:ext cx="739775" cy="593725"/>
            </a:xfrm>
            <a:custGeom>
              <a:avLst/>
              <a:gdLst>
                <a:gd name="T0" fmla="*/ 72 w 81"/>
                <a:gd name="T1" fmla="*/ 5 h 65"/>
                <a:gd name="T2" fmla="*/ 81 w 81"/>
                <a:gd name="T3" fmla="*/ 41 h 65"/>
                <a:gd name="T4" fmla="*/ 34 w 81"/>
                <a:gd name="T5" fmla="*/ 50 h 65"/>
                <a:gd name="T6" fmla="*/ 34 w 81"/>
                <a:gd name="T7" fmla="*/ 5 h 65"/>
                <a:gd name="T8" fmla="*/ 10 w 81"/>
                <a:gd name="T9" fmla="*/ 60 h 65"/>
                <a:gd name="T10" fmla="*/ 23 w 81"/>
                <a:gd name="T11" fmla="*/ 60 h 65"/>
                <a:gd name="T12" fmla="*/ 22 w 81"/>
                <a:gd name="T13" fmla="*/ 56 h 65"/>
                <a:gd name="T14" fmla="*/ 22 w 81"/>
                <a:gd name="T15" fmla="*/ 53 h 65"/>
                <a:gd name="T16" fmla="*/ 15 w 81"/>
                <a:gd name="T17" fmla="*/ 49 h 65"/>
                <a:gd name="T18" fmla="*/ 19 w 81"/>
                <a:gd name="T19" fmla="*/ 0 h 65"/>
                <a:gd name="T20" fmla="*/ 31 w 81"/>
                <a:gd name="T21" fmla="*/ 4 h 65"/>
                <a:gd name="T22" fmla="*/ 27 w 81"/>
                <a:gd name="T23" fmla="*/ 53 h 65"/>
                <a:gd name="T24" fmla="*/ 25 w 81"/>
                <a:gd name="T25" fmla="*/ 55 h 65"/>
                <a:gd name="T26" fmla="*/ 17 w 81"/>
                <a:gd name="T27" fmla="*/ 65 h 65"/>
                <a:gd name="T28" fmla="*/ 10 w 81"/>
                <a:gd name="T29" fmla="*/ 35 h 65"/>
                <a:gd name="T30" fmla="*/ 41 w 81"/>
                <a:gd name="T31" fmla="*/ 12 h 65"/>
                <a:gd name="T32" fmla="*/ 68 w 81"/>
                <a:gd name="T33" fmla="*/ 20 h 65"/>
                <a:gd name="T34" fmla="*/ 41 w 81"/>
                <a:gd name="T35" fmla="*/ 12 h 65"/>
                <a:gd name="T36" fmla="*/ 70 w 81"/>
                <a:gd name="T37" fmla="*/ 42 h 65"/>
                <a:gd name="T38" fmla="*/ 76 w 81"/>
                <a:gd name="T39" fmla="*/ 35 h 65"/>
                <a:gd name="T40" fmla="*/ 72 w 81"/>
                <a:gd name="T41" fmla="*/ 30 h 65"/>
                <a:gd name="T42" fmla="*/ 75 w 81"/>
                <a:gd name="T43" fmla="*/ 32 h 65"/>
                <a:gd name="T44" fmla="*/ 72 w 81"/>
                <a:gd name="T45" fmla="*/ 30 h 65"/>
                <a:gd name="T46" fmla="*/ 72 w 81"/>
                <a:gd name="T47" fmla="*/ 26 h 65"/>
                <a:gd name="T48" fmla="*/ 75 w 81"/>
                <a:gd name="T49" fmla="*/ 25 h 65"/>
                <a:gd name="T50" fmla="*/ 72 w 81"/>
                <a:gd name="T51" fmla="*/ 19 h 65"/>
                <a:gd name="T52" fmla="*/ 75 w 81"/>
                <a:gd name="T53" fmla="*/ 21 h 65"/>
                <a:gd name="T54" fmla="*/ 72 w 81"/>
                <a:gd name="T55" fmla="*/ 19 h 65"/>
                <a:gd name="T56" fmla="*/ 72 w 81"/>
                <a:gd name="T57" fmla="*/ 15 h 65"/>
                <a:gd name="T58" fmla="*/ 75 w 81"/>
                <a:gd name="T59" fmla="*/ 14 h 65"/>
                <a:gd name="T60" fmla="*/ 63 w 81"/>
                <a:gd name="T61" fmla="*/ 38 h 65"/>
                <a:gd name="T62" fmla="*/ 67 w 81"/>
                <a:gd name="T63" fmla="*/ 40 h 65"/>
                <a:gd name="T64" fmla="*/ 63 w 81"/>
                <a:gd name="T65" fmla="*/ 38 h 65"/>
                <a:gd name="T66" fmla="*/ 63 w 81"/>
                <a:gd name="T67" fmla="*/ 33 h 65"/>
                <a:gd name="T68" fmla="*/ 67 w 81"/>
                <a:gd name="T69" fmla="*/ 31 h 65"/>
                <a:gd name="T70" fmla="*/ 63 w 81"/>
                <a:gd name="T71" fmla="*/ 24 h 65"/>
                <a:gd name="T72" fmla="*/ 67 w 81"/>
                <a:gd name="T73" fmla="*/ 26 h 65"/>
                <a:gd name="T74" fmla="*/ 63 w 81"/>
                <a:gd name="T75" fmla="*/ 24 h 65"/>
                <a:gd name="T76" fmla="*/ 56 w 81"/>
                <a:gd name="T77" fmla="*/ 39 h 65"/>
                <a:gd name="T78" fmla="*/ 61 w 81"/>
                <a:gd name="T79" fmla="*/ 39 h 65"/>
                <a:gd name="T80" fmla="*/ 51 w 81"/>
                <a:gd name="T81" fmla="*/ 37 h 65"/>
                <a:gd name="T82" fmla="*/ 51 w 81"/>
                <a:gd name="T83" fmla="*/ 41 h 65"/>
                <a:gd name="T84" fmla="*/ 51 w 81"/>
                <a:gd name="T85" fmla="*/ 37 h 65"/>
                <a:gd name="T86" fmla="*/ 42 w 81"/>
                <a:gd name="T87" fmla="*/ 39 h 65"/>
                <a:gd name="T88" fmla="*/ 46 w 81"/>
                <a:gd name="T89" fmla="*/ 39 h 65"/>
                <a:gd name="T90" fmla="*/ 58 w 81"/>
                <a:gd name="T91" fmla="*/ 30 h 65"/>
                <a:gd name="T92" fmla="*/ 58 w 81"/>
                <a:gd name="T93" fmla="*/ 34 h 65"/>
                <a:gd name="T94" fmla="*/ 58 w 81"/>
                <a:gd name="T95" fmla="*/ 30 h 65"/>
                <a:gd name="T96" fmla="*/ 49 w 81"/>
                <a:gd name="T97" fmla="*/ 32 h 65"/>
                <a:gd name="T98" fmla="*/ 53 w 81"/>
                <a:gd name="T99" fmla="*/ 32 h 65"/>
                <a:gd name="T100" fmla="*/ 44 w 81"/>
                <a:gd name="T101" fmla="*/ 30 h 65"/>
                <a:gd name="T102" fmla="*/ 44 w 81"/>
                <a:gd name="T103" fmla="*/ 34 h 65"/>
                <a:gd name="T104" fmla="*/ 44 w 81"/>
                <a:gd name="T105" fmla="*/ 30 h 65"/>
                <a:gd name="T106" fmla="*/ 56 w 81"/>
                <a:gd name="T107" fmla="*/ 25 h 65"/>
                <a:gd name="T108" fmla="*/ 61 w 81"/>
                <a:gd name="T109" fmla="*/ 25 h 65"/>
                <a:gd name="T110" fmla="*/ 51 w 81"/>
                <a:gd name="T111" fmla="*/ 23 h 65"/>
                <a:gd name="T112" fmla="*/ 51 w 81"/>
                <a:gd name="T113" fmla="*/ 27 h 65"/>
                <a:gd name="T114" fmla="*/ 51 w 81"/>
                <a:gd name="T115" fmla="*/ 23 h 65"/>
                <a:gd name="T116" fmla="*/ 42 w 81"/>
                <a:gd name="T117" fmla="*/ 25 h 65"/>
                <a:gd name="T118" fmla="*/ 46 w 81"/>
                <a:gd name="T119" fmla="*/ 25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"/>
                <a:gd name="T181" fmla="*/ 0 h 65"/>
                <a:gd name="T182" fmla="*/ 81 w 81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" h="65">
                  <a:moveTo>
                    <a:pt x="34" y="5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7" y="5"/>
                    <a:pt x="81" y="9"/>
                    <a:pt x="81" y="1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6"/>
                    <a:pt x="77" y="50"/>
                    <a:pt x="72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13" y="37"/>
                  </a:moveTo>
                  <a:cubicBezTo>
                    <a:pt x="4" y="50"/>
                    <a:pt x="6" y="57"/>
                    <a:pt x="10" y="60"/>
                  </a:cubicBezTo>
                  <a:cubicBezTo>
                    <a:pt x="12" y="61"/>
                    <a:pt x="15" y="62"/>
                    <a:pt x="17" y="62"/>
                  </a:cubicBezTo>
                  <a:cubicBezTo>
                    <a:pt x="19" y="62"/>
                    <a:pt x="22" y="61"/>
                    <a:pt x="23" y="60"/>
                  </a:cubicBezTo>
                  <a:cubicBezTo>
                    <a:pt x="23" y="59"/>
                    <a:pt x="23" y="58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1"/>
                    <a:pt x="29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8" y="57"/>
                    <a:pt x="27" y="60"/>
                    <a:pt x="25" y="62"/>
                  </a:cubicBezTo>
                  <a:cubicBezTo>
                    <a:pt x="24" y="64"/>
                    <a:pt x="21" y="65"/>
                    <a:pt x="17" y="65"/>
                  </a:cubicBezTo>
                  <a:cubicBezTo>
                    <a:pt x="14" y="65"/>
                    <a:pt x="11" y="65"/>
                    <a:pt x="8" y="63"/>
                  </a:cubicBezTo>
                  <a:cubicBezTo>
                    <a:pt x="2" y="59"/>
                    <a:pt x="0" y="51"/>
                    <a:pt x="10" y="35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41" y="12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70" y="35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5"/>
                    <a:pt x="70" y="35"/>
                    <a:pt x="70" y="35"/>
                  </a:cubicBezTo>
                  <a:close/>
                  <a:moveTo>
                    <a:pt x="72" y="3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  <a:moveTo>
                    <a:pt x="72" y="25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19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4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63" y="38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63" y="31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3" y="24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3" y="24"/>
                    <a:pt x="63" y="24"/>
                    <a:pt x="63" y="24"/>
                  </a:cubicBezTo>
                  <a:close/>
                  <a:moveTo>
                    <a:pt x="58" y="37"/>
                  </a:moveTo>
                  <a:cubicBezTo>
                    <a:pt x="57" y="37"/>
                    <a:pt x="56" y="38"/>
                    <a:pt x="56" y="39"/>
                  </a:cubicBezTo>
                  <a:cubicBezTo>
                    <a:pt x="56" y="40"/>
                    <a:pt x="57" y="41"/>
                    <a:pt x="58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8"/>
                    <a:pt x="60" y="37"/>
                    <a:pt x="58" y="37"/>
                  </a:cubicBezTo>
                  <a:close/>
                  <a:moveTo>
                    <a:pt x="51" y="37"/>
                  </a:moveTo>
                  <a:cubicBezTo>
                    <a:pt x="50" y="37"/>
                    <a:pt x="49" y="38"/>
                    <a:pt x="49" y="39"/>
                  </a:cubicBezTo>
                  <a:cubicBezTo>
                    <a:pt x="49" y="40"/>
                    <a:pt x="50" y="41"/>
                    <a:pt x="51" y="41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lose/>
                  <a:moveTo>
                    <a:pt x="44" y="37"/>
                  </a:moveTo>
                  <a:cubicBezTo>
                    <a:pt x="43" y="37"/>
                    <a:pt x="42" y="38"/>
                    <a:pt x="42" y="39"/>
                  </a:cubicBezTo>
                  <a:cubicBezTo>
                    <a:pt x="42" y="40"/>
                    <a:pt x="43" y="41"/>
                    <a:pt x="44" y="41"/>
                  </a:cubicBezTo>
                  <a:cubicBezTo>
                    <a:pt x="45" y="41"/>
                    <a:pt x="46" y="40"/>
                    <a:pt x="46" y="39"/>
                  </a:cubicBezTo>
                  <a:cubicBezTo>
                    <a:pt x="46" y="38"/>
                    <a:pt x="45" y="37"/>
                    <a:pt x="44" y="37"/>
                  </a:cubicBezTo>
                  <a:close/>
                  <a:moveTo>
                    <a:pt x="58" y="30"/>
                  </a:moveTo>
                  <a:cubicBezTo>
                    <a:pt x="57" y="30"/>
                    <a:pt x="56" y="31"/>
                    <a:pt x="56" y="32"/>
                  </a:cubicBezTo>
                  <a:cubicBezTo>
                    <a:pt x="56" y="33"/>
                    <a:pt x="57" y="34"/>
                    <a:pt x="58" y="34"/>
                  </a:cubicBezTo>
                  <a:cubicBezTo>
                    <a:pt x="60" y="34"/>
                    <a:pt x="61" y="33"/>
                    <a:pt x="61" y="32"/>
                  </a:cubicBezTo>
                  <a:cubicBezTo>
                    <a:pt x="61" y="31"/>
                    <a:pt x="60" y="30"/>
                    <a:pt x="58" y="30"/>
                  </a:cubicBezTo>
                  <a:close/>
                  <a:moveTo>
                    <a:pt x="51" y="30"/>
                  </a:moveTo>
                  <a:cubicBezTo>
                    <a:pt x="50" y="30"/>
                    <a:pt x="49" y="31"/>
                    <a:pt x="49" y="32"/>
                  </a:cubicBezTo>
                  <a:cubicBezTo>
                    <a:pt x="49" y="33"/>
                    <a:pt x="50" y="34"/>
                    <a:pt x="51" y="34"/>
                  </a:cubicBezTo>
                  <a:cubicBezTo>
                    <a:pt x="52" y="34"/>
                    <a:pt x="53" y="33"/>
                    <a:pt x="53" y="32"/>
                  </a:cubicBezTo>
                  <a:cubicBezTo>
                    <a:pt x="53" y="31"/>
                    <a:pt x="52" y="30"/>
                    <a:pt x="51" y="30"/>
                  </a:cubicBezTo>
                  <a:close/>
                  <a:moveTo>
                    <a:pt x="44" y="30"/>
                  </a:moveTo>
                  <a:cubicBezTo>
                    <a:pt x="43" y="30"/>
                    <a:pt x="42" y="31"/>
                    <a:pt x="42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4"/>
                    <a:pt x="46" y="33"/>
                    <a:pt x="46" y="32"/>
                  </a:cubicBezTo>
                  <a:cubicBezTo>
                    <a:pt x="46" y="31"/>
                    <a:pt x="45" y="30"/>
                    <a:pt x="44" y="30"/>
                  </a:cubicBezTo>
                  <a:close/>
                  <a:moveTo>
                    <a:pt x="58" y="23"/>
                  </a:moveTo>
                  <a:cubicBezTo>
                    <a:pt x="57" y="23"/>
                    <a:pt x="56" y="24"/>
                    <a:pt x="56" y="25"/>
                  </a:cubicBezTo>
                  <a:cubicBezTo>
                    <a:pt x="56" y="26"/>
                    <a:pt x="57" y="27"/>
                    <a:pt x="58" y="27"/>
                  </a:cubicBezTo>
                  <a:cubicBezTo>
                    <a:pt x="60" y="27"/>
                    <a:pt x="61" y="26"/>
                    <a:pt x="61" y="25"/>
                  </a:cubicBezTo>
                  <a:cubicBezTo>
                    <a:pt x="61" y="24"/>
                    <a:pt x="60" y="23"/>
                    <a:pt x="58" y="23"/>
                  </a:cubicBezTo>
                  <a:close/>
                  <a:moveTo>
                    <a:pt x="51" y="23"/>
                  </a:moveTo>
                  <a:cubicBezTo>
                    <a:pt x="50" y="23"/>
                    <a:pt x="49" y="24"/>
                    <a:pt x="49" y="25"/>
                  </a:cubicBezTo>
                  <a:cubicBezTo>
                    <a:pt x="49" y="26"/>
                    <a:pt x="50" y="27"/>
                    <a:pt x="51" y="27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3" y="24"/>
                    <a:pt x="52" y="23"/>
                    <a:pt x="51" y="23"/>
                  </a:cubicBezTo>
                  <a:close/>
                  <a:moveTo>
                    <a:pt x="44" y="23"/>
                  </a:moveTo>
                  <a:cubicBezTo>
                    <a:pt x="43" y="23"/>
                    <a:pt x="42" y="24"/>
                    <a:pt x="42" y="25"/>
                  </a:cubicBezTo>
                  <a:cubicBezTo>
                    <a:pt x="42" y="26"/>
                    <a:pt x="43" y="27"/>
                    <a:pt x="44" y="27"/>
                  </a:cubicBezTo>
                  <a:cubicBezTo>
                    <a:pt x="45" y="27"/>
                    <a:pt x="46" y="26"/>
                    <a:pt x="46" y="25"/>
                  </a:cubicBezTo>
                  <a:cubicBezTo>
                    <a:pt x="46" y="24"/>
                    <a:pt x="45" y="23"/>
                    <a:pt x="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015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5" name="文本框 45"/>
          <p:cNvSpPr txBox="1">
            <a:spLocks noChangeArrowheads="1"/>
          </p:cNvSpPr>
          <p:nvPr/>
        </p:nvSpPr>
        <p:spPr bwMode="auto">
          <a:xfrm>
            <a:off x="3724772" y="1043361"/>
            <a:ext cx="1167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800" dirty="0">
                <a:latin typeface="隶书" panose="02010509060101010101" pitchFamily="49" charset="-122"/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2695013" y="1389609"/>
            <a:ext cx="2196958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微软雅黑 Light" panose="020B0502040204020203" pitchFamily="34" charset="-122"/>
              </a:rPr>
              <a:t>点击输入本栏的具体文字，简明扼要的说明分项内容</a:t>
            </a:r>
            <a:endParaRPr lang="zh-CN" altLang="en-US" sz="900" dirty="0">
              <a:latin typeface="隶书" panose="02010509060101010101" pitchFamily="49" charset="-122"/>
              <a:ea typeface="微软雅黑 Light" panose="020B0502040204020203" pitchFamily="34" charset="-122"/>
            </a:endParaRPr>
          </a:p>
        </p:txBody>
      </p:sp>
      <p:sp>
        <p:nvSpPr>
          <p:cNvPr id="17" name="文本框 45"/>
          <p:cNvSpPr txBox="1">
            <a:spLocks noChangeArrowheads="1"/>
          </p:cNvSpPr>
          <p:nvPr/>
        </p:nvSpPr>
        <p:spPr bwMode="auto">
          <a:xfrm>
            <a:off x="3756011" y="2137080"/>
            <a:ext cx="1167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800" dirty="0">
                <a:latin typeface="隶书" panose="02010509060101010101" pitchFamily="49" charset="-122"/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18" name="文本框 49"/>
          <p:cNvSpPr txBox="1">
            <a:spLocks noChangeArrowheads="1"/>
          </p:cNvSpPr>
          <p:nvPr/>
        </p:nvSpPr>
        <p:spPr bwMode="auto">
          <a:xfrm>
            <a:off x="2623025" y="2483328"/>
            <a:ext cx="2300185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微软雅黑 Light" panose="020B0502040204020203" pitchFamily="34" charset="-122"/>
              </a:rPr>
              <a:t>点击输入本栏的具体文字，简明扼要的说明分项内容</a:t>
            </a:r>
            <a:endParaRPr lang="zh-CN" altLang="en-US" sz="900" dirty="0">
              <a:latin typeface="隶书" panose="02010509060101010101" pitchFamily="49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45"/>
          <p:cNvSpPr txBox="1">
            <a:spLocks noChangeArrowheads="1"/>
          </p:cNvSpPr>
          <p:nvPr/>
        </p:nvSpPr>
        <p:spPr bwMode="auto">
          <a:xfrm>
            <a:off x="7327686" y="2373114"/>
            <a:ext cx="1167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800" dirty="0">
                <a:latin typeface="隶书" panose="02010509060101010101" pitchFamily="49" charset="-122"/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20" name="文本框 49"/>
          <p:cNvSpPr txBox="1">
            <a:spLocks noChangeArrowheads="1"/>
          </p:cNvSpPr>
          <p:nvPr/>
        </p:nvSpPr>
        <p:spPr bwMode="auto">
          <a:xfrm>
            <a:off x="7306768" y="2668823"/>
            <a:ext cx="2196958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微软雅黑 Light" panose="020B0502040204020203" pitchFamily="34" charset="-122"/>
              </a:rPr>
              <a:t>点击输入本栏的具体文字，简明扼要的说明分项内容</a:t>
            </a:r>
            <a:endParaRPr lang="zh-CN" altLang="en-US" sz="900" dirty="0">
              <a:latin typeface="隶书" panose="02010509060101010101" pitchFamily="49" charset="-122"/>
              <a:ea typeface="微软雅黑 Light" panose="020B0502040204020203" pitchFamily="34" charset="-122"/>
            </a:endParaRPr>
          </a:p>
        </p:txBody>
      </p:sp>
      <p:sp>
        <p:nvSpPr>
          <p:cNvPr id="21" name="文本框 45"/>
          <p:cNvSpPr txBox="1">
            <a:spLocks noChangeArrowheads="1"/>
          </p:cNvSpPr>
          <p:nvPr/>
        </p:nvSpPr>
        <p:spPr bwMode="auto">
          <a:xfrm>
            <a:off x="7306768" y="3519703"/>
            <a:ext cx="1167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800" dirty="0">
                <a:latin typeface="隶书" panose="02010509060101010101" pitchFamily="49" charset="-122"/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285850" y="3815412"/>
            <a:ext cx="2196958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微软雅黑 Light" panose="020B0502040204020203" pitchFamily="34" charset="-122"/>
              </a:rPr>
              <a:t>点击输入本栏的具体文字，简明扼要的说明分项内容</a:t>
            </a:r>
            <a:endParaRPr lang="zh-CN" altLang="en-US" sz="900" dirty="0">
              <a:latin typeface="隶书" panose="02010509060101010101" pitchFamily="49" charset="-122"/>
              <a:ea typeface="微软雅黑 Light" panose="020B0502040204020203" pitchFamily="34" charset="-122"/>
            </a:endParaRPr>
          </a:p>
        </p:txBody>
      </p:sp>
      <p:pic>
        <p:nvPicPr>
          <p:cNvPr id="24" name="图片 23" descr="图片包含 动物, 户外, 哺乳动物, 骑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721"/>
            <a:ext cx="4461225" cy="4908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马, 站立, 户外, 动物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81" y="1074057"/>
            <a:ext cx="4307480" cy="5783943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275758" y="621044"/>
            <a:ext cx="1368616" cy="2886527"/>
            <a:chOff x="8275758" y="621044"/>
            <a:chExt cx="1368616" cy="2886527"/>
          </a:xfrm>
        </p:grpSpPr>
        <p:grpSp>
          <p:nvGrpSpPr>
            <p:cNvPr id="13" name="组合 12"/>
            <p:cNvGrpSpPr/>
            <p:nvPr/>
          </p:nvGrpSpPr>
          <p:grpSpPr>
            <a:xfrm>
              <a:off x="8275758" y="621044"/>
              <a:ext cx="1368616" cy="1181455"/>
              <a:chOff x="7256865" y="848813"/>
              <a:chExt cx="1368616" cy="1181455"/>
            </a:xfrm>
          </p:grpSpPr>
          <p:pic>
            <p:nvPicPr>
              <p:cNvPr id="14" name="图片 13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6865" y="848813"/>
                <a:ext cx="1368616" cy="1181455"/>
              </a:xfrm>
              <a:prstGeom prst="rect">
                <a:avLst/>
              </a:prstGeom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7496241" y="992162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贰</a:t>
                </a: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8338162" y="1945848"/>
              <a:ext cx="1154162" cy="156172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请在此处添加详细描述文本语言描述尽量简洁生动。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892676" y="628742"/>
            <a:ext cx="1379392" cy="2986406"/>
            <a:chOff x="1892676" y="628742"/>
            <a:chExt cx="1379392" cy="2986406"/>
          </a:xfrm>
        </p:grpSpPr>
        <p:grpSp>
          <p:nvGrpSpPr>
            <p:cNvPr id="6" name="组合 5"/>
            <p:cNvGrpSpPr/>
            <p:nvPr/>
          </p:nvGrpSpPr>
          <p:grpSpPr>
            <a:xfrm>
              <a:off x="1892676" y="628742"/>
              <a:ext cx="1379392" cy="1190757"/>
              <a:chOff x="7466415" y="822239"/>
              <a:chExt cx="1379392" cy="1190757"/>
            </a:xfrm>
          </p:grpSpPr>
          <p:pic>
            <p:nvPicPr>
              <p:cNvPr id="7" name="图片 6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4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6415" y="822239"/>
                <a:ext cx="1379392" cy="1190757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7736512" y="965589"/>
                <a:ext cx="7489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壹</a:t>
                </a: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1957273" y="2053425"/>
              <a:ext cx="1154162" cy="156172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请在此处添加详细描述文本语言描述尽量简洁生动。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67539" y="4079501"/>
            <a:ext cx="2591630" cy="1561723"/>
            <a:chOff x="8367539" y="4079501"/>
            <a:chExt cx="2591630" cy="1561723"/>
          </a:xfrm>
        </p:grpSpPr>
        <p:grpSp>
          <p:nvGrpSpPr>
            <p:cNvPr id="3" name="组合 2"/>
            <p:cNvGrpSpPr/>
            <p:nvPr/>
          </p:nvGrpSpPr>
          <p:grpSpPr>
            <a:xfrm>
              <a:off x="8367539" y="4126286"/>
              <a:ext cx="1379392" cy="1190757"/>
              <a:chOff x="7466415" y="822239"/>
              <a:chExt cx="1379392" cy="1190757"/>
            </a:xfrm>
          </p:grpSpPr>
          <p:pic>
            <p:nvPicPr>
              <p:cNvPr id="4" name="图片 3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4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6415" y="822239"/>
                <a:ext cx="1379392" cy="1190757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7736512" y="965589"/>
                <a:ext cx="7489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肆</a:t>
                </a: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9805007" y="4079501"/>
              <a:ext cx="1154162" cy="156172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请在此处添加详细描述文本语言描述尽量简洁生动。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4009" y="4038394"/>
            <a:ext cx="2617333" cy="1660893"/>
            <a:chOff x="581457" y="3678908"/>
            <a:chExt cx="2617333" cy="1660893"/>
          </a:xfrm>
        </p:grpSpPr>
        <p:grpSp>
          <p:nvGrpSpPr>
            <p:cNvPr id="16" name="组合 15"/>
            <p:cNvGrpSpPr/>
            <p:nvPr/>
          </p:nvGrpSpPr>
          <p:grpSpPr>
            <a:xfrm>
              <a:off x="1830174" y="3678908"/>
              <a:ext cx="1368616" cy="1181455"/>
              <a:chOff x="7256865" y="848813"/>
              <a:chExt cx="1368616" cy="1181455"/>
            </a:xfrm>
          </p:grpSpPr>
          <p:pic>
            <p:nvPicPr>
              <p:cNvPr id="17" name="图片 16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6865" y="848813"/>
                <a:ext cx="1368616" cy="1181455"/>
              </a:xfrm>
              <a:prstGeom prst="rect">
                <a:avLst/>
              </a:prstGeom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7496241" y="992162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叁</a:t>
                </a: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581457" y="3778078"/>
              <a:ext cx="1154162" cy="156172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ea typeface="微软雅黑 Light" panose="020B0502040204020203" pitchFamily="34" charset="-122"/>
                </a:rPr>
                <a:t>请在此处添加详细描述文本语言描述尽量简洁生动。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动物, 户外, 哺乳动物, 骑&#10;&#10;已生成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911">
            <a:off x="-3262251" y="-336454"/>
            <a:ext cx="7352158" cy="809000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7313844">
            <a:off x="2877069" y="1721077"/>
            <a:ext cx="1797050" cy="755650"/>
            <a:chOff x="4415584" y="1416277"/>
            <a:chExt cx="1797050" cy="755650"/>
          </a:xfrm>
          <a:solidFill>
            <a:schemeClr val="tx1"/>
          </a:solidFill>
        </p:grpSpPr>
        <p:cxnSp>
          <p:nvCxnSpPr>
            <p:cNvPr id="4" name="直接箭头连接符 3"/>
            <p:cNvCxnSpPr>
              <a:stCxn id="5" idx="1"/>
            </p:cNvCxnSpPr>
            <p:nvPr/>
          </p:nvCxnSpPr>
          <p:spPr bwMode="auto">
            <a:xfrm flipH="1" flipV="1">
              <a:off x="4415584" y="1416277"/>
              <a:ext cx="1712912" cy="67151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 bwMode="auto">
            <a:xfrm>
              <a:off x="6114209" y="2071914"/>
              <a:ext cx="98425" cy="100013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9293715">
            <a:off x="3109234" y="2852702"/>
            <a:ext cx="1797050" cy="755650"/>
            <a:chOff x="4415584" y="1416277"/>
            <a:chExt cx="1797050" cy="755650"/>
          </a:xfrm>
          <a:solidFill>
            <a:schemeClr val="tx1"/>
          </a:solidFill>
        </p:grpSpPr>
        <p:cxnSp>
          <p:nvCxnSpPr>
            <p:cNvPr id="10" name="直接箭头连接符 9"/>
            <p:cNvCxnSpPr>
              <a:stCxn id="11" idx="1"/>
            </p:cNvCxnSpPr>
            <p:nvPr/>
          </p:nvCxnSpPr>
          <p:spPr bwMode="auto">
            <a:xfrm flipH="1" flipV="1">
              <a:off x="4415584" y="1416277"/>
              <a:ext cx="1712912" cy="67151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 bwMode="auto">
            <a:xfrm>
              <a:off x="6114209" y="2071914"/>
              <a:ext cx="98425" cy="100013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0800000">
            <a:off x="3116107" y="4021524"/>
            <a:ext cx="1797050" cy="755650"/>
            <a:chOff x="4415584" y="1416277"/>
            <a:chExt cx="1797050" cy="755650"/>
          </a:xfrm>
          <a:solidFill>
            <a:schemeClr val="tx1"/>
          </a:solidFill>
        </p:grpSpPr>
        <p:cxnSp>
          <p:nvCxnSpPr>
            <p:cNvPr id="13" name="直接箭头连接符 12"/>
            <p:cNvCxnSpPr>
              <a:stCxn id="14" idx="1"/>
            </p:cNvCxnSpPr>
            <p:nvPr/>
          </p:nvCxnSpPr>
          <p:spPr bwMode="auto">
            <a:xfrm flipH="1" flipV="1">
              <a:off x="4415584" y="1416277"/>
              <a:ext cx="1712912" cy="67151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 bwMode="auto">
            <a:xfrm>
              <a:off x="6114209" y="2071914"/>
              <a:ext cx="98425" cy="100013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416648" y="563691"/>
            <a:ext cx="3739485" cy="12343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45388" y="2504057"/>
            <a:ext cx="3739485" cy="1204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16647" y="4628395"/>
            <a:ext cx="3739485" cy="12409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pic>
        <p:nvPicPr>
          <p:cNvPr id="21" name="图片 20" descr="图片包含 户外艺术系列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7340">
            <a:off x="-316365" y="3260417"/>
            <a:ext cx="4638675" cy="6276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雪花, 户外, 国家/地区, 滑雪&#10;&#10;已生成极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4597596"/>
            <a:ext cx="12192000" cy="28008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49327" y="1344852"/>
            <a:ext cx="3570208" cy="241434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sp>
        <p:nvSpPr>
          <p:cNvPr id="6" name="矩形 5"/>
          <p:cNvSpPr/>
          <p:nvPr/>
        </p:nvSpPr>
        <p:spPr>
          <a:xfrm>
            <a:off x="2124070" y="1344852"/>
            <a:ext cx="3570208" cy="241434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921829" y="1219200"/>
            <a:ext cx="0" cy="2670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图片包含 户外艺术系列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9333">
            <a:off x="-4715616" y="-5107402"/>
            <a:ext cx="7548724" cy="10214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648205" y="3080817"/>
            <a:ext cx="10988260" cy="5528133"/>
            <a:chOff x="2648205" y="3080817"/>
            <a:chExt cx="10988260" cy="552813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2812" y="3080817"/>
              <a:ext cx="8373653" cy="5528133"/>
            </a:xfrm>
            <a:prstGeom prst="rect">
              <a:avLst/>
            </a:prstGeom>
          </p:spPr>
        </p:pic>
        <p:pic>
          <p:nvPicPr>
            <p:cNvPr id="5" name="图片 4" descr="图片包含 动物, 文字&#10;&#10;已生成极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05" y="3412503"/>
              <a:ext cx="4895212" cy="3606376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1767">
            <a:off x="2590801" y="236697"/>
            <a:ext cx="6367364" cy="561263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256864" y="715102"/>
            <a:ext cx="1689173" cy="1458175"/>
            <a:chOff x="7256864" y="715102"/>
            <a:chExt cx="1689173" cy="1458175"/>
          </a:xfrm>
        </p:grpSpPr>
        <p:pic>
          <p:nvPicPr>
            <p:cNvPr id="9" name="图片 8" descr="图片包含 美食&#10;&#10;已生成高可信度的说明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64" y="715102"/>
              <a:ext cx="1689173" cy="145817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701340" y="982520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聘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372160" y="715102"/>
            <a:ext cx="1292662" cy="2936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谢谢聆听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648205" y="3080817"/>
            <a:ext cx="10988260" cy="5528133"/>
            <a:chOff x="2648205" y="3080817"/>
            <a:chExt cx="10988260" cy="552813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2812" y="3080817"/>
              <a:ext cx="8373653" cy="5528133"/>
            </a:xfrm>
            <a:prstGeom prst="rect">
              <a:avLst/>
            </a:prstGeom>
          </p:spPr>
        </p:pic>
        <p:pic>
          <p:nvPicPr>
            <p:cNvPr id="5" name="图片 4" descr="图片包含 动物, 文字&#10;&#10;已生成极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05" y="3412503"/>
              <a:ext cx="4895212" cy="3606376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1767">
            <a:off x="2590801" y="236697"/>
            <a:ext cx="6367364" cy="561263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256864" y="715102"/>
            <a:ext cx="1689173" cy="1458175"/>
            <a:chOff x="7256864" y="715102"/>
            <a:chExt cx="1689173" cy="1458175"/>
          </a:xfrm>
        </p:grpSpPr>
        <p:pic>
          <p:nvPicPr>
            <p:cNvPr id="9" name="图片 8" descr="图片包含 美食&#10;&#10;已生成高可信度的说明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64" y="715102"/>
              <a:ext cx="1689173" cy="145817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701340" y="982520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壹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688728" y="1191756"/>
            <a:ext cx="2123658" cy="20549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动物, 哺乳动物, 马, 外表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61" y="235670"/>
            <a:ext cx="3324244" cy="6858000"/>
          </a:xfrm>
          <a:prstGeom prst="rect">
            <a:avLst/>
          </a:prstGeom>
        </p:spPr>
      </p:pic>
      <p:sp>
        <p:nvSpPr>
          <p:cNvPr id="7" name="弧形 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64353">
            <a:off x="1115727" y="768572"/>
            <a:ext cx="4865688" cy="5273675"/>
          </a:xfrm>
          <a:prstGeom prst="arc">
            <a:avLst>
              <a:gd name="adj1" fmla="val 16200000"/>
              <a:gd name="adj2" fmla="val 5866389"/>
            </a:avLst>
          </a:prstGeom>
          <a:ln>
            <a:solidFill>
              <a:srgbClr val="7B7C8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8" name="弧形 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64353">
            <a:off x="1434961" y="955404"/>
            <a:ext cx="4865687" cy="5273675"/>
          </a:xfrm>
          <a:prstGeom prst="arc">
            <a:avLst>
              <a:gd name="adj1" fmla="val 16200000"/>
              <a:gd name="adj2" fmla="val 5866389"/>
            </a:avLst>
          </a:prstGeom>
          <a:ln>
            <a:solidFill>
              <a:srgbClr val="7B7C8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9" name="弧形 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64353">
            <a:off x="903723" y="1286308"/>
            <a:ext cx="4865687" cy="5273675"/>
          </a:xfrm>
          <a:prstGeom prst="arc">
            <a:avLst>
              <a:gd name="adj1" fmla="val 16200000"/>
              <a:gd name="adj2" fmla="val 5866389"/>
            </a:avLst>
          </a:prstGeom>
          <a:ln>
            <a:solidFill>
              <a:srgbClr val="7B7C8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448403" y="421717"/>
            <a:ext cx="1689173" cy="1458175"/>
            <a:chOff x="7256864" y="715102"/>
            <a:chExt cx="1689173" cy="1458175"/>
          </a:xfrm>
        </p:grpSpPr>
        <p:pic>
          <p:nvPicPr>
            <p:cNvPr id="11" name="图片 10" descr="图片包含 美食&#10;&#10;已生成高可信度的说明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64" y="715102"/>
              <a:ext cx="1689173" cy="145817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701340" y="982520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79641" y="2397628"/>
            <a:ext cx="1689173" cy="1458175"/>
            <a:chOff x="7256864" y="715102"/>
            <a:chExt cx="1689173" cy="1458175"/>
          </a:xfrm>
        </p:grpSpPr>
        <p:pic>
          <p:nvPicPr>
            <p:cNvPr id="14" name="图片 13" descr="图片包含 美食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64" y="715102"/>
              <a:ext cx="1689173" cy="145817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701340" y="982520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贰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41173" y="4662103"/>
            <a:ext cx="1689173" cy="1458175"/>
            <a:chOff x="7256864" y="715102"/>
            <a:chExt cx="1689173" cy="1458175"/>
          </a:xfrm>
        </p:grpSpPr>
        <p:pic>
          <p:nvPicPr>
            <p:cNvPr id="17" name="图片 16" descr="图片包含 美食&#10;&#10;已生成高可信度的说明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64" y="715102"/>
              <a:ext cx="1689173" cy="1458175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701340" y="982520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叁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582052" y="658221"/>
            <a:ext cx="3739485" cy="11660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754694" y="2498653"/>
            <a:ext cx="3739485" cy="11660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476702" y="4925951"/>
            <a:ext cx="3739485" cy="11660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8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99349" y="1379776"/>
            <a:ext cx="7300036" cy="404493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93966" y="2425809"/>
            <a:ext cx="4924425" cy="172064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4" name="图片 3" descr="图片包含 恐龙, 动物, 爬行动物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15" y="3828105"/>
            <a:ext cx="4537152" cy="302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02858" y="798287"/>
            <a:ext cx="5653314" cy="5653314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3" name="图片 2" descr="图片包含 马, 站立, 户外, 动物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10" y="2790825"/>
            <a:ext cx="3028950" cy="40671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93531" y="1204464"/>
            <a:ext cx="2400657" cy="15863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ea typeface="微软雅黑 Light" panose="020B0502040204020203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13513" y="1204464"/>
            <a:ext cx="1689173" cy="4728685"/>
            <a:chOff x="613513" y="1204464"/>
            <a:chExt cx="1689173" cy="4728685"/>
          </a:xfrm>
        </p:grpSpPr>
        <p:grpSp>
          <p:nvGrpSpPr>
            <p:cNvPr id="6" name="组合 5"/>
            <p:cNvGrpSpPr/>
            <p:nvPr/>
          </p:nvGrpSpPr>
          <p:grpSpPr>
            <a:xfrm>
              <a:off x="613513" y="1204464"/>
              <a:ext cx="1689173" cy="1458175"/>
              <a:chOff x="7256864" y="715102"/>
              <a:chExt cx="1689173" cy="1458175"/>
            </a:xfrm>
          </p:grpSpPr>
          <p:pic>
            <p:nvPicPr>
              <p:cNvPr id="7" name="图片 6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3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6864" y="715102"/>
                <a:ext cx="1689173" cy="1458175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7701340" y="982520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壹</a:t>
                </a: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745779" y="2930057"/>
              <a:ext cx="1292662" cy="300309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56555" y="1158292"/>
            <a:ext cx="1689173" cy="4635625"/>
            <a:chOff x="8956555" y="1158292"/>
            <a:chExt cx="1689173" cy="4635625"/>
          </a:xfrm>
        </p:grpSpPr>
        <p:grpSp>
          <p:nvGrpSpPr>
            <p:cNvPr id="9" name="组合 8"/>
            <p:cNvGrpSpPr/>
            <p:nvPr/>
          </p:nvGrpSpPr>
          <p:grpSpPr>
            <a:xfrm>
              <a:off x="8956555" y="1158292"/>
              <a:ext cx="1689173" cy="1458175"/>
              <a:chOff x="7256864" y="715102"/>
              <a:chExt cx="1689173" cy="1458175"/>
            </a:xfrm>
          </p:grpSpPr>
          <p:pic>
            <p:nvPicPr>
              <p:cNvPr id="10" name="图片 9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6864" y="715102"/>
                <a:ext cx="1689173" cy="1458175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7701340" y="982520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贰</a:t>
                </a: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9191814" y="2790825"/>
              <a:ext cx="1292662" cy="300309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4404">
            <a:off x="2677887" y="425383"/>
            <a:ext cx="6367364" cy="5612635"/>
          </a:xfrm>
          <a:prstGeom prst="rect">
            <a:avLst/>
          </a:prstGeom>
        </p:spPr>
      </p:pic>
      <p:pic>
        <p:nvPicPr>
          <p:cNvPr id="3" name="图片 2" descr="图片包含 动物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9489" flipH="1">
            <a:off x="7188663" y="3315820"/>
            <a:ext cx="5337832" cy="2861850"/>
          </a:xfrm>
          <a:prstGeom prst="rect">
            <a:avLst/>
          </a:prstGeom>
        </p:spPr>
      </p:pic>
      <p:pic>
        <p:nvPicPr>
          <p:cNvPr id="5" name="图片 4" descr="图片包含 动物, 户外, 哺乳动物, 骑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01" y="935451"/>
            <a:ext cx="4625201" cy="508937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06109" y="1888441"/>
            <a:ext cx="2123658" cy="20549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099530" y="918443"/>
            <a:ext cx="3004967" cy="3806797"/>
            <a:chOff x="4099530" y="918443"/>
            <a:chExt cx="3004967" cy="380679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4404">
              <a:off x="3897492" y="1518234"/>
              <a:ext cx="3409044" cy="3004967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4099530" y="918443"/>
              <a:ext cx="3004967" cy="3806791"/>
              <a:chOff x="4099530" y="918443"/>
              <a:chExt cx="3004967" cy="3806791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94404">
                <a:off x="3897492" y="1518228"/>
                <a:ext cx="3409044" cy="3004967"/>
              </a:xfrm>
              <a:prstGeom prst="rect">
                <a:avLst/>
              </a:prstGeom>
            </p:spPr>
          </p:pic>
          <p:grpSp>
            <p:nvGrpSpPr>
              <p:cNvPr id="24" name="组合 23"/>
              <p:cNvGrpSpPr/>
              <p:nvPr/>
            </p:nvGrpSpPr>
            <p:grpSpPr>
              <a:xfrm>
                <a:off x="4701768" y="918443"/>
                <a:ext cx="1800493" cy="2996540"/>
                <a:chOff x="4701768" y="918443"/>
                <a:chExt cx="1800493" cy="2996540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4912318" y="918443"/>
                  <a:ext cx="1425409" cy="1230482"/>
                  <a:chOff x="7411754" y="809087"/>
                  <a:chExt cx="1425409" cy="1230482"/>
                </a:xfrm>
              </p:grpSpPr>
              <p:pic>
                <p:nvPicPr>
                  <p:cNvPr id="15" name="图片 14" descr="图片包含 美食&#10;&#10;已生成高可信度的说明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1754" y="809087"/>
                    <a:ext cx="1425409" cy="1230482"/>
                  </a:xfrm>
                  <a:prstGeom prst="rect">
                    <a:avLst/>
                  </a:prstGeom>
                </p:spPr>
              </p:pic>
              <p:sp>
                <p:nvSpPr>
                  <p:cNvPr id="16" name="文本框 15"/>
                  <p:cNvSpPr txBox="1"/>
                  <p:nvPr/>
                </p:nvSpPr>
                <p:spPr>
                  <a:xfrm>
                    <a:off x="7701340" y="982520"/>
                    <a:ext cx="69762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4000" dirty="0">
                        <a:solidFill>
                          <a:schemeClr val="bg1"/>
                        </a:solidFill>
                        <a:ea typeface="微软雅黑 Light" panose="020B0502040204020203" pitchFamily="34" charset="-122"/>
                      </a:rPr>
                      <a:t>贰</a:t>
                    </a:r>
                  </a:p>
                </p:txBody>
              </p:sp>
            </p:grpSp>
            <p:sp>
              <p:nvSpPr>
                <p:cNvPr id="20" name="文本框 19"/>
                <p:cNvSpPr txBox="1"/>
                <p:nvPr/>
              </p:nvSpPr>
              <p:spPr>
                <a:xfrm>
                  <a:off x="4701768" y="2282633"/>
                  <a:ext cx="1800493" cy="163235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请在此处添加详细描述文本，尽量与标题文本语言风格相符合，语言描述尽量简洁生动。</a:t>
                  </a:r>
                </a:p>
              </p:txBody>
            </p:sp>
          </p:grpSp>
        </p:grpSp>
      </p:grpSp>
      <p:grpSp>
        <p:nvGrpSpPr>
          <p:cNvPr id="23" name="组合 22"/>
          <p:cNvGrpSpPr/>
          <p:nvPr/>
        </p:nvGrpSpPr>
        <p:grpSpPr>
          <a:xfrm>
            <a:off x="372988" y="1010776"/>
            <a:ext cx="3004967" cy="3714469"/>
            <a:chOff x="372988" y="1010776"/>
            <a:chExt cx="3004967" cy="371446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4404">
              <a:off x="170950" y="1518239"/>
              <a:ext cx="3409044" cy="3004967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1185776" y="1010776"/>
              <a:ext cx="1379392" cy="1190757"/>
              <a:chOff x="7411755" y="855242"/>
              <a:chExt cx="1379392" cy="1190757"/>
            </a:xfrm>
          </p:grpSpPr>
          <p:pic>
            <p:nvPicPr>
              <p:cNvPr id="8" name="图片 7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3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1755" y="855242"/>
                <a:ext cx="1379392" cy="1190757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7701340" y="982520"/>
                <a:ext cx="7489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壹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989600" y="2328805"/>
              <a:ext cx="1800493" cy="1632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26074" y="856002"/>
            <a:ext cx="3004967" cy="3869240"/>
            <a:chOff x="7826074" y="856002"/>
            <a:chExt cx="3004967" cy="386924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4404">
              <a:off x="7624036" y="1518236"/>
              <a:ext cx="3409044" cy="3004967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8638860" y="856002"/>
              <a:ext cx="1425412" cy="1230484"/>
              <a:chOff x="7411753" y="809087"/>
              <a:chExt cx="1425412" cy="1230484"/>
            </a:xfrm>
          </p:grpSpPr>
          <p:pic>
            <p:nvPicPr>
              <p:cNvPr id="18" name="图片 17" descr="图片包含 美食&#10;&#10;已生成高可信度的说明"/>
              <p:cNvPicPr>
                <a:picLocks noChangeAspect="1"/>
              </p:cNvPicPr>
              <p:nvPr/>
            </p:nvPicPr>
            <p:blipFill>
              <a:blip r:embed="rId3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1753" y="809087"/>
                <a:ext cx="1425412" cy="1230484"/>
              </a:xfrm>
              <a:prstGeom prst="rect">
                <a:avLst/>
              </a:prstGeom>
            </p:spPr>
          </p:pic>
          <p:sp>
            <p:nvSpPr>
              <p:cNvPr id="19" name="文本框 18"/>
              <p:cNvSpPr txBox="1"/>
              <p:nvPr/>
            </p:nvSpPr>
            <p:spPr>
              <a:xfrm>
                <a:off x="7701340" y="982520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叁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8483970" y="2282633"/>
              <a:ext cx="1800493" cy="1632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648205" y="3080817"/>
            <a:ext cx="10988260" cy="5528133"/>
            <a:chOff x="2648205" y="3080817"/>
            <a:chExt cx="10988260" cy="552813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2812" y="3080817"/>
              <a:ext cx="8373653" cy="5528133"/>
            </a:xfrm>
            <a:prstGeom prst="rect">
              <a:avLst/>
            </a:prstGeom>
          </p:spPr>
        </p:pic>
        <p:pic>
          <p:nvPicPr>
            <p:cNvPr id="5" name="图片 4" descr="图片包含 动物, 文字&#10;&#10;已生成极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05" y="3412503"/>
              <a:ext cx="4895212" cy="3606376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1767">
            <a:off x="2590801" y="236697"/>
            <a:ext cx="6367364" cy="561263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256864" y="715102"/>
            <a:ext cx="1689173" cy="1458175"/>
            <a:chOff x="7256864" y="715102"/>
            <a:chExt cx="1689173" cy="1458175"/>
          </a:xfrm>
        </p:grpSpPr>
        <p:pic>
          <p:nvPicPr>
            <p:cNvPr id="9" name="图片 8" descr="图片包含 美食&#10;&#10;已生成高可信度的说明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864" y="715102"/>
              <a:ext cx="1689173" cy="145817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701340" y="982520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贰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688728" y="1191756"/>
            <a:ext cx="2123658" cy="20549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1740</Words>
  <Application>Microsoft Office PowerPoint</Application>
  <PresentationFormat>宽屏</PresentationFormat>
  <Paragraphs>120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方正清刻本悦宋简体</vt:lpstr>
      <vt:lpstr>隶书</vt:lpstr>
      <vt:lpstr>微软雅黑</vt:lpstr>
      <vt:lpstr>微软雅黑 Light</vt:lpstr>
      <vt:lpstr>Agency FB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22</cp:revision>
  <dcterms:created xsi:type="dcterms:W3CDTF">2017-08-02T04:09:00Z</dcterms:created>
  <dcterms:modified xsi:type="dcterms:W3CDTF">2021-01-05T22:45:05Z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